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2"/>
  </p:notesMasterIdLst>
  <p:handoutMasterIdLst>
    <p:handoutMasterId r:id="rId23"/>
  </p:handoutMasterIdLst>
  <p:sldIdLst>
    <p:sldId id="256" r:id="rId2"/>
    <p:sldId id="407" r:id="rId3"/>
    <p:sldId id="504" r:id="rId4"/>
    <p:sldId id="505" r:id="rId5"/>
    <p:sldId id="507" r:id="rId6"/>
    <p:sldId id="508" r:id="rId7"/>
    <p:sldId id="509" r:id="rId8"/>
    <p:sldId id="510" r:id="rId9"/>
    <p:sldId id="511" r:id="rId10"/>
    <p:sldId id="512" r:id="rId11"/>
    <p:sldId id="513" r:id="rId12"/>
    <p:sldId id="514" r:id="rId13"/>
    <p:sldId id="515" r:id="rId14"/>
    <p:sldId id="516" r:id="rId15"/>
    <p:sldId id="517" r:id="rId16"/>
    <p:sldId id="518" r:id="rId17"/>
    <p:sldId id="519" r:id="rId18"/>
    <p:sldId id="520" r:id="rId19"/>
    <p:sldId id="521" r:id="rId20"/>
    <p:sldId id="522" r:id="rId21"/>
  </p:sldIdLst>
  <p:sldSz cx="9144000" cy="5145088"/>
  <p:notesSz cx="6858000" cy="9144000"/>
  <p:custDataLst>
    <p:tags r:id="rId24"/>
  </p:custDataLst>
  <p:defaultTextStyle>
    <a:defPPr>
      <a:defRPr lang="en-US"/>
    </a:defPPr>
    <a:lvl1pPr algn="l" rtl="0" fontAlgn="base">
      <a:spcBef>
        <a:spcPct val="0"/>
      </a:spcBef>
      <a:spcAft>
        <a:spcPct val="0"/>
      </a:spcAft>
      <a:defRPr b="1" kern="1200">
        <a:solidFill>
          <a:schemeClr val="tx1"/>
        </a:solidFill>
        <a:latin typeface="Amelia BT"/>
        <a:ea typeface="宋体" panose="02010600030101010101" pitchFamily="2" charset="-122"/>
        <a:cs typeface="+mn-cs"/>
      </a:defRPr>
    </a:lvl1pPr>
    <a:lvl2pPr marL="457200" algn="l" rtl="0" fontAlgn="base">
      <a:spcBef>
        <a:spcPct val="0"/>
      </a:spcBef>
      <a:spcAft>
        <a:spcPct val="0"/>
      </a:spcAft>
      <a:defRPr b="1" kern="1200">
        <a:solidFill>
          <a:schemeClr val="tx1"/>
        </a:solidFill>
        <a:latin typeface="Amelia BT"/>
        <a:ea typeface="宋体" panose="02010600030101010101" pitchFamily="2" charset="-122"/>
        <a:cs typeface="+mn-cs"/>
      </a:defRPr>
    </a:lvl2pPr>
    <a:lvl3pPr marL="914400" algn="l" rtl="0" fontAlgn="base">
      <a:spcBef>
        <a:spcPct val="0"/>
      </a:spcBef>
      <a:spcAft>
        <a:spcPct val="0"/>
      </a:spcAft>
      <a:defRPr b="1" kern="1200">
        <a:solidFill>
          <a:schemeClr val="tx1"/>
        </a:solidFill>
        <a:latin typeface="Amelia BT"/>
        <a:ea typeface="宋体" panose="02010600030101010101" pitchFamily="2" charset="-122"/>
        <a:cs typeface="+mn-cs"/>
      </a:defRPr>
    </a:lvl3pPr>
    <a:lvl4pPr marL="1371600" algn="l" rtl="0" fontAlgn="base">
      <a:spcBef>
        <a:spcPct val="0"/>
      </a:spcBef>
      <a:spcAft>
        <a:spcPct val="0"/>
      </a:spcAft>
      <a:defRPr b="1" kern="1200">
        <a:solidFill>
          <a:schemeClr val="tx1"/>
        </a:solidFill>
        <a:latin typeface="Amelia BT"/>
        <a:ea typeface="宋体" panose="02010600030101010101" pitchFamily="2" charset="-122"/>
        <a:cs typeface="+mn-cs"/>
      </a:defRPr>
    </a:lvl4pPr>
    <a:lvl5pPr marL="1828800" algn="l" rtl="0" fontAlgn="base">
      <a:spcBef>
        <a:spcPct val="0"/>
      </a:spcBef>
      <a:spcAft>
        <a:spcPct val="0"/>
      </a:spcAft>
      <a:defRPr b="1" kern="1200">
        <a:solidFill>
          <a:schemeClr val="tx1"/>
        </a:solidFill>
        <a:latin typeface="Amelia BT"/>
        <a:ea typeface="宋体" panose="02010600030101010101" pitchFamily="2" charset="-122"/>
        <a:cs typeface="+mn-cs"/>
      </a:defRPr>
    </a:lvl5pPr>
    <a:lvl6pPr marL="2286000" algn="l" defTabSz="914400" rtl="0" eaLnBrk="1" latinLnBrk="0" hangingPunct="1">
      <a:defRPr b="1" kern="1200">
        <a:solidFill>
          <a:schemeClr val="tx1"/>
        </a:solidFill>
        <a:latin typeface="Amelia BT"/>
        <a:ea typeface="宋体" panose="02010600030101010101" pitchFamily="2" charset="-122"/>
        <a:cs typeface="+mn-cs"/>
      </a:defRPr>
    </a:lvl6pPr>
    <a:lvl7pPr marL="2743200" algn="l" defTabSz="914400" rtl="0" eaLnBrk="1" latinLnBrk="0" hangingPunct="1">
      <a:defRPr b="1" kern="1200">
        <a:solidFill>
          <a:schemeClr val="tx1"/>
        </a:solidFill>
        <a:latin typeface="Amelia BT"/>
        <a:ea typeface="宋体" panose="02010600030101010101" pitchFamily="2" charset="-122"/>
        <a:cs typeface="+mn-cs"/>
      </a:defRPr>
    </a:lvl7pPr>
    <a:lvl8pPr marL="3200400" algn="l" defTabSz="914400" rtl="0" eaLnBrk="1" latinLnBrk="0" hangingPunct="1">
      <a:defRPr b="1" kern="1200">
        <a:solidFill>
          <a:schemeClr val="tx1"/>
        </a:solidFill>
        <a:latin typeface="Amelia BT"/>
        <a:ea typeface="宋体" panose="02010600030101010101" pitchFamily="2" charset="-122"/>
        <a:cs typeface="+mn-cs"/>
      </a:defRPr>
    </a:lvl8pPr>
    <a:lvl9pPr marL="3657600" algn="l" defTabSz="914400" rtl="0" eaLnBrk="1" latinLnBrk="0" hangingPunct="1">
      <a:defRPr b="1" kern="1200">
        <a:solidFill>
          <a:schemeClr val="tx1"/>
        </a:solidFill>
        <a:latin typeface="Amelia BT"/>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94660"/>
  </p:normalViewPr>
  <p:slideViewPr>
    <p:cSldViewPr>
      <p:cViewPr varScale="1">
        <p:scale>
          <a:sx n="144" d="100"/>
          <a:sy n="144" d="100"/>
        </p:scale>
        <p:origin x="-684" y="-96"/>
      </p:cViewPr>
      <p:guideLst>
        <p:guide orient="horz" pos="1626"/>
        <p:guide pos="29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856" y="-90"/>
      </p:cViewPr>
      <p:guideLst>
        <p:guide orient="horz" pos="2890"/>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defPPr/>
            <a:lvl1pPr algn="l">
              <a:defRPr sz="1200" b="0">
                <a:latin typeface="Arial" panose="020B0604020202020204" pitchFamily="34" charset="0"/>
                <a:ea typeface="+mn-ea"/>
              </a:defRPr>
            </a:lvl1pPr>
          </a:lstStyle>
          <a:p>
            <a:pPr>
              <a:defRPr/>
            </a:pPr>
            <a:endParaRPr lang="en-US" altLang="zh-CN"/>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defPPr/>
            <a:lvl1pPr algn="r">
              <a:defRPr sz="1200" b="0">
                <a:latin typeface="Arial" panose="020B0604020202020204" pitchFamily="34" charset="0"/>
                <a:ea typeface="+mn-ea"/>
              </a:defRPr>
            </a:lvl1pPr>
          </a:lstStyle>
          <a:p>
            <a:pPr>
              <a:defRPr/>
            </a:pPr>
            <a:endParaRPr lang="en-US" altLang="zh-CN"/>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defPPr/>
            <a:lvl1pPr algn="l">
              <a:defRPr sz="1200" b="0">
                <a:latin typeface="Arial" panose="020B0604020202020204" pitchFamily="34" charset="0"/>
                <a:ea typeface="+mn-ea"/>
              </a:defRPr>
            </a:lvl1pPr>
          </a:lstStyle>
          <a:p>
            <a:pPr>
              <a:defRPr/>
            </a:pPr>
            <a:endParaRPr lang="en-US" altLang="zh-CN"/>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defPPr/>
            <a:lvl1pPr algn="r">
              <a:defRPr sz="1200" b="0">
                <a:latin typeface="Arial" panose="020B0604020202020204" pitchFamily="34" charset="0"/>
                <a:ea typeface="+mn-ea"/>
              </a:defRPr>
            </a:lvl1pPr>
          </a:lstStyle>
          <a:p>
            <a:pPr>
              <a:defRPr/>
            </a:pPr>
            <a:fld id="{45009425-7D28-4AE9-9390-D1E329DD12CE}" type="slidenum">
              <a:rPr lang="en-US" altLang="zh-CN"/>
              <a:pPr>
                <a:defRPr/>
              </a:pPr>
              <a:t>‹#›</a:t>
            </a:fld>
            <a:endParaRPr lang="en-US" altLang="zh-CN"/>
          </a:p>
        </p:txBody>
      </p:sp>
    </p:spTree>
    <p:extLst>
      <p:ext uri="{BB962C8B-B14F-4D97-AF65-F5344CB8AC3E}">
        <p14:creationId xmlns:p14="http://schemas.microsoft.com/office/powerpoint/2010/main" val="4085218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defPPr/>
            <a:lvl1pPr algn="l">
              <a:defRPr sz="1200" b="0">
                <a:latin typeface="Arial" panose="020B0604020202020204" pitchFamily="34" charset="0"/>
                <a:ea typeface="+mn-ea"/>
              </a:defRPr>
            </a:lvl1pPr>
          </a:lstStyle>
          <a:p>
            <a:pPr>
              <a:defRPr/>
            </a:pPr>
            <a:endParaRPr lang="en-US"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defPPr/>
            <a:lvl1pPr algn="r">
              <a:defRPr sz="1200" b="0">
                <a:latin typeface="Arial" panose="020B0604020202020204" pitchFamily="34" charset="0"/>
                <a:ea typeface="+mn-ea"/>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defP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defPPr/>
            <a:lvl1pPr algn="l">
              <a:defRPr sz="1200" b="0">
                <a:latin typeface="Arial" panose="020B0604020202020204" pitchFamily="34" charset="0"/>
                <a:ea typeface="+mn-ea"/>
              </a:defRPr>
            </a:lvl1pPr>
          </a:lstStyle>
          <a:p>
            <a:pPr>
              <a:defRPr/>
            </a:pPr>
            <a:endParaRPr lang="en-US"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defPPr/>
            <a:lvl1pPr algn="r">
              <a:defRPr sz="1200" b="0">
                <a:latin typeface="Arial" panose="020B0604020202020204" pitchFamily="34" charset="0"/>
                <a:ea typeface="+mn-ea"/>
              </a:defRPr>
            </a:lvl1pPr>
          </a:lstStyle>
          <a:p>
            <a:pPr>
              <a:defRPr/>
            </a:pPr>
            <a:fld id="{9F96CFA8-3050-428A-B463-2A1972A380C7}" type="slidenum">
              <a:rPr lang="en-US" altLang="zh-CN"/>
              <a:pPr>
                <a:defRPr/>
              </a:pPr>
              <a:t>‹#›</a:t>
            </a:fld>
            <a:endParaRPr lang="en-US" altLang="zh-CN"/>
          </a:p>
        </p:txBody>
      </p:sp>
    </p:spTree>
    <p:extLst>
      <p:ext uri="{BB962C8B-B14F-4D97-AF65-F5344CB8AC3E}">
        <p14:creationId xmlns:p14="http://schemas.microsoft.com/office/powerpoint/2010/main" val="1005851057"/>
      </p:ext>
    </p:extLst>
  </p:cSld>
  <p:clrMap bg1="lt1" tx1="dk1" bg2="lt2" tx2="dk2" accent1="accent1" accent2="accent2" accent3="accent3" accent4="accent4" accent5="accent5" accent6="accent6" hlink="hlink" folHlink="folHlink"/>
  <p:notesStyle>
    <a:defPPr/>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p:sp>
      <p:sp>
        <p:nvSpPr>
          <p:cNvPr id="399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lstStyle>
          <a:p>
            <a:endParaRPr lang="zh-CN" altLang="en-US" smtClean="0">
              <a:latin typeface="Arial" pitchFamily="34" charset="0"/>
            </a:endParaRPr>
          </a:p>
        </p:txBody>
      </p:sp>
      <p:sp>
        <p:nvSpPr>
          <p:cNvPr id="4" name="灯片编号占位符 3"/>
          <p:cNvSpPr>
            <a:spLocks noGrp="1"/>
          </p:cNvSpPr>
          <p:nvPr>
            <p:ph type="sldNum" sz="quarter" idx="5"/>
          </p:nvPr>
        </p:nvSpPr>
        <p:spPr/>
        <p:txBody>
          <a:bodyPr/>
          <a:lstStyle>
            <a:defPPr/>
          </a:lstStyle>
          <a:p>
            <a:pPr>
              <a:defRPr/>
            </a:pPr>
            <a:fld id="{2AD9C00E-26A7-4D7A-81B8-A354F8B88B00}" type="slidenum">
              <a:rPr lang="en-US" altLang="zh-CN" smtClean="0"/>
              <a:pPr/>
              <a:t>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7" name="燕尾形 66"/>
          <p:cNvSpPr/>
          <p:nvPr userDrawn="1"/>
        </p:nvSpPr>
        <p:spPr bwMode="auto">
          <a:xfrm>
            <a:off x="158552" y="268288"/>
            <a:ext cx="216024" cy="216024"/>
          </a:xfrm>
          <a:prstGeom prst="chevro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defP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8" name="燕尾形 67"/>
          <p:cNvSpPr/>
          <p:nvPr userDrawn="1"/>
        </p:nvSpPr>
        <p:spPr bwMode="auto">
          <a:xfrm>
            <a:off x="310952" y="268288"/>
            <a:ext cx="216024" cy="216024"/>
          </a:xfrm>
          <a:prstGeom prst="chevro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defP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cxnSp>
        <p:nvCxnSpPr>
          <p:cNvPr id="101" name="直接连接符 100"/>
          <p:cNvCxnSpPr/>
          <p:nvPr userDrawn="1"/>
        </p:nvCxnSpPr>
        <p:spPr bwMode="auto">
          <a:xfrm>
            <a:off x="158750" y="556260"/>
            <a:ext cx="89916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593725" y="76835"/>
            <a:ext cx="5868670" cy="527050"/>
          </a:xfrm>
        </p:spPr>
        <p:txBody>
          <a:bodyPr/>
          <a:lstStyle>
            <a:defPPr/>
            <a:lvl1pPr>
              <a:defRPr sz="2800" b="1">
                <a:latin typeface="黑体" panose="02010609060101010101" charset="-122"/>
                <a:ea typeface="黑体" panose="02010609060101010101" charset="-122"/>
              </a:defRPr>
            </a:lvl1pPr>
          </a:lstStyle>
          <a:p>
            <a:r>
              <a:rPr lang="zh-CN" altLang="en-US" smtClean="0"/>
              <a:t>单击此处编辑母版标题样式</a:t>
            </a:r>
            <a:endParaRPr lang="zh-CN" altLang="en-US"/>
          </a:p>
        </p:txBody>
      </p:sp>
    </p:spTree>
  </p:cSld>
  <p:clrMapOvr>
    <a:masterClrMapping/>
  </p:clrMapOvr>
  <p:transition spd="med" advTm="5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285" name="五边形 22"/>
          <p:cNvSpPr>
            <a:spLocks noChangeArrowheads="1"/>
          </p:cNvSpPr>
          <p:nvPr userDrawn="1"/>
        </p:nvSpPr>
        <p:spPr bwMode="auto">
          <a:xfrm>
            <a:off x="0" y="239830"/>
            <a:ext cx="523670" cy="35347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286" name="燕尾形 23"/>
          <p:cNvSpPr>
            <a:spLocks noChangeArrowheads="1"/>
          </p:cNvSpPr>
          <p:nvPr userDrawn="1"/>
        </p:nvSpPr>
        <p:spPr bwMode="auto">
          <a:xfrm>
            <a:off x="424887" y="239830"/>
            <a:ext cx="323724" cy="35347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 name="标题 1"/>
          <p:cNvSpPr>
            <a:spLocks noGrp="1"/>
          </p:cNvSpPr>
          <p:nvPr>
            <p:ph type="title"/>
          </p:nvPr>
        </p:nvSpPr>
        <p:spPr>
          <a:xfrm>
            <a:off x="822325" y="153035"/>
            <a:ext cx="5868670" cy="527050"/>
          </a:xfrm>
        </p:spPr>
        <p:txBody>
          <a:bodyPr/>
          <a:lstStyle>
            <a:defPPr/>
            <a:lvl1pPr>
              <a:defRPr sz="2800" b="1">
                <a:latin typeface="黑体" panose="02010609060101010101" charset="-122"/>
                <a:ea typeface="黑体" panose="02010609060101010101" charset="-122"/>
              </a:defRPr>
            </a:lvl1pPr>
          </a:lstStyle>
          <a:p>
            <a:r>
              <a:rPr lang="zh-CN" altLang="en-US" smtClean="0"/>
              <a:t>单击此处编辑母版标题样式</a:t>
            </a:r>
            <a:endParaRPr lang="zh-CN" altLang="en-US"/>
          </a:p>
        </p:txBody>
      </p:sp>
    </p:spTree>
  </p:cSld>
  <p:clrMapOvr>
    <a:masterClrMapping/>
  </p:clrMapOvr>
  <p:transition spd="med" advTm="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标题幻灯片">
    <p:spTree>
      <p:nvGrpSpPr>
        <p:cNvPr id="1" name=""/>
        <p:cNvGrpSpPr/>
        <p:nvPr/>
      </p:nvGrpSpPr>
      <p:grpSpPr>
        <a:xfrm>
          <a:off x="0" y="0"/>
          <a:ext cx="0" cy="0"/>
          <a:chOff x="0" y="0"/>
          <a:chExt cx="0" cy="0"/>
        </a:xfrm>
      </p:grpSpPr>
      <p:pic>
        <p:nvPicPr>
          <p:cNvPr id="2" name="Picture 28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80" y="0"/>
            <a:ext cx="9139555" cy="514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0722" name="任意多边形 23"/>
          <p:cNvSpPr/>
          <p:nvPr userDrawn="1"/>
        </p:nvSpPr>
        <p:spPr bwMode="auto">
          <a:xfrm flipV="1">
            <a:off x="0" y="146051"/>
            <a:ext cx="9151144" cy="3061097"/>
          </a:xfrm>
          <a:custGeom>
            <a:avLst/>
            <a:gdLst>
              <a:gd name="T0" fmla="*/ 803941 w 12201987"/>
              <a:gd name="T1" fmla="*/ 4078036 h 4082606"/>
              <a:gd name="T2" fmla="*/ 2047148 w 12201987"/>
              <a:gd name="T3" fmla="*/ 4078036 h 4082606"/>
              <a:gd name="T4" fmla="*/ 2622639 w 12201987"/>
              <a:gd name="T5" fmla="*/ 2635166 h 4082606"/>
              <a:gd name="T6" fmla="*/ 7327344 w 12201987"/>
              <a:gd name="T7" fmla="*/ 4078036 h 4082606"/>
              <a:gd name="T8" fmla="*/ 12200139 w 12201987"/>
              <a:gd name="T9" fmla="*/ 4078036 h 4082606"/>
              <a:gd name="T10" fmla="*/ 12200139 w 12201987"/>
              <a:gd name="T11" fmla="*/ 3910631 h 4082606"/>
              <a:gd name="T12" fmla="*/ 2132091 w 12201987"/>
              <a:gd name="T13" fmla="*/ 683421 h 4082606"/>
              <a:gd name="T14" fmla="*/ 803941 w 12201987"/>
              <a:gd name="T15" fmla="*/ 4078036 h 4082606"/>
              <a:gd name="T16" fmla="*/ 0 w 12201987"/>
              <a:gd name="T17" fmla="*/ 4078036 h 4082606"/>
              <a:gd name="T18" fmla="*/ 519409 w 12201987"/>
              <a:gd name="T19" fmla="*/ 4078036 h 4082606"/>
              <a:gd name="T20" fmla="*/ 1879271 w 12201987"/>
              <a:gd name="T21" fmla="*/ 602380 h 4082606"/>
              <a:gd name="T22" fmla="*/ 0 w 12201987"/>
              <a:gd name="T23" fmla="*/ 0 h 4082606"/>
              <a:gd name="T24" fmla="*/ 0 w 12201987"/>
              <a:gd name="T25" fmla="*/ 4078036 h 40826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01987" h="4082606">
                <a:moveTo>
                  <a:pt x="804061" y="4082606"/>
                </a:moveTo>
                <a:lnTo>
                  <a:pt x="2047460" y="4082606"/>
                </a:lnTo>
                <a:lnTo>
                  <a:pt x="2623035" y="2638119"/>
                </a:lnTo>
                <a:lnTo>
                  <a:pt x="7328452" y="4082606"/>
                </a:lnTo>
                <a:lnTo>
                  <a:pt x="12201987" y="4082606"/>
                </a:lnTo>
                <a:lnTo>
                  <a:pt x="12201987" y="3915013"/>
                </a:lnTo>
                <a:lnTo>
                  <a:pt x="2132415" y="684186"/>
                </a:lnTo>
                <a:lnTo>
                  <a:pt x="804061" y="4082606"/>
                </a:lnTo>
                <a:close/>
                <a:moveTo>
                  <a:pt x="0" y="4082606"/>
                </a:moveTo>
                <a:lnTo>
                  <a:pt x="519489" y="4082606"/>
                </a:lnTo>
                <a:lnTo>
                  <a:pt x="1879555" y="603056"/>
                </a:lnTo>
                <a:lnTo>
                  <a:pt x="0" y="0"/>
                </a:lnTo>
                <a:lnTo>
                  <a:pt x="0" y="4082606"/>
                </a:lnTo>
                <a:close/>
              </a:path>
            </a:pathLst>
          </a:custGeom>
          <a:solidFill>
            <a:srgbClr val="0094D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endParaRPr lang="zh-CN" altLang="en-US"/>
          </a:p>
        </p:txBody>
      </p:sp>
      <p:sp>
        <p:nvSpPr>
          <p:cNvPr id="30723" name="任意多边形 21"/>
          <p:cNvSpPr/>
          <p:nvPr userDrawn="1"/>
        </p:nvSpPr>
        <p:spPr bwMode="auto">
          <a:xfrm rot="10800000" flipV="1">
            <a:off x="0" y="496095"/>
            <a:ext cx="9144000" cy="5070872"/>
          </a:xfrm>
          <a:custGeom>
            <a:avLst/>
            <a:gdLst>
              <a:gd name="T0" fmla="*/ 3875109 w 12192000"/>
              <a:gd name="T1" fmla="*/ 1243198 h 6761344"/>
              <a:gd name="T2" fmla="*/ 1718260 w 12192000"/>
              <a:gd name="T3" fmla="*/ 6760620 h 6761344"/>
              <a:gd name="T4" fmla="*/ 12192000 w 12192000"/>
              <a:gd name="T5" fmla="*/ 6760620 h 6761344"/>
              <a:gd name="T6" fmla="*/ 12192000 w 12192000"/>
              <a:gd name="T7" fmla="*/ 3911388 h 6761344"/>
              <a:gd name="T8" fmla="*/ 3875109 w 12192000"/>
              <a:gd name="T9" fmla="*/ 1243198 h 6761344"/>
              <a:gd name="T10" fmla="*/ 0 w 12192000"/>
              <a:gd name="T11" fmla="*/ 0 h 6761344"/>
              <a:gd name="T12" fmla="*/ 0 w 12192000"/>
              <a:gd name="T13" fmla="*/ 6760620 h 6761344"/>
              <a:gd name="T14" fmla="*/ 1454836 w 12192000"/>
              <a:gd name="T15" fmla="*/ 6760620 h 6761344"/>
              <a:gd name="T16" fmla="*/ 3641039 w 12192000"/>
              <a:gd name="T17" fmla="*/ 1168105 h 6761344"/>
              <a:gd name="T18" fmla="*/ 0 w 12192000"/>
              <a:gd name="T19" fmla="*/ 0 h 6761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92000" h="6761344">
                <a:moveTo>
                  <a:pt x="3875109" y="1243330"/>
                </a:moveTo>
                <a:lnTo>
                  <a:pt x="1718260" y="6761344"/>
                </a:lnTo>
                <a:lnTo>
                  <a:pt x="12192000" y="6761344"/>
                </a:lnTo>
                <a:lnTo>
                  <a:pt x="12192000" y="3911808"/>
                </a:lnTo>
                <a:lnTo>
                  <a:pt x="3875109" y="1243330"/>
                </a:lnTo>
                <a:close/>
                <a:moveTo>
                  <a:pt x="0" y="0"/>
                </a:moveTo>
                <a:lnTo>
                  <a:pt x="0" y="6761344"/>
                </a:lnTo>
                <a:lnTo>
                  <a:pt x="1454836" y="6761344"/>
                </a:lnTo>
                <a:lnTo>
                  <a:pt x="3641039" y="1168229"/>
                </a:lnTo>
                <a:lnTo>
                  <a:pt x="0"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endParaRPr lang="zh-CN" altLang="en-US"/>
          </a:p>
        </p:txBody>
      </p:sp>
      <p:sp>
        <p:nvSpPr>
          <p:cNvPr id="30724" name="任意多边形 27"/>
          <p:cNvSpPr/>
          <p:nvPr userDrawn="1"/>
        </p:nvSpPr>
        <p:spPr bwMode="auto">
          <a:xfrm>
            <a:off x="0" y="795"/>
            <a:ext cx="9151144" cy="145256"/>
          </a:xfrm>
          <a:custGeom>
            <a:avLst/>
            <a:gdLst>
              <a:gd name="T0" fmla="*/ 8829809 w 12201987"/>
              <a:gd name="T1" fmla="*/ 0 h 193179"/>
              <a:gd name="T2" fmla="*/ 12200139 w 12201987"/>
              <a:gd name="T3" fmla="*/ 0 h 193179"/>
              <a:gd name="T4" fmla="*/ 12200139 w 12201987"/>
              <a:gd name="T5" fmla="*/ 195171 h 193179"/>
              <a:gd name="T6" fmla="*/ 8945954 w 12201987"/>
              <a:gd name="T7" fmla="*/ 195171 h 193179"/>
              <a:gd name="T8" fmla="*/ 8829809 w 12201987"/>
              <a:gd name="T9" fmla="*/ 0 h 193179"/>
              <a:gd name="T10" fmla="*/ 0 w 12201987"/>
              <a:gd name="T11" fmla="*/ 0 h 193179"/>
              <a:gd name="T12" fmla="*/ 8515213 w 12201987"/>
              <a:gd name="T13" fmla="*/ 0 h 193179"/>
              <a:gd name="T14" fmla="*/ 8631358 w 12201987"/>
              <a:gd name="T15" fmla="*/ 195171 h 193179"/>
              <a:gd name="T16" fmla="*/ 0 w 12201987"/>
              <a:gd name="T17" fmla="*/ 195171 h 193179"/>
              <a:gd name="T18" fmla="*/ 0 w 12201987"/>
              <a:gd name="T19" fmla="*/ 0 h 193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01987" h="193179">
                <a:moveTo>
                  <a:pt x="8831145" y="0"/>
                </a:moveTo>
                <a:lnTo>
                  <a:pt x="12201987" y="0"/>
                </a:lnTo>
                <a:lnTo>
                  <a:pt x="12201987" y="193179"/>
                </a:lnTo>
                <a:lnTo>
                  <a:pt x="8947310" y="193179"/>
                </a:lnTo>
                <a:lnTo>
                  <a:pt x="8831145" y="0"/>
                </a:lnTo>
                <a:close/>
                <a:moveTo>
                  <a:pt x="0" y="0"/>
                </a:moveTo>
                <a:lnTo>
                  <a:pt x="8516501" y="0"/>
                </a:lnTo>
                <a:lnTo>
                  <a:pt x="8632666" y="193179"/>
                </a:lnTo>
                <a:lnTo>
                  <a:pt x="0" y="193179"/>
                </a:lnTo>
                <a:lnTo>
                  <a:pt x="0"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endParaRPr lang="zh-CN" altLang="en-US"/>
          </a:p>
        </p:txBody>
      </p:sp>
      <p:sp>
        <p:nvSpPr>
          <p:cNvPr id="30725" name="文本框 25"/>
          <p:cNvSpPr txBox="1">
            <a:spLocks noChangeArrowheads="1"/>
          </p:cNvSpPr>
          <p:nvPr userDrawn="1"/>
        </p:nvSpPr>
        <p:spPr bwMode="auto">
          <a:xfrm rot="-1089225">
            <a:off x="1982392" y="2089121"/>
            <a:ext cx="46410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a:solidFill>
                  <a:schemeClr val="bg1"/>
                </a:solidFill>
                <a:latin typeface="微软雅黑" panose="020B0503020204020204" pitchFamily="34" charset="-122"/>
                <a:ea typeface="微软雅黑" panose="020B0503020204020204" pitchFamily="34" charset="-122"/>
              </a:rPr>
              <a:t>Thank  You</a:t>
            </a:r>
            <a:endParaRPr lang="zh-CN" altLang="en-US" sz="6000">
              <a:solidFill>
                <a:schemeClr val="bg1"/>
              </a:solidFill>
              <a:latin typeface="微软雅黑" pitchFamily="34" charset="-122"/>
              <a:ea typeface="微软雅黑" pitchFamily="34" charset="-122"/>
            </a:endParaRPr>
          </a:p>
        </p:txBody>
      </p:sp>
    </p:spTree>
  </p:cSld>
  <p:clrMapOvr>
    <a:masterClrMapping/>
  </p:clrMapOvr>
  <p:transition spd="med" advTm="500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Tm="5000"/>
  <p:txStyles>
    <p:titleStyle>
      <a:defPPr/>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p:titleStyle>
    <p:bodyStyle>
      <a:defPPr/>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3" Type="http://schemas.openxmlformats.org/officeDocument/2006/relationships/tags" Target="../tags/tag5.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image" Target="../media/image5.png"/><Relationship Id="rId50" Type="http://schemas.openxmlformats.org/officeDocument/2006/relationships/image" Target="../media/image11.emf"/><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image" Target="../media/image4.pn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41" Type="http://schemas.openxmlformats.org/officeDocument/2006/relationships/tags" Target="../tags/tag43.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slideLayout" Target="../slideLayouts/slideLayout2.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image" Target="../media/image8.jpeg"/><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4" Type="http://schemas.openxmlformats.org/officeDocument/2006/relationships/tags" Target="../tags/tag46.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image" Target="../media/image6.emf"/><Relationship Id="rId8" Type="http://schemas.openxmlformats.org/officeDocument/2006/relationships/tags" Target="../tags/tag10.xml"/></Relationships>
</file>

<file path=ppt/slides/_rels/slide11.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3" Type="http://schemas.openxmlformats.org/officeDocument/2006/relationships/tags" Target="../tags/tag49.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tags" Target="../tags/tag93.xml"/><Relationship Id="rId50" Type="http://schemas.openxmlformats.org/officeDocument/2006/relationships/tags" Target="../tags/tag96.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tags" Target="../tags/tag75.xml"/><Relationship Id="rId41" Type="http://schemas.openxmlformats.org/officeDocument/2006/relationships/tags" Target="../tags/tag87.xml"/><Relationship Id="rId54" Type="http://schemas.openxmlformats.org/officeDocument/2006/relationships/image" Target="../media/image8.jpe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3" Type="http://schemas.openxmlformats.org/officeDocument/2006/relationships/slideLayout" Target="../slideLayouts/slideLayout2.xml"/><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8" Type="http://schemas.openxmlformats.org/officeDocument/2006/relationships/tags" Target="../tags/tag54.xml"/><Relationship Id="rId51" Type="http://schemas.openxmlformats.org/officeDocument/2006/relationships/tags" Target="../tags/tag97.xml"/></Relationships>
</file>

<file path=ppt/slides/_rels/slide12.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tags" Target="../tags/tag116.xml"/><Relationship Id="rId3" Type="http://schemas.openxmlformats.org/officeDocument/2006/relationships/tags" Target="../tags/tag101.xml"/><Relationship Id="rId21" Type="http://schemas.openxmlformats.org/officeDocument/2006/relationships/tags" Target="../tags/tag119.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image" Target="../media/image8.jpeg"/><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slideLayout" Target="../slideLayouts/slideLayout2.xml"/><Relationship Id="rId10" Type="http://schemas.openxmlformats.org/officeDocument/2006/relationships/tags" Target="../tags/tag108.xml"/><Relationship Id="rId19" Type="http://schemas.openxmlformats.org/officeDocument/2006/relationships/tags" Target="../tags/tag117.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23.xml"/><Relationship Id="rId7"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s>
</file>

<file path=ppt/slides/_rels/slide14.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slideLayout" Target="../slideLayouts/slideLayout2.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tags" Target="../tags/tag143.xml"/><Relationship Id="rId2" Type="http://schemas.openxmlformats.org/officeDocument/2006/relationships/tags" Target="../tags/tag128.xml"/><Relationship Id="rId16" Type="http://schemas.openxmlformats.org/officeDocument/2006/relationships/tags" Target="../tags/tag142.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tags" Target="../tags/tag14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15.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12.pn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slideLayout" Target="../slideLayouts/slideLayout1.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5" Type="http://schemas.openxmlformats.org/officeDocument/2006/relationships/tags" Target="../tags/tag148.xml"/><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s>
</file>

<file path=ppt/slides/_rels/slide16.xml.rels><?xml version="1.0" encoding="UTF-8" standalone="yes"?>
<Relationships xmlns="http://schemas.openxmlformats.org/package/2006/relationships"><Relationship Id="rId8" Type="http://schemas.openxmlformats.org/officeDocument/2006/relationships/tags" Target="../tags/tag162.xml"/><Relationship Id="rId3" Type="http://schemas.openxmlformats.org/officeDocument/2006/relationships/tags" Target="../tags/tag157.xml"/><Relationship Id="rId7" Type="http://schemas.openxmlformats.org/officeDocument/2006/relationships/tags" Target="../tags/tag161.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image" Target="../media/image13.jpeg"/><Relationship Id="rId5" Type="http://schemas.openxmlformats.org/officeDocument/2006/relationships/tags" Target="../tags/tag159.xml"/><Relationship Id="rId10" Type="http://schemas.openxmlformats.org/officeDocument/2006/relationships/hyperlink" Target="http://v.youku.com/v_show/id_XMTc4NTc2OTA0.html" TargetMode="External"/><Relationship Id="rId4" Type="http://schemas.openxmlformats.org/officeDocument/2006/relationships/tags" Target="../tags/tag158.xml"/><Relationship Id="rId9"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65.xml"/><Relationship Id="rId7" Type="http://schemas.openxmlformats.org/officeDocument/2006/relationships/tags" Target="../tags/tag169.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image" Target="../media/image16.jpeg"/><Relationship Id="rId5" Type="http://schemas.openxmlformats.org/officeDocument/2006/relationships/tags" Target="../tags/tag167.xml"/><Relationship Id="rId10" Type="http://schemas.openxmlformats.org/officeDocument/2006/relationships/image" Target="../media/image15.jpeg"/><Relationship Id="rId4" Type="http://schemas.openxmlformats.org/officeDocument/2006/relationships/tags" Target="../tags/tag166.xml"/><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1.xml"/><Relationship Id="rId1" Type="http://schemas.openxmlformats.org/officeDocument/2006/relationships/tags" Target="../tags/tag17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1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ep.com.cn/czwl/xszx/wlxszx8/wlsx8sy/wlsx8sy4/200306/t20030605_52502.htm" TargetMode="Externa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video" Target="file:///C:\Users\Administrator\Desktop\&#27773;&#21270;&#32993;&#33805;\&#27700;&#30340;&#27832;&#33150;.mpg" TargetMode="External"/><Relationship Id="rId1" Type="http://schemas.microsoft.com/office/2007/relationships/media" Target="file:///C:\Users\Administrator\Desktop\&#27773;&#21270;&#32993;&#33805;\&#27700;&#30340;&#27832;&#33150;.mpg" TargetMode="Externa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9"/>
          <p:cNvSpPr txBox="1">
            <a:spLocks noChangeArrowheads="1"/>
          </p:cNvSpPr>
          <p:nvPr/>
        </p:nvSpPr>
        <p:spPr bwMode="auto">
          <a:xfrm>
            <a:off x="3910628" y="1109690"/>
            <a:ext cx="4427220" cy="79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scene3d>
              <a:camera prst="orthographicFront"/>
              <a:lightRig rig="threePt" dir="t"/>
            </a:scene3d>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440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第二章  物态变化</a:t>
            </a:r>
          </a:p>
        </p:txBody>
      </p:sp>
      <p:sp>
        <p:nvSpPr>
          <p:cNvPr id="14" name="TextBox 50"/>
          <p:cNvSpPr txBox="1">
            <a:spLocks noChangeArrowheads="1"/>
          </p:cNvSpPr>
          <p:nvPr/>
        </p:nvSpPr>
        <p:spPr bwMode="auto">
          <a:xfrm>
            <a:off x="3966210" y="2051050"/>
            <a:ext cx="340741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800" smtClean="0">
                <a:solidFill>
                  <a:srgbClr val="FFFF00"/>
                </a:solidFill>
                <a:latin typeface="微软雅黑" panose="020B0503020204020204" pitchFamily="34" charset="-122"/>
                <a:ea typeface="微软雅黑" panose="020B0503020204020204" pitchFamily="34" charset="-122"/>
              </a:rPr>
              <a:t>二、汽化和液化</a:t>
            </a:r>
          </a:p>
        </p:txBody>
      </p:sp>
      <p:cxnSp>
        <p:nvCxnSpPr>
          <p:cNvPr id="2" name="直接连接符 1"/>
          <p:cNvCxnSpPr/>
          <p:nvPr/>
        </p:nvCxnSpPr>
        <p:spPr>
          <a:xfrm>
            <a:off x="3966210" y="1963420"/>
            <a:ext cx="433578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spd="med" advTm="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921" name="Group 319"/>
          <p:cNvGrpSpPr/>
          <p:nvPr>
            <p:custDataLst>
              <p:tags r:id="rId1"/>
            </p:custDataLst>
          </p:nvPr>
        </p:nvGrpSpPr>
        <p:grpSpPr>
          <a:xfrm>
            <a:off x="1493475" y="789580"/>
            <a:ext cx="6087978" cy="414439"/>
            <a:chOff x="352" y="672"/>
            <a:chExt cx="5112" cy="348"/>
          </a:xfrm>
        </p:grpSpPr>
        <p:sp>
          <p:nvSpPr>
            <p:cNvPr id="27922" name="Rectangle 320"/>
            <p:cNvSpPr/>
            <p:nvPr>
              <p:custDataLst>
                <p:tags r:id="rId43"/>
              </p:custDataLst>
            </p:nvPr>
          </p:nvSpPr>
          <p:spPr>
            <a:xfrm>
              <a:off x="352" y="672"/>
              <a:ext cx="1528" cy="348"/>
            </a:xfrm>
            <a:prstGeom prst="rect">
              <a:avLst/>
            </a:prstGeom>
            <a:noFill/>
            <a:ln w="9525">
              <a:noFill/>
            </a:ln>
          </p:spPr>
          <p:txBody>
            <a:bodyPr>
              <a:spAutoFit/>
            </a:bodyPr>
            <a:lstStyle>
              <a:defPPr/>
            </a:lstStyle>
            <a:p>
              <a:pPr>
                <a:spcBef>
                  <a:spcPct val="20000"/>
                </a:spcBef>
              </a:pPr>
              <a:r>
                <a:rPr lang="zh-CN" altLang="en-US" sz="2100" b="1">
                  <a:solidFill>
                    <a:srgbClr val="990033"/>
                  </a:solidFill>
                  <a:latin typeface="华文细黑" panose="02010600040101010101" pitchFamily="2" charset="-122"/>
                  <a:ea typeface="华文细黑" panose="02010600040101010101" pitchFamily="2" charset="-122"/>
                </a:rPr>
                <a:t>【探究】</a:t>
              </a:r>
            </a:p>
          </p:txBody>
        </p:sp>
        <p:sp>
          <p:nvSpPr>
            <p:cNvPr id="27923" name="Rectangle 321"/>
            <p:cNvSpPr/>
            <p:nvPr>
              <p:custDataLst>
                <p:tags r:id="rId44"/>
              </p:custDataLst>
            </p:nvPr>
          </p:nvSpPr>
          <p:spPr>
            <a:xfrm>
              <a:off x="1392" y="672"/>
              <a:ext cx="4072" cy="348"/>
            </a:xfrm>
            <a:prstGeom prst="rect">
              <a:avLst/>
            </a:prstGeom>
            <a:noFill/>
            <a:ln w="9525">
              <a:noFill/>
            </a:ln>
          </p:spPr>
          <p:txBody>
            <a:bodyPr>
              <a:spAutoFit/>
            </a:bodyPr>
            <a:lstStyle>
              <a:defPPr/>
            </a:lstStyle>
            <a:p>
              <a:r>
                <a:rPr lang="zh-CN" altLang="en-US" sz="2100" b="1">
                  <a:solidFill>
                    <a:srgbClr val="FF0000"/>
                  </a:solidFill>
                  <a:latin typeface="黑体" panose="02010609060101010101" charset="-122"/>
                  <a:ea typeface="黑体" panose="02010609060101010101" charset="-122"/>
                </a:rPr>
                <a:t>水的沸腾</a:t>
              </a:r>
            </a:p>
          </p:txBody>
        </p:sp>
      </p:grpSp>
      <p:sp>
        <p:nvSpPr>
          <p:cNvPr id="60741" name="AutoShape 325"/>
          <p:cNvSpPr>
            <a:spLocks noChangeArrowheads="1"/>
          </p:cNvSpPr>
          <p:nvPr>
            <p:custDataLst>
              <p:tags r:id="rId2"/>
            </p:custDataLst>
          </p:nvPr>
        </p:nvSpPr>
        <p:spPr bwMode="blackWhite">
          <a:xfrm>
            <a:off x="1651867" y="1276665"/>
            <a:ext cx="903908" cy="3510829"/>
          </a:xfrm>
          <a:prstGeom prst="roundRect">
            <a:avLst>
              <a:gd name="adj" fmla="val 11648"/>
            </a:avLst>
          </a:prstGeom>
          <a:gradFill rotWithShape="1">
            <a:gsLst>
              <a:gs pos="0">
                <a:schemeClr val="tx1"/>
              </a:gs>
              <a:gs pos="100000">
                <a:schemeClr val="tx1">
                  <a:gamma/>
                  <a:shade val="46275"/>
                  <a:invGamma/>
                </a:schemeClr>
              </a:gs>
            </a:gsLst>
            <a:lin ang="2700000" scaled="1"/>
          </a:gradFill>
          <a:ln w="12700">
            <a:noFill/>
            <a:round/>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926" name="Rectangle 326"/>
          <p:cNvSpPr/>
          <p:nvPr>
            <p:custDataLst>
              <p:tags r:id="rId3"/>
            </p:custDataLst>
          </p:nvPr>
        </p:nvSpPr>
        <p:spPr>
          <a:xfrm>
            <a:off x="1870996" y="1632750"/>
            <a:ext cx="444213" cy="425158"/>
          </a:xfrm>
          <a:prstGeom prst="rect">
            <a:avLst/>
          </a:prstGeom>
          <a:noFill/>
          <a:ln w="9525">
            <a:noFill/>
          </a:ln>
        </p:spPr>
        <p:txBody>
          <a:bodyPr wrap="none" anchor="ctr"/>
          <a:lstStyle>
            <a:defPPr/>
          </a:lstStyle>
          <a:p>
            <a:pPr algn="ctr" latinLnBrk="1"/>
            <a:r>
              <a:rPr lang="en-US" altLang="zh-CN" sz="2100" b="1">
                <a:solidFill>
                  <a:srgbClr val="FF0000"/>
                </a:solidFill>
                <a:latin typeface="Verdana" panose="020B0604030504040204" pitchFamily="34" charset="0"/>
                <a:ea typeface="가는각진제목체" pitchFamily="18" charset="-127"/>
              </a:rPr>
              <a:t>3</a:t>
            </a:r>
            <a:endParaRPr lang="en-US" altLang="ko-KR" sz="2100" b="1">
              <a:solidFill>
                <a:srgbClr val="FF0000"/>
              </a:solidFill>
              <a:latin typeface="Verdana" panose="020B0604030504040204" pitchFamily="34" charset="0"/>
              <a:ea typeface="가는각진제목체" pitchFamily="18" charset="-127"/>
            </a:endParaRPr>
          </a:p>
        </p:txBody>
      </p:sp>
      <p:sp>
        <p:nvSpPr>
          <p:cNvPr id="27927" name="Oval 327"/>
          <p:cNvSpPr/>
          <p:nvPr>
            <p:custDataLst>
              <p:tags r:id="rId4"/>
            </p:custDataLst>
          </p:nvPr>
        </p:nvSpPr>
        <p:spPr>
          <a:xfrm>
            <a:off x="1794777" y="1547004"/>
            <a:ext cx="593078" cy="593078"/>
          </a:xfrm>
          <a:prstGeom prst="ellipse">
            <a:avLst/>
          </a:prstGeom>
          <a:noFill/>
          <a:ln w="127000" cap="flat" cmpd="sng">
            <a:solidFill>
              <a:schemeClr val="bg1">
                <a:alpha val="50195"/>
              </a:schemeClr>
            </a:solidFill>
            <a:prstDash val="solid"/>
            <a:headEnd type="none" w="med" len="med"/>
            <a:tailEnd type="none" w="med" len="med"/>
          </a:ln>
        </p:spPr>
        <p:txBody>
          <a:bodyPr wrap="none" anchor="ctr"/>
          <a:lstStyle>
            <a:defPPr/>
          </a:lstStyle>
          <a:p>
            <a:endParaRPr sz="100">
              <a:latin typeface="Arial" panose="020B0604020202020204" pitchFamily="34" charset="0"/>
            </a:endParaRPr>
          </a:p>
        </p:txBody>
      </p:sp>
      <p:sp>
        <p:nvSpPr>
          <p:cNvPr id="27928" name="Text Box 328"/>
          <p:cNvSpPr txBox="1"/>
          <p:nvPr>
            <p:custDataLst>
              <p:tags r:id="rId5"/>
            </p:custDataLst>
          </p:nvPr>
        </p:nvSpPr>
        <p:spPr>
          <a:xfrm>
            <a:off x="1847177" y="2385411"/>
            <a:ext cx="695497" cy="2251710"/>
          </a:xfrm>
          <a:prstGeom prst="rect">
            <a:avLst/>
          </a:prstGeom>
          <a:noFill/>
          <a:ln w="9525">
            <a:noFill/>
          </a:ln>
        </p:spPr>
        <p:txBody>
          <a:bodyPr>
            <a:spAutoFit/>
          </a:bodyPr>
          <a:lstStyle>
            <a:defPPr/>
          </a:lstStyle>
          <a:p>
            <a:pPr>
              <a:spcBef>
                <a:spcPct val="20000"/>
              </a:spcBef>
            </a:pPr>
            <a:r>
              <a:rPr lang="zh-CN" altLang="en-US" sz="2700" b="1">
                <a:solidFill>
                  <a:schemeClr val="bg1"/>
                </a:solidFill>
                <a:latin typeface="Arial" panose="020B0604020202020204" pitchFamily="34" charset="0"/>
                <a:ea typeface="楷体_GB2312" panose="02010609030101010101" charset="-122"/>
              </a:rPr>
              <a:t>数据处理</a:t>
            </a:r>
            <a:endParaRPr lang="zh-CN" altLang="en-US" sz="2700" b="1">
              <a:solidFill>
                <a:schemeClr val="bg1"/>
              </a:solidFill>
              <a:latin typeface="楷体_GB2312" panose="02010609030101010101" charset="-122"/>
              <a:ea typeface="楷体_GB2312" panose="02010609030101010101" charset="-122"/>
            </a:endParaRPr>
          </a:p>
          <a:p>
            <a:pPr>
              <a:spcBef>
                <a:spcPct val="20000"/>
              </a:spcBef>
            </a:pPr>
            <a:endParaRPr lang="zh-CN" altLang="en-US" sz="2700" b="1">
              <a:solidFill>
                <a:schemeClr val="bg1"/>
              </a:solidFill>
              <a:latin typeface="楷体_GB2312" panose="02010609030101010101" charset="-122"/>
              <a:ea typeface="楷体_GB2312" panose="02010609030101010101" charset="-122"/>
            </a:endParaRPr>
          </a:p>
        </p:txBody>
      </p:sp>
      <p:grpSp>
        <p:nvGrpSpPr>
          <p:cNvPr id="5" name="Group 347"/>
          <p:cNvGrpSpPr/>
          <p:nvPr>
            <p:custDataLst>
              <p:tags r:id="rId6"/>
            </p:custDataLst>
          </p:nvPr>
        </p:nvGrpSpPr>
        <p:grpSpPr>
          <a:xfrm>
            <a:off x="2678439" y="4351618"/>
            <a:ext cx="4969705" cy="456122"/>
            <a:chOff x="1307" y="3577"/>
            <a:chExt cx="4261" cy="383"/>
          </a:xfrm>
        </p:grpSpPr>
        <p:sp>
          <p:nvSpPr>
            <p:cNvPr id="27930" name="AutoShape 348"/>
            <p:cNvSpPr/>
            <p:nvPr>
              <p:custDataLst>
                <p:tags r:id="rId36"/>
              </p:custDataLst>
            </p:nvPr>
          </p:nvSpPr>
          <p:spPr>
            <a:xfrm>
              <a:off x="1307" y="3577"/>
              <a:ext cx="4261" cy="373"/>
            </a:xfrm>
            <a:prstGeom prst="roundRect">
              <a:avLst>
                <a:gd name="adj" fmla="val 50000"/>
              </a:avLst>
            </a:prstGeom>
            <a:solidFill>
              <a:srgbClr val="5F5F5F"/>
            </a:solidFill>
            <a:ln w="28575" cap="flat" cmpd="sng">
              <a:solidFill>
                <a:srgbClr val="EAEAEA"/>
              </a:solidFill>
              <a:prstDash val="solid"/>
              <a:headEnd type="none" w="med" len="med"/>
              <a:tailEnd type="none" w="med" len="med"/>
            </a:ln>
          </p:spPr>
          <p:txBody>
            <a:bodyPr wrap="none" anchor="ctr"/>
            <a:lstStyle>
              <a:defPPr/>
            </a:lstStyle>
            <a:p>
              <a:pPr algn="ctr"/>
              <a:endParaRPr sz="100" b="1">
                <a:latin typeface="Arial" panose="020B0604020202020204" pitchFamily="34" charset="0"/>
              </a:endParaRPr>
            </a:p>
          </p:txBody>
        </p:sp>
        <p:grpSp>
          <p:nvGrpSpPr>
            <p:cNvPr id="27931" name="Group 349"/>
            <p:cNvGrpSpPr/>
            <p:nvPr>
              <p:custDataLst>
                <p:tags r:id="rId37"/>
              </p:custDataLst>
            </p:nvPr>
          </p:nvGrpSpPr>
          <p:grpSpPr>
            <a:xfrm>
              <a:off x="1320" y="3592"/>
              <a:ext cx="348" cy="368"/>
              <a:chOff x="2959" y="1568"/>
              <a:chExt cx="454" cy="480"/>
            </a:xfrm>
          </p:grpSpPr>
          <p:grpSp>
            <p:nvGrpSpPr>
              <p:cNvPr id="27932" name="Group 350"/>
              <p:cNvGrpSpPr/>
              <p:nvPr>
                <p:custDataLst>
                  <p:tags r:id="rId38"/>
                </p:custDataLst>
              </p:nvPr>
            </p:nvGrpSpPr>
            <p:grpSpPr>
              <a:xfrm>
                <a:off x="2959" y="1568"/>
                <a:ext cx="454" cy="480"/>
                <a:chOff x="192" y="1917"/>
                <a:chExt cx="1042" cy="1102"/>
              </a:xfrm>
            </p:grpSpPr>
            <p:pic>
              <p:nvPicPr>
                <p:cNvPr id="27933" name="Picture 351" descr="light_shadow"/>
                <p:cNvPicPr>
                  <a:picLocks noChangeAspect="1"/>
                </p:cNvPicPr>
                <p:nvPr>
                  <p:custDataLst>
                    <p:tags r:id="rId40"/>
                  </p:custDataLst>
                </p:nvPr>
              </p:nvPicPr>
              <p:blipFill>
                <a:blip r:embed="rId46">
                  <a:lum bright="-78000" contrast="-78000"/>
                </a:blip>
                <a:stretch>
                  <a:fillRect/>
                </a:stretch>
              </p:blipFill>
              <p:spPr>
                <a:xfrm>
                  <a:off x="291" y="2781"/>
                  <a:ext cx="858" cy="238"/>
                </a:xfrm>
                <a:prstGeom prst="rect">
                  <a:avLst/>
                </a:prstGeom>
                <a:noFill/>
                <a:ln w="9525">
                  <a:noFill/>
                </a:ln>
              </p:spPr>
            </p:pic>
            <p:pic>
              <p:nvPicPr>
                <p:cNvPr id="27934" name="Picture 352" descr="circuler_1"/>
                <p:cNvPicPr>
                  <a:picLocks noChangeAspect="1"/>
                </p:cNvPicPr>
                <p:nvPr>
                  <p:custDataLst>
                    <p:tags r:id="rId41"/>
                  </p:custDataLst>
                </p:nvPr>
              </p:nvPicPr>
              <p:blipFill>
                <a:blip r:embed="rId47"/>
                <a:stretch>
                  <a:fillRect/>
                </a:stretch>
              </p:blipFill>
              <p:spPr>
                <a:xfrm>
                  <a:off x="192" y="1917"/>
                  <a:ext cx="1042" cy="1016"/>
                </a:xfrm>
                <a:prstGeom prst="rect">
                  <a:avLst/>
                </a:prstGeom>
                <a:noFill/>
                <a:ln w="9525">
                  <a:noFill/>
                </a:ln>
              </p:spPr>
            </p:pic>
            <p:sp>
              <p:nvSpPr>
                <p:cNvPr id="60769" name="Oval 353"/>
                <p:cNvSpPr>
                  <a:spLocks noChangeArrowheads="1"/>
                </p:cNvSpPr>
                <p:nvPr>
                  <p:custDataLst>
                    <p:tags r:id="rId42"/>
                  </p:custDataLst>
                </p:nvPr>
              </p:nvSpPr>
              <p:spPr bwMode="gray">
                <a:xfrm>
                  <a:off x="193" y="1917"/>
                  <a:ext cx="1036" cy="1018"/>
                </a:xfrm>
                <a:prstGeom prst="ellipse">
                  <a:avLst/>
                </a:prstGeom>
                <a:gradFill rotWithShape="1">
                  <a:gsLst>
                    <a:gs pos="0">
                      <a:schemeClr val="hlink">
                        <a:gamma/>
                        <a:shade val="36078"/>
                        <a:invGamma/>
                        <a:alpha val="89999"/>
                      </a:schemeClr>
                    </a:gs>
                    <a:gs pos="50000">
                      <a:schemeClr val="hlink">
                        <a:alpha val="55000"/>
                      </a:schemeClr>
                    </a:gs>
                    <a:gs pos="100000">
                      <a:schemeClr val="hlink">
                        <a:gamma/>
                        <a:shade val="36078"/>
                        <a:invGamma/>
                        <a:alpha val="89999"/>
                      </a:schemeClr>
                    </a:gs>
                  </a:gsLst>
                  <a:lin ang="5400000" scaled="1"/>
                </a:gradFill>
                <a:ln w="9525" algn="ctr">
                  <a:noFill/>
                  <a:round/>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pic>
            <p:nvPicPr>
              <p:cNvPr id="27936" name="Picture 354" descr="Picture2"/>
              <p:cNvPicPr>
                <a:picLocks noChangeAspect="1"/>
              </p:cNvPicPr>
              <p:nvPr>
                <p:custDataLst>
                  <p:tags r:id="rId39"/>
                </p:custDataLst>
              </p:nvPr>
            </p:nvPicPr>
            <p:blipFill>
              <a:blip r:embed="rId48"/>
              <a:stretch>
                <a:fillRect/>
              </a:stretch>
            </p:blipFill>
            <p:spPr>
              <a:xfrm>
                <a:off x="3004" y="1572"/>
                <a:ext cx="359" cy="157"/>
              </a:xfrm>
              <a:prstGeom prst="rect">
                <a:avLst/>
              </a:prstGeom>
              <a:noFill/>
              <a:ln w="9525">
                <a:noFill/>
              </a:ln>
            </p:spPr>
          </p:pic>
        </p:grpSp>
      </p:grpSp>
      <p:sp>
        <p:nvSpPr>
          <p:cNvPr id="60771" name="Text Box 355"/>
          <p:cNvSpPr txBox="1"/>
          <p:nvPr>
            <p:custDataLst>
              <p:tags r:id="rId7"/>
            </p:custDataLst>
          </p:nvPr>
        </p:nvSpPr>
        <p:spPr>
          <a:xfrm>
            <a:off x="3141707" y="4408782"/>
            <a:ext cx="2215109" cy="368300"/>
          </a:xfrm>
          <a:prstGeom prst="rect">
            <a:avLst/>
          </a:prstGeom>
          <a:noFill/>
          <a:ln w="9525">
            <a:noFill/>
          </a:ln>
        </p:spPr>
        <p:txBody>
          <a:bodyPr>
            <a:spAutoFit/>
          </a:bodyPr>
          <a:lstStyle>
            <a:defPPr/>
          </a:lstStyle>
          <a:p>
            <a:r>
              <a:rPr lang="en-US" altLang="zh-CN" sz="1800" b="1">
                <a:solidFill>
                  <a:schemeClr val="bg1"/>
                </a:solidFill>
                <a:latin typeface="黑体" panose="02010609060101010101" charset="-122"/>
                <a:ea typeface="黑体" panose="02010609060101010101" charset="-122"/>
              </a:rPr>
              <a:t>A</a:t>
            </a:r>
            <a:r>
              <a:rPr lang="zh-CN" altLang="en-US" sz="1800" b="1">
                <a:solidFill>
                  <a:schemeClr val="bg1"/>
                </a:solidFill>
                <a:latin typeface="黑体" panose="02010609060101010101" charset="-122"/>
                <a:ea typeface="黑体" panose="02010609060101010101" charset="-122"/>
              </a:rPr>
              <a:t>、建立坐标轴</a:t>
            </a:r>
          </a:p>
        </p:txBody>
      </p:sp>
      <p:sp>
        <p:nvSpPr>
          <p:cNvPr id="60772" name="Rectangle 356"/>
          <p:cNvSpPr/>
          <p:nvPr>
            <p:custDataLst>
              <p:tags r:id="rId8"/>
            </p:custDataLst>
          </p:nvPr>
        </p:nvSpPr>
        <p:spPr>
          <a:xfrm>
            <a:off x="5004304" y="4408782"/>
            <a:ext cx="1296910" cy="368300"/>
          </a:xfrm>
          <a:prstGeom prst="rect">
            <a:avLst/>
          </a:prstGeom>
          <a:noFill/>
          <a:ln w="9525">
            <a:noFill/>
          </a:ln>
        </p:spPr>
        <p:txBody>
          <a:bodyPr>
            <a:spAutoFit/>
          </a:bodyPr>
          <a:lstStyle>
            <a:defPPr/>
          </a:lstStyle>
          <a:p>
            <a:r>
              <a:rPr lang="en-US" altLang="zh-CN" sz="1800" b="1">
                <a:solidFill>
                  <a:schemeClr val="bg1"/>
                </a:solidFill>
                <a:latin typeface="黑体" panose="02010609060101010101" charset="-122"/>
                <a:ea typeface="黑体" panose="02010609060101010101" charset="-122"/>
              </a:rPr>
              <a:t>B</a:t>
            </a:r>
            <a:r>
              <a:rPr lang="zh-CN" altLang="en-US" sz="1800" b="1">
                <a:solidFill>
                  <a:schemeClr val="bg1"/>
                </a:solidFill>
                <a:latin typeface="黑体" panose="02010609060101010101" charset="-122"/>
                <a:ea typeface="黑体" panose="02010609060101010101" charset="-122"/>
              </a:rPr>
              <a:t>、描点</a:t>
            </a:r>
          </a:p>
        </p:txBody>
      </p:sp>
      <p:sp>
        <p:nvSpPr>
          <p:cNvPr id="60775" name="Rectangle 359"/>
          <p:cNvSpPr/>
          <p:nvPr>
            <p:custDataLst>
              <p:tags r:id="rId9"/>
            </p:custDataLst>
          </p:nvPr>
        </p:nvSpPr>
        <p:spPr>
          <a:xfrm>
            <a:off x="6138059" y="4408782"/>
            <a:ext cx="1296910" cy="368300"/>
          </a:xfrm>
          <a:prstGeom prst="rect">
            <a:avLst/>
          </a:prstGeom>
          <a:noFill/>
          <a:ln w="9525">
            <a:noFill/>
          </a:ln>
        </p:spPr>
        <p:txBody>
          <a:bodyPr>
            <a:spAutoFit/>
          </a:bodyPr>
          <a:lstStyle>
            <a:defPPr/>
          </a:lstStyle>
          <a:p>
            <a:r>
              <a:rPr lang="en-US" altLang="zh-CN" sz="1800" b="1">
                <a:solidFill>
                  <a:schemeClr val="bg1"/>
                </a:solidFill>
                <a:latin typeface="黑体" panose="02010609060101010101" charset="-122"/>
                <a:ea typeface="黑体" panose="02010609060101010101" charset="-122"/>
              </a:rPr>
              <a:t>C</a:t>
            </a:r>
            <a:r>
              <a:rPr lang="zh-CN" altLang="en-US" sz="1800" b="1">
                <a:solidFill>
                  <a:schemeClr val="bg1"/>
                </a:solidFill>
                <a:latin typeface="黑体" panose="02010609060101010101" charset="-122"/>
                <a:ea typeface="黑体" panose="02010609060101010101" charset="-122"/>
              </a:rPr>
              <a:t>、连线</a:t>
            </a:r>
          </a:p>
        </p:txBody>
      </p:sp>
      <p:grpSp>
        <p:nvGrpSpPr>
          <p:cNvPr id="8" name="Group 367"/>
          <p:cNvGrpSpPr/>
          <p:nvPr>
            <p:custDataLst>
              <p:tags r:id="rId10"/>
            </p:custDataLst>
          </p:nvPr>
        </p:nvGrpSpPr>
        <p:grpSpPr>
          <a:xfrm>
            <a:off x="2606984" y="1221883"/>
            <a:ext cx="4936360" cy="3079716"/>
            <a:chOff x="1230" y="1026"/>
            <a:chExt cx="4145" cy="2586"/>
          </a:xfrm>
        </p:grpSpPr>
        <p:grpSp>
          <p:nvGrpSpPr>
            <p:cNvPr id="27941" name="Group 366"/>
            <p:cNvGrpSpPr/>
            <p:nvPr>
              <p:custDataLst>
                <p:tags r:id="rId29"/>
              </p:custDataLst>
            </p:nvPr>
          </p:nvGrpSpPr>
          <p:grpSpPr>
            <a:xfrm>
              <a:off x="1230" y="1026"/>
              <a:ext cx="4145" cy="2586"/>
              <a:chOff x="1230" y="1026"/>
              <a:chExt cx="4145" cy="2586"/>
            </a:xfrm>
          </p:grpSpPr>
          <p:grpSp>
            <p:nvGrpSpPr>
              <p:cNvPr id="27942" name="Group 338"/>
              <p:cNvGrpSpPr/>
              <p:nvPr>
                <p:custDataLst>
                  <p:tags r:id="rId31"/>
                </p:custDataLst>
              </p:nvPr>
            </p:nvGrpSpPr>
            <p:grpSpPr>
              <a:xfrm>
                <a:off x="1230" y="1485"/>
                <a:ext cx="178" cy="390"/>
                <a:chOff x="1426" y="2568"/>
                <a:chExt cx="178" cy="390"/>
              </a:xfrm>
            </p:grpSpPr>
            <p:sp>
              <p:nvSpPr>
                <p:cNvPr id="60755" name="AutoShape 339"/>
                <p:cNvSpPr>
                  <a:spLocks noChangeArrowheads="1"/>
                </p:cNvSpPr>
                <p:nvPr>
                  <p:custDataLst>
                    <p:tags r:id="rId33"/>
                  </p:custDataLst>
                </p:nvPr>
              </p:nvSpPr>
              <p:spPr bwMode="blackWhite">
                <a:xfrm rot="5400000">
                  <a:off x="1357" y="2712"/>
                  <a:ext cx="390" cy="105"/>
                </a:xfrm>
                <a:prstGeom prst="triangle">
                  <a:avLst>
                    <a:gd name="adj" fmla="val 50000"/>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0756" name="Rectangle 340"/>
                <p:cNvSpPr>
                  <a:spLocks noChangeArrowheads="1"/>
                </p:cNvSpPr>
                <p:nvPr>
                  <p:custDataLst>
                    <p:tags r:id="rId34"/>
                  </p:custDataLst>
                </p:nvPr>
              </p:nvSpPr>
              <p:spPr bwMode="blackWhite">
                <a:xfrm>
                  <a:off x="1461" y="2574"/>
                  <a:ext cx="27" cy="378"/>
                </a:xfrm>
                <a:prstGeom prst="rect">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0757" name="Rectangle 341"/>
                <p:cNvSpPr>
                  <a:spLocks noChangeArrowheads="1"/>
                </p:cNvSpPr>
                <p:nvPr>
                  <p:custDataLst>
                    <p:tags r:id="rId35"/>
                  </p:custDataLst>
                </p:nvPr>
              </p:nvSpPr>
              <p:spPr bwMode="blackWhite">
                <a:xfrm>
                  <a:off x="1426" y="2575"/>
                  <a:ext cx="27" cy="378"/>
                </a:xfrm>
                <a:prstGeom prst="rect">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7946" name="AutoShape 342"/>
              <p:cNvSpPr/>
              <p:nvPr>
                <p:custDataLst>
                  <p:tags r:id="rId32"/>
                </p:custDataLst>
              </p:nvPr>
            </p:nvSpPr>
            <p:spPr>
              <a:xfrm>
                <a:off x="1419" y="1026"/>
                <a:ext cx="3956" cy="2586"/>
              </a:xfrm>
              <a:prstGeom prst="roundRect">
                <a:avLst>
                  <a:gd name="adj" fmla="val 7315"/>
                </a:avLst>
              </a:prstGeom>
              <a:noFill/>
              <a:ln w="22225" cap="rnd" cmpd="sng">
                <a:solidFill>
                  <a:srgbClr val="1C1C1C"/>
                </a:solidFill>
                <a:prstDash val="sysDot"/>
                <a:headEnd type="none" w="med" len="med"/>
                <a:tailEnd type="none" w="med" len="med"/>
              </a:ln>
            </p:spPr>
            <p:txBody>
              <a:bodyPr wrap="none" anchor="ctr"/>
              <a:lstStyle>
                <a:defPPr/>
              </a:lstStyle>
              <a:p>
                <a:endParaRPr sz="100">
                  <a:latin typeface="Arial" panose="020B0604020202020204" pitchFamily="34" charset="0"/>
                </a:endParaRPr>
              </a:p>
            </p:txBody>
          </p:sp>
        </p:grpSp>
        <p:sp>
          <p:nvSpPr>
            <p:cNvPr id="27947" name="Rectangle 361"/>
            <p:cNvSpPr/>
            <p:nvPr>
              <p:custDataLst>
                <p:tags r:id="rId30"/>
              </p:custDataLst>
            </p:nvPr>
          </p:nvSpPr>
          <p:spPr>
            <a:xfrm>
              <a:off x="1519" y="1616"/>
              <a:ext cx="453" cy="1569"/>
            </a:xfrm>
            <a:prstGeom prst="rect">
              <a:avLst/>
            </a:prstGeom>
            <a:noFill/>
            <a:ln w="9525">
              <a:noFill/>
            </a:ln>
          </p:spPr>
          <p:txBody>
            <a:bodyPr>
              <a:spAutoFit/>
            </a:bodyPr>
            <a:lstStyle>
              <a:defPPr/>
            </a:lstStyle>
            <a:p>
              <a:pPr>
                <a:spcBef>
                  <a:spcPct val="50000"/>
                </a:spcBef>
              </a:pPr>
              <a:r>
                <a:rPr lang="zh-CN" altLang="en-US" sz="2100" b="1">
                  <a:solidFill>
                    <a:srgbClr val="990000"/>
                  </a:solidFill>
                  <a:latin typeface="Times New Roman" panose="02020603050405020304" charset="0"/>
                  <a:ea typeface="黑体" panose="02010609060101010101" charset="-122"/>
                </a:rPr>
                <a:t>物理图像</a:t>
              </a:r>
              <a:endParaRPr lang="zh-CN" altLang="en-US" sz="2100" b="1">
                <a:solidFill>
                  <a:srgbClr val="990000"/>
                </a:solidFill>
                <a:latin typeface="Times New Roman"/>
                <a:ea typeface="黑体" panose="02010609060101010101" charset="-122"/>
              </a:endParaRPr>
            </a:p>
            <a:p>
              <a:pPr>
                <a:spcBef>
                  <a:spcPct val="50000"/>
                </a:spcBef>
              </a:pPr>
              <a:endParaRPr lang="zh-CN" altLang="en-US" sz="2100" b="1">
                <a:solidFill>
                  <a:srgbClr val="990000"/>
                </a:solidFill>
                <a:latin typeface="Times New Roman" panose="02020603050405020304" charset="0"/>
                <a:ea typeface="黑体" panose="02010609060101010101" charset="-122"/>
              </a:endParaRPr>
            </a:p>
          </p:txBody>
        </p:sp>
      </p:grpSp>
      <p:sp>
        <p:nvSpPr>
          <p:cNvPr id="27950" name="矩形 27949" descr="白色大理石"/>
          <p:cNvSpPr/>
          <p:nvPr>
            <p:custDataLst>
              <p:tags r:id="rId11"/>
            </p:custDataLst>
          </p:nvPr>
        </p:nvSpPr>
        <p:spPr>
          <a:xfrm>
            <a:off x="337511" y="2905491"/>
            <a:ext cx="1026572" cy="377522"/>
          </a:xfrm>
          <a:prstGeom prst="rect">
            <a:avLst/>
          </a:prstGeom>
        </p:spPr>
        <p:txBody>
          <a:bodyPr wrap="none" fromWordArt="1">
            <a:prstTxWarp prst="textPlain">
              <a:avLst>
                <a:gd name="adj" fmla="val 50000"/>
              </a:avLst>
            </a:prstTxWarp>
            <a:normAutofit fontScale="75000" lnSpcReduction="10000"/>
            <a:scene3d>
              <a:camera prst="legacyObliqueRight">
                <a:rot lat="0" lon="0" rev="0"/>
              </a:camera>
              <a:lightRig rig="legacyHarsh3" dir="t"/>
            </a:scene3d>
            <a:sp3d extrusionH="100000" prstMaterial="legacyMatte">
              <a:extrusionClr>
                <a:srgbClr val="663300"/>
              </a:extrusionClr>
            </a:sp3d>
          </a:bodyPr>
          <a:lstStyle>
            <a:defPPr/>
          </a:lstStyle>
          <a:p>
            <a:pPr algn="ctr"/>
            <a:r>
              <a:rPr lang="zh-CN" altLang="en-US" sz="2700">
                <a:blipFill rotWithShape="0">
                  <a:blip r:embed="rId49"/>
                  <a:stretch>
                    <a:fillRect/>
                  </a:stretch>
                </a:blipFill>
                <a:latin typeface="宋体" panose="02010600030101010101" pitchFamily="2" charset="-122"/>
                <a:ea typeface="宋体" panose="02010600030101010101" pitchFamily="2" charset="-122"/>
              </a:rPr>
              <a:t>汽化</a:t>
            </a:r>
          </a:p>
        </p:txBody>
      </p:sp>
      <p:pic>
        <p:nvPicPr>
          <p:cNvPr id="27956" name="图片 27955" descr="图片1"/>
          <p:cNvPicPr>
            <a:picLocks noChangeAspect="1"/>
          </p:cNvPicPr>
          <p:nvPr>
            <p:custDataLst>
              <p:tags r:id="rId12"/>
            </p:custDataLst>
          </p:nvPr>
        </p:nvPicPr>
        <p:blipFill>
          <a:blip r:embed="rId50"/>
          <a:stretch>
            <a:fillRect/>
          </a:stretch>
        </p:blipFill>
        <p:spPr>
          <a:xfrm>
            <a:off x="3847921" y="1924525"/>
            <a:ext cx="4153925" cy="2340156"/>
          </a:xfrm>
          <a:prstGeom prst="rect">
            <a:avLst/>
          </a:prstGeom>
          <a:noFill/>
          <a:ln w="9525">
            <a:noFill/>
          </a:ln>
        </p:spPr>
      </p:pic>
      <p:grpSp>
        <p:nvGrpSpPr>
          <p:cNvPr id="28023" name="组合 28022"/>
          <p:cNvGrpSpPr/>
          <p:nvPr>
            <p:custDataLst>
              <p:tags r:id="rId13"/>
            </p:custDataLst>
          </p:nvPr>
        </p:nvGrpSpPr>
        <p:grpSpPr>
          <a:xfrm>
            <a:off x="4248070" y="2842724"/>
            <a:ext cx="1782806" cy="1150428"/>
            <a:chOff x="2608" y="2387"/>
            <a:chExt cx="1497" cy="966"/>
          </a:xfrm>
        </p:grpSpPr>
        <p:sp>
          <p:nvSpPr>
            <p:cNvPr id="27958" name="直接连接符 27957"/>
            <p:cNvSpPr/>
            <p:nvPr>
              <p:custDataLst>
                <p:tags r:id="rId27"/>
              </p:custDataLst>
            </p:nvPr>
          </p:nvSpPr>
          <p:spPr>
            <a:xfrm flipV="1">
              <a:off x="2608" y="2387"/>
              <a:ext cx="739" cy="966"/>
            </a:xfrm>
            <a:prstGeom prst="line">
              <a:avLst/>
            </a:prstGeom>
            <a:ln w="38100" cap="flat" cmpd="sng">
              <a:solidFill>
                <a:srgbClr val="FF0000"/>
              </a:solidFill>
              <a:prstDash val="solid"/>
              <a:headEnd type="none" w="med" len="med"/>
              <a:tailEnd type="none" w="med" len="med"/>
            </a:ln>
          </p:spPr>
          <p:txBody>
            <a:bodyPr/>
            <a:lstStyle>
              <a:defPPr/>
            </a:lstStyle>
            <a:p>
              <a:endParaRPr/>
            </a:p>
          </p:txBody>
        </p:sp>
        <p:sp>
          <p:nvSpPr>
            <p:cNvPr id="27959" name="直接连接符 27958"/>
            <p:cNvSpPr/>
            <p:nvPr>
              <p:custDataLst>
                <p:tags r:id="rId28"/>
              </p:custDataLst>
            </p:nvPr>
          </p:nvSpPr>
          <p:spPr>
            <a:xfrm flipV="1">
              <a:off x="3334" y="2387"/>
              <a:ext cx="771" cy="0"/>
            </a:xfrm>
            <a:prstGeom prst="line">
              <a:avLst/>
            </a:prstGeom>
            <a:ln w="38100" cap="flat" cmpd="sng">
              <a:solidFill>
                <a:srgbClr val="FF0000"/>
              </a:solidFill>
              <a:prstDash val="solid"/>
              <a:headEnd type="none" w="med" len="med"/>
              <a:tailEnd type="none" w="med" len="med"/>
            </a:ln>
          </p:spPr>
          <p:txBody>
            <a:bodyPr/>
            <a:lstStyle>
              <a:defPPr/>
            </a:lstStyle>
            <a:p>
              <a:endParaRPr/>
            </a:p>
          </p:txBody>
        </p:sp>
      </p:grpSp>
      <p:graphicFrame>
        <p:nvGraphicFramePr>
          <p:cNvPr id="28009" name="表格 28008"/>
          <p:cNvGraphicFramePr>
            <a:graphicFrameLocks noGrp="1"/>
          </p:cNvGraphicFramePr>
          <p:nvPr>
            <p:custDataLst>
              <p:tags r:id="rId14"/>
            </p:custDataLst>
          </p:nvPr>
        </p:nvGraphicFramePr>
        <p:xfrm>
          <a:off x="2897568" y="1330257"/>
          <a:ext cx="4590415" cy="593725"/>
        </p:xfrm>
        <a:graphic>
          <a:graphicData uri="http://schemas.openxmlformats.org/drawingml/2006/table">
            <a:tbl>
              <a:tblPr/>
              <a:tblGrid>
                <a:gridCol w="751840"/>
                <a:gridCol w="355600"/>
                <a:gridCol w="356870"/>
                <a:gridCol w="316865"/>
                <a:gridCol w="316865"/>
                <a:gridCol w="315595"/>
                <a:gridCol w="318135"/>
                <a:gridCol w="315595"/>
                <a:gridCol w="316865"/>
                <a:gridCol w="276225"/>
                <a:gridCol w="316230"/>
                <a:gridCol w="316865"/>
                <a:gridCol w="316865"/>
              </a:tblGrid>
              <a:tr h="270510">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900" b="1">
                          <a:solidFill>
                            <a:srgbClr val="000000"/>
                          </a:solidFill>
                          <a:latin typeface="宋体" panose="02010600030101010101" pitchFamily="2" charset="-122"/>
                        </a:rPr>
                        <a:t>时间／</a:t>
                      </a:r>
                      <a:r>
                        <a:rPr lang="en-US" altLang="zh-CN" sz="900" b="1">
                          <a:solidFill>
                            <a:srgbClr val="000000"/>
                          </a:solidFill>
                          <a:latin typeface="宋体" panose="02010600030101010101" pitchFamily="2" charset="-122"/>
                        </a:rPr>
                        <a:t>min</a:t>
                      </a:r>
                      <a:r>
                        <a:rPr lang="en-US" altLang="zh-CN" sz="900" b="1"/>
                        <a:t> </a:t>
                      </a:r>
                      <a:endParaRPr lang="zh-CN" altLang="en-US" sz="900" b="1"/>
                    </a:p>
                  </a:txBody>
                  <a:tcPr marL="68596" marR="68596" marT="34298" marB="34298"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0</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0.5</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1</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1.5</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2</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2.5</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3</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3.5</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4</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4.5</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5</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latin typeface="Arial" panose="020B0604020202020204" pitchFamily="34" charset="0"/>
                        </a:rPr>
                        <a:t>…</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3215">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900" b="1">
                          <a:solidFill>
                            <a:srgbClr val="000000"/>
                          </a:solidFill>
                          <a:latin typeface="宋体" panose="02010600030101010101" pitchFamily="2" charset="-122"/>
                        </a:rPr>
                        <a:t>温度／</a:t>
                      </a:r>
                      <a:r>
                        <a:rPr lang="en-US" altLang="zh-CN" sz="900" b="1">
                          <a:solidFill>
                            <a:srgbClr val="000000"/>
                          </a:solidFill>
                          <a:latin typeface="宋体" panose="02010600030101010101" pitchFamily="2" charset="-122"/>
                        </a:rPr>
                        <a:t>℃</a:t>
                      </a:r>
                      <a:r>
                        <a:rPr lang="en-US" altLang="zh-CN" sz="900" b="1"/>
                        <a:t> </a:t>
                      </a:r>
                      <a:endParaRPr lang="zh-CN" altLang="en-US" sz="900" b="1"/>
                    </a:p>
                  </a:txBody>
                  <a:tcPr marL="68596" marR="68596" marT="34298" marB="34298"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90</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92</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94</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96</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98</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98</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98</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98</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98</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98</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98</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b="1"/>
                        <a:t>98</a:t>
                      </a:r>
                      <a:endParaRPr lang="zh-CN" altLang="en-US" sz="900" b="1"/>
                    </a:p>
                  </a:txBody>
                  <a:tcPr marL="68596" marR="68596" marT="34298" marB="34298"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8011" name="椭圆 28010"/>
          <p:cNvSpPr/>
          <p:nvPr>
            <p:custDataLst>
              <p:tags r:id="rId15"/>
            </p:custDataLst>
          </p:nvPr>
        </p:nvSpPr>
        <p:spPr>
          <a:xfrm>
            <a:off x="4410035" y="3707331"/>
            <a:ext cx="57164" cy="57164"/>
          </a:xfrm>
          <a:prstGeom prst="ellipse">
            <a:avLst/>
          </a:prstGeom>
          <a:solidFill>
            <a:srgbClr val="000000"/>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28012" name="椭圆 28011"/>
          <p:cNvSpPr/>
          <p:nvPr>
            <p:custDataLst>
              <p:tags r:id="rId16"/>
            </p:custDataLst>
          </p:nvPr>
        </p:nvSpPr>
        <p:spPr>
          <a:xfrm>
            <a:off x="4572000" y="3490584"/>
            <a:ext cx="57164" cy="57164"/>
          </a:xfrm>
          <a:prstGeom prst="ellipse">
            <a:avLst/>
          </a:prstGeom>
          <a:solidFill>
            <a:srgbClr val="000000"/>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28013" name="椭圆 28012"/>
          <p:cNvSpPr/>
          <p:nvPr>
            <p:custDataLst>
              <p:tags r:id="rId17"/>
            </p:custDataLst>
          </p:nvPr>
        </p:nvSpPr>
        <p:spPr>
          <a:xfrm>
            <a:off x="4787557" y="3275027"/>
            <a:ext cx="57164" cy="57164"/>
          </a:xfrm>
          <a:prstGeom prst="ellipse">
            <a:avLst/>
          </a:prstGeom>
          <a:solidFill>
            <a:srgbClr val="000000"/>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28014" name="椭圆 28013"/>
          <p:cNvSpPr/>
          <p:nvPr>
            <p:custDataLst>
              <p:tags r:id="rId18"/>
            </p:custDataLst>
          </p:nvPr>
        </p:nvSpPr>
        <p:spPr>
          <a:xfrm>
            <a:off x="4950712" y="3058280"/>
            <a:ext cx="57164" cy="57164"/>
          </a:xfrm>
          <a:prstGeom prst="ellipse">
            <a:avLst/>
          </a:prstGeom>
          <a:solidFill>
            <a:srgbClr val="000000"/>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28015" name="椭圆 28014"/>
          <p:cNvSpPr/>
          <p:nvPr>
            <p:custDataLst>
              <p:tags r:id="rId19"/>
            </p:custDataLst>
          </p:nvPr>
        </p:nvSpPr>
        <p:spPr>
          <a:xfrm>
            <a:off x="5706946" y="2787942"/>
            <a:ext cx="57164" cy="57164"/>
          </a:xfrm>
          <a:prstGeom prst="ellipse">
            <a:avLst/>
          </a:prstGeom>
          <a:solidFill>
            <a:srgbClr val="000000"/>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28016" name="椭圆 28015"/>
          <p:cNvSpPr/>
          <p:nvPr>
            <p:custDataLst>
              <p:tags r:id="rId20"/>
            </p:custDataLst>
          </p:nvPr>
        </p:nvSpPr>
        <p:spPr>
          <a:xfrm>
            <a:off x="5274642" y="2787942"/>
            <a:ext cx="57164" cy="57164"/>
          </a:xfrm>
          <a:prstGeom prst="ellipse">
            <a:avLst/>
          </a:prstGeom>
          <a:solidFill>
            <a:srgbClr val="000000"/>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28017" name="椭圆 28016"/>
          <p:cNvSpPr/>
          <p:nvPr>
            <p:custDataLst>
              <p:tags r:id="rId21"/>
            </p:custDataLst>
          </p:nvPr>
        </p:nvSpPr>
        <p:spPr>
          <a:xfrm>
            <a:off x="5490199" y="2787942"/>
            <a:ext cx="57164" cy="57164"/>
          </a:xfrm>
          <a:prstGeom prst="ellipse">
            <a:avLst/>
          </a:prstGeom>
          <a:solidFill>
            <a:srgbClr val="000000"/>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28018" name="椭圆 28017"/>
          <p:cNvSpPr/>
          <p:nvPr>
            <p:custDataLst>
              <p:tags r:id="rId22"/>
            </p:custDataLst>
          </p:nvPr>
        </p:nvSpPr>
        <p:spPr>
          <a:xfrm>
            <a:off x="5868911" y="2787942"/>
            <a:ext cx="57164" cy="57164"/>
          </a:xfrm>
          <a:prstGeom prst="ellipse">
            <a:avLst/>
          </a:prstGeom>
          <a:solidFill>
            <a:srgbClr val="000000"/>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28019" name="椭圆 28018"/>
          <p:cNvSpPr/>
          <p:nvPr>
            <p:custDataLst>
              <p:tags r:id="rId23"/>
            </p:custDataLst>
          </p:nvPr>
        </p:nvSpPr>
        <p:spPr>
          <a:xfrm>
            <a:off x="5112677" y="2842724"/>
            <a:ext cx="57164" cy="57164"/>
          </a:xfrm>
          <a:prstGeom prst="ellipse">
            <a:avLst/>
          </a:prstGeom>
          <a:solidFill>
            <a:srgbClr val="000000"/>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28020" name="椭圆 28019"/>
          <p:cNvSpPr/>
          <p:nvPr>
            <p:custDataLst>
              <p:tags r:id="rId24"/>
            </p:custDataLst>
          </p:nvPr>
        </p:nvSpPr>
        <p:spPr>
          <a:xfrm>
            <a:off x="5976094" y="2787942"/>
            <a:ext cx="57164" cy="57164"/>
          </a:xfrm>
          <a:prstGeom prst="ellipse">
            <a:avLst/>
          </a:prstGeom>
          <a:solidFill>
            <a:srgbClr val="000000"/>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3" name="矩形 2"/>
          <p:cNvSpPr/>
          <p:nvPr>
            <p:custDataLst>
              <p:tags r:id="rId25"/>
            </p:custDataLst>
          </p:nvPr>
        </p:nvSpPr>
        <p:spPr>
          <a:xfrm>
            <a:off x="822325" y="187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zh-CN" sz="2800">
                <a:solidFill>
                  <a:schemeClr val="accent2">
                    <a:lumMod val="75000"/>
                  </a:schemeClr>
                </a:solidFill>
                <a:latin typeface="幼圆" panose="02010509060101010101" charset="-122"/>
                <a:ea typeface="幼圆" panose="02010509060101010101" charset="-122"/>
              </a:rPr>
              <a:t>学生实验</a:t>
            </a:r>
          </a:p>
        </p:txBody>
      </p:sp>
      <p:sp>
        <p:nvSpPr>
          <p:cNvPr id="19463" name="Text Box 13"/>
          <p:cNvSpPr/>
          <p:nvPr>
            <p:custDataLst>
              <p:tags r:id="rId26"/>
            </p:custDataLst>
          </p:nvPr>
        </p:nvSpPr>
        <p:spPr>
          <a:xfrm>
            <a:off x="2838450" y="180023"/>
            <a:ext cx="5761038" cy="521970"/>
          </a:xfrm>
          <a:prstGeom prst="rect">
            <a:avLst/>
          </a:prstGeom>
          <a:noFill/>
          <a:ln w="38100">
            <a:noFill/>
          </a:ln>
        </p:spPr>
        <p:txBody>
          <a:bodyPr>
            <a:spAutoFit/>
          </a:bodyPr>
          <a:lstStyle>
            <a:defP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观察水的沸腾</a:t>
            </a:r>
            <a:endParaRPr lang="zh-CN" altLang="en-US" sz="2800">
              <a:latin typeface="黑体" panose="02010609060101010101" charset="-122"/>
              <a:ea typeface="黑体" panose="02010609060101010101"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800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after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795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after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0771"/>
                                        </p:tgtEl>
                                        <p:attrNameLst>
                                          <p:attrName>style.visibility</p:attrName>
                                        </p:attrNameLst>
                                      </p:cBhvr>
                                      <p:to>
                                        <p:strVal val="visible"/>
                                      </p:to>
                                    </p:set>
                                    <p:animEffect transition="in" filter="wipe(left)">
                                      <p:cBhvr>
                                        <p:cTn id="26" dur="500"/>
                                        <p:tgtEl>
                                          <p:spTgt spid="60771"/>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0772"/>
                                        </p:tgtEl>
                                        <p:attrNameLst>
                                          <p:attrName>style.visibility</p:attrName>
                                        </p:attrNameLst>
                                      </p:cBhvr>
                                      <p:to>
                                        <p:strVal val="visible"/>
                                      </p:to>
                                    </p:set>
                                    <p:animEffect transition="in" filter="wipe(left)">
                                      <p:cBhvr>
                                        <p:cTn id="31" dur="500"/>
                                        <p:tgtEl>
                                          <p:spTgt spid="60772"/>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0775"/>
                                        </p:tgtEl>
                                        <p:attrNameLst>
                                          <p:attrName>style.visibility</p:attrName>
                                        </p:attrNameLst>
                                      </p:cBhvr>
                                      <p:to>
                                        <p:strVal val="visible"/>
                                      </p:to>
                                    </p:set>
                                    <p:animEffect transition="in" filter="wipe(left)">
                                      <p:cBhvr>
                                        <p:cTn id="36" dur="500"/>
                                        <p:tgtEl>
                                          <p:spTgt spid="60775"/>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28011"/>
                                        </p:tgtEl>
                                        <p:attrNameLst>
                                          <p:attrName>style.visibility</p:attrName>
                                        </p:attrNameLst>
                                      </p:cBhvr>
                                      <p:to>
                                        <p:strVal val="visible"/>
                                      </p:to>
                                    </p:set>
                                    <p:animEffect transition="in" filter="blinds(horizontal)">
                                      <p:cBhvr>
                                        <p:cTn id="41" dur="500"/>
                                        <p:tgtEl>
                                          <p:spTgt spid="28011"/>
                                        </p:tgtEl>
                                      </p:cBhvr>
                                    </p:animEffect>
                                  </p:childTnLst>
                                </p:cTn>
                              </p:par>
                            </p:childTnLst>
                          </p:cTn>
                        </p:par>
                        <p:par>
                          <p:cTn id="42" fill="hold" nodeType="afterGroup">
                            <p:stCondLst>
                              <p:cond delay="500"/>
                            </p:stCondLst>
                            <p:childTnLst>
                              <p:par>
                                <p:cTn id="43" presetID="55" presetClass="entr" presetSubtype="0" fill="hold" nodeType="afterEffect">
                                  <p:stCondLst>
                                    <p:cond delay="0"/>
                                  </p:stCondLst>
                                  <p:childTnLst>
                                    <p:set>
                                      <p:cBhvr>
                                        <p:cTn id="44" dur="1" fill="hold">
                                          <p:stCondLst>
                                            <p:cond delay="0"/>
                                          </p:stCondLst>
                                        </p:cTn>
                                        <p:tgtEl>
                                          <p:spTgt spid="28011"/>
                                        </p:tgtEl>
                                        <p:attrNameLst>
                                          <p:attrName>style.visibility</p:attrName>
                                        </p:attrNameLst>
                                      </p:cBhvr>
                                      <p:to>
                                        <p:strVal val="visible"/>
                                      </p:to>
                                    </p:set>
                                    <p:anim calcmode="lin" valueType="num">
                                      <p:cBhvr>
                                        <p:cTn id="45" dur="1000" fill="hold"/>
                                        <p:tgtEl>
                                          <p:spTgt spid="28011"/>
                                        </p:tgtEl>
                                        <p:attrNameLst>
                                          <p:attrName>ppt_w</p:attrName>
                                        </p:attrNameLst>
                                      </p:cBhvr>
                                      <p:tavLst>
                                        <p:tav tm="0">
                                          <p:val>
                                            <p:strVal val="#ppt_w*0.70"/>
                                          </p:val>
                                        </p:tav>
                                        <p:tav tm="100000">
                                          <p:val>
                                            <p:strVal val="#ppt_w"/>
                                          </p:val>
                                        </p:tav>
                                      </p:tavLst>
                                    </p:anim>
                                    <p:anim calcmode="lin" valueType="num">
                                      <p:cBhvr>
                                        <p:cTn id="46" dur="1000" fill="hold"/>
                                        <p:tgtEl>
                                          <p:spTgt spid="28011"/>
                                        </p:tgtEl>
                                        <p:attrNameLst>
                                          <p:attrName>ppt_h</p:attrName>
                                        </p:attrNameLst>
                                      </p:cBhvr>
                                      <p:tavLst>
                                        <p:tav tm="0">
                                          <p:val>
                                            <p:strVal val="#ppt_h"/>
                                          </p:val>
                                        </p:tav>
                                        <p:tav tm="100000">
                                          <p:val>
                                            <p:strVal val="#ppt_h"/>
                                          </p:val>
                                        </p:tav>
                                      </p:tavLst>
                                    </p:anim>
                                    <p:animEffect transition="in" filter="fade">
                                      <p:cBhvr>
                                        <p:cTn id="47" dur="1000"/>
                                        <p:tgtEl>
                                          <p:spTgt spid="28011"/>
                                        </p:tgtEl>
                                      </p:cBhvr>
                                    </p:animEffect>
                                  </p:childTnLst>
                                </p:cTn>
                              </p:par>
                            </p:childTnLst>
                          </p:cTn>
                        </p:par>
                        <p:par>
                          <p:cTn id="48" fill="hold" nodeType="afterGroup">
                            <p:stCondLst>
                              <p:cond delay="1500"/>
                            </p:stCondLst>
                            <p:childTnLst>
                              <p:par>
                                <p:cTn id="49" presetID="55" presetClass="entr" presetSubtype="0" fill="hold" nodeType="afterEffect">
                                  <p:stCondLst>
                                    <p:cond delay="0"/>
                                  </p:stCondLst>
                                  <p:childTnLst>
                                    <p:set>
                                      <p:cBhvr>
                                        <p:cTn id="50" dur="1" fill="hold">
                                          <p:stCondLst>
                                            <p:cond delay="0"/>
                                          </p:stCondLst>
                                        </p:cTn>
                                        <p:tgtEl>
                                          <p:spTgt spid="28012"/>
                                        </p:tgtEl>
                                        <p:attrNameLst>
                                          <p:attrName>style.visibility</p:attrName>
                                        </p:attrNameLst>
                                      </p:cBhvr>
                                      <p:to>
                                        <p:strVal val="visible"/>
                                      </p:to>
                                    </p:set>
                                    <p:anim calcmode="lin" valueType="num">
                                      <p:cBhvr>
                                        <p:cTn id="51" dur="1000" fill="hold"/>
                                        <p:tgtEl>
                                          <p:spTgt spid="28012"/>
                                        </p:tgtEl>
                                        <p:attrNameLst>
                                          <p:attrName>ppt_w</p:attrName>
                                        </p:attrNameLst>
                                      </p:cBhvr>
                                      <p:tavLst>
                                        <p:tav tm="0">
                                          <p:val>
                                            <p:strVal val="#ppt_w*0.70"/>
                                          </p:val>
                                        </p:tav>
                                        <p:tav tm="100000">
                                          <p:val>
                                            <p:strVal val="#ppt_w"/>
                                          </p:val>
                                        </p:tav>
                                      </p:tavLst>
                                    </p:anim>
                                    <p:anim calcmode="lin" valueType="num">
                                      <p:cBhvr>
                                        <p:cTn id="52" dur="1000" fill="hold"/>
                                        <p:tgtEl>
                                          <p:spTgt spid="28012"/>
                                        </p:tgtEl>
                                        <p:attrNameLst>
                                          <p:attrName>ppt_h</p:attrName>
                                        </p:attrNameLst>
                                      </p:cBhvr>
                                      <p:tavLst>
                                        <p:tav tm="0">
                                          <p:val>
                                            <p:strVal val="#ppt_h"/>
                                          </p:val>
                                        </p:tav>
                                        <p:tav tm="100000">
                                          <p:val>
                                            <p:strVal val="#ppt_h"/>
                                          </p:val>
                                        </p:tav>
                                      </p:tavLst>
                                    </p:anim>
                                    <p:animEffect transition="in" filter="fade">
                                      <p:cBhvr>
                                        <p:cTn id="53" dur="1000"/>
                                        <p:tgtEl>
                                          <p:spTgt spid="28012"/>
                                        </p:tgtEl>
                                      </p:cBhvr>
                                    </p:animEffect>
                                  </p:childTnLst>
                                </p:cTn>
                              </p:par>
                            </p:childTnLst>
                          </p:cTn>
                        </p:par>
                        <p:par>
                          <p:cTn id="54" fill="hold" nodeType="afterGroup">
                            <p:stCondLst>
                              <p:cond delay="2500"/>
                            </p:stCondLst>
                            <p:childTnLst>
                              <p:par>
                                <p:cTn id="55" presetID="55" presetClass="entr" presetSubtype="0" fill="hold" nodeType="afterEffect">
                                  <p:stCondLst>
                                    <p:cond delay="0"/>
                                  </p:stCondLst>
                                  <p:childTnLst>
                                    <p:set>
                                      <p:cBhvr>
                                        <p:cTn id="56" dur="1" fill="hold">
                                          <p:stCondLst>
                                            <p:cond delay="0"/>
                                          </p:stCondLst>
                                        </p:cTn>
                                        <p:tgtEl>
                                          <p:spTgt spid="28013"/>
                                        </p:tgtEl>
                                        <p:attrNameLst>
                                          <p:attrName>style.visibility</p:attrName>
                                        </p:attrNameLst>
                                      </p:cBhvr>
                                      <p:to>
                                        <p:strVal val="visible"/>
                                      </p:to>
                                    </p:set>
                                    <p:anim calcmode="lin" valueType="num">
                                      <p:cBhvr>
                                        <p:cTn id="57" dur="1000" fill="hold"/>
                                        <p:tgtEl>
                                          <p:spTgt spid="28013"/>
                                        </p:tgtEl>
                                        <p:attrNameLst>
                                          <p:attrName>ppt_w</p:attrName>
                                        </p:attrNameLst>
                                      </p:cBhvr>
                                      <p:tavLst>
                                        <p:tav tm="0">
                                          <p:val>
                                            <p:strVal val="#ppt_w*0.70"/>
                                          </p:val>
                                        </p:tav>
                                        <p:tav tm="100000">
                                          <p:val>
                                            <p:strVal val="#ppt_w"/>
                                          </p:val>
                                        </p:tav>
                                      </p:tavLst>
                                    </p:anim>
                                    <p:anim calcmode="lin" valueType="num">
                                      <p:cBhvr>
                                        <p:cTn id="58" dur="1000" fill="hold"/>
                                        <p:tgtEl>
                                          <p:spTgt spid="28013"/>
                                        </p:tgtEl>
                                        <p:attrNameLst>
                                          <p:attrName>ppt_h</p:attrName>
                                        </p:attrNameLst>
                                      </p:cBhvr>
                                      <p:tavLst>
                                        <p:tav tm="0">
                                          <p:val>
                                            <p:strVal val="#ppt_h"/>
                                          </p:val>
                                        </p:tav>
                                        <p:tav tm="100000">
                                          <p:val>
                                            <p:strVal val="#ppt_h"/>
                                          </p:val>
                                        </p:tav>
                                      </p:tavLst>
                                    </p:anim>
                                    <p:animEffect transition="in" filter="fade">
                                      <p:cBhvr>
                                        <p:cTn id="59" dur="1000"/>
                                        <p:tgtEl>
                                          <p:spTgt spid="28013"/>
                                        </p:tgtEl>
                                      </p:cBhvr>
                                    </p:animEffect>
                                  </p:childTnLst>
                                </p:cTn>
                              </p:par>
                            </p:childTnLst>
                          </p:cTn>
                        </p:par>
                        <p:par>
                          <p:cTn id="60" fill="hold" nodeType="afterGroup">
                            <p:stCondLst>
                              <p:cond delay="3500"/>
                            </p:stCondLst>
                            <p:childTnLst>
                              <p:par>
                                <p:cTn id="61" presetID="55" presetClass="entr" presetSubtype="0" fill="hold" nodeType="afterEffect">
                                  <p:stCondLst>
                                    <p:cond delay="0"/>
                                  </p:stCondLst>
                                  <p:childTnLst>
                                    <p:set>
                                      <p:cBhvr>
                                        <p:cTn id="62" dur="1" fill="hold">
                                          <p:stCondLst>
                                            <p:cond delay="0"/>
                                          </p:stCondLst>
                                        </p:cTn>
                                        <p:tgtEl>
                                          <p:spTgt spid="28014"/>
                                        </p:tgtEl>
                                        <p:attrNameLst>
                                          <p:attrName>style.visibility</p:attrName>
                                        </p:attrNameLst>
                                      </p:cBhvr>
                                      <p:to>
                                        <p:strVal val="visible"/>
                                      </p:to>
                                    </p:set>
                                    <p:anim calcmode="lin" valueType="num">
                                      <p:cBhvr>
                                        <p:cTn id="63" dur="1000" fill="hold"/>
                                        <p:tgtEl>
                                          <p:spTgt spid="28014"/>
                                        </p:tgtEl>
                                        <p:attrNameLst>
                                          <p:attrName>ppt_w</p:attrName>
                                        </p:attrNameLst>
                                      </p:cBhvr>
                                      <p:tavLst>
                                        <p:tav tm="0">
                                          <p:val>
                                            <p:strVal val="#ppt_w*0.70"/>
                                          </p:val>
                                        </p:tav>
                                        <p:tav tm="100000">
                                          <p:val>
                                            <p:strVal val="#ppt_w"/>
                                          </p:val>
                                        </p:tav>
                                      </p:tavLst>
                                    </p:anim>
                                    <p:anim calcmode="lin" valueType="num">
                                      <p:cBhvr>
                                        <p:cTn id="64" dur="1000" fill="hold"/>
                                        <p:tgtEl>
                                          <p:spTgt spid="28014"/>
                                        </p:tgtEl>
                                        <p:attrNameLst>
                                          <p:attrName>ppt_h</p:attrName>
                                        </p:attrNameLst>
                                      </p:cBhvr>
                                      <p:tavLst>
                                        <p:tav tm="0">
                                          <p:val>
                                            <p:strVal val="#ppt_h"/>
                                          </p:val>
                                        </p:tav>
                                        <p:tav tm="100000">
                                          <p:val>
                                            <p:strVal val="#ppt_h"/>
                                          </p:val>
                                        </p:tav>
                                      </p:tavLst>
                                    </p:anim>
                                    <p:animEffect transition="in" filter="fade">
                                      <p:cBhvr>
                                        <p:cTn id="65" dur="1000"/>
                                        <p:tgtEl>
                                          <p:spTgt spid="28014"/>
                                        </p:tgtEl>
                                      </p:cBhvr>
                                    </p:animEffect>
                                  </p:childTnLst>
                                </p:cTn>
                              </p:par>
                            </p:childTnLst>
                          </p:cTn>
                        </p:par>
                        <p:par>
                          <p:cTn id="66" fill="hold" nodeType="afterGroup">
                            <p:stCondLst>
                              <p:cond delay="4500"/>
                            </p:stCondLst>
                            <p:childTnLst>
                              <p:par>
                                <p:cTn id="67" presetID="55" presetClass="entr" presetSubtype="0" fill="hold" nodeType="afterEffect">
                                  <p:stCondLst>
                                    <p:cond delay="0"/>
                                  </p:stCondLst>
                                  <p:childTnLst>
                                    <p:set>
                                      <p:cBhvr>
                                        <p:cTn id="68" dur="1" fill="hold">
                                          <p:stCondLst>
                                            <p:cond delay="0"/>
                                          </p:stCondLst>
                                        </p:cTn>
                                        <p:tgtEl>
                                          <p:spTgt spid="28015"/>
                                        </p:tgtEl>
                                        <p:attrNameLst>
                                          <p:attrName>style.visibility</p:attrName>
                                        </p:attrNameLst>
                                      </p:cBhvr>
                                      <p:to>
                                        <p:strVal val="visible"/>
                                      </p:to>
                                    </p:set>
                                    <p:anim calcmode="lin" valueType="num">
                                      <p:cBhvr>
                                        <p:cTn id="69" dur="1000" fill="hold"/>
                                        <p:tgtEl>
                                          <p:spTgt spid="28015"/>
                                        </p:tgtEl>
                                        <p:attrNameLst>
                                          <p:attrName>ppt_w</p:attrName>
                                        </p:attrNameLst>
                                      </p:cBhvr>
                                      <p:tavLst>
                                        <p:tav tm="0">
                                          <p:val>
                                            <p:strVal val="#ppt_w*0.70"/>
                                          </p:val>
                                        </p:tav>
                                        <p:tav tm="100000">
                                          <p:val>
                                            <p:strVal val="#ppt_w"/>
                                          </p:val>
                                        </p:tav>
                                      </p:tavLst>
                                    </p:anim>
                                    <p:anim calcmode="lin" valueType="num">
                                      <p:cBhvr>
                                        <p:cTn id="70" dur="1000" fill="hold"/>
                                        <p:tgtEl>
                                          <p:spTgt spid="28015"/>
                                        </p:tgtEl>
                                        <p:attrNameLst>
                                          <p:attrName>ppt_h</p:attrName>
                                        </p:attrNameLst>
                                      </p:cBhvr>
                                      <p:tavLst>
                                        <p:tav tm="0">
                                          <p:val>
                                            <p:strVal val="#ppt_h"/>
                                          </p:val>
                                        </p:tav>
                                        <p:tav tm="100000">
                                          <p:val>
                                            <p:strVal val="#ppt_h"/>
                                          </p:val>
                                        </p:tav>
                                      </p:tavLst>
                                    </p:anim>
                                    <p:animEffect transition="in" filter="fade">
                                      <p:cBhvr>
                                        <p:cTn id="71" dur="1000"/>
                                        <p:tgtEl>
                                          <p:spTgt spid="28015"/>
                                        </p:tgtEl>
                                      </p:cBhvr>
                                    </p:animEffect>
                                  </p:childTnLst>
                                </p:cTn>
                              </p:par>
                            </p:childTnLst>
                          </p:cTn>
                        </p:par>
                        <p:par>
                          <p:cTn id="72" fill="hold" nodeType="afterGroup">
                            <p:stCondLst>
                              <p:cond delay="5500"/>
                            </p:stCondLst>
                            <p:childTnLst>
                              <p:par>
                                <p:cTn id="73" presetID="55" presetClass="entr" presetSubtype="0" fill="hold" nodeType="afterEffect">
                                  <p:stCondLst>
                                    <p:cond delay="0"/>
                                  </p:stCondLst>
                                  <p:childTnLst>
                                    <p:set>
                                      <p:cBhvr>
                                        <p:cTn id="74" dur="1" fill="hold">
                                          <p:stCondLst>
                                            <p:cond delay="0"/>
                                          </p:stCondLst>
                                        </p:cTn>
                                        <p:tgtEl>
                                          <p:spTgt spid="28016"/>
                                        </p:tgtEl>
                                        <p:attrNameLst>
                                          <p:attrName>style.visibility</p:attrName>
                                        </p:attrNameLst>
                                      </p:cBhvr>
                                      <p:to>
                                        <p:strVal val="visible"/>
                                      </p:to>
                                    </p:set>
                                    <p:anim calcmode="lin" valueType="num">
                                      <p:cBhvr>
                                        <p:cTn id="75" dur="1000" fill="hold"/>
                                        <p:tgtEl>
                                          <p:spTgt spid="28016"/>
                                        </p:tgtEl>
                                        <p:attrNameLst>
                                          <p:attrName>ppt_w</p:attrName>
                                        </p:attrNameLst>
                                      </p:cBhvr>
                                      <p:tavLst>
                                        <p:tav tm="0">
                                          <p:val>
                                            <p:strVal val="#ppt_w*0.70"/>
                                          </p:val>
                                        </p:tav>
                                        <p:tav tm="100000">
                                          <p:val>
                                            <p:strVal val="#ppt_w"/>
                                          </p:val>
                                        </p:tav>
                                      </p:tavLst>
                                    </p:anim>
                                    <p:anim calcmode="lin" valueType="num">
                                      <p:cBhvr>
                                        <p:cTn id="76" dur="1000" fill="hold"/>
                                        <p:tgtEl>
                                          <p:spTgt spid="28016"/>
                                        </p:tgtEl>
                                        <p:attrNameLst>
                                          <p:attrName>ppt_h</p:attrName>
                                        </p:attrNameLst>
                                      </p:cBhvr>
                                      <p:tavLst>
                                        <p:tav tm="0">
                                          <p:val>
                                            <p:strVal val="#ppt_h"/>
                                          </p:val>
                                        </p:tav>
                                        <p:tav tm="100000">
                                          <p:val>
                                            <p:strVal val="#ppt_h"/>
                                          </p:val>
                                        </p:tav>
                                      </p:tavLst>
                                    </p:anim>
                                    <p:animEffect transition="in" filter="fade">
                                      <p:cBhvr>
                                        <p:cTn id="77" dur="1000"/>
                                        <p:tgtEl>
                                          <p:spTgt spid="28016"/>
                                        </p:tgtEl>
                                      </p:cBhvr>
                                    </p:animEffect>
                                  </p:childTnLst>
                                </p:cTn>
                              </p:par>
                            </p:childTnLst>
                          </p:cTn>
                        </p:par>
                        <p:par>
                          <p:cTn id="78" fill="hold" nodeType="afterGroup">
                            <p:stCondLst>
                              <p:cond delay="6500"/>
                            </p:stCondLst>
                            <p:childTnLst>
                              <p:par>
                                <p:cTn id="79" presetID="55" presetClass="entr" presetSubtype="0" fill="hold" nodeType="afterEffect">
                                  <p:stCondLst>
                                    <p:cond delay="0"/>
                                  </p:stCondLst>
                                  <p:childTnLst>
                                    <p:set>
                                      <p:cBhvr>
                                        <p:cTn id="80" dur="1" fill="hold">
                                          <p:stCondLst>
                                            <p:cond delay="0"/>
                                          </p:stCondLst>
                                        </p:cTn>
                                        <p:tgtEl>
                                          <p:spTgt spid="28017"/>
                                        </p:tgtEl>
                                        <p:attrNameLst>
                                          <p:attrName>style.visibility</p:attrName>
                                        </p:attrNameLst>
                                      </p:cBhvr>
                                      <p:to>
                                        <p:strVal val="visible"/>
                                      </p:to>
                                    </p:set>
                                    <p:anim calcmode="lin" valueType="num">
                                      <p:cBhvr>
                                        <p:cTn id="81" dur="1000" fill="hold"/>
                                        <p:tgtEl>
                                          <p:spTgt spid="28017"/>
                                        </p:tgtEl>
                                        <p:attrNameLst>
                                          <p:attrName>ppt_w</p:attrName>
                                        </p:attrNameLst>
                                      </p:cBhvr>
                                      <p:tavLst>
                                        <p:tav tm="0">
                                          <p:val>
                                            <p:strVal val="#ppt_w*0.70"/>
                                          </p:val>
                                        </p:tav>
                                        <p:tav tm="100000">
                                          <p:val>
                                            <p:strVal val="#ppt_w"/>
                                          </p:val>
                                        </p:tav>
                                      </p:tavLst>
                                    </p:anim>
                                    <p:anim calcmode="lin" valueType="num">
                                      <p:cBhvr>
                                        <p:cTn id="82" dur="1000" fill="hold"/>
                                        <p:tgtEl>
                                          <p:spTgt spid="28017"/>
                                        </p:tgtEl>
                                        <p:attrNameLst>
                                          <p:attrName>ppt_h</p:attrName>
                                        </p:attrNameLst>
                                      </p:cBhvr>
                                      <p:tavLst>
                                        <p:tav tm="0">
                                          <p:val>
                                            <p:strVal val="#ppt_h"/>
                                          </p:val>
                                        </p:tav>
                                        <p:tav tm="100000">
                                          <p:val>
                                            <p:strVal val="#ppt_h"/>
                                          </p:val>
                                        </p:tav>
                                      </p:tavLst>
                                    </p:anim>
                                    <p:animEffect transition="in" filter="fade">
                                      <p:cBhvr>
                                        <p:cTn id="83" dur="1000"/>
                                        <p:tgtEl>
                                          <p:spTgt spid="28017"/>
                                        </p:tgtEl>
                                      </p:cBhvr>
                                    </p:animEffect>
                                  </p:childTnLst>
                                </p:cTn>
                              </p:par>
                            </p:childTnLst>
                          </p:cTn>
                        </p:par>
                        <p:par>
                          <p:cTn id="84" fill="hold" nodeType="afterGroup">
                            <p:stCondLst>
                              <p:cond delay="7500"/>
                            </p:stCondLst>
                            <p:childTnLst>
                              <p:par>
                                <p:cTn id="85" presetID="55" presetClass="entr" presetSubtype="0" fill="hold" nodeType="afterEffect">
                                  <p:stCondLst>
                                    <p:cond delay="0"/>
                                  </p:stCondLst>
                                  <p:childTnLst>
                                    <p:set>
                                      <p:cBhvr>
                                        <p:cTn id="86" dur="1" fill="hold">
                                          <p:stCondLst>
                                            <p:cond delay="0"/>
                                          </p:stCondLst>
                                        </p:cTn>
                                        <p:tgtEl>
                                          <p:spTgt spid="28018"/>
                                        </p:tgtEl>
                                        <p:attrNameLst>
                                          <p:attrName>style.visibility</p:attrName>
                                        </p:attrNameLst>
                                      </p:cBhvr>
                                      <p:to>
                                        <p:strVal val="visible"/>
                                      </p:to>
                                    </p:set>
                                    <p:anim calcmode="lin" valueType="num">
                                      <p:cBhvr>
                                        <p:cTn id="87" dur="1000" fill="hold"/>
                                        <p:tgtEl>
                                          <p:spTgt spid="28018"/>
                                        </p:tgtEl>
                                        <p:attrNameLst>
                                          <p:attrName>ppt_w</p:attrName>
                                        </p:attrNameLst>
                                      </p:cBhvr>
                                      <p:tavLst>
                                        <p:tav tm="0">
                                          <p:val>
                                            <p:strVal val="#ppt_w*0.70"/>
                                          </p:val>
                                        </p:tav>
                                        <p:tav tm="100000">
                                          <p:val>
                                            <p:strVal val="#ppt_w"/>
                                          </p:val>
                                        </p:tav>
                                      </p:tavLst>
                                    </p:anim>
                                    <p:anim calcmode="lin" valueType="num">
                                      <p:cBhvr>
                                        <p:cTn id="88" dur="1000" fill="hold"/>
                                        <p:tgtEl>
                                          <p:spTgt spid="28018"/>
                                        </p:tgtEl>
                                        <p:attrNameLst>
                                          <p:attrName>ppt_h</p:attrName>
                                        </p:attrNameLst>
                                      </p:cBhvr>
                                      <p:tavLst>
                                        <p:tav tm="0">
                                          <p:val>
                                            <p:strVal val="#ppt_h"/>
                                          </p:val>
                                        </p:tav>
                                        <p:tav tm="100000">
                                          <p:val>
                                            <p:strVal val="#ppt_h"/>
                                          </p:val>
                                        </p:tav>
                                      </p:tavLst>
                                    </p:anim>
                                    <p:animEffect transition="in" filter="fade">
                                      <p:cBhvr>
                                        <p:cTn id="89" dur="1000"/>
                                        <p:tgtEl>
                                          <p:spTgt spid="28018"/>
                                        </p:tgtEl>
                                      </p:cBhvr>
                                    </p:animEffect>
                                  </p:childTnLst>
                                </p:cTn>
                              </p:par>
                            </p:childTnLst>
                          </p:cTn>
                        </p:par>
                        <p:par>
                          <p:cTn id="90" fill="hold" nodeType="afterGroup">
                            <p:stCondLst>
                              <p:cond delay="8500"/>
                            </p:stCondLst>
                            <p:childTnLst>
                              <p:par>
                                <p:cTn id="91" presetID="55" presetClass="entr" presetSubtype="0" fill="hold" nodeType="afterEffect">
                                  <p:stCondLst>
                                    <p:cond delay="0"/>
                                  </p:stCondLst>
                                  <p:childTnLst>
                                    <p:set>
                                      <p:cBhvr>
                                        <p:cTn id="92" dur="1" fill="hold">
                                          <p:stCondLst>
                                            <p:cond delay="0"/>
                                          </p:stCondLst>
                                        </p:cTn>
                                        <p:tgtEl>
                                          <p:spTgt spid="28019"/>
                                        </p:tgtEl>
                                        <p:attrNameLst>
                                          <p:attrName>style.visibility</p:attrName>
                                        </p:attrNameLst>
                                      </p:cBhvr>
                                      <p:to>
                                        <p:strVal val="visible"/>
                                      </p:to>
                                    </p:set>
                                    <p:anim calcmode="lin" valueType="num">
                                      <p:cBhvr>
                                        <p:cTn id="93" dur="1000" fill="hold"/>
                                        <p:tgtEl>
                                          <p:spTgt spid="28019"/>
                                        </p:tgtEl>
                                        <p:attrNameLst>
                                          <p:attrName>ppt_w</p:attrName>
                                        </p:attrNameLst>
                                      </p:cBhvr>
                                      <p:tavLst>
                                        <p:tav tm="0">
                                          <p:val>
                                            <p:strVal val="#ppt_w*0.70"/>
                                          </p:val>
                                        </p:tav>
                                        <p:tav tm="100000">
                                          <p:val>
                                            <p:strVal val="#ppt_w"/>
                                          </p:val>
                                        </p:tav>
                                      </p:tavLst>
                                    </p:anim>
                                    <p:anim calcmode="lin" valueType="num">
                                      <p:cBhvr>
                                        <p:cTn id="94" dur="1000" fill="hold"/>
                                        <p:tgtEl>
                                          <p:spTgt spid="28019"/>
                                        </p:tgtEl>
                                        <p:attrNameLst>
                                          <p:attrName>ppt_h</p:attrName>
                                        </p:attrNameLst>
                                      </p:cBhvr>
                                      <p:tavLst>
                                        <p:tav tm="0">
                                          <p:val>
                                            <p:strVal val="#ppt_h"/>
                                          </p:val>
                                        </p:tav>
                                        <p:tav tm="100000">
                                          <p:val>
                                            <p:strVal val="#ppt_h"/>
                                          </p:val>
                                        </p:tav>
                                      </p:tavLst>
                                    </p:anim>
                                    <p:animEffect transition="in" filter="fade">
                                      <p:cBhvr>
                                        <p:cTn id="95" dur="1000"/>
                                        <p:tgtEl>
                                          <p:spTgt spid="28019"/>
                                        </p:tgtEl>
                                      </p:cBhvr>
                                    </p:animEffect>
                                  </p:childTnLst>
                                </p:cTn>
                              </p:par>
                            </p:childTnLst>
                          </p:cTn>
                        </p:par>
                        <p:par>
                          <p:cTn id="96" fill="hold" nodeType="afterGroup">
                            <p:stCondLst>
                              <p:cond delay="9500"/>
                            </p:stCondLst>
                            <p:childTnLst>
                              <p:par>
                                <p:cTn id="97" presetID="55" presetClass="entr" presetSubtype="0" fill="hold" nodeType="afterEffect">
                                  <p:stCondLst>
                                    <p:cond delay="0"/>
                                  </p:stCondLst>
                                  <p:childTnLst>
                                    <p:set>
                                      <p:cBhvr>
                                        <p:cTn id="98" dur="1" fill="hold">
                                          <p:stCondLst>
                                            <p:cond delay="0"/>
                                          </p:stCondLst>
                                        </p:cTn>
                                        <p:tgtEl>
                                          <p:spTgt spid="28020"/>
                                        </p:tgtEl>
                                        <p:attrNameLst>
                                          <p:attrName>style.visibility</p:attrName>
                                        </p:attrNameLst>
                                      </p:cBhvr>
                                      <p:to>
                                        <p:strVal val="visible"/>
                                      </p:to>
                                    </p:set>
                                    <p:anim calcmode="lin" valueType="num">
                                      <p:cBhvr>
                                        <p:cTn id="99" dur="1000" fill="hold"/>
                                        <p:tgtEl>
                                          <p:spTgt spid="28020"/>
                                        </p:tgtEl>
                                        <p:attrNameLst>
                                          <p:attrName>ppt_w</p:attrName>
                                        </p:attrNameLst>
                                      </p:cBhvr>
                                      <p:tavLst>
                                        <p:tav tm="0">
                                          <p:val>
                                            <p:strVal val="#ppt_w*0.70"/>
                                          </p:val>
                                        </p:tav>
                                        <p:tav tm="100000">
                                          <p:val>
                                            <p:strVal val="#ppt_w"/>
                                          </p:val>
                                        </p:tav>
                                      </p:tavLst>
                                    </p:anim>
                                    <p:anim calcmode="lin" valueType="num">
                                      <p:cBhvr>
                                        <p:cTn id="100" dur="1000" fill="hold"/>
                                        <p:tgtEl>
                                          <p:spTgt spid="28020"/>
                                        </p:tgtEl>
                                        <p:attrNameLst>
                                          <p:attrName>ppt_h</p:attrName>
                                        </p:attrNameLst>
                                      </p:cBhvr>
                                      <p:tavLst>
                                        <p:tav tm="0">
                                          <p:val>
                                            <p:strVal val="#ppt_h"/>
                                          </p:val>
                                        </p:tav>
                                        <p:tav tm="100000">
                                          <p:val>
                                            <p:strVal val="#ppt_h"/>
                                          </p:val>
                                        </p:tav>
                                      </p:tavLst>
                                    </p:anim>
                                    <p:animEffect transition="in" filter="fade">
                                      <p:cBhvr>
                                        <p:cTn id="101" dur="1000"/>
                                        <p:tgtEl>
                                          <p:spTgt spid="28020"/>
                                        </p:tgtEl>
                                      </p:cBhvr>
                                    </p:animEffect>
                                  </p:childTnLst>
                                </p:cTn>
                              </p:par>
                            </p:childTnLst>
                          </p:cTn>
                        </p:par>
                      </p:childTnLst>
                    </p:cTn>
                  </p:par>
                  <p:par>
                    <p:cTn id="102" fill="hold" nodeType="clickPar">
                      <p:stCondLst>
                        <p:cond delay="indefinite"/>
                      </p:stCondLst>
                      <p:childTnLst>
                        <p:par>
                          <p:cTn id="103" fill="hold" nodeType="afterGroup">
                            <p:stCondLst>
                              <p:cond delay="0"/>
                            </p:stCondLst>
                            <p:childTnLst>
                              <p:par>
                                <p:cTn id="104" presetID="3" presetClass="entr" presetSubtype="10" fill="hold" nodeType="clickEffect">
                                  <p:stCondLst>
                                    <p:cond delay="0"/>
                                  </p:stCondLst>
                                  <p:childTnLst>
                                    <p:set>
                                      <p:cBhvr>
                                        <p:cTn id="105" dur="1" fill="hold">
                                          <p:stCondLst>
                                            <p:cond delay="0"/>
                                          </p:stCondLst>
                                        </p:cTn>
                                        <p:tgtEl>
                                          <p:spTgt spid="28023"/>
                                        </p:tgtEl>
                                        <p:attrNameLst>
                                          <p:attrName>style.visibility</p:attrName>
                                        </p:attrNameLst>
                                      </p:cBhvr>
                                      <p:to>
                                        <p:strVal val="visible"/>
                                      </p:to>
                                    </p:set>
                                    <p:animEffect transition="in" filter="blinds(horizontal)">
                                      <p:cBhvr>
                                        <p:cTn id="106" dur="500"/>
                                        <p:tgtEl>
                                          <p:spTgt spid="28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71" grpId="0"/>
      <p:bldP spid="60772" grpId="0"/>
      <p:bldP spid="607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p:nvPr>
            <p:custDataLst>
              <p:tags r:id="rId1"/>
            </p:custDataLst>
          </p:nvPr>
        </p:nvGrpSpPr>
        <p:grpSpPr>
          <a:xfrm>
            <a:off x="1493475" y="970562"/>
            <a:ext cx="6087978" cy="414439"/>
            <a:chOff x="352" y="672"/>
            <a:chExt cx="5112" cy="348"/>
          </a:xfrm>
        </p:grpSpPr>
        <p:sp>
          <p:nvSpPr>
            <p:cNvPr id="40963" name="Rectangle 3"/>
            <p:cNvSpPr/>
            <p:nvPr>
              <p:custDataLst>
                <p:tags r:id="rId51"/>
              </p:custDataLst>
            </p:nvPr>
          </p:nvSpPr>
          <p:spPr>
            <a:xfrm>
              <a:off x="352" y="672"/>
              <a:ext cx="1528" cy="348"/>
            </a:xfrm>
            <a:prstGeom prst="rect">
              <a:avLst/>
            </a:prstGeom>
            <a:noFill/>
            <a:ln w="9525">
              <a:noFill/>
            </a:ln>
          </p:spPr>
          <p:txBody>
            <a:bodyPr>
              <a:spAutoFit/>
            </a:bodyPr>
            <a:lstStyle>
              <a:defPPr/>
            </a:lstStyle>
            <a:p>
              <a:pPr>
                <a:spcBef>
                  <a:spcPct val="20000"/>
                </a:spcBef>
              </a:pPr>
              <a:r>
                <a:rPr lang="zh-CN" altLang="en-US" sz="2100" b="1">
                  <a:solidFill>
                    <a:srgbClr val="990033"/>
                  </a:solidFill>
                  <a:latin typeface="华文细黑" panose="02010600040101010101" pitchFamily="2" charset="-122"/>
                  <a:ea typeface="华文细黑" panose="02010600040101010101" pitchFamily="2" charset="-122"/>
                </a:rPr>
                <a:t>【探究】</a:t>
              </a:r>
            </a:p>
          </p:txBody>
        </p:sp>
        <p:sp>
          <p:nvSpPr>
            <p:cNvPr id="40964" name="Rectangle 4">
              <a:hlinkClick r:id="" action="ppaction://noaction"/>
            </p:cNvPr>
            <p:cNvSpPr/>
            <p:nvPr>
              <p:custDataLst>
                <p:tags r:id="rId52"/>
              </p:custDataLst>
            </p:nvPr>
          </p:nvSpPr>
          <p:spPr>
            <a:xfrm>
              <a:off x="1392" y="672"/>
              <a:ext cx="4072" cy="348"/>
            </a:xfrm>
            <a:prstGeom prst="rect">
              <a:avLst/>
            </a:prstGeom>
            <a:noFill/>
            <a:ln w="9525">
              <a:noFill/>
            </a:ln>
          </p:spPr>
          <p:txBody>
            <a:bodyPr>
              <a:spAutoFit/>
            </a:bodyPr>
            <a:lstStyle>
              <a:defPPr/>
            </a:lstStyle>
            <a:p>
              <a:r>
                <a:rPr lang="zh-CN" altLang="en-US" sz="2100" b="1">
                  <a:solidFill>
                    <a:srgbClr val="FF0000"/>
                  </a:solidFill>
                  <a:latin typeface="黑体" panose="02010609060101010101" charset="-122"/>
                  <a:ea typeface="黑体" panose="02010609060101010101" charset="-122"/>
                </a:rPr>
                <a:t>水的沸腾</a:t>
              </a:r>
            </a:p>
          </p:txBody>
        </p:sp>
      </p:grpSp>
      <p:grpSp>
        <p:nvGrpSpPr>
          <p:cNvPr id="40966" name="Group 7"/>
          <p:cNvGrpSpPr/>
          <p:nvPr>
            <p:custDataLst>
              <p:tags r:id="rId2"/>
            </p:custDataLst>
          </p:nvPr>
        </p:nvGrpSpPr>
        <p:grpSpPr>
          <a:xfrm>
            <a:off x="1655440" y="1427875"/>
            <a:ext cx="903907" cy="3402455"/>
            <a:chOff x="352" y="1117"/>
            <a:chExt cx="759" cy="2857"/>
          </a:xfrm>
        </p:grpSpPr>
        <p:sp>
          <p:nvSpPr>
            <p:cNvPr id="85000" name="AutoShape 8"/>
            <p:cNvSpPr>
              <a:spLocks noChangeArrowheads="1"/>
            </p:cNvSpPr>
            <p:nvPr>
              <p:custDataLst>
                <p:tags r:id="rId47"/>
              </p:custDataLst>
            </p:nvPr>
          </p:nvSpPr>
          <p:spPr bwMode="blackWhite">
            <a:xfrm>
              <a:off x="352" y="1117"/>
              <a:ext cx="759" cy="2857"/>
            </a:xfrm>
            <a:prstGeom prst="roundRect">
              <a:avLst>
                <a:gd name="adj" fmla="val 11648"/>
              </a:avLst>
            </a:prstGeom>
            <a:gradFill rotWithShape="1">
              <a:gsLst>
                <a:gs pos="0">
                  <a:schemeClr val="tx1"/>
                </a:gs>
                <a:gs pos="100000">
                  <a:schemeClr val="tx1">
                    <a:gamma/>
                    <a:shade val="46275"/>
                    <a:invGamma/>
                  </a:schemeClr>
                </a:gs>
              </a:gsLst>
              <a:lin ang="2700000" scaled="1"/>
            </a:gradFill>
            <a:ln w="12700">
              <a:noFill/>
              <a:round/>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8" name="Rectangle 9"/>
            <p:cNvSpPr/>
            <p:nvPr>
              <p:custDataLst>
                <p:tags r:id="rId48"/>
              </p:custDataLst>
            </p:nvPr>
          </p:nvSpPr>
          <p:spPr>
            <a:xfrm>
              <a:off x="536" y="1416"/>
              <a:ext cx="373" cy="357"/>
            </a:xfrm>
            <a:prstGeom prst="rect">
              <a:avLst/>
            </a:prstGeom>
            <a:noFill/>
            <a:ln w="9525">
              <a:noFill/>
            </a:ln>
          </p:spPr>
          <p:txBody>
            <a:bodyPr wrap="none" anchor="ctr"/>
            <a:lstStyle>
              <a:defPPr/>
            </a:lstStyle>
            <a:p>
              <a:pPr algn="ctr" latinLnBrk="1"/>
              <a:r>
                <a:rPr lang="en-US" altLang="zh-CN" sz="2100" b="1">
                  <a:solidFill>
                    <a:srgbClr val="FF0000"/>
                  </a:solidFill>
                  <a:latin typeface="Verdana" panose="020B0604030504040204" pitchFamily="34" charset="0"/>
                  <a:ea typeface="가는각진제목체" pitchFamily="18" charset="-127"/>
                </a:rPr>
                <a:t>4</a:t>
              </a:r>
              <a:endParaRPr lang="en-US" altLang="ko-KR" sz="2100" b="1">
                <a:solidFill>
                  <a:srgbClr val="FF0000"/>
                </a:solidFill>
                <a:latin typeface="Verdana" panose="020B0604030504040204" pitchFamily="34" charset="0"/>
                <a:ea typeface="가는각진제목체" pitchFamily="18" charset="-127"/>
              </a:endParaRPr>
            </a:p>
          </p:txBody>
        </p:sp>
        <p:sp>
          <p:nvSpPr>
            <p:cNvPr id="40969" name="Oval 10"/>
            <p:cNvSpPr/>
            <p:nvPr>
              <p:custDataLst>
                <p:tags r:id="rId49"/>
              </p:custDataLst>
            </p:nvPr>
          </p:nvSpPr>
          <p:spPr>
            <a:xfrm>
              <a:off x="472" y="1344"/>
              <a:ext cx="498" cy="498"/>
            </a:xfrm>
            <a:prstGeom prst="ellipse">
              <a:avLst/>
            </a:prstGeom>
            <a:noFill/>
            <a:ln w="127000" cap="flat" cmpd="sng">
              <a:solidFill>
                <a:schemeClr val="bg1">
                  <a:alpha val="50195"/>
                </a:schemeClr>
              </a:solidFill>
              <a:prstDash val="solid"/>
              <a:headEnd type="none" w="med" len="med"/>
              <a:tailEnd type="none" w="med" len="med"/>
            </a:ln>
          </p:spPr>
          <p:txBody>
            <a:bodyPr wrap="none" anchor="ctr"/>
            <a:lstStyle>
              <a:defPPr/>
            </a:lstStyle>
            <a:p>
              <a:endParaRPr sz="100">
                <a:latin typeface="Arial" panose="020B0604020202020204" pitchFamily="34" charset="0"/>
              </a:endParaRPr>
            </a:p>
          </p:txBody>
        </p:sp>
        <p:sp>
          <p:nvSpPr>
            <p:cNvPr id="40970" name="Text Box 11"/>
            <p:cNvSpPr txBox="1"/>
            <p:nvPr>
              <p:custDataLst>
                <p:tags r:id="rId50"/>
              </p:custDataLst>
            </p:nvPr>
          </p:nvSpPr>
          <p:spPr>
            <a:xfrm>
              <a:off x="516" y="2048"/>
              <a:ext cx="584" cy="1891"/>
            </a:xfrm>
            <a:prstGeom prst="rect">
              <a:avLst/>
            </a:prstGeom>
            <a:noFill/>
            <a:ln w="9525">
              <a:noFill/>
            </a:ln>
          </p:spPr>
          <p:txBody>
            <a:bodyPr>
              <a:spAutoFit/>
            </a:bodyPr>
            <a:lstStyle>
              <a:defPPr/>
            </a:lstStyle>
            <a:p>
              <a:pPr>
                <a:spcBef>
                  <a:spcPct val="20000"/>
                </a:spcBef>
              </a:pPr>
              <a:r>
                <a:rPr lang="zh-CN" altLang="en-US" sz="2700" b="1">
                  <a:solidFill>
                    <a:schemeClr val="bg1"/>
                  </a:solidFill>
                  <a:latin typeface="Arial" panose="020B0604020202020204" pitchFamily="34" charset="0"/>
                  <a:ea typeface="楷体_GB2312" panose="02010609030101010101" charset="-122"/>
                </a:rPr>
                <a:t>实验结论</a:t>
              </a:r>
              <a:endParaRPr lang="zh-CN" altLang="en-US" sz="2700" b="1">
                <a:solidFill>
                  <a:schemeClr val="bg1"/>
                </a:solidFill>
                <a:latin typeface="楷体_GB2312" panose="02010609030101010101" charset="-122"/>
                <a:ea typeface="楷体_GB2312" panose="02010609030101010101" charset="-122"/>
              </a:endParaRPr>
            </a:p>
            <a:p>
              <a:pPr>
                <a:spcBef>
                  <a:spcPct val="20000"/>
                </a:spcBef>
              </a:pPr>
              <a:endParaRPr lang="zh-CN" altLang="en-US" sz="2700" b="1">
                <a:solidFill>
                  <a:schemeClr val="bg1"/>
                </a:solidFill>
                <a:latin typeface="楷体_GB2312" panose="02010609030101010101" charset="-122"/>
                <a:ea typeface="楷体_GB2312" panose="02010609030101010101" charset="-122"/>
              </a:endParaRPr>
            </a:p>
          </p:txBody>
        </p:sp>
      </p:grpSp>
      <p:grpSp>
        <p:nvGrpSpPr>
          <p:cNvPr id="4" name="Group 45"/>
          <p:cNvGrpSpPr/>
          <p:nvPr>
            <p:custDataLst>
              <p:tags r:id="rId3"/>
            </p:custDataLst>
          </p:nvPr>
        </p:nvGrpSpPr>
        <p:grpSpPr>
          <a:xfrm>
            <a:off x="2627230" y="1427875"/>
            <a:ext cx="4936359" cy="3512020"/>
            <a:chOff x="1230" y="1071"/>
            <a:chExt cx="4145" cy="2450"/>
          </a:xfrm>
        </p:grpSpPr>
        <p:grpSp>
          <p:nvGrpSpPr>
            <p:cNvPr id="40972" name="Group 12"/>
            <p:cNvGrpSpPr/>
            <p:nvPr>
              <p:custDataLst>
                <p:tags r:id="rId42"/>
              </p:custDataLst>
            </p:nvPr>
          </p:nvGrpSpPr>
          <p:grpSpPr>
            <a:xfrm>
              <a:off x="1230" y="1485"/>
              <a:ext cx="178" cy="390"/>
              <a:chOff x="1426" y="2568"/>
              <a:chExt cx="178" cy="390"/>
            </a:xfrm>
          </p:grpSpPr>
          <p:sp>
            <p:nvSpPr>
              <p:cNvPr id="85005" name="AutoShape 13"/>
              <p:cNvSpPr>
                <a:spLocks noChangeArrowheads="1"/>
              </p:cNvSpPr>
              <p:nvPr>
                <p:custDataLst>
                  <p:tags r:id="rId44"/>
                </p:custDataLst>
              </p:nvPr>
            </p:nvSpPr>
            <p:spPr bwMode="blackWhite">
              <a:xfrm rot="5400000">
                <a:off x="1357" y="2712"/>
                <a:ext cx="390" cy="105"/>
              </a:xfrm>
              <a:prstGeom prst="triangle">
                <a:avLst>
                  <a:gd name="adj" fmla="val 50000"/>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006" name="Rectangle 14"/>
              <p:cNvSpPr>
                <a:spLocks noChangeArrowheads="1"/>
              </p:cNvSpPr>
              <p:nvPr>
                <p:custDataLst>
                  <p:tags r:id="rId45"/>
                </p:custDataLst>
              </p:nvPr>
            </p:nvSpPr>
            <p:spPr bwMode="blackWhite">
              <a:xfrm>
                <a:off x="1461" y="2574"/>
                <a:ext cx="27" cy="378"/>
              </a:xfrm>
              <a:prstGeom prst="rect">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007" name="Rectangle 15"/>
              <p:cNvSpPr>
                <a:spLocks noChangeArrowheads="1"/>
              </p:cNvSpPr>
              <p:nvPr>
                <p:custDataLst>
                  <p:tags r:id="rId46"/>
                </p:custDataLst>
              </p:nvPr>
            </p:nvSpPr>
            <p:spPr bwMode="blackWhite">
              <a:xfrm>
                <a:off x="1426" y="2575"/>
                <a:ext cx="27" cy="378"/>
              </a:xfrm>
              <a:prstGeom prst="rect">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0976" name="AutoShape 16"/>
            <p:cNvSpPr/>
            <p:nvPr>
              <p:custDataLst>
                <p:tags r:id="rId43"/>
              </p:custDataLst>
            </p:nvPr>
          </p:nvSpPr>
          <p:spPr>
            <a:xfrm>
              <a:off x="1419" y="1071"/>
              <a:ext cx="3956" cy="2450"/>
            </a:xfrm>
            <a:prstGeom prst="roundRect">
              <a:avLst>
                <a:gd name="adj" fmla="val 7315"/>
              </a:avLst>
            </a:prstGeom>
            <a:noFill/>
            <a:ln w="22225" cap="rnd" cmpd="sng">
              <a:solidFill>
                <a:srgbClr val="1C1C1C"/>
              </a:solidFill>
              <a:prstDash val="sysDot"/>
              <a:headEnd type="none" w="med" len="med"/>
              <a:tailEnd type="none" w="med" len="med"/>
            </a:ln>
          </p:spPr>
          <p:txBody>
            <a:bodyPr wrap="none" anchor="ctr"/>
            <a:lstStyle>
              <a:defPPr/>
            </a:lstStyle>
            <a:p>
              <a:endParaRPr sz="100">
                <a:latin typeface="Arial" panose="020B0604020202020204" pitchFamily="34" charset="0"/>
              </a:endParaRPr>
            </a:p>
          </p:txBody>
        </p:sp>
      </p:grpSp>
      <p:sp>
        <p:nvSpPr>
          <p:cNvPr id="40980" name="矩形 40979" descr="白色大理石"/>
          <p:cNvSpPr/>
          <p:nvPr>
            <p:custDataLst>
              <p:tags r:id="rId4"/>
            </p:custDataLst>
          </p:nvPr>
        </p:nvSpPr>
        <p:spPr>
          <a:xfrm>
            <a:off x="366086" y="2926446"/>
            <a:ext cx="1026572" cy="377522"/>
          </a:xfrm>
          <a:prstGeom prst="rect">
            <a:avLst/>
          </a:prstGeom>
        </p:spPr>
        <p:txBody>
          <a:bodyPr wrap="none" fromWordArt="1">
            <a:prstTxWarp prst="textPlain">
              <a:avLst>
                <a:gd name="adj" fmla="val 50000"/>
              </a:avLst>
            </a:prstTxWarp>
            <a:normAutofit fontScale="60000"/>
            <a:scene3d>
              <a:camera prst="legacyObliqueRight">
                <a:rot lat="0" lon="0" rev="0"/>
              </a:camera>
              <a:lightRig rig="legacyHarsh3" dir="t"/>
            </a:scene3d>
            <a:sp3d extrusionH="100000" prstMaterial="legacyMatte">
              <a:extrusionClr>
                <a:srgbClr val="663300"/>
              </a:extrusionClr>
            </a:sp3d>
          </a:bodyPr>
          <a:lstStyle>
            <a:defPPr/>
          </a:lstStyle>
          <a:p>
            <a:pPr algn="ctr"/>
            <a:r>
              <a:rPr lang="zh-CN" altLang="en-US" sz="2700">
                <a:blipFill rotWithShape="0">
                  <a:blip r:embed="rId54"/>
                  <a:stretch>
                    <a:fillRect/>
                  </a:stretch>
                </a:blipFill>
                <a:latin typeface="宋体" panose="02010600030101010101" pitchFamily="2" charset="-122"/>
                <a:ea typeface="宋体" panose="02010600030101010101" pitchFamily="2" charset="-122"/>
              </a:rPr>
              <a:t>汽化</a:t>
            </a:r>
          </a:p>
        </p:txBody>
      </p:sp>
      <p:sp>
        <p:nvSpPr>
          <p:cNvPr id="40981" name="文本框 40980"/>
          <p:cNvSpPr txBox="1"/>
          <p:nvPr>
            <p:custDataLst>
              <p:tags r:id="rId5"/>
            </p:custDataLst>
          </p:nvPr>
        </p:nvSpPr>
        <p:spPr>
          <a:xfrm>
            <a:off x="2897568" y="1589840"/>
            <a:ext cx="4744621" cy="368300"/>
          </a:xfrm>
          <a:prstGeom prst="rect">
            <a:avLst/>
          </a:prstGeom>
          <a:noFill/>
          <a:ln w="9525">
            <a:noFill/>
          </a:ln>
        </p:spPr>
        <p:txBody>
          <a:bodyPr>
            <a:spAutoFit/>
          </a:bodyPr>
          <a:lstStyle>
            <a:defPPr/>
          </a:lstStyle>
          <a:p>
            <a:pPr>
              <a:spcBef>
                <a:spcPct val="50000"/>
              </a:spcBef>
            </a:pPr>
            <a:r>
              <a:rPr lang="en-US" altLang="zh-CN" sz="1800" b="1">
                <a:latin typeface="Times New Roman" panose="02020603050405020304" charset="0"/>
              </a:rPr>
              <a:t>1</a:t>
            </a:r>
            <a:r>
              <a:rPr lang="zh-CN" altLang="en-US" sz="1800" b="1">
                <a:latin typeface="Times New Roman" panose="02020603050405020304" charset="0"/>
              </a:rPr>
              <a:t>、水在沸腾前和沸腾时的情景：</a:t>
            </a:r>
            <a:endParaRPr lang="zh-CN" altLang="en-US" sz="1800" b="1">
              <a:latin typeface="Times New Roman"/>
            </a:endParaRPr>
          </a:p>
        </p:txBody>
      </p:sp>
      <p:sp>
        <p:nvSpPr>
          <p:cNvPr id="40982" name="文本框 40981"/>
          <p:cNvSpPr txBox="1"/>
          <p:nvPr>
            <p:custDataLst>
              <p:tags r:id="rId6"/>
            </p:custDataLst>
          </p:nvPr>
        </p:nvSpPr>
        <p:spPr>
          <a:xfrm>
            <a:off x="3383463" y="2184108"/>
            <a:ext cx="1314775" cy="368300"/>
          </a:xfrm>
          <a:prstGeom prst="rect">
            <a:avLst/>
          </a:prstGeom>
          <a:noFill/>
          <a:ln w="9525">
            <a:noFill/>
          </a:ln>
        </p:spPr>
        <p:txBody>
          <a:bodyPr>
            <a:spAutoFit/>
          </a:bodyPr>
          <a:lstStyle>
            <a:defPPr/>
          </a:lstStyle>
          <a:p>
            <a:pPr>
              <a:spcBef>
                <a:spcPct val="50000"/>
              </a:spcBef>
            </a:pPr>
            <a:r>
              <a:rPr lang="zh-CN" altLang="en-US" sz="1800" b="1">
                <a:solidFill>
                  <a:srgbClr val="CC0000"/>
                </a:solidFill>
                <a:latin typeface="Times New Roman" panose="02020603050405020304" charset="0"/>
              </a:rPr>
              <a:t>由小变大</a:t>
            </a:r>
            <a:endParaRPr lang="zh-CN" altLang="en-US" sz="1800" b="1">
              <a:solidFill>
                <a:srgbClr val="CC0000"/>
              </a:solidFill>
              <a:latin typeface="Times New Roman"/>
            </a:endParaRPr>
          </a:p>
        </p:txBody>
      </p:sp>
      <p:sp>
        <p:nvSpPr>
          <p:cNvPr id="40983" name="文本框 40982"/>
          <p:cNvSpPr txBox="1"/>
          <p:nvPr>
            <p:custDataLst>
              <p:tags r:id="rId7"/>
            </p:custDataLst>
          </p:nvPr>
        </p:nvSpPr>
        <p:spPr>
          <a:xfrm>
            <a:off x="5490199" y="1914960"/>
            <a:ext cx="1314775" cy="368300"/>
          </a:xfrm>
          <a:prstGeom prst="rect">
            <a:avLst/>
          </a:prstGeom>
          <a:noFill/>
          <a:ln w="9525">
            <a:noFill/>
          </a:ln>
        </p:spPr>
        <p:txBody>
          <a:bodyPr>
            <a:spAutoFit/>
          </a:bodyPr>
          <a:lstStyle>
            <a:defPPr/>
          </a:lstStyle>
          <a:p>
            <a:pPr>
              <a:spcBef>
                <a:spcPct val="50000"/>
              </a:spcBef>
            </a:pPr>
            <a:r>
              <a:rPr lang="zh-CN" altLang="en-US" sz="1800" b="1">
                <a:solidFill>
                  <a:srgbClr val="CC0000"/>
                </a:solidFill>
                <a:latin typeface="Times New Roman" panose="02020603050405020304" charset="0"/>
              </a:rPr>
              <a:t>由大变小</a:t>
            </a:r>
          </a:p>
        </p:txBody>
      </p:sp>
      <p:sp>
        <p:nvSpPr>
          <p:cNvPr id="40984" name="文本框 40983"/>
          <p:cNvSpPr txBox="1"/>
          <p:nvPr>
            <p:custDataLst>
              <p:tags r:id="rId8"/>
            </p:custDataLst>
          </p:nvPr>
        </p:nvSpPr>
        <p:spPr>
          <a:xfrm>
            <a:off x="5922502" y="4183661"/>
            <a:ext cx="743133" cy="368300"/>
          </a:xfrm>
          <a:prstGeom prst="rect">
            <a:avLst/>
          </a:prstGeom>
          <a:noFill/>
          <a:ln w="9525">
            <a:noFill/>
          </a:ln>
        </p:spPr>
        <p:txBody>
          <a:bodyPr>
            <a:spAutoFit/>
          </a:bodyPr>
          <a:lstStyle>
            <a:defPPr/>
          </a:lstStyle>
          <a:p>
            <a:pPr>
              <a:spcBef>
                <a:spcPct val="50000"/>
              </a:spcBef>
            </a:pPr>
            <a:r>
              <a:rPr lang="zh-CN" altLang="en-US" sz="1800" b="1">
                <a:solidFill>
                  <a:srgbClr val="CC0000"/>
                </a:solidFill>
                <a:latin typeface="Times New Roman" panose="02020603050405020304" charset="0"/>
              </a:rPr>
              <a:t>较大</a:t>
            </a:r>
          </a:p>
        </p:txBody>
      </p:sp>
      <p:sp>
        <p:nvSpPr>
          <p:cNvPr id="40985" name="文本框 40984"/>
          <p:cNvSpPr txBox="1"/>
          <p:nvPr>
            <p:custDataLst>
              <p:tags r:id="rId9"/>
            </p:custDataLst>
          </p:nvPr>
        </p:nvSpPr>
        <p:spPr>
          <a:xfrm>
            <a:off x="3869358" y="4561182"/>
            <a:ext cx="743133" cy="368300"/>
          </a:xfrm>
          <a:prstGeom prst="rect">
            <a:avLst/>
          </a:prstGeom>
          <a:noFill/>
          <a:ln w="9525">
            <a:noFill/>
          </a:ln>
        </p:spPr>
        <p:txBody>
          <a:bodyPr>
            <a:spAutoFit/>
          </a:bodyPr>
          <a:lstStyle>
            <a:defPPr/>
          </a:lstStyle>
          <a:p>
            <a:pPr>
              <a:spcBef>
                <a:spcPct val="50000"/>
              </a:spcBef>
            </a:pPr>
            <a:r>
              <a:rPr lang="zh-CN" altLang="en-US" sz="1800" b="1">
                <a:solidFill>
                  <a:srgbClr val="CC0000"/>
                </a:solidFill>
                <a:latin typeface="Times New Roman" panose="02020603050405020304" charset="0"/>
              </a:rPr>
              <a:t>变小</a:t>
            </a:r>
          </a:p>
        </p:txBody>
      </p:sp>
      <p:sp>
        <p:nvSpPr>
          <p:cNvPr id="40986" name="文本框 40985"/>
          <p:cNvSpPr txBox="1"/>
          <p:nvPr>
            <p:custDataLst>
              <p:tags r:id="rId10"/>
            </p:custDataLst>
          </p:nvPr>
        </p:nvSpPr>
        <p:spPr>
          <a:xfrm>
            <a:off x="3059533" y="1914960"/>
            <a:ext cx="4482619" cy="645160"/>
          </a:xfrm>
          <a:prstGeom prst="rect">
            <a:avLst/>
          </a:prstGeom>
          <a:noFill/>
          <a:ln w="9525">
            <a:noFill/>
          </a:ln>
        </p:spPr>
        <p:txBody>
          <a:bodyPr>
            <a:spAutoFit/>
          </a:bodyPr>
          <a:lstStyle>
            <a:defPPr/>
          </a:lstStyle>
          <a:p>
            <a:pPr>
              <a:spcBef>
                <a:spcPct val="50000"/>
              </a:spcBef>
            </a:pPr>
            <a:r>
              <a:rPr lang="zh-CN" altLang="en-US" sz="1800" b="1">
                <a:latin typeface="宋体" panose="02010600030101010101" pitchFamily="2" charset="-122"/>
              </a:rPr>
              <a:t>（</a:t>
            </a:r>
            <a:r>
              <a:rPr lang="en-US" altLang="zh-CN" sz="1800" b="1">
                <a:latin typeface="宋体" panose="02010600030101010101" pitchFamily="2" charset="-122"/>
              </a:rPr>
              <a:t>1</a:t>
            </a:r>
            <a:r>
              <a:rPr lang="zh-CN" altLang="en-US" sz="1800" b="1">
                <a:latin typeface="宋体" panose="02010600030101010101" pitchFamily="2" charset="-122"/>
              </a:rPr>
              <a:t>）水中气泡在沸前</a:t>
            </a:r>
            <a:r>
              <a:rPr lang="zh-CN" altLang="en-US" sz="1800" b="1" u="sng">
                <a:latin typeface="宋体" panose="02010600030101010101" pitchFamily="2" charset="-122"/>
              </a:rPr>
              <a:t>            </a:t>
            </a:r>
            <a:r>
              <a:rPr lang="zh-CN" altLang="en-US" sz="1800" b="1">
                <a:latin typeface="宋体" panose="02010600030101010101" pitchFamily="2" charset="-122"/>
              </a:rPr>
              <a:t>，沸腾时</a:t>
            </a:r>
            <a:r>
              <a:rPr lang="zh-CN" altLang="en-US" sz="1800" b="1" u="sng">
                <a:latin typeface="宋体" panose="02010600030101010101" pitchFamily="2" charset="-122"/>
              </a:rPr>
              <a:t>               </a:t>
            </a:r>
            <a:r>
              <a:rPr lang="zh-CN" altLang="en-US" sz="1800" b="1">
                <a:latin typeface="宋体" panose="02010600030101010101" pitchFamily="2" charset="-122"/>
              </a:rPr>
              <a:t>。</a:t>
            </a:r>
          </a:p>
        </p:txBody>
      </p:sp>
      <p:grpSp>
        <p:nvGrpSpPr>
          <p:cNvPr id="40987" name="组合 40986"/>
          <p:cNvGrpSpPr/>
          <p:nvPr>
            <p:custDataLst>
              <p:tags r:id="rId11"/>
            </p:custDataLst>
          </p:nvPr>
        </p:nvGrpSpPr>
        <p:grpSpPr>
          <a:xfrm>
            <a:off x="3491837" y="2616412"/>
            <a:ext cx="1086118" cy="1427644"/>
            <a:chOff x="1104" y="1728"/>
            <a:chExt cx="1248" cy="1758"/>
          </a:xfrm>
        </p:grpSpPr>
        <p:grpSp>
          <p:nvGrpSpPr>
            <p:cNvPr id="40988" name="组合 40987"/>
            <p:cNvGrpSpPr/>
            <p:nvPr>
              <p:custDataLst>
                <p:tags r:id="rId29"/>
              </p:custDataLst>
            </p:nvPr>
          </p:nvGrpSpPr>
          <p:grpSpPr>
            <a:xfrm>
              <a:off x="1104" y="1728"/>
              <a:ext cx="1200" cy="1344"/>
              <a:chOff x="720" y="1008"/>
              <a:chExt cx="1536" cy="1872"/>
            </a:xfrm>
          </p:grpSpPr>
          <p:sp>
            <p:nvSpPr>
              <p:cNvPr id="40989" name="矩形 40988"/>
              <p:cNvSpPr/>
              <p:nvPr>
                <p:custDataLst>
                  <p:tags r:id="rId31"/>
                </p:custDataLst>
              </p:nvPr>
            </p:nvSpPr>
            <p:spPr>
              <a:xfrm>
                <a:off x="720" y="1008"/>
                <a:ext cx="1536" cy="1872"/>
              </a:xfrm>
              <a:prstGeom prst="rect">
                <a:avLst/>
              </a:prstGeom>
              <a:pattFill prst="dashHorz">
                <a:fgClr>
                  <a:schemeClr val="tx1"/>
                </a:fgClr>
                <a:bgClr>
                  <a:schemeClr val="bg1"/>
                </a:bgClr>
              </a:pattFill>
              <a:ln w="9525">
                <a:noFill/>
              </a:ln>
            </p:spPr>
            <p:txBody>
              <a:bodyPr/>
              <a:lstStyle>
                <a:defPPr/>
              </a:lstStyle>
              <a:p>
                <a:endParaRPr lang="zh-CN" altLang="en-US" sz="100"/>
              </a:p>
            </p:txBody>
          </p:sp>
          <p:grpSp>
            <p:nvGrpSpPr>
              <p:cNvPr id="40990" name="组合 40989"/>
              <p:cNvGrpSpPr/>
              <p:nvPr>
                <p:custDataLst>
                  <p:tags r:id="rId32"/>
                </p:custDataLst>
              </p:nvPr>
            </p:nvGrpSpPr>
            <p:grpSpPr>
              <a:xfrm>
                <a:off x="960" y="1104"/>
                <a:ext cx="1008" cy="1773"/>
                <a:chOff x="0" y="0"/>
                <a:chExt cx="1008" cy="1773"/>
              </a:xfrm>
            </p:grpSpPr>
            <p:grpSp>
              <p:nvGrpSpPr>
                <p:cNvPr id="40991" name="组合 40990"/>
                <p:cNvGrpSpPr/>
                <p:nvPr>
                  <p:custDataLst>
                    <p:tags r:id="rId33"/>
                  </p:custDataLst>
                </p:nvPr>
              </p:nvGrpSpPr>
              <p:grpSpPr>
                <a:xfrm>
                  <a:off x="0" y="0"/>
                  <a:ext cx="1008" cy="1488"/>
                  <a:chOff x="0" y="0"/>
                  <a:chExt cx="1008" cy="1488"/>
                </a:xfrm>
              </p:grpSpPr>
              <p:sp>
                <p:nvSpPr>
                  <p:cNvPr id="40992" name="椭圆 40991"/>
                  <p:cNvSpPr/>
                  <p:nvPr>
                    <p:custDataLst>
                      <p:tags r:id="rId35"/>
                    </p:custDataLst>
                  </p:nvPr>
                </p:nvSpPr>
                <p:spPr>
                  <a:xfrm rot="11207044">
                    <a:off x="720" y="1200"/>
                    <a:ext cx="288" cy="288"/>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0993" name="椭圆 40992"/>
                  <p:cNvSpPr/>
                  <p:nvPr>
                    <p:custDataLst>
                      <p:tags r:id="rId36"/>
                    </p:custDataLst>
                  </p:nvPr>
                </p:nvSpPr>
                <p:spPr>
                  <a:xfrm rot="11207044">
                    <a:off x="92" y="960"/>
                    <a:ext cx="288" cy="288"/>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0994" name="椭圆 40993"/>
                  <p:cNvSpPr/>
                  <p:nvPr>
                    <p:custDataLst>
                      <p:tags r:id="rId37"/>
                    </p:custDataLst>
                  </p:nvPr>
                </p:nvSpPr>
                <p:spPr>
                  <a:xfrm rot="11207044">
                    <a:off x="528" y="790"/>
                    <a:ext cx="192" cy="192"/>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0995" name="椭圆 40994"/>
                  <p:cNvSpPr/>
                  <p:nvPr>
                    <p:custDataLst>
                      <p:tags r:id="rId38"/>
                    </p:custDataLst>
                  </p:nvPr>
                </p:nvSpPr>
                <p:spPr>
                  <a:xfrm rot="11207044">
                    <a:off x="0" y="432"/>
                    <a:ext cx="192" cy="192"/>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0996" name="椭圆 40995"/>
                  <p:cNvSpPr/>
                  <p:nvPr>
                    <p:custDataLst>
                      <p:tags r:id="rId39"/>
                    </p:custDataLst>
                  </p:nvPr>
                </p:nvSpPr>
                <p:spPr>
                  <a:xfrm rot="11207044">
                    <a:off x="432" y="400"/>
                    <a:ext cx="144" cy="144"/>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0997" name="椭圆 40996"/>
                  <p:cNvSpPr/>
                  <p:nvPr>
                    <p:custDataLst>
                      <p:tags r:id="rId40"/>
                    </p:custDataLst>
                  </p:nvPr>
                </p:nvSpPr>
                <p:spPr>
                  <a:xfrm rot="11207044">
                    <a:off x="0" y="0"/>
                    <a:ext cx="96" cy="96"/>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0998" name="椭圆 40997"/>
                  <p:cNvSpPr/>
                  <p:nvPr>
                    <p:custDataLst>
                      <p:tags r:id="rId41"/>
                    </p:custDataLst>
                  </p:nvPr>
                </p:nvSpPr>
                <p:spPr>
                  <a:xfrm rot="11207044">
                    <a:off x="432" y="100"/>
                    <a:ext cx="96" cy="96"/>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grpSp>
            <p:sp>
              <p:nvSpPr>
                <p:cNvPr id="40999" name="椭圆 40998"/>
                <p:cNvSpPr/>
                <p:nvPr>
                  <p:custDataLst>
                    <p:tags r:id="rId34"/>
                  </p:custDataLst>
                </p:nvPr>
              </p:nvSpPr>
              <p:spPr>
                <a:xfrm rot="11207044">
                  <a:off x="192" y="1440"/>
                  <a:ext cx="383" cy="333"/>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grpSp>
        </p:grpSp>
        <p:sp>
          <p:nvSpPr>
            <p:cNvPr id="41000" name="文本框 40999"/>
            <p:cNvSpPr txBox="1"/>
            <p:nvPr>
              <p:custDataLst>
                <p:tags r:id="rId30"/>
              </p:custDataLst>
            </p:nvPr>
          </p:nvSpPr>
          <p:spPr>
            <a:xfrm>
              <a:off x="1104" y="3090"/>
              <a:ext cx="1248" cy="396"/>
            </a:xfrm>
            <a:prstGeom prst="rect">
              <a:avLst/>
            </a:prstGeom>
            <a:noFill/>
            <a:ln w="9525">
              <a:noFill/>
            </a:ln>
          </p:spPr>
          <p:txBody>
            <a:bodyPr>
              <a:spAutoFit/>
            </a:bodyPr>
            <a:lstStyle>
              <a:defPPr/>
            </a:lstStyle>
            <a:p>
              <a:pPr>
                <a:spcBef>
                  <a:spcPct val="50000"/>
                </a:spcBef>
              </a:pPr>
              <a:r>
                <a:rPr lang="zh-CN" altLang="en-US" sz="1500" b="1">
                  <a:solidFill>
                    <a:srgbClr val="CC0000"/>
                  </a:solidFill>
                  <a:latin typeface="Times New Roman" panose="02020603050405020304" charset="0"/>
                  <a:ea typeface="华文新魏" panose="02010800040101010101" pitchFamily="2" charset="-122"/>
                </a:rPr>
                <a:t>沸腾前</a:t>
              </a:r>
              <a:endParaRPr lang="zh-CN" altLang="en-US" sz="1500" b="1">
                <a:solidFill>
                  <a:srgbClr val="CC0000"/>
                </a:solidFill>
                <a:latin typeface="Times New Roman"/>
                <a:ea typeface="华文新魏" panose="02010800040101010101" pitchFamily="2" charset="-122"/>
              </a:endParaRPr>
            </a:p>
          </p:txBody>
        </p:sp>
      </p:grpSp>
      <p:grpSp>
        <p:nvGrpSpPr>
          <p:cNvPr id="41001" name="组合 41000"/>
          <p:cNvGrpSpPr/>
          <p:nvPr>
            <p:custDataLst>
              <p:tags r:id="rId12"/>
            </p:custDataLst>
          </p:nvPr>
        </p:nvGrpSpPr>
        <p:grpSpPr>
          <a:xfrm>
            <a:off x="5436607" y="2616412"/>
            <a:ext cx="1512467" cy="1494935"/>
            <a:chOff x="2688" y="1776"/>
            <a:chExt cx="1632" cy="1857"/>
          </a:xfrm>
        </p:grpSpPr>
        <p:grpSp>
          <p:nvGrpSpPr>
            <p:cNvPr id="41002" name="组合 41001"/>
            <p:cNvGrpSpPr/>
            <p:nvPr>
              <p:custDataLst>
                <p:tags r:id="rId16"/>
              </p:custDataLst>
            </p:nvPr>
          </p:nvGrpSpPr>
          <p:grpSpPr>
            <a:xfrm>
              <a:off x="2976" y="1776"/>
              <a:ext cx="1056" cy="1344"/>
              <a:chOff x="3168" y="1008"/>
              <a:chExt cx="1536" cy="1872"/>
            </a:xfrm>
          </p:grpSpPr>
          <p:sp>
            <p:nvSpPr>
              <p:cNvPr id="41003" name="矩形 41002"/>
              <p:cNvSpPr/>
              <p:nvPr>
                <p:custDataLst>
                  <p:tags r:id="rId18"/>
                </p:custDataLst>
              </p:nvPr>
            </p:nvSpPr>
            <p:spPr>
              <a:xfrm>
                <a:off x="3168" y="1008"/>
                <a:ext cx="1536" cy="1872"/>
              </a:xfrm>
              <a:prstGeom prst="rect">
                <a:avLst/>
              </a:prstGeom>
              <a:pattFill prst="dashHorz">
                <a:fgClr>
                  <a:schemeClr val="tx1"/>
                </a:fgClr>
                <a:bgClr>
                  <a:schemeClr val="bg1"/>
                </a:bgClr>
              </a:pattFill>
              <a:ln w="9525">
                <a:noFill/>
              </a:ln>
            </p:spPr>
            <p:txBody>
              <a:bodyPr/>
              <a:lstStyle>
                <a:defPPr/>
              </a:lstStyle>
              <a:p>
                <a:endParaRPr lang="zh-CN" altLang="en-US" sz="100"/>
              </a:p>
            </p:txBody>
          </p:sp>
          <p:grpSp>
            <p:nvGrpSpPr>
              <p:cNvPr id="41004" name="组合 41003"/>
              <p:cNvGrpSpPr/>
              <p:nvPr>
                <p:custDataLst>
                  <p:tags r:id="rId19"/>
                </p:custDataLst>
              </p:nvPr>
            </p:nvGrpSpPr>
            <p:grpSpPr>
              <a:xfrm>
                <a:off x="3312" y="1104"/>
                <a:ext cx="1008" cy="1680"/>
                <a:chOff x="0" y="0"/>
                <a:chExt cx="1008" cy="1680"/>
              </a:xfrm>
            </p:grpSpPr>
            <p:sp>
              <p:nvSpPr>
                <p:cNvPr id="41005" name="椭圆 41004"/>
                <p:cNvSpPr/>
                <p:nvPr>
                  <p:custDataLst>
                    <p:tags r:id="rId20"/>
                  </p:custDataLst>
                </p:nvPr>
              </p:nvSpPr>
              <p:spPr>
                <a:xfrm>
                  <a:off x="0" y="0"/>
                  <a:ext cx="288" cy="288"/>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1006" name="椭圆 41005"/>
                <p:cNvSpPr/>
                <p:nvPr>
                  <p:custDataLst>
                    <p:tags r:id="rId21"/>
                  </p:custDataLst>
                </p:nvPr>
              </p:nvSpPr>
              <p:spPr>
                <a:xfrm>
                  <a:off x="624" y="144"/>
                  <a:ext cx="288" cy="288"/>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1007" name="椭圆 41006"/>
                <p:cNvSpPr/>
                <p:nvPr>
                  <p:custDataLst>
                    <p:tags r:id="rId22"/>
                  </p:custDataLst>
                </p:nvPr>
              </p:nvSpPr>
              <p:spPr>
                <a:xfrm>
                  <a:off x="192" y="624"/>
                  <a:ext cx="192" cy="192"/>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1008" name="椭圆 41007"/>
                <p:cNvSpPr/>
                <p:nvPr>
                  <p:custDataLst>
                    <p:tags r:id="rId23"/>
                  </p:custDataLst>
                </p:nvPr>
              </p:nvSpPr>
              <p:spPr>
                <a:xfrm>
                  <a:off x="720" y="672"/>
                  <a:ext cx="192" cy="192"/>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1009" name="椭圆 41008"/>
                <p:cNvSpPr/>
                <p:nvPr>
                  <p:custDataLst>
                    <p:tags r:id="rId24"/>
                  </p:custDataLst>
                </p:nvPr>
              </p:nvSpPr>
              <p:spPr>
                <a:xfrm>
                  <a:off x="288" y="1056"/>
                  <a:ext cx="144" cy="144"/>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1010" name="椭圆 41009"/>
                <p:cNvSpPr/>
                <p:nvPr>
                  <p:custDataLst>
                    <p:tags r:id="rId25"/>
                  </p:custDataLst>
                </p:nvPr>
              </p:nvSpPr>
              <p:spPr>
                <a:xfrm>
                  <a:off x="864" y="1104"/>
                  <a:ext cx="96" cy="96"/>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1011" name="椭圆 41010"/>
                <p:cNvSpPr/>
                <p:nvPr>
                  <p:custDataLst>
                    <p:tags r:id="rId26"/>
                  </p:custDataLst>
                </p:nvPr>
              </p:nvSpPr>
              <p:spPr>
                <a:xfrm>
                  <a:off x="960" y="1488"/>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1012" name="椭圆 41011"/>
                <p:cNvSpPr/>
                <p:nvPr>
                  <p:custDataLst>
                    <p:tags r:id="rId27"/>
                  </p:custDataLst>
                </p:nvPr>
              </p:nvSpPr>
              <p:spPr>
                <a:xfrm>
                  <a:off x="432" y="1392"/>
                  <a:ext cx="96" cy="96"/>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41013" name="椭圆 41012"/>
                <p:cNvSpPr/>
                <p:nvPr>
                  <p:custDataLst>
                    <p:tags r:id="rId28"/>
                  </p:custDataLst>
                </p:nvPr>
              </p:nvSpPr>
              <p:spPr>
                <a:xfrm>
                  <a:off x="576" y="1632"/>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defPPr/>
                </a:lstStyle>
                <a:p>
                  <a:endParaRPr lang="zh-CN" altLang="en-US" sz="100"/>
                </a:p>
              </p:txBody>
            </p:sp>
          </p:grpSp>
        </p:grpSp>
        <p:sp>
          <p:nvSpPr>
            <p:cNvPr id="41014" name="文本框 41013"/>
            <p:cNvSpPr txBox="1"/>
            <p:nvPr>
              <p:custDataLst>
                <p:tags r:id="rId17"/>
              </p:custDataLst>
            </p:nvPr>
          </p:nvSpPr>
          <p:spPr>
            <a:xfrm>
              <a:off x="2688" y="3119"/>
              <a:ext cx="1632" cy="514"/>
            </a:xfrm>
            <a:prstGeom prst="rect">
              <a:avLst/>
            </a:prstGeom>
            <a:noFill/>
            <a:ln w="9525">
              <a:noFill/>
            </a:ln>
          </p:spPr>
          <p:txBody>
            <a:bodyPr>
              <a:spAutoFit/>
            </a:bodyPr>
            <a:lstStyle>
              <a:defPPr/>
            </a:lstStyle>
            <a:p>
              <a:pPr>
                <a:spcBef>
                  <a:spcPct val="50000"/>
                </a:spcBef>
              </a:pPr>
              <a:r>
                <a:rPr lang="en-US" altLang="zh-CN" sz="2100" b="1">
                  <a:solidFill>
                    <a:srgbClr val="CC0000"/>
                  </a:solidFill>
                  <a:latin typeface="Times New Roman" panose="02020603050405020304" charset="0"/>
                  <a:ea typeface="华文新魏" panose="02010800040101010101" pitchFamily="2" charset="-122"/>
                </a:rPr>
                <a:t>     </a:t>
              </a:r>
              <a:r>
                <a:rPr lang="zh-CN" altLang="en-US" sz="1500" b="1">
                  <a:solidFill>
                    <a:srgbClr val="CC0000"/>
                  </a:solidFill>
                  <a:latin typeface="Times New Roman" panose="02020603050405020304" charset="0"/>
                  <a:ea typeface="华文新魏" panose="02010800040101010101" pitchFamily="2" charset="-122"/>
                </a:rPr>
                <a:t>沸腾时</a:t>
              </a:r>
            </a:p>
          </p:txBody>
        </p:sp>
      </p:grpSp>
      <p:sp>
        <p:nvSpPr>
          <p:cNvPr id="41015" name="文本框 41014"/>
          <p:cNvSpPr txBox="1"/>
          <p:nvPr>
            <p:custDataLst>
              <p:tags r:id="rId13"/>
            </p:custDataLst>
          </p:nvPr>
        </p:nvSpPr>
        <p:spPr>
          <a:xfrm>
            <a:off x="3113125" y="4290844"/>
            <a:ext cx="4645775" cy="645160"/>
          </a:xfrm>
          <a:prstGeom prst="rect">
            <a:avLst/>
          </a:prstGeom>
          <a:noFill/>
          <a:ln w="9525">
            <a:noFill/>
          </a:ln>
        </p:spPr>
        <p:txBody>
          <a:bodyPr>
            <a:spAutoFit/>
          </a:bodyPr>
          <a:lstStyle>
            <a:defPPr/>
          </a:lstStyle>
          <a:p>
            <a:pPr>
              <a:spcBef>
                <a:spcPct val="50000"/>
              </a:spcBef>
            </a:pPr>
            <a:r>
              <a:rPr lang="zh-CN" altLang="en-US" sz="1800" b="1">
                <a:latin typeface="宋体" panose="02010600030101010101" pitchFamily="2" charset="-122"/>
              </a:rPr>
              <a:t>（</a:t>
            </a:r>
            <a:r>
              <a:rPr lang="en-US" altLang="zh-CN" sz="1800" b="1">
                <a:latin typeface="宋体" panose="02010600030101010101" pitchFamily="2" charset="-122"/>
              </a:rPr>
              <a:t>2</a:t>
            </a:r>
            <a:r>
              <a:rPr lang="zh-CN" altLang="en-US" sz="1800" b="1">
                <a:latin typeface="宋体" panose="02010600030101010101" pitchFamily="2" charset="-122"/>
              </a:rPr>
              <a:t>）水的声音在沸腾前</a:t>
            </a:r>
            <a:r>
              <a:rPr lang="zh-CN" altLang="en-US" sz="1800" b="1" u="sng">
                <a:latin typeface="宋体" panose="02010600030101010101" pitchFamily="2" charset="-122"/>
              </a:rPr>
              <a:t>             </a:t>
            </a:r>
            <a:r>
              <a:rPr lang="zh-CN" altLang="en-US" sz="1800" b="1">
                <a:latin typeface="宋体" panose="02010600030101010101" pitchFamily="2" charset="-122"/>
              </a:rPr>
              <a:t>，沸腾时</a:t>
            </a:r>
            <a:r>
              <a:rPr lang="zh-CN" altLang="en-US" sz="1800" b="1" u="sng">
                <a:latin typeface="宋体" panose="02010600030101010101" pitchFamily="2" charset="-122"/>
              </a:rPr>
              <a:t>            </a:t>
            </a:r>
            <a:r>
              <a:rPr lang="zh-CN" altLang="en-US" sz="1800" b="1">
                <a:latin typeface="宋体" panose="02010600030101010101" pitchFamily="2" charset="-122"/>
              </a:rPr>
              <a:t>。</a:t>
            </a:r>
          </a:p>
        </p:txBody>
      </p:sp>
      <p:sp>
        <p:nvSpPr>
          <p:cNvPr id="3" name="矩形 2"/>
          <p:cNvSpPr/>
          <p:nvPr>
            <p:custDataLst>
              <p:tags r:id="rId14"/>
            </p:custDataLst>
          </p:nvPr>
        </p:nvSpPr>
        <p:spPr>
          <a:xfrm>
            <a:off x="822325" y="187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zh-CN" sz="2800">
                <a:solidFill>
                  <a:schemeClr val="accent2">
                    <a:lumMod val="75000"/>
                  </a:schemeClr>
                </a:solidFill>
                <a:latin typeface="幼圆" panose="02010509060101010101" charset="-122"/>
                <a:ea typeface="幼圆" panose="02010509060101010101" charset="-122"/>
              </a:rPr>
              <a:t>学生实验</a:t>
            </a:r>
          </a:p>
        </p:txBody>
      </p:sp>
      <p:sp>
        <p:nvSpPr>
          <p:cNvPr id="19463" name="Text Box 13"/>
          <p:cNvSpPr/>
          <p:nvPr>
            <p:custDataLst>
              <p:tags r:id="rId15"/>
            </p:custDataLst>
          </p:nvPr>
        </p:nvSpPr>
        <p:spPr>
          <a:xfrm>
            <a:off x="2838450" y="180023"/>
            <a:ext cx="5761038" cy="521970"/>
          </a:xfrm>
          <a:prstGeom prst="rect">
            <a:avLst/>
          </a:prstGeom>
          <a:noFill/>
          <a:ln w="38100">
            <a:noFill/>
          </a:ln>
        </p:spPr>
        <p:txBody>
          <a:bodyPr>
            <a:spAutoFit/>
          </a:bodyPr>
          <a:lstStyle>
            <a:defP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观察水的沸腾</a:t>
            </a:r>
            <a:endParaRPr lang="zh-CN" altLang="en-US" sz="2800">
              <a:latin typeface="黑体" panose="02010609060101010101" charset="-122"/>
              <a:ea typeface="黑体" panose="02010609060101010101"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blinds(horizontal)">
                                      <p:cBhvr>
                                        <p:cTn id="7" dur="500"/>
                                        <p:tgtEl>
                                          <p:spTgt spid="4098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87"/>
                                        </p:tgtEl>
                                        <p:attrNameLst>
                                          <p:attrName>style.visibility</p:attrName>
                                        </p:attrNameLst>
                                      </p:cBhvr>
                                      <p:to>
                                        <p:strVal val="visible"/>
                                      </p:to>
                                    </p:set>
                                    <p:animEffect transition="in" filter="blinds(horizontal)">
                                      <p:cBhvr>
                                        <p:cTn id="12" dur="500"/>
                                        <p:tgtEl>
                                          <p:spTgt spid="4098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82"/>
                                        </p:tgtEl>
                                        <p:attrNameLst>
                                          <p:attrName>style.visibility</p:attrName>
                                        </p:attrNameLst>
                                      </p:cBhvr>
                                      <p:to>
                                        <p:strVal val="visible"/>
                                      </p:to>
                                    </p:set>
                                    <p:animEffect transition="in" filter="blinds(horizontal)">
                                      <p:cBhvr>
                                        <p:cTn id="17" dur="500"/>
                                        <p:tgtEl>
                                          <p:spTgt spid="4098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01"/>
                                        </p:tgtEl>
                                        <p:attrNameLst>
                                          <p:attrName>style.visibility</p:attrName>
                                        </p:attrNameLst>
                                      </p:cBhvr>
                                      <p:to>
                                        <p:strVal val="visible"/>
                                      </p:to>
                                    </p:set>
                                    <p:animEffect transition="in" filter="blinds(horizontal)">
                                      <p:cBhvr>
                                        <p:cTn id="22" dur="500"/>
                                        <p:tgtEl>
                                          <p:spTgt spid="41001"/>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984"/>
                                        </p:tgtEl>
                                        <p:attrNameLst>
                                          <p:attrName>style.visibility</p:attrName>
                                        </p:attrNameLst>
                                      </p:cBhvr>
                                      <p:to>
                                        <p:strVal val="visible"/>
                                      </p:to>
                                    </p:set>
                                    <p:animEffect transition="in" filter="blinds(horizontal)">
                                      <p:cBhvr>
                                        <p:cTn id="27" dur="500"/>
                                        <p:tgtEl>
                                          <p:spTgt spid="4098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985"/>
                                        </p:tgtEl>
                                        <p:attrNameLst>
                                          <p:attrName>style.visibility</p:attrName>
                                        </p:attrNameLst>
                                      </p:cBhvr>
                                      <p:to>
                                        <p:strVal val="visible"/>
                                      </p:to>
                                    </p:set>
                                    <p:animEffect transition="in" filter="blinds(horizontal)">
                                      <p:cBhvr>
                                        <p:cTn id="32" dur="500"/>
                                        <p:tgtEl>
                                          <p:spTgt spid="40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2" grpId="0"/>
      <p:bldP spid="40983" grpId="0"/>
      <p:bldP spid="40984" grpId="0"/>
      <p:bldP spid="409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p:nvPr>
            <p:custDataLst>
              <p:tags r:id="rId1"/>
            </p:custDataLst>
          </p:nvPr>
        </p:nvGrpSpPr>
        <p:grpSpPr>
          <a:xfrm>
            <a:off x="1493475" y="844362"/>
            <a:ext cx="6087978" cy="414439"/>
            <a:chOff x="352" y="672"/>
            <a:chExt cx="5112" cy="348"/>
          </a:xfrm>
        </p:grpSpPr>
        <p:sp>
          <p:nvSpPr>
            <p:cNvPr id="41987" name="Rectangle 3"/>
            <p:cNvSpPr/>
            <p:nvPr>
              <p:custDataLst>
                <p:tags r:id="rId21"/>
              </p:custDataLst>
            </p:nvPr>
          </p:nvSpPr>
          <p:spPr>
            <a:xfrm>
              <a:off x="352" y="672"/>
              <a:ext cx="1528" cy="348"/>
            </a:xfrm>
            <a:prstGeom prst="rect">
              <a:avLst/>
            </a:prstGeom>
            <a:noFill/>
            <a:ln w="9525">
              <a:noFill/>
            </a:ln>
          </p:spPr>
          <p:txBody>
            <a:bodyPr>
              <a:spAutoFit/>
            </a:bodyPr>
            <a:lstStyle>
              <a:defPPr/>
            </a:lstStyle>
            <a:p>
              <a:pPr>
                <a:spcBef>
                  <a:spcPct val="20000"/>
                </a:spcBef>
              </a:pPr>
              <a:r>
                <a:rPr lang="zh-CN" altLang="en-US" sz="2100" b="1">
                  <a:solidFill>
                    <a:srgbClr val="990033"/>
                  </a:solidFill>
                  <a:latin typeface="华文细黑" panose="02010600040101010101" pitchFamily="2" charset="-122"/>
                  <a:ea typeface="华文细黑" panose="02010600040101010101" pitchFamily="2" charset="-122"/>
                </a:rPr>
                <a:t>【探究】</a:t>
              </a:r>
            </a:p>
          </p:txBody>
        </p:sp>
        <p:sp>
          <p:nvSpPr>
            <p:cNvPr id="41988" name="Rectangle 4">
              <a:hlinkClick r:id="" action="ppaction://noaction"/>
            </p:cNvPr>
            <p:cNvSpPr/>
            <p:nvPr>
              <p:custDataLst>
                <p:tags r:id="rId22"/>
              </p:custDataLst>
            </p:nvPr>
          </p:nvSpPr>
          <p:spPr>
            <a:xfrm>
              <a:off x="1392" y="672"/>
              <a:ext cx="4072" cy="348"/>
            </a:xfrm>
            <a:prstGeom prst="rect">
              <a:avLst/>
            </a:prstGeom>
            <a:noFill/>
            <a:ln w="9525">
              <a:noFill/>
            </a:ln>
          </p:spPr>
          <p:txBody>
            <a:bodyPr>
              <a:spAutoFit/>
            </a:bodyPr>
            <a:lstStyle>
              <a:defPPr/>
            </a:lstStyle>
            <a:p>
              <a:r>
                <a:rPr lang="zh-CN" altLang="en-US" sz="2100" b="1">
                  <a:solidFill>
                    <a:srgbClr val="FF0000"/>
                  </a:solidFill>
                  <a:latin typeface="黑体" panose="02010609060101010101" charset="-122"/>
                  <a:ea typeface="黑体" panose="02010609060101010101" charset="-122"/>
                </a:rPr>
                <a:t>水的沸腾</a:t>
              </a:r>
            </a:p>
          </p:txBody>
        </p:sp>
      </p:grpSp>
      <p:grpSp>
        <p:nvGrpSpPr>
          <p:cNvPr id="41990" name="Group 7"/>
          <p:cNvGrpSpPr/>
          <p:nvPr>
            <p:custDataLst>
              <p:tags r:id="rId2"/>
            </p:custDataLst>
          </p:nvPr>
        </p:nvGrpSpPr>
        <p:grpSpPr>
          <a:xfrm>
            <a:off x="1655440" y="1275475"/>
            <a:ext cx="903907" cy="3402455"/>
            <a:chOff x="352" y="1117"/>
            <a:chExt cx="759" cy="2857"/>
          </a:xfrm>
        </p:grpSpPr>
        <p:sp>
          <p:nvSpPr>
            <p:cNvPr id="85000" name="AutoShape 8"/>
            <p:cNvSpPr>
              <a:spLocks noChangeArrowheads="1"/>
            </p:cNvSpPr>
            <p:nvPr>
              <p:custDataLst>
                <p:tags r:id="rId17"/>
              </p:custDataLst>
            </p:nvPr>
          </p:nvSpPr>
          <p:spPr bwMode="blackWhite">
            <a:xfrm>
              <a:off x="352" y="1117"/>
              <a:ext cx="759" cy="2857"/>
            </a:xfrm>
            <a:prstGeom prst="roundRect">
              <a:avLst>
                <a:gd name="adj" fmla="val 11648"/>
              </a:avLst>
            </a:prstGeom>
            <a:gradFill rotWithShape="1">
              <a:gsLst>
                <a:gs pos="0">
                  <a:schemeClr val="tx1"/>
                </a:gs>
                <a:gs pos="100000">
                  <a:schemeClr val="tx1">
                    <a:gamma/>
                    <a:shade val="46275"/>
                    <a:invGamma/>
                  </a:schemeClr>
                </a:gs>
              </a:gsLst>
              <a:lin ang="2700000" scaled="1"/>
            </a:gradFill>
            <a:ln w="12700">
              <a:noFill/>
              <a:round/>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992" name="Rectangle 9"/>
            <p:cNvSpPr/>
            <p:nvPr>
              <p:custDataLst>
                <p:tags r:id="rId18"/>
              </p:custDataLst>
            </p:nvPr>
          </p:nvSpPr>
          <p:spPr>
            <a:xfrm>
              <a:off x="536" y="1416"/>
              <a:ext cx="373" cy="357"/>
            </a:xfrm>
            <a:prstGeom prst="rect">
              <a:avLst/>
            </a:prstGeom>
            <a:noFill/>
            <a:ln w="9525">
              <a:noFill/>
            </a:ln>
          </p:spPr>
          <p:txBody>
            <a:bodyPr wrap="none" anchor="ctr"/>
            <a:lstStyle>
              <a:defPPr/>
            </a:lstStyle>
            <a:p>
              <a:pPr algn="ctr" latinLnBrk="1"/>
              <a:r>
                <a:rPr lang="en-US" altLang="zh-CN" sz="2100" b="1">
                  <a:solidFill>
                    <a:srgbClr val="FF0000"/>
                  </a:solidFill>
                  <a:latin typeface="Verdana" panose="020B0604030504040204" pitchFamily="34" charset="0"/>
                  <a:ea typeface="가는각진제목체" pitchFamily="18" charset="-127"/>
                </a:rPr>
                <a:t>5</a:t>
              </a:r>
              <a:endParaRPr lang="en-US" altLang="ko-KR" sz="2100" b="1">
                <a:solidFill>
                  <a:srgbClr val="FF0000"/>
                </a:solidFill>
                <a:latin typeface="Verdana" panose="020B0604030504040204" pitchFamily="34" charset="0"/>
                <a:ea typeface="가는각진제목체" pitchFamily="18" charset="-127"/>
              </a:endParaRPr>
            </a:p>
          </p:txBody>
        </p:sp>
        <p:sp>
          <p:nvSpPr>
            <p:cNvPr id="41993" name="Oval 10"/>
            <p:cNvSpPr/>
            <p:nvPr>
              <p:custDataLst>
                <p:tags r:id="rId19"/>
              </p:custDataLst>
            </p:nvPr>
          </p:nvSpPr>
          <p:spPr>
            <a:xfrm>
              <a:off x="472" y="1344"/>
              <a:ext cx="498" cy="498"/>
            </a:xfrm>
            <a:prstGeom prst="ellipse">
              <a:avLst/>
            </a:prstGeom>
            <a:noFill/>
            <a:ln w="127000" cap="flat" cmpd="sng">
              <a:solidFill>
                <a:schemeClr val="bg1">
                  <a:alpha val="50195"/>
                </a:schemeClr>
              </a:solidFill>
              <a:prstDash val="solid"/>
              <a:headEnd type="none" w="med" len="med"/>
              <a:tailEnd type="none" w="med" len="med"/>
            </a:ln>
          </p:spPr>
          <p:txBody>
            <a:bodyPr wrap="none" anchor="ctr"/>
            <a:lstStyle>
              <a:defPPr/>
            </a:lstStyle>
            <a:p>
              <a:endParaRPr sz="100">
                <a:latin typeface="Arial" panose="020B0604020202020204" pitchFamily="34" charset="0"/>
              </a:endParaRPr>
            </a:p>
          </p:txBody>
        </p:sp>
        <p:sp>
          <p:nvSpPr>
            <p:cNvPr id="41994" name="Text Box 11"/>
            <p:cNvSpPr txBox="1"/>
            <p:nvPr>
              <p:custDataLst>
                <p:tags r:id="rId20"/>
              </p:custDataLst>
            </p:nvPr>
          </p:nvSpPr>
          <p:spPr>
            <a:xfrm>
              <a:off x="516" y="2048"/>
              <a:ext cx="584" cy="1891"/>
            </a:xfrm>
            <a:prstGeom prst="rect">
              <a:avLst/>
            </a:prstGeom>
            <a:noFill/>
            <a:ln w="9525">
              <a:noFill/>
            </a:ln>
          </p:spPr>
          <p:txBody>
            <a:bodyPr>
              <a:spAutoFit/>
            </a:bodyPr>
            <a:lstStyle>
              <a:defPPr/>
            </a:lstStyle>
            <a:p>
              <a:pPr>
                <a:spcBef>
                  <a:spcPct val="20000"/>
                </a:spcBef>
              </a:pPr>
              <a:r>
                <a:rPr lang="zh-CN" altLang="en-US" sz="2700" b="1">
                  <a:solidFill>
                    <a:schemeClr val="bg1"/>
                  </a:solidFill>
                  <a:latin typeface="Arial" panose="020B0604020202020204" pitchFamily="34" charset="0"/>
                  <a:ea typeface="楷体_GB2312" panose="02010609030101010101" charset="-122"/>
                </a:rPr>
                <a:t>实验结论</a:t>
              </a:r>
              <a:endParaRPr lang="zh-CN" altLang="en-US" sz="2700" b="1">
                <a:solidFill>
                  <a:schemeClr val="bg1"/>
                </a:solidFill>
                <a:latin typeface="楷体_GB2312" panose="02010609030101010101" charset="-122"/>
                <a:ea typeface="楷体_GB2312" panose="02010609030101010101" charset="-122"/>
              </a:endParaRPr>
            </a:p>
            <a:p>
              <a:pPr>
                <a:spcBef>
                  <a:spcPct val="20000"/>
                </a:spcBef>
              </a:pPr>
              <a:endParaRPr lang="zh-CN" altLang="en-US" sz="2700" b="1">
                <a:solidFill>
                  <a:schemeClr val="bg1"/>
                </a:solidFill>
                <a:latin typeface="楷体_GB2312" panose="02010609030101010101" charset="-122"/>
                <a:ea typeface="楷体_GB2312" panose="02010609030101010101" charset="-122"/>
              </a:endParaRPr>
            </a:p>
          </p:txBody>
        </p:sp>
      </p:grpSp>
      <p:grpSp>
        <p:nvGrpSpPr>
          <p:cNvPr id="4" name="Group 45"/>
          <p:cNvGrpSpPr/>
          <p:nvPr>
            <p:custDataLst>
              <p:tags r:id="rId3"/>
            </p:custDataLst>
          </p:nvPr>
        </p:nvGrpSpPr>
        <p:grpSpPr>
          <a:xfrm>
            <a:off x="2626995" y="1275715"/>
            <a:ext cx="5973445" cy="3054985"/>
            <a:chOff x="1230" y="1071"/>
            <a:chExt cx="4145" cy="2450"/>
          </a:xfrm>
        </p:grpSpPr>
        <p:grpSp>
          <p:nvGrpSpPr>
            <p:cNvPr id="41996" name="Group 12"/>
            <p:cNvGrpSpPr/>
            <p:nvPr>
              <p:custDataLst>
                <p:tags r:id="rId12"/>
              </p:custDataLst>
            </p:nvPr>
          </p:nvGrpSpPr>
          <p:grpSpPr>
            <a:xfrm>
              <a:off x="1230" y="1485"/>
              <a:ext cx="178" cy="390"/>
              <a:chOff x="1426" y="2568"/>
              <a:chExt cx="178" cy="390"/>
            </a:xfrm>
          </p:grpSpPr>
          <p:sp>
            <p:nvSpPr>
              <p:cNvPr id="85005" name="AutoShape 13"/>
              <p:cNvSpPr>
                <a:spLocks noChangeArrowheads="1"/>
              </p:cNvSpPr>
              <p:nvPr>
                <p:custDataLst>
                  <p:tags r:id="rId14"/>
                </p:custDataLst>
              </p:nvPr>
            </p:nvSpPr>
            <p:spPr bwMode="blackWhite">
              <a:xfrm rot="5400000">
                <a:off x="1357" y="2712"/>
                <a:ext cx="390" cy="105"/>
              </a:xfrm>
              <a:prstGeom prst="triangle">
                <a:avLst>
                  <a:gd name="adj" fmla="val 50000"/>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006" name="Rectangle 14"/>
              <p:cNvSpPr>
                <a:spLocks noChangeArrowheads="1"/>
              </p:cNvSpPr>
              <p:nvPr>
                <p:custDataLst>
                  <p:tags r:id="rId15"/>
                </p:custDataLst>
              </p:nvPr>
            </p:nvSpPr>
            <p:spPr bwMode="blackWhite">
              <a:xfrm>
                <a:off x="1461" y="2574"/>
                <a:ext cx="27" cy="378"/>
              </a:xfrm>
              <a:prstGeom prst="rect">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007" name="Rectangle 15"/>
              <p:cNvSpPr>
                <a:spLocks noChangeArrowheads="1"/>
              </p:cNvSpPr>
              <p:nvPr>
                <p:custDataLst>
                  <p:tags r:id="rId16"/>
                </p:custDataLst>
              </p:nvPr>
            </p:nvSpPr>
            <p:spPr bwMode="blackWhite">
              <a:xfrm>
                <a:off x="1426" y="2575"/>
                <a:ext cx="27" cy="378"/>
              </a:xfrm>
              <a:prstGeom prst="rect">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2000" name="AutoShape 16"/>
            <p:cNvSpPr/>
            <p:nvPr>
              <p:custDataLst>
                <p:tags r:id="rId13"/>
              </p:custDataLst>
            </p:nvPr>
          </p:nvSpPr>
          <p:spPr>
            <a:xfrm>
              <a:off x="1419" y="1071"/>
              <a:ext cx="3956" cy="2450"/>
            </a:xfrm>
            <a:prstGeom prst="roundRect">
              <a:avLst>
                <a:gd name="adj" fmla="val 7315"/>
              </a:avLst>
            </a:prstGeom>
            <a:noFill/>
            <a:ln w="22225" cap="rnd" cmpd="sng">
              <a:solidFill>
                <a:srgbClr val="1C1C1C"/>
              </a:solidFill>
              <a:prstDash val="sysDot"/>
              <a:headEnd type="none" w="med" len="med"/>
              <a:tailEnd type="none" w="med" len="med"/>
            </a:ln>
          </p:spPr>
          <p:txBody>
            <a:bodyPr wrap="none" anchor="ctr"/>
            <a:lstStyle>
              <a:defPPr/>
            </a:lstStyle>
            <a:p>
              <a:endParaRPr sz="100">
                <a:latin typeface="Arial" panose="020B0604020202020204" pitchFamily="34" charset="0"/>
              </a:endParaRPr>
            </a:p>
          </p:txBody>
        </p:sp>
      </p:grpSp>
      <p:sp>
        <p:nvSpPr>
          <p:cNvPr id="42004" name="矩形 42003" descr="白色大理石"/>
          <p:cNvSpPr/>
          <p:nvPr>
            <p:custDataLst>
              <p:tags r:id="rId4"/>
            </p:custDataLst>
          </p:nvPr>
        </p:nvSpPr>
        <p:spPr>
          <a:xfrm>
            <a:off x="270836" y="2787381"/>
            <a:ext cx="1026572" cy="377522"/>
          </a:xfrm>
          <a:prstGeom prst="rect">
            <a:avLst/>
          </a:prstGeom>
        </p:spPr>
        <p:txBody>
          <a:bodyPr wrap="none" fromWordArt="1">
            <a:prstTxWarp prst="textPlain">
              <a:avLst>
                <a:gd name="adj" fmla="val 50000"/>
              </a:avLst>
            </a:prstTxWarp>
            <a:normAutofit fontScale="60000"/>
            <a:scene3d>
              <a:camera prst="legacyObliqueRight">
                <a:rot lat="0" lon="0" rev="0"/>
              </a:camera>
              <a:lightRig rig="legacyHarsh3" dir="t"/>
            </a:scene3d>
            <a:sp3d extrusionH="100000" prstMaterial="legacyMatte">
              <a:extrusionClr>
                <a:srgbClr val="663300"/>
              </a:extrusionClr>
            </a:sp3d>
          </a:bodyPr>
          <a:lstStyle>
            <a:defPPr/>
          </a:lstStyle>
          <a:p>
            <a:pPr algn="ctr"/>
            <a:r>
              <a:rPr lang="zh-CN" altLang="en-US" sz="2700">
                <a:blipFill rotWithShape="0">
                  <a:blip r:embed="rId24"/>
                  <a:stretch>
                    <a:fillRect/>
                  </a:stretch>
                </a:blipFill>
                <a:latin typeface="宋体" panose="02010600030101010101" pitchFamily="2" charset="-122"/>
                <a:ea typeface="宋体" panose="02010600030101010101" pitchFamily="2" charset="-122"/>
              </a:rPr>
              <a:t>汽化</a:t>
            </a:r>
          </a:p>
        </p:txBody>
      </p:sp>
      <p:sp>
        <p:nvSpPr>
          <p:cNvPr id="42040" name="矩形 42039"/>
          <p:cNvSpPr/>
          <p:nvPr>
            <p:custDataLst>
              <p:tags r:id="rId5"/>
            </p:custDataLst>
          </p:nvPr>
        </p:nvSpPr>
        <p:spPr>
          <a:xfrm>
            <a:off x="3059430" y="1437640"/>
            <a:ext cx="5321935" cy="922020"/>
          </a:xfrm>
          <a:prstGeom prst="rect">
            <a:avLst/>
          </a:prstGeom>
          <a:noFill/>
          <a:ln w="9525">
            <a:noFill/>
          </a:ln>
        </p:spPr>
        <p:txBody>
          <a:bodyPr wrap="square">
            <a:spAutoFit/>
          </a:bodyPr>
          <a:lstStyle>
            <a:defPPr/>
          </a:lstStyle>
          <a:p>
            <a:r>
              <a:rPr lang="en-US" altLang="zh-CN" sz="1800" b="1">
                <a:latin typeface="宋体" panose="02010600030101010101" pitchFamily="2" charset="-122"/>
              </a:rPr>
              <a:t>2</a:t>
            </a:r>
            <a:r>
              <a:rPr lang="zh-CN" altLang="en-US" sz="1800" b="1">
                <a:latin typeface="宋体" panose="02010600030101010101" pitchFamily="2" charset="-122"/>
              </a:rPr>
              <a:t>、由图像可以看出</a:t>
            </a:r>
            <a:r>
              <a:rPr lang="zh-CN" altLang="en-US" sz="1800" b="1">
                <a:latin typeface="宋体" panose="02010600030101010101" pitchFamily="2" charset="-122"/>
                <a:sym typeface="Wingdings" panose="05000000000000000000" pitchFamily="2" charset="2"/>
              </a:rPr>
              <a:t>：</a:t>
            </a:r>
          </a:p>
          <a:p>
            <a:r>
              <a:rPr lang="zh-CN" altLang="en-US" sz="1800" b="1">
                <a:latin typeface="宋体" panose="02010600030101010101" pitchFamily="2" charset="-122"/>
                <a:sym typeface="Wingdings" panose="05000000000000000000" pitchFamily="2" charset="2"/>
              </a:rPr>
              <a:t>（</a:t>
            </a:r>
            <a:r>
              <a:rPr lang="en-US" altLang="zh-CN" sz="1800" b="1">
                <a:latin typeface="宋体" panose="02010600030101010101" pitchFamily="2" charset="-122"/>
                <a:sym typeface="Wingdings" panose="05000000000000000000" pitchFamily="2" charset="2"/>
              </a:rPr>
              <a:t>1</a:t>
            </a:r>
            <a:r>
              <a:rPr lang="zh-CN" altLang="en-US" sz="1800" b="1">
                <a:latin typeface="宋体" panose="02010600030101010101" pitchFamily="2" charset="-122"/>
                <a:sym typeface="Wingdings" panose="05000000000000000000" pitchFamily="2" charset="2"/>
              </a:rPr>
              <a:t>）沸腾前，对水加热，水的温度</a:t>
            </a:r>
            <a:r>
              <a:rPr lang="zh-CN" altLang="en-US" sz="1800" b="1" u="sng">
                <a:latin typeface="宋体" panose="02010600030101010101" pitchFamily="2" charset="-122"/>
                <a:sym typeface="Wingdings" panose="05000000000000000000" pitchFamily="2" charset="2"/>
              </a:rPr>
              <a:t> </a:t>
            </a:r>
            <a:r>
              <a:rPr lang="en-US" altLang="zh-CN" sz="1800" b="1" u="sng">
                <a:latin typeface="宋体" panose="02010600030101010101" pitchFamily="2" charset="-122"/>
                <a:sym typeface="Wingdings" panose="05000000000000000000" pitchFamily="2" charset="2"/>
              </a:rPr>
              <a:t>__</a:t>
            </a:r>
            <a:r>
              <a:rPr lang="zh-CN" altLang="en-US" sz="1800" b="1" u="sng">
                <a:latin typeface="宋体" panose="02010600030101010101" pitchFamily="2" charset="-122"/>
                <a:sym typeface="Wingdings" panose="05000000000000000000" pitchFamily="2" charset="2"/>
              </a:rPr>
              <a:t>     </a:t>
            </a:r>
            <a:r>
              <a:rPr lang="zh-CN" altLang="en-US" sz="1800" b="1">
                <a:latin typeface="宋体" panose="02010600030101010101" pitchFamily="2" charset="-122"/>
                <a:sym typeface="Wingdings" panose="05000000000000000000" pitchFamily="2" charset="2"/>
              </a:rPr>
              <a:t>，沸腾时，继续对水加热，水的温度</a:t>
            </a:r>
            <a:r>
              <a:rPr lang="zh-CN" altLang="en-US" sz="1800" b="1" u="sng">
                <a:latin typeface="宋体" panose="02010600030101010101" pitchFamily="2" charset="-122"/>
                <a:sym typeface="Wingdings" panose="05000000000000000000" pitchFamily="2" charset="2"/>
              </a:rPr>
              <a:t>         </a:t>
            </a:r>
            <a:r>
              <a:rPr lang="zh-CN" altLang="en-US" sz="1800" b="1">
                <a:latin typeface="宋体" panose="02010600030101010101" pitchFamily="2" charset="-122"/>
                <a:sym typeface="Wingdings" panose="05000000000000000000" pitchFamily="2" charset="2"/>
              </a:rPr>
              <a:t>。</a:t>
            </a:r>
          </a:p>
        </p:txBody>
      </p:sp>
      <p:sp>
        <p:nvSpPr>
          <p:cNvPr id="42041" name="文本框 42040"/>
          <p:cNvSpPr txBox="1"/>
          <p:nvPr>
            <p:custDataLst>
              <p:tags r:id="rId6"/>
            </p:custDataLst>
          </p:nvPr>
        </p:nvSpPr>
        <p:spPr>
          <a:xfrm>
            <a:off x="6629908" y="1707778"/>
            <a:ext cx="1371939" cy="368300"/>
          </a:xfrm>
          <a:prstGeom prst="rect">
            <a:avLst/>
          </a:prstGeom>
          <a:noFill/>
          <a:ln w="9525">
            <a:noFill/>
          </a:ln>
        </p:spPr>
        <p:txBody>
          <a:bodyPr>
            <a:spAutoFit/>
          </a:bodyPr>
          <a:lstStyle>
            <a:defPPr/>
          </a:lstStyle>
          <a:p>
            <a:pPr>
              <a:spcBef>
                <a:spcPct val="50000"/>
              </a:spcBef>
            </a:pPr>
            <a:r>
              <a:rPr lang="zh-CN" altLang="en-US" sz="1800" b="1">
                <a:solidFill>
                  <a:srgbClr val="CC0000"/>
                </a:solidFill>
                <a:latin typeface="Times New Roman" panose="02020603050405020304" charset="0"/>
              </a:rPr>
              <a:t>不断上升</a:t>
            </a:r>
          </a:p>
        </p:txBody>
      </p:sp>
      <p:sp>
        <p:nvSpPr>
          <p:cNvPr id="42042" name="文本框 42041"/>
          <p:cNvSpPr txBox="1"/>
          <p:nvPr>
            <p:custDataLst>
              <p:tags r:id="rId7"/>
            </p:custDataLst>
          </p:nvPr>
        </p:nvSpPr>
        <p:spPr>
          <a:xfrm>
            <a:off x="6332728" y="1958048"/>
            <a:ext cx="1371939" cy="368300"/>
          </a:xfrm>
          <a:prstGeom prst="rect">
            <a:avLst/>
          </a:prstGeom>
          <a:noFill/>
          <a:ln w="9525">
            <a:noFill/>
          </a:ln>
        </p:spPr>
        <p:txBody>
          <a:bodyPr>
            <a:spAutoFit/>
          </a:bodyPr>
          <a:lstStyle>
            <a:defPPr/>
          </a:lstStyle>
          <a:p>
            <a:pPr>
              <a:spcBef>
                <a:spcPct val="50000"/>
              </a:spcBef>
            </a:pPr>
            <a:r>
              <a:rPr lang="zh-CN" altLang="en-US" sz="1800" b="1">
                <a:solidFill>
                  <a:srgbClr val="CC0000"/>
                </a:solidFill>
                <a:latin typeface="Times New Roman" panose="02020603050405020304" charset="0"/>
              </a:rPr>
              <a:t>保持不变</a:t>
            </a:r>
          </a:p>
        </p:txBody>
      </p:sp>
      <p:sp>
        <p:nvSpPr>
          <p:cNvPr id="42043" name="文本框 42042"/>
          <p:cNvSpPr txBox="1"/>
          <p:nvPr>
            <p:custDataLst>
              <p:tags r:id="rId8"/>
            </p:custDataLst>
          </p:nvPr>
        </p:nvSpPr>
        <p:spPr>
          <a:xfrm>
            <a:off x="2950845" y="2692400"/>
            <a:ext cx="5335270" cy="645160"/>
          </a:xfrm>
          <a:prstGeom prst="rect">
            <a:avLst/>
          </a:prstGeom>
          <a:noFill/>
          <a:ln w="9525">
            <a:noFill/>
          </a:ln>
        </p:spPr>
        <p:txBody>
          <a:bodyPr wrap="square">
            <a:spAutoFit/>
          </a:bodyPr>
          <a:lstStyle>
            <a:defPPr/>
          </a:lstStyle>
          <a:p>
            <a:pPr>
              <a:spcBef>
                <a:spcPct val="50000"/>
              </a:spcBef>
            </a:pPr>
            <a:r>
              <a:rPr lang="zh-CN" altLang="en-US" sz="1800" b="1">
                <a:latin typeface="宋体" panose="02010600030101010101" pitchFamily="2" charset="-122"/>
              </a:rPr>
              <a:t>（</a:t>
            </a:r>
            <a:r>
              <a:rPr lang="en-US" altLang="zh-CN" sz="1800" b="1">
                <a:latin typeface="宋体" panose="02010600030101010101" pitchFamily="2" charset="-122"/>
              </a:rPr>
              <a:t>2</a:t>
            </a:r>
            <a:r>
              <a:rPr lang="zh-CN" altLang="en-US" sz="1800" b="1">
                <a:latin typeface="宋体" panose="02010600030101010101" pitchFamily="2" charset="-122"/>
              </a:rPr>
              <a:t>）试验中水沸腾时的温度是</a:t>
            </a:r>
            <a:r>
              <a:rPr lang="zh-CN" altLang="en-US" sz="1800" b="1" u="sng">
                <a:latin typeface="宋体" panose="02010600030101010101" pitchFamily="2" charset="-122"/>
              </a:rPr>
              <a:t>       </a:t>
            </a:r>
            <a:r>
              <a:rPr lang="zh-CN" altLang="en-US" sz="1800" b="1">
                <a:latin typeface="宋体" panose="02010600030101010101" pitchFamily="2" charset="-122"/>
              </a:rPr>
              <a:t>，这个温度就叫沸点。</a:t>
            </a:r>
          </a:p>
        </p:txBody>
      </p:sp>
      <p:sp>
        <p:nvSpPr>
          <p:cNvPr id="42044" name="矩形 42043"/>
          <p:cNvSpPr/>
          <p:nvPr>
            <p:custDataLst>
              <p:tags r:id="rId9"/>
            </p:custDataLst>
          </p:nvPr>
        </p:nvSpPr>
        <p:spPr>
          <a:xfrm>
            <a:off x="2950845" y="3534410"/>
            <a:ext cx="5430520" cy="645160"/>
          </a:xfrm>
          <a:prstGeom prst="rect">
            <a:avLst/>
          </a:prstGeom>
          <a:noFill/>
          <a:ln w="9525">
            <a:noFill/>
          </a:ln>
        </p:spPr>
        <p:txBody>
          <a:bodyPr wrap="square">
            <a:spAutoFit/>
          </a:bodyPr>
          <a:lstStyle>
            <a:defPPr/>
          </a:lstStyle>
          <a:p>
            <a:r>
              <a:rPr lang="en-US" altLang="zh-CN" sz="1800" b="1">
                <a:latin typeface="宋体" panose="02010600030101010101" pitchFamily="2" charset="-122"/>
              </a:rPr>
              <a:t>3</a:t>
            </a:r>
            <a:r>
              <a:rPr lang="zh-CN" altLang="en-US" sz="1800" b="1">
                <a:latin typeface="宋体" panose="02010600030101010101" pitchFamily="2" charset="-122"/>
              </a:rPr>
              <a:t>、停止对水加热，水</a:t>
            </a:r>
            <a:r>
              <a:rPr lang="zh-CN" altLang="en-US" sz="1800" b="1" u="sng">
                <a:latin typeface="宋体" panose="02010600030101010101" pitchFamily="2" charset="-122"/>
              </a:rPr>
              <a:t>       </a:t>
            </a:r>
            <a:r>
              <a:rPr lang="zh-CN" altLang="en-US" sz="1800" b="1">
                <a:latin typeface="宋体" panose="02010600030101010101" pitchFamily="2" charset="-122"/>
              </a:rPr>
              <a:t>沸腾，可见沸腾吸热。加热停止，沸腾停止。</a:t>
            </a:r>
          </a:p>
        </p:txBody>
      </p:sp>
      <p:sp>
        <p:nvSpPr>
          <p:cNvPr id="3" name="矩形 2"/>
          <p:cNvSpPr/>
          <p:nvPr>
            <p:custDataLst>
              <p:tags r:id="rId10"/>
            </p:custDataLst>
          </p:nvPr>
        </p:nvSpPr>
        <p:spPr>
          <a:xfrm>
            <a:off x="822325" y="187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zh-CN" sz="2800">
                <a:solidFill>
                  <a:schemeClr val="accent2">
                    <a:lumMod val="75000"/>
                  </a:schemeClr>
                </a:solidFill>
                <a:latin typeface="幼圆" panose="02010509060101010101" charset="-122"/>
                <a:ea typeface="幼圆" panose="02010509060101010101" charset="-122"/>
              </a:rPr>
              <a:t>学生实验</a:t>
            </a:r>
          </a:p>
        </p:txBody>
      </p:sp>
      <p:sp>
        <p:nvSpPr>
          <p:cNvPr id="19463" name="Text Box 13"/>
          <p:cNvSpPr/>
          <p:nvPr>
            <p:custDataLst>
              <p:tags r:id="rId11"/>
            </p:custDataLst>
          </p:nvPr>
        </p:nvSpPr>
        <p:spPr>
          <a:xfrm>
            <a:off x="2838450" y="180023"/>
            <a:ext cx="5761038" cy="521970"/>
          </a:xfrm>
          <a:prstGeom prst="rect">
            <a:avLst/>
          </a:prstGeom>
          <a:noFill/>
          <a:ln w="38100">
            <a:noFill/>
          </a:ln>
        </p:spPr>
        <p:txBody>
          <a:bodyPr>
            <a:spAutoFit/>
          </a:bodyPr>
          <a:lstStyle>
            <a:defP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观察水的沸腾</a:t>
            </a:r>
            <a:endParaRPr lang="zh-CN" altLang="en-US" sz="2800">
              <a:latin typeface="黑体" panose="02010609060101010101" charset="-122"/>
              <a:ea typeface="黑体" panose="02010609060101010101"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041"/>
                                        </p:tgtEl>
                                        <p:attrNameLst>
                                          <p:attrName>style.visibility</p:attrName>
                                        </p:attrNameLst>
                                      </p:cBhvr>
                                      <p:to>
                                        <p:strVal val="visible"/>
                                      </p:to>
                                    </p:set>
                                    <p:animEffect transition="in" filter="blinds(horizontal)">
                                      <p:cBhvr>
                                        <p:cTn id="7" dur="500"/>
                                        <p:tgtEl>
                                          <p:spTgt spid="4204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042"/>
                                        </p:tgtEl>
                                        <p:attrNameLst>
                                          <p:attrName>style.visibility</p:attrName>
                                        </p:attrNameLst>
                                      </p:cBhvr>
                                      <p:to>
                                        <p:strVal val="visible"/>
                                      </p:to>
                                    </p:set>
                                    <p:animEffect transition="in" filter="blinds(horizontal)">
                                      <p:cBhvr>
                                        <p:cTn id="12" dur="500"/>
                                        <p:tgtEl>
                                          <p:spTgt spid="42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41" grpId="0"/>
      <p:bldP spid="420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43009"/>
          <p:cNvSpPr txBox="1"/>
          <p:nvPr>
            <p:custDataLst>
              <p:tags r:id="rId1"/>
            </p:custDataLst>
          </p:nvPr>
        </p:nvSpPr>
        <p:spPr>
          <a:xfrm>
            <a:off x="2033270" y="844550"/>
            <a:ext cx="1619885" cy="460375"/>
          </a:xfrm>
          <a:prstGeom prst="rect">
            <a:avLst/>
          </a:prstGeom>
          <a:noFill/>
          <a:ln w="9525">
            <a:noFill/>
          </a:ln>
        </p:spPr>
        <p:txBody>
          <a:bodyPr wrap="square">
            <a:spAutoFit/>
          </a:bodyPr>
          <a:lstStyle>
            <a:defPPr/>
          </a:lstStyle>
          <a:p>
            <a:pPr>
              <a:spcBef>
                <a:spcPct val="50000"/>
              </a:spcBef>
            </a:pPr>
            <a:r>
              <a:rPr lang="zh-CN" altLang="en-US" sz="2400" b="1">
                <a:solidFill>
                  <a:srgbClr val="FF0000"/>
                </a:solidFill>
                <a:latin typeface="Times New Roman" panose="02020603050405020304" charset="0"/>
              </a:rPr>
              <a:t>议一议：</a:t>
            </a:r>
            <a:endParaRPr lang="zh-CN" altLang="en-US" sz="2400" b="1">
              <a:solidFill>
                <a:srgbClr val="FF0000"/>
              </a:solidFill>
              <a:latin typeface="Times New Roman"/>
            </a:endParaRPr>
          </a:p>
        </p:txBody>
      </p:sp>
      <p:sp>
        <p:nvSpPr>
          <p:cNvPr id="43011" name="文本框 43010"/>
          <p:cNvSpPr txBox="1"/>
          <p:nvPr>
            <p:custDataLst>
              <p:tags r:id="rId2"/>
            </p:custDataLst>
          </p:nvPr>
        </p:nvSpPr>
        <p:spPr>
          <a:xfrm>
            <a:off x="1979295" y="1383665"/>
            <a:ext cx="6689090" cy="460375"/>
          </a:xfrm>
          <a:prstGeom prst="rect">
            <a:avLst/>
          </a:prstGeom>
          <a:noFill/>
          <a:ln w="9525">
            <a:noFill/>
          </a:ln>
        </p:spPr>
        <p:txBody>
          <a:bodyPr wrap="square">
            <a:spAutoFit/>
          </a:bodyPr>
          <a:lstStyle>
            <a:defPPr/>
          </a:lstStyle>
          <a:p>
            <a:pPr>
              <a:spcBef>
                <a:spcPct val="50000"/>
              </a:spcBef>
            </a:pPr>
            <a:r>
              <a:rPr lang="zh-CN" altLang="en-US" sz="2400" b="1">
                <a:latin typeface="Times New Roman" panose="02020603050405020304" charset="0"/>
              </a:rPr>
              <a:t>你有哪些缩短水沸腾前的加热时间的方法？</a:t>
            </a:r>
            <a:endParaRPr lang="zh-CN" altLang="en-US" sz="2400" b="1">
              <a:latin typeface="Times New Roman"/>
            </a:endParaRPr>
          </a:p>
        </p:txBody>
      </p:sp>
      <p:sp>
        <p:nvSpPr>
          <p:cNvPr id="43012" name="文本框 43011"/>
          <p:cNvSpPr txBox="1"/>
          <p:nvPr>
            <p:custDataLst>
              <p:tags r:id="rId3"/>
            </p:custDataLst>
          </p:nvPr>
        </p:nvSpPr>
        <p:spPr>
          <a:xfrm>
            <a:off x="2195195" y="2193925"/>
            <a:ext cx="6478270" cy="2676525"/>
          </a:xfrm>
          <a:prstGeom prst="rect">
            <a:avLst/>
          </a:prstGeom>
          <a:noFill/>
          <a:ln w="9525">
            <a:noFill/>
          </a:ln>
        </p:spPr>
        <p:txBody>
          <a:bodyPr wrap="square">
            <a:spAutoFit/>
          </a:bodyPr>
          <a:lstStyle>
            <a:defPPr/>
          </a:lstStyle>
          <a:p>
            <a:pPr>
              <a:spcBef>
                <a:spcPct val="50000"/>
              </a:spcBef>
            </a:pPr>
            <a:r>
              <a:rPr lang="en-US" altLang="zh-CN" sz="2400" b="1">
                <a:latin typeface="Times New Roman" panose="02020603050405020304" charset="0"/>
              </a:rPr>
              <a:t>1</a:t>
            </a:r>
            <a:r>
              <a:rPr lang="zh-CN" altLang="en-US" sz="2400" b="1">
                <a:latin typeface="Times New Roman" panose="02020603050405020304" charset="0"/>
              </a:rPr>
              <a:t>、烧杯小一些，加热的水稍少一些；</a:t>
            </a:r>
          </a:p>
          <a:p>
            <a:pPr>
              <a:spcBef>
                <a:spcPct val="50000"/>
              </a:spcBef>
            </a:pPr>
            <a:r>
              <a:rPr lang="en-US" altLang="zh-CN" sz="2400" b="1">
                <a:latin typeface="Times New Roman" panose="02020603050405020304" charset="0"/>
              </a:rPr>
              <a:t>2</a:t>
            </a:r>
            <a:r>
              <a:rPr lang="zh-CN" altLang="en-US" sz="2400" b="1">
                <a:latin typeface="Times New Roman" panose="02020603050405020304" charset="0"/>
              </a:rPr>
              <a:t>、用温水加热；</a:t>
            </a:r>
          </a:p>
          <a:p>
            <a:pPr>
              <a:spcBef>
                <a:spcPct val="50000"/>
              </a:spcBef>
            </a:pPr>
            <a:r>
              <a:rPr lang="en-US" altLang="zh-CN" sz="2400" b="1">
                <a:latin typeface="Times New Roman" panose="02020603050405020304" charset="0"/>
              </a:rPr>
              <a:t>3</a:t>
            </a:r>
            <a:r>
              <a:rPr lang="zh-CN" altLang="en-US" sz="2400" b="1">
                <a:latin typeface="Times New Roman" panose="02020603050405020304" charset="0"/>
              </a:rPr>
              <a:t>、用酒精灯的外焰加热；</a:t>
            </a:r>
          </a:p>
          <a:p>
            <a:pPr>
              <a:spcBef>
                <a:spcPct val="50000"/>
              </a:spcBef>
            </a:pPr>
            <a:r>
              <a:rPr lang="en-US" altLang="zh-CN" sz="2400" b="1">
                <a:latin typeface="Times New Roman" panose="02020603050405020304" charset="0"/>
              </a:rPr>
              <a:t>4</a:t>
            </a:r>
            <a:r>
              <a:rPr lang="zh-CN" altLang="en-US" sz="2400" b="1">
                <a:latin typeface="Times New Roman" panose="02020603050405020304" charset="0"/>
              </a:rPr>
              <a:t>、给酒精灯加防风罩</a:t>
            </a:r>
          </a:p>
          <a:p>
            <a:pPr>
              <a:spcBef>
                <a:spcPct val="50000"/>
              </a:spcBef>
            </a:pPr>
            <a:r>
              <a:rPr lang="zh-CN" altLang="en-US" sz="2400" b="1">
                <a:latin typeface="Times New Roman" panose="02020603050405020304" charset="0"/>
              </a:rPr>
              <a:t>       </a:t>
            </a:r>
            <a:r>
              <a:rPr lang="en-US" altLang="zh-CN" sz="2400" b="1">
                <a:latin typeface="Times New Roman" panose="02020603050405020304" charset="0"/>
              </a:rPr>
              <a:t>…………</a:t>
            </a:r>
            <a:endParaRPr lang="en-US" altLang="zh-CN" sz="2400" b="1">
              <a:latin typeface="Times New Roman"/>
            </a:endParaRPr>
          </a:p>
        </p:txBody>
      </p:sp>
      <p:sp>
        <p:nvSpPr>
          <p:cNvPr id="43014" name="矩形 43013" descr="白色大理石"/>
          <p:cNvSpPr/>
          <p:nvPr>
            <p:custDataLst>
              <p:tags r:id="rId4"/>
            </p:custDataLst>
          </p:nvPr>
        </p:nvSpPr>
        <p:spPr>
          <a:xfrm>
            <a:off x="518486" y="2500361"/>
            <a:ext cx="1026572" cy="377522"/>
          </a:xfrm>
          <a:prstGeom prst="rect">
            <a:avLst/>
          </a:prstGeom>
        </p:spPr>
        <p:txBody>
          <a:bodyPr wrap="none" fromWordArt="1">
            <a:prstTxWarp prst="textPlain">
              <a:avLst>
                <a:gd name="adj" fmla="val 50000"/>
              </a:avLst>
            </a:prstTxWarp>
            <a:normAutofit fontScale="60000"/>
            <a:scene3d>
              <a:camera prst="legacyObliqueRight">
                <a:rot lat="0" lon="0" rev="0"/>
              </a:camera>
              <a:lightRig rig="legacyHarsh3" dir="t"/>
            </a:scene3d>
            <a:sp3d extrusionH="100000" prstMaterial="legacyMatte">
              <a:extrusionClr>
                <a:srgbClr val="663300"/>
              </a:extrusionClr>
            </a:sp3d>
          </a:bodyPr>
          <a:lstStyle>
            <a:defPPr/>
          </a:lstStyle>
          <a:p>
            <a:pPr algn="ctr"/>
            <a:r>
              <a:rPr lang="zh-CN" altLang="en-US" sz="2700">
                <a:blipFill rotWithShape="0">
                  <a:blip r:embed="rId8"/>
                  <a:stretch>
                    <a:fillRect/>
                  </a:stretch>
                </a:blipFill>
                <a:latin typeface="宋体" panose="02010600030101010101" pitchFamily="2" charset="-122"/>
                <a:ea typeface="宋体" panose="02010600030101010101" pitchFamily="2" charset="-122"/>
              </a:rPr>
              <a:t>汽化</a:t>
            </a:r>
          </a:p>
        </p:txBody>
      </p:sp>
      <p:sp>
        <p:nvSpPr>
          <p:cNvPr id="3" name="矩形 2"/>
          <p:cNvSpPr/>
          <p:nvPr>
            <p:custDataLst>
              <p:tags r:id="rId5"/>
            </p:custDataLst>
          </p:nvPr>
        </p:nvSpPr>
        <p:spPr>
          <a:xfrm>
            <a:off x="822325" y="187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zh-CN" sz="2800">
                <a:solidFill>
                  <a:schemeClr val="accent2">
                    <a:lumMod val="75000"/>
                  </a:schemeClr>
                </a:solidFill>
                <a:latin typeface="幼圆" panose="02010509060101010101" charset="-122"/>
                <a:ea typeface="幼圆" panose="02010509060101010101" charset="-122"/>
              </a:rPr>
              <a:t>学生实验</a:t>
            </a:r>
          </a:p>
        </p:txBody>
      </p:sp>
      <p:sp>
        <p:nvSpPr>
          <p:cNvPr id="19463" name="Text Box 13"/>
          <p:cNvSpPr/>
          <p:nvPr>
            <p:custDataLst>
              <p:tags r:id="rId6"/>
            </p:custDataLst>
          </p:nvPr>
        </p:nvSpPr>
        <p:spPr>
          <a:xfrm>
            <a:off x="2838450" y="180023"/>
            <a:ext cx="5761038" cy="521970"/>
          </a:xfrm>
          <a:prstGeom prst="rect">
            <a:avLst/>
          </a:prstGeom>
          <a:noFill/>
          <a:ln w="38100">
            <a:noFill/>
          </a:ln>
        </p:spPr>
        <p:txBody>
          <a:bodyPr>
            <a:spAutoFit/>
          </a:bodyPr>
          <a:lstStyle>
            <a:defP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观察水的沸腾</a:t>
            </a:r>
            <a:endParaRPr lang="zh-CN" altLang="en-US" sz="2800">
              <a:latin typeface="黑体" panose="02010609060101010101" charset="-122"/>
              <a:ea typeface="黑体" panose="0201060906010101010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linds(horizontal)">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734" name="Group 78"/>
          <p:cNvGraphicFramePr>
            <a:graphicFrameLocks noGrp="1"/>
          </p:cNvGraphicFramePr>
          <p:nvPr>
            <p:custDataLst>
              <p:tags r:id="rId1"/>
            </p:custDataLst>
          </p:nvPr>
        </p:nvGraphicFramePr>
        <p:xfrm>
          <a:off x="1438910" y="1456690"/>
          <a:ext cx="7063105" cy="3276616"/>
        </p:xfrm>
        <a:graphic>
          <a:graphicData uri="http://schemas.openxmlformats.org/drawingml/2006/table">
            <a:tbl>
              <a:tblPr/>
              <a:tblGrid>
                <a:gridCol w="419100"/>
                <a:gridCol w="1257935"/>
                <a:gridCol w="2873375"/>
                <a:gridCol w="2512695"/>
              </a:tblGrid>
              <a:tr h="431165">
                <a:tc gridSpan="2">
                  <a:txBody>
                    <a:bodyPr/>
                    <a:lstStyle>
                      <a:defPPr/>
                    </a:lstStyle>
                    <a:p>
                      <a:pPr marL="0" marR="0" lvl="0" indent="0" algn="ctr" defTabSz="914400" rtl="0" fontAlgn="base">
                        <a:lnSpc>
                          <a:spcPct val="150000"/>
                        </a:lnSpc>
                        <a:spcBef>
                          <a:spcPct val="0"/>
                        </a:spcBef>
                        <a:spcAft>
                          <a:spcPct val="0"/>
                        </a:spcAft>
                        <a:buClrTx/>
                        <a:buSzTx/>
                        <a:buFontTx/>
                        <a:buNone/>
                      </a:pPr>
                      <a:r>
                        <a:rPr kumimoji="0" lang="zh-CN" altLang="en-US" sz="1800" b="1" i="0" u="none" strike="noStrike" cap="none" normalizeH="0" baseline="0" smtClean="0">
                          <a:ln>
                            <a:noFill/>
                          </a:ln>
                          <a:solidFill>
                            <a:srgbClr val="990000"/>
                          </a:solidFill>
                          <a:effectLst/>
                          <a:latin typeface="华文细黑" panose="02010600040101010101" pitchFamily="2" charset="-122"/>
                          <a:ea typeface="华文细黑" panose="02010600040101010101" pitchFamily="2" charset="-122"/>
                        </a:rPr>
                        <a:t>比较</a:t>
                      </a:r>
                    </a:p>
                  </a:txBody>
                  <a:tcPr marL="68596" marR="68596" marT="34298" marB="342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defPPr/>
                    </a:lstStyle>
                    <a:p>
                      <a:endParaRPr/>
                    </a:p>
                  </a:txBody>
                  <a:tcPr/>
                </a:tc>
                <a:tc>
                  <a:txBody>
                    <a:bodyPr/>
                    <a:lstStyle>
                      <a:defPPr/>
                    </a:lstStyle>
                    <a:p>
                      <a:pPr marL="0" marR="0" lvl="0" indent="0" algn="ctr" defTabSz="914400" rtl="0" fontAlgn="base">
                        <a:lnSpc>
                          <a:spcPct val="150000"/>
                        </a:lnSpc>
                        <a:spcBef>
                          <a:spcPct val="0"/>
                        </a:spcBef>
                        <a:spcAft>
                          <a:spcPct val="0"/>
                        </a:spcAft>
                        <a:buClrTx/>
                        <a:buSzTx/>
                        <a:buFontTx/>
                        <a:buNone/>
                      </a:pPr>
                      <a:r>
                        <a:rPr kumimoji="0" lang="zh-CN" altLang="en-US" sz="1800" b="1" i="0" u="none" strike="noStrike" cap="none" normalizeH="0" baseline="0" smtClean="0">
                          <a:ln>
                            <a:noFill/>
                          </a:ln>
                          <a:solidFill>
                            <a:srgbClr val="990000"/>
                          </a:solidFill>
                          <a:effectLst/>
                          <a:latin typeface="华文细黑" panose="02010600040101010101" pitchFamily="2" charset="-122"/>
                          <a:ea typeface="华文细黑" panose="02010600040101010101" pitchFamily="2" charset="-122"/>
                        </a:rPr>
                        <a:t>蒸发 </a:t>
                      </a:r>
                    </a:p>
                  </a:txBody>
                  <a:tcPr marL="68596" marR="68596" marT="34298" marB="342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lstStyle>
                    <a:p>
                      <a:pPr marL="0" marR="0" lvl="0" indent="0" algn="ctr" defTabSz="914400" rtl="0" fontAlgn="base">
                        <a:lnSpc>
                          <a:spcPct val="150000"/>
                        </a:lnSpc>
                        <a:spcBef>
                          <a:spcPct val="0"/>
                        </a:spcBef>
                        <a:spcAft>
                          <a:spcPct val="0"/>
                        </a:spcAft>
                        <a:buClrTx/>
                        <a:buSzTx/>
                        <a:buFontTx/>
                        <a:buNone/>
                      </a:pPr>
                      <a:r>
                        <a:rPr kumimoji="0" lang="zh-CN" altLang="en-US" sz="1800" b="1" i="0" u="none" strike="noStrike" cap="none" normalizeH="0" baseline="0" smtClean="0">
                          <a:ln>
                            <a:noFill/>
                          </a:ln>
                          <a:solidFill>
                            <a:srgbClr val="990000"/>
                          </a:solidFill>
                          <a:effectLst/>
                          <a:latin typeface="华文细黑" panose="02010600040101010101" pitchFamily="2" charset="-122"/>
                          <a:ea typeface="华文细黑" panose="02010600040101010101" pitchFamily="2" charset="-122"/>
                        </a:rPr>
                        <a:t>沸腾</a:t>
                      </a:r>
                    </a:p>
                  </a:txBody>
                  <a:tcPr marL="68596" marR="68596" marT="34298" marB="342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165">
                <a:tc gridSpan="2">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990000"/>
                          </a:solidFill>
                          <a:effectLst/>
                          <a:latin typeface="Arial" panose="020B0604020202020204" pitchFamily="34" charset="0"/>
                          <a:ea typeface="华文细黑" panose="02010600040101010101" pitchFamily="2" charset="-122"/>
                        </a:rPr>
                        <a:t>相同点</a:t>
                      </a:r>
                    </a:p>
                  </a:txBody>
                  <a:tcPr marL="68596" marR="68596" marT="34298" marB="342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defPPr/>
                    </a:lstStyle>
                    <a:p>
                      <a:endParaRPr/>
                    </a:p>
                  </a:txBody>
                  <a:tcPr/>
                </a:tc>
                <a:tc gridSpan="2">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楷体_GB2312" panose="02010609030101010101" charset="-122"/>
                      </a:endParaRPr>
                    </a:p>
                  </a:txBody>
                  <a:tcPr marL="68596" marR="68596" marT="34298" marB="342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defPPr/>
                    </a:lstStyle>
                    <a:p>
                      <a:endParaRPr/>
                    </a:p>
                  </a:txBody>
                  <a:tcPr/>
                </a:tc>
              </a:tr>
              <a:tr h="452120">
                <a:tc rowSpan="5">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rgbClr val="990000"/>
                        </a:solidFill>
                        <a:effectLst/>
                        <a:latin typeface="Arial" panose="020B0604020202020204" pitchFamily="34" charset="0"/>
                        <a:ea typeface="华文细黑" panose="0201060004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990000"/>
                          </a:solidFill>
                          <a:effectLst/>
                          <a:latin typeface="Arial" panose="020B0604020202020204" pitchFamily="34" charset="0"/>
                          <a:ea typeface="华文细黑" panose="02010600040101010101" pitchFamily="2" charset="-122"/>
                        </a:rPr>
                        <a:t>不</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990000"/>
                          </a:solidFill>
                          <a:effectLst/>
                          <a:latin typeface="Arial" panose="020B0604020202020204" pitchFamily="34" charset="0"/>
                          <a:ea typeface="华文细黑" panose="02010600040101010101" pitchFamily="2" charset="-122"/>
                        </a:rPr>
                        <a:t>同</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990000"/>
                          </a:solidFill>
                          <a:effectLst/>
                          <a:latin typeface="Arial" panose="020B0604020202020204" pitchFamily="34" charset="0"/>
                          <a:ea typeface="华文细黑" panose="02010600040101010101" pitchFamily="2" charset="-122"/>
                        </a:rPr>
                        <a:t>点</a:t>
                      </a:r>
                    </a:p>
                  </a:txBody>
                  <a:tcPr marL="68596" marR="68596" marT="34298" marB="342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990000"/>
                          </a:solidFill>
                          <a:effectLst/>
                          <a:latin typeface="Arial" panose="020B0604020202020204" pitchFamily="34" charset="0"/>
                          <a:ea typeface="华文细黑" panose="02010600040101010101" pitchFamily="2" charset="-122"/>
                        </a:rPr>
                        <a:t>发生部位</a:t>
                      </a:r>
                    </a:p>
                  </a:txBody>
                  <a:tcPr marL="68596" marR="68596" marT="34298" marB="342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楷体_GB2312" panose="02010609030101010101" charset="-122"/>
                      </a:endParaRPr>
                    </a:p>
                  </a:txBody>
                  <a:tcPr marL="68596" marR="68596" marT="34298" marB="342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楷体_GB2312" panose="02010609030101010101" charset="-122"/>
                      </a:endParaRPr>
                    </a:p>
                  </a:txBody>
                  <a:tcPr marL="68596" marR="68596" marT="34298" marB="342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165">
                <a:tc vMerge="1">
                  <a:txBody>
                    <a:bodyPr/>
                    <a:lstStyle>
                      <a:defPPr/>
                    </a:lstStyle>
                    <a:p>
                      <a:endParaRPr/>
                    </a:p>
                  </a:txBody>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990000"/>
                          </a:solidFill>
                          <a:effectLst/>
                          <a:latin typeface="Arial" panose="020B0604020202020204" pitchFamily="34" charset="0"/>
                          <a:ea typeface="华文细黑" panose="02010600040101010101" pitchFamily="2" charset="-122"/>
                        </a:rPr>
                        <a:t>温度条件</a:t>
                      </a:r>
                    </a:p>
                  </a:txBody>
                  <a:tcPr marL="68596" marR="68596" marT="34298" marB="342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楷体_GB2312" panose="02010609030101010101" charset="-122"/>
                      </a:endParaRPr>
                    </a:p>
                  </a:txBody>
                  <a:tcPr marL="68596" marR="68596" marT="34298" marB="342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楷体_GB2312" panose="02010609030101010101" charset="-122"/>
                      </a:endParaRPr>
                    </a:p>
                  </a:txBody>
                  <a:tcPr marL="68596" marR="68596" marT="34298" marB="342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165">
                <a:tc vMerge="1">
                  <a:txBody>
                    <a:bodyPr/>
                    <a:lstStyle>
                      <a:defPPr/>
                    </a:lstStyle>
                    <a:p>
                      <a:endParaRPr/>
                    </a:p>
                  </a:txBody>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990000"/>
                          </a:solidFill>
                          <a:effectLst/>
                          <a:latin typeface="Arial" panose="020B0604020202020204" pitchFamily="34" charset="0"/>
                          <a:ea typeface="华文细黑" panose="02010600040101010101" pitchFamily="2" charset="-122"/>
                        </a:rPr>
                        <a:t>剧烈程度</a:t>
                      </a:r>
                    </a:p>
                  </a:txBody>
                  <a:tcPr marL="68596" marR="68596" marT="34298" marB="342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楷体_GB2312" panose="02010609030101010101" charset="-122"/>
                      </a:endParaRPr>
                    </a:p>
                  </a:txBody>
                  <a:tcPr marL="68596" marR="68596" marT="34298" marB="342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楷体_GB2312" panose="02010609030101010101" charset="-122"/>
                      </a:endParaRPr>
                    </a:p>
                  </a:txBody>
                  <a:tcPr marL="68596" marR="68596" marT="34298" marB="342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165">
                <a:tc vMerge="1">
                  <a:txBody>
                    <a:bodyPr/>
                    <a:lstStyle>
                      <a:defPPr/>
                    </a:lstStyle>
                    <a:p>
                      <a:endParaRPr/>
                    </a:p>
                  </a:txBody>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990000"/>
                          </a:solidFill>
                          <a:effectLst/>
                          <a:latin typeface="Arial" panose="020B0604020202020204" pitchFamily="34" charset="0"/>
                          <a:ea typeface="华文细黑" panose="02010600040101010101" pitchFamily="2" charset="-122"/>
                        </a:rPr>
                        <a:t>温度变化</a:t>
                      </a:r>
                    </a:p>
                  </a:txBody>
                  <a:tcPr marL="68596" marR="68596" marT="34298" marB="342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楷体_GB2312" panose="02010609030101010101" charset="-122"/>
                      </a:endParaRPr>
                    </a:p>
                  </a:txBody>
                  <a:tcPr marL="68596" marR="68596" marT="34298" marB="342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楷体_GB2312" panose="02010609030101010101" charset="-122"/>
                      </a:endParaRPr>
                    </a:p>
                  </a:txBody>
                  <a:tcPr marL="68596" marR="68596" marT="34298" marB="342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760">
                <a:tc vMerge="1">
                  <a:txBody>
                    <a:bodyPr/>
                    <a:lstStyle>
                      <a:defPPr/>
                    </a:lstStyle>
                    <a:p>
                      <a:endParaRPr/>
                    </a:p>
                  </a:txBody>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990000"/>
                          </a:solidFill>
                          <a:effectLst/>
                          <a:latin typeface="Arial" panose="020B0604020202020204" pitchFamily="34" charset="0"/>
                          <a:ea typeface="华文细黑" panose="02010600040101010101" pitchFamily="2" charset="-122"/>
                        </a:rPr>
                        <a:t>影响因素</a:t>
                      </a:r>
                    </a:p>
                  </a:txBody>
                  <a:tcPr marL="68596" marR="68596" marT="34298" marB="342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楷体_GB2312" panose="02010609030101010101" charset="-122"/>
                      </a:endParaRPr>
                    </a:p>
                  </a:txBody>
                  <a:tcPr marL="68596" marR="68596" marT="34298" marB="342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itchFamily="34" charset="0"/>
                        <a:ea typeface="楷体_GB2312"/>
                      </a:endParaRPr>
                    </a:p>
                  </a:txBody>
                  <a:tcPr marL="68596" marR="68596" marT="34298" marB="342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66"/>
          <p:cNvSpPr txBox="1"/>
          <p:nvPr>
            <p:custDataLst>
              <p:tags r:id="rId2"/>
            </p:custDataLst>
          </p:nvPr>
        </p:nvSpPr>
        <p:spPr>
          <a:xfrm>
            <a:off x="721995" y="2067560"/>
            <a:ext cx="370205" cy="1568450"/>
          </a:xfrm>
          <a:prstGeom prst="rect">
            <a:avLst/>
          </a:prstGeom>
          <a:noFill/>
          <a:ln w="9525">
            <a:noFill/>
          </a:ln>
        </p:spPr>
        <p:txBody>
          <a:bodyPr wrap="square">
            <a:spAutoFit/>
          </a:bodyPr>
          <a:lstStyle>
            <a:defPPr/>
          </a:lstStyle>
          <a:p>
            <a:r>
              <a:rPr lang="zh-CN" altLang="en-US" sz="2400" b="1">
                <a:latin typeface="黑体" panose="02010609060101010101" charset="-122"/>
                <a:ea typeface="黑体" panose="02010609060101010101" charset="-122"/>
              </a:rPr>
              <a:t>交流总结</a:t>
            </a:r>
          </a:p>
        </p:txBody>
      </p:sp>
      <p:sp>
        <p:nvSpPr>
          <p:cNvPr id="29736" name="Rectangle 69"/>
          <p:cNvSpPr/>
          <p:nvPr>
            <p:custDataLst>
              <p:tags r:id="rId3"/>
            </p:custDataLst>
          </p:nvPr>
        </p:nvSpPr>
        <p:spPr>
          <a:xfrm>
            <a:off x="1560166" y="895571"/>
            <a:ext cx="1819724" cy="414020"/>
          </a:xfrm>
          <a:prstGeom prst="rect">
            <a:avLst/>
          </a:prstGeom>
          <a:noFill/>
          <a:ln w="9525">
            <a:noFill/>
          </a:ln>
        </p:spPr>
        <p:txBody>
          <a:bodyPr>
            <a:spAutoFit/>
          </a:bodyPr>
          <a:lstStyle>
            <a:defPPr/>
          </a:lstStyle>
          <a:p>
            <a:pPr>
              <a:spcBef>
                <a:spcPct val="20000"/>
              </a:spcBef>
            </a:pPr>
            <a:r>
              <a:rPr lang="zh-CN" altLang="en-US" sz="2100" b="1">
                <a:solidFill>
                  <a:srgbClr val="990033"/>
                </a:solidFill>
                <a:latin typeface="华文细黑" panose="02010600040101010101" pitchFamily="2" charset="-122"/>
                <a:ea typeface="华文细黑" panose="02010600040101010101" pitchFamily="2" charset="-122"/>
              </a:rPr>
              <a:t>【辨析】</a:t>
            </a:r>
          </a:p>
        </p:txBody>
      </p:sp>
      <p:sp>
        <p:nvSpPr>
          <p:cNvPr id="29737" name="Rectangle 70"/>
          <p:cNvSpPr/>
          <p:nvPr>
            <p:custDataLst>
              <p:tags r:id="rId4"/>
            </p:custDataLst>
          </p:nvPr>
        </p:nvSpPr>
        <p:spPr>
          <a:xfrm>
            <a:off x="2798722" y="895571"/>
            <a:ext cx="4849422" cy="414020"/>
          </a:xfrm>
          <a:prstGeom prst="rect">
            <a:avLst/>
          </a:prstGeom>
          <a:noFill/>
          <a:ln w="9525">
            <a:noFill/>
          </a:ln>
        </p:spPr>
        <p:txBody>
          <a:bodyPr>
            <a:spAutoFit/>
          </a:bodyPr>
          <a:lstStyle>
            <a:defPPr/>
          </a:lstStyle>
          <a:p>
            <a:r>
              <a:rPr lang="zh-CN" altLang="en-US" sz="2100" b="1">
                <a:solidFill>
                  <a:srgbClr val="FF0000"/>
                </a:solidFill>
                <a:latin typeface="黑体" panose="02010609060101010101" charset="-122"/>
                <a:ea typeface="黑体" panose="02010609060101010101" charset="-122"/>
              </a:rPr>
              <a:t>蒸发与沸腾的异同点 </a:t>
            </a:r>
          </a:p>
        </p:txBody>
      </p:sp>
      <p:sp>
        <p:nvSpPr>
          <p:cNvPr id="70729" name="Rectangle 73"/>
          <p:cNvSpPr/>
          <p:nvPr>
            <p:custDataLst>
              <p:tags r:id="rId5"/>
            </p:custDataLst>
          </p:nvPr>
        </p:nvSpPr>
        <p:spPr>
          <a:xfrm>
            <a:off x="4174238" y="1927679"/>
            <a:ext cx="2711450" cy="368300"/>
          </a:xfrm>
          <a:prstGeom prst="rect">
            <a:avLst/>
          </a:prstGeom>
          <a:noFill/>
          <a:ln w="9525">
            <a:noFill/>
          </a:ln>
        </p:spPr>
        <p:txBody>
          <a:bodyPr wrap="none">
            <a:spAutoFit/>
          </a:bodyPr>
          <a:lstStyle>
            <a:defPPr/>
          </a:lstStyle>
          <a:p>
            <a:r>
              <a:rPr lang="zh-CN" altLang="en-US" sz="1800" b="1">
                <a:latin typeface="Arial" panose="020B0604020202020204" pitchFamily="34" charset="0"/>
                <a:ea typeface="楷体_GB2312" panose="02010609030101010101" charset="-122"/>
              </a:rPr>
              <a:t>都是汽化现象，都要吸热</a:t>
            </a:r>
            <a:endParaRPr lang="zh-CN" altLang="en-US" sz="1800" b="1">
              <a:latin typeface="Arial" pitchFamily="34" charset="0"/>
              <a:ea typeface="楷体_GB2312"/>
            </a:endParaRPr>
          </a:p>
        </p:txBody>
      </p:sp>
      <p:sp>
        <p:nvSpPr>
          <p:cNvPr id="70730" name="Rectangle 74"/>
          <p:cNvSpPr/>
          <p:nvPr>
            <p:custDataLst>
              <p:tags r:id="rId6"/>
            </p:custDataLst>
          </p:nvPr>
        </p:nvSpPr>
        <p:spPr>
          <a:xfrm>
            <a:off x="3943138" y="2372273"/>
            <a:ext cx="2160327" cy="368300"/>
          </a:xfrm>
          <a:prstGeom prst="rect">
            <a:avLst/>
          </a:prstGeom>
          <a:noFill/>
          <a:ln w="9525">
            <a:noFill/>
          </a:ln>
        </p:spPr>
        <p:txBody>
          <a:bodyPr>
            <a:spAutoFit/>
          </a:bodyPr>
          <a:lstStyle>
            <a:defPPr/>
          </a:lstStyle>
          <a:p>
            <a:r>
              <a:rPr lang="zh-CN" altLang="en-US" sz="1800" b="1">
                <a:latin typeface="Arial" panose="020B0604020202020204" pitchFamily="34" charset="0"/>
                <a:ea typeface="楷体_GB2312" panose="02010609030101010101" charset="-122"/>
              </a:rPr>
              <a:t>液体表面</a:t>
            </a:r>
          </a:p>
        </p:txBody>
      </p:sp>
      <p:sp>
        <p:nvSpPr>
          <p:cNvPr id="70731" name="Rectangle 75"/>
          <p:cNvSpPr/>
          <p:nvPr>
            <p:custDataLst>
              <p:tags r:id="rId7"/>
            </p:custDataLst>
          </p:nvPr>
        </p:nvSpPr>
        <p:spPr>
          <a:xfrm>
            <a:off x="3939566" y="2800985"/>
            <a:ext cx="2003126" cy="368300"/>
          </a:xfrm>
          <a:prstGeom prst="rect">
            <a:avLst/>
          </a:prstGeom>
          <a:noFill/>
          <a:ln w="9525">
            <a:noFill/>
          </a:ln>
        </p:spPr>
        <p:txBody>
          <a:bodyPr>
            <a:spAutoFit/>
          </a:bodyPr>
          <a:lstStyle>
            <a:defPPr/>
          </a:lstStyle>
          <a:p>
            <a:r>
              <a:rPr lang="zh-CN" altLang="en-US" sz="1800" b="1">
                <a:latin typeface="Arial" panose="020B0604020202020204" pitchFamily="34" charset="0"/>
                <a:ea typeface="楷体_GB2312" panose="02010609030101010101" charset="-122"/>
              </a:rPr>
              <a:t>任何温度</a:t>
            </a:r>
          </a:p>
        </p:txBody>
      </p:sp>
      <p:sp>
        <p:nvSpPr>
          <p:cNvPr id="70732" name="Rectangle 76"/>
          <p:cNvSpPr/>
          <p:nvPr>
            <p:custDataLst>
              <p:tags r:id="rId8"/>
            </p:custDataLst>
          </p:nvPr>
        </p:nvSpPr>
        <p:spPr>
          <a:xfrm>
            <a:off x="4182513" y="3280907"/>
            <a:ext cx="1446966" cy="368300"/>
          </a:xfrm>
          <a:prstGeom prst="rect">
            <a:avLst/>
          </a:prstGeom>
          <a:noFill/>
          <a:ln w="9525">
            <a:noFill/>
          </a:ln>
        </p:spPr>
        <p:txBody>
          <a:bodyPr>
            <a:spAutoFit/>
          </a:bodyPr>
          <a:lstStyle>
            <a:defPPr/>
          </a:lstStyle>
          <a:p>
            <a:r>
              <a:rPr lang="zh-CN" altLang="en-US" sz="1800" b="1">
                <a:latin typeface="Arial" panose="020B0604020202020204" pitchFamily="34" charset="0"/>
                <a:ea typeface="楷体_GB2312" panose="02010609030101010101" charset="-122"/>
              </a:rPr>
              <a:t>缓慢</a:t>
            </a:r>
          </a:p>
        </p:txBody>
      </p:sp>
      <p:sp>
        <p:nvSpPr>
          <p:cNvPr id="70733" name="Rectangle 77"/>
          <p:cNvSpPr/>
          <p:nvPr>
            <p:custDataLst>
              <p:tags r:id="rId9"/>
            </p:custDataLst>
          </p:nvPr>
        </p:nvSpPr>
        <p:spPr>
          <a:xfrm>
            <a:off x="4174177" y="3719146"/>
            <a:ext cx="1442203" cy="368300"/>
          </a:xfrm>
          <a:prstGeom prst="rect">
            <a:avLst/>
          </a:prstGeom>
          <a:noFill/>
          <a:ln w="9525">
            <a:noFill/>
          </a:ln>
        </p:spPr>
        <p:txBody>
          <a:bodyPr>
            <a:spAutoFit/>
          </a:bodyPr>
          <a:lstStyle>
            <a:defPPr/>
          </a:lstStyle>
          <a:p>
            <a:r>
              <a:rPr lang="zh-CN" altLang="en-US" sz="1800" b="1">
                <a:latin typeface="Arial" panose="020B0604020202020204" pitchFamily="34" charset="0"/>
                <a:ea typeface="楷体_GB2312" panose="02010609030101010101" charset="-122"/>
              </a:rPr>
              <a:t>降低</a:t>
            </a:r>
          </a:p>
        </p:txBody>
      </p:sp>
      <p:sp>
        <p:nvSpPr>
          <p:cNvPr id="70735" name="Rectangle 79"/>
          <p:cNvSpPr/>
          <p:nvPr>
            <p:custDataLst>
              <p:tags r:id="rId10"/>
            </p:custDataLst>
          </p:nvPr>
        </p:nvSpPr>
        <p:spPr>
          <a:xfrm>
            <a:off x="3244069" y="4113321"/>
            <a:ext cx="3241681" cy="645160"/>
          </a:xfrm>
          <a:prstGeom prst="rect">
            <a:avLst/>
          </a:prstGeom>
          <a:noFill/>
          <a:ln w="9525">
            <a:noFill/>
          </a:ln>
        </p:spPr>
        <p:txBody>
          <a:bodyPr>
            <a:spAutoFit/>
          </a:bodyPr>
          <a:lstStyle>
            <a:defPPr/>
          </a:lstStyle>
          <a:p>
            <a:r>
              <a:rPr lang="zh-CN" altLang="en-US" sz="1800" b="1">
                <a:latin typeface="Arial" panose="020B0604020202020204" pitchFamily="34" charset="0"/>
                <a:ea typeface="楷体_GB2312" panose="02010609030101010101" charset="-122"/>
              </a:rPr>
              <a:t>液体的温度、表面积和</a:t>
            </a:r>
          </a:p>
          <a:p>
            <a:r>
              <a:rPr lang="zh-CN" altLang="en-US" sz="1800" b="1">
                <a:latin typeface="Arial" panose="020B0604020202020204" pitchFamily="34" charset="0"/>
                <a:ea typeface="楷体_GB2312" panose="02010609030101010101" charset="-122"/>
              </a:rPr>
              <a:t>表面上的空气流动快慢</a:t>
            </a:r>
          </a:p>
        </p:txBody>
      </p:sp>
      <p:sp>
        <p:nvSpPr>
          <p:cNvPr id="70736" name="Rectangle 80"/>
          <p:cNvSpPr/>
          <p:nvPr>
            <p:custDataLst>
              <p:tags r:id="rId11"/>
            </p:custDataLst>
          </p:nvPr>
        </p:nvSpPr>
        <p:spPr>
          <a:xfrm>
            <a:off x="6093460" y="2365375"/>
            <a:ext cx="2408555" cy="368300"/>
          </a:xfrm>
          <a:prstGeom prst="rect">
            <a:avLst/>
          </a:prstGeom>
          <a:noFill/>
          <a:ln w="9525">
            <a:noFill/>
          </a:ln>
        </p:spPr>
        <p:txBody>
          <a:bodyPr wrap="square">
            <a:spAutoFit/>
          </a:bodyPr>
          <a:lstStyle>
            <a:defPPr/>
          </a:lstStyle>
          <a:p>
            <a:r>
              <a:rPr lang="zh-CN" altLang="en-US" sz="1800" b="1">
                <a:latin typeface="Arial" panose="020B0604020202020204" pitchFamily="34" charset="0"/>
                <a:ea typeface="楷体_GB2312" panose="02010609030101010101" charset="-122"/>
              </a:rPr>
              <a:t>内部及表面同时进行</a:t>
            </a:r>
          </a:p>
        </p:txBody>
      </p:sp>
      <p:sp>
        <p:nvSpPr>
          <p:cNvPr id="70737" name="Rectangle 81"/>
          <p:cNvSpPr/>
          <p:nvPr>
            <p:custDataLst>
              <p:tags r:id="rId12"/>
            </p:custDataLst>
          </p:nvPr>
        </p:nvSpPr>
        <p:spPr>
          <a:xfrm>
            <a:off x="6103677" y="2809877"/>
            <a:ext cx="3180944" cy="368300"/>
          </a:xfrm>
          <a:prstGeom prst="rect">
            <a:avLst/>
          </a:prstGeom>
          <a:noFill/>
          <a:ln w="9525">
            <a:noFill/>
          </a:ln>
        </p:spPr>
        <p:txBody>
          <a:bodyPr>
            <a:spAutoFit/>
          </a:bodyPr>
          <a:lstStyle>
            <a:defPPr/>
          </a:lstStyle>
          <a:p>
            <a:r>
              <a:rPr lang="zh-CN" altLang="en-US" sz="1800" b="1">
                <a:latin typeface="Arial" panose="020B0604020202020204" pitchFamily="34" charset="0"/>
                <a:ea typeface="楷体_GB2312" panose="02010609030101010101" charset="-122"/>
              </a:rPr>
              <a:t>一定温度（沸点）</a:t>
            </a:r>
          </a:p>
        </p:txBody>
      </p:sp>
      <p:sp>
        <p:nvSpPr>
          <p:cNvPr id="70738" name="Rectangle 82"/>
          <p:cNvSpPr/>
          <p:nvPr>
            <p:custDataLst>
              <p:tags r:id="rId13"/>
            </p:custDataLst>
          </p:nvPr>
        </p:nvSpPr>
        <p:spPr>
          <a:xfrm>
            <a:off x="6741842" y="3267574"/>
            <a:ext cx="1723259" cy="368300"/>
          </a:xfrm>
          <a:prstGeom prst="rect">
            <a:avLst/>
          </a:prstGeom>
          <a:noFill/>
          <a:ln w="9525">
            <a:noFill/>
          </a:ln>
        </p:spPr>
        <p:txBody>
          <a:bodyPr>
            <a:spAutoFit/>
          </a:bodyPr>
          <a:lstStyle>
            <a:defPPr/>
          </a:lstStyle>
          <a:p>
            <a:r>
              <a:rPr lang="zh-CN" altLang="en-US" sz="1800" b="1">
                <a:latin typeface="Arial" panose="020B0604020202020204" pitchFamily="34" charset="0"/>
                <a:ea typeface="楷体_GB2312" panose="02010609030101010101" charset="-122"/>
              </a:rPr>
              <a:t>剧烈</a:t>
            </a:r>
          </a:p>
        </p:txBody>
      </p:sp>
      <p:sp>
        <p:nvSpPr>
          <p:cNvPr id="70739" name="Rectangle 83"/>
          <p:cNvSpPr/>
          <p:nvPr>
            <p:custDataLst>
              <p:tags r:id="rId14"/>
            </p:custDataLst>
          </p:nvPr>
        </p:nvSpPr>
        <p:spPr>
          <a:xfrm>
            <a:off x="6741842" y="3725499"/>
            <a:ext cx="1904279" cy="368300"/>
          </a:xfrm>
          <a:prstGeom prst="rect">
            <a:avLst/>
          </a:prstGeom>
          <a:noFill/>
          <a:ln w="9525">
            <a:noFill/>
          </a:ln>
        </p:spPr>
        <p:txBody>
          <a:bodyPr>
            <a:spAutoFit/>
          </a:bodyPr>
          <a:lstStyle>
            <a:defPPr/>
          </a:lstStyle>
          <a:p>
            <a:r>
              <a:rPr lang="zh-CN" altLang="en-US" sz="1800" b="1">
                <a:latin typeface="Arial" panose="020B0604020202020204" pitchFamily="34" charset="0"/>
                <a:ea typeface="楷体_GB2312" panose="02010609030101010101" charset="-122"/>
              </a:rPr>
              <a:t>不变</a:t>
            </a:r>
          </a:p>
        </p:txBody>
      </p:sp>
      <p:sp>
        <p:nvSpPr>
          <p:cNvPr id="70740" name="Rectangle 84"/>
          <p:cNvSpPr/>
          <p:nvPr>
            <p:custDataLst>
              <p:tags r:id="rId15"/>
            </p:custDataLst>
          </p:nvPr>
        </p:nvSpPr>
        <p:spPr>
          <a:xfrm>
            <a:off x="6093460" y="4175760"/>
            <a:ext cx="2260600" cy="368300"/>
          </a:xfrm>
          <a:prstGeom prst="rect">
            <a:avLst/>
          </a:prstGeom>
          <a:noFill/>
          <a:ln w="9525">
            <a:noFill/>
          </a:ln>
        </p:spPr>
        <p:txBody>
          <a:bodyPr wrap="square">
            <a:spAutoFit/>
          </a:bodyPr>
          <a:lstStyle>
            <a:defPPr/>
          </a:lstStyle>
          <a:p>
            <a:r>
              <a:rPr lang="zh-CN" altLang="en-US" sz="1800" b="1">
                <a:latin typeface="Arial" panose="020B0604020202020204" pitchFamily="34" charset="0"/>
                <a:ea typeface="楷体_GB2312" panose="02010609030101010101" charset="-122"/>
              </a:rPr>
              <a:t>液面上的气压的大小</a:t>
            </a:r>
          </a:p>
        </p:txBody>
      </p:sp>
      <p:sp>
        <p:nvSpPr>
          <p:cNvPr id="3" name="矩形 2"/>
          <p:cNvSpPr/>
          <p:nvPr>
            <p:custDataLst>
              <p:tags r:id="rId16"/>
            </p:custDataLst>
          </p:nvPr>
        </p:nvSpPr>
        <p:spPr>
          <a:xfrm>
            <a:off x="822325" y="187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zh-CN" sz="2800">
                <a:solidFill>
                  <a:schemeClr val="accent2">
                    <a:lumMod val="75000"/>
                  </a:schemeClr>
                </a:solidFill>
                <a:latin typeface="幼圆" panose="02010509060101010101" charset="-122"/>
                <a:ea typeface="幼圆" panose="02010509060101010101" charset="-122"/>
              </a:rPr>
              <a:t>学生实验</a:t>
            </a:r>
          </a:p>
        </p:txBody>
      </p:sp>
      <p:sp>
        <p:nvSpPr>
          <p:cNvPr id="19463" name="Text Box 13"/>
          <p:cNvSpPr/>
          <p:nvPr>
            <p:custDataLst>
              <p:tags r:id="rId17"/>
            </p:custDataLst>
          </p:nvPr>
        </p:nvSpPr>
        <p:spPr>
          <a:xfrm>
            <a:off x="2838450" y="180023"/>
            <a:ext cx="5761038" cy="521970"/>
          </a:xfrm>
          <a:prstGeom prst="rect">
            <a:avLst/>
          </a:prstGeom>
          <a:noFill/>
          <a:ln w="38100">
            <a:noFill/>
          </a:ln>
        </p:spPr>
        <p:txBody>
          <a:bodyPr>
            <a:spAutoFit/>
          </a:bodyPr>
          <a:lstStyle>
            <a:defP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观察水的沸腾</a:t>
            </a:r>
            <a:endParaRPr lang="zh-CN" altLang="en-US" sz="2800">
              <a:latin typeface="黑体" panose="02010609060101010101" charset="-122"/>
              <a:ea typeface="黑体" panose="02010609060101010101"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0729"/>
                                        </p:tgtEl>
                                        <p:attrNameLst>
                                          <p:attrName>style.visibility</p:attrName>
                                        </p:attrNameLst>
                                      </p:cBhvr>
                                      <p:to>
                                        <p:strVal val="visible"/>
                                      </p:to>
                                    </p:set>
                                    <p:animEffect transition="in" filter="slide(fromLeft)">
                                      <p:cBhvr>
                                        <p:cTn id="7" dur="500"/>
                                        <p:tgtEl>
                                          <p:spTgt spid="7072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0730"/>
                                        </p:tgtEl>
                                        <p:attrNameLst>
                                          <p:attrName>style.visibility</p:attrName>
                                        </p:attrNameLst>
                                      </p:cBhvr>
                                      <p:to>
                                        <p:strVal val="visible"/>
                                      </p:to>
                                    </p:set>
                                    <p:animEffect transition="in" filter="slide(fromLeft)">
                                      <p:cBhvr>
                                        <p:cTn id="12" dur="500"/>
                                        <p:tgtEl>
                                          <p:spTgt spid="7073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0736"/>
                                        </p:tgtEl>
                                        <p:attrNameLst>
                                          <p:attrName>style.visibility</p:attrName>
                                        </p:attrNameLst>
                                      </p:cBhvr>
                                      <p:to>
                                        <p:strVal val="visible"/>
                                      </p:to>
                                    </p:set>
                                    <p:animEffect transition="in" filter="slide(fromLeft)">
                                      <p:cBhvr>
                                        <p:cTn id="17" dur="500"/>
                                        <p:tgtEl>
                                          <p:spTgt spid="7073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70731"/>
                                        </p:tgtEl>
                                        <p:attrNameLst>
                                          <p:attrName>style.visibility</p:attrName>
                                        </p:attrNameLst>
                                      </p:cBhvr>
                                      <p:to>
                                        <p:strVal val="visible"/>
                                      </p:to>
                                    </p:set>
                                    <p:animEffect transition="in" filter="slide(fromLeft)">
                                      <p:cBhvr>
                                        <p:cTn id="22" dur="500"/>
                                        <p:tgtEl>
                                          <p:spTgt spid="70731"/>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70737"/>
                                        </p:tgtEl>
                                        <p:attrNameLst>
                                          <p:attrName>style.visibility</p:attrName>
                                        </p:attrNameLst>
                                      </p:cBhvr>
                                      <p:to>
                                        <p:strVal val="visible"/>
                                      </p:to>
                                    </p:set>
                                    <p:animEffect transition="in" filter="slide(fromLeft)">
                                      <p:cBhvr>
                                        <p:cTn id="27" dur="500"/>
                                        <p:tgtEl>
                                          <p:spTgt spid="7073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70732"/>
                                        </p:tgtEl>
                                        <p:attrNameLst>
                                          <p:attrName>style.visibility</p:attrName>
                                        </p:attrNameLst>
                                      </p:cBhvr>
                                      <p:to>
                                        <p:strVal val="visible"/>
                                      </p:to>
                                    </p:set>
                                    <p:animEffect transition="in" filter="slide(fromLeft)">
                                      <p:cBhvr>
                                        <p:cTn id="32" dur="500"/>
                                        <p:tgtEl>
                                          <p:spTgt spid="70732"/>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70738"/>
                                        </p:tgtEl>
                                        <p:attrNameLst>
                                          <p:attrName>style.visibility</p:attrName>
                                        </p:attrNameLst>
                                      </p:cBhvr>
                                      <p:to>
                                        <p:strVal val="visible"/>
                                      </p:to>
                                    </p:set>
                                    <p:animEffect transition="in" filter="slide(fromLeft)">
                                      <p:cBhvr>
                                        <p:cTn id="37" dur="500"/>
                                        <p:tgtEl>
                                          <p:spTgt spid="70738"/>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70733"/>
                                        </p:tgtEl>
                                        <p:attrNameLst>
                                          <p:attrName>style.visibility</p:attrName>
                                        </p:attrNameLst>
                                      </p:cBhvr>
                                      <p:to>
                                        <p:strVal val="visible"/>
                                      </p:to>
                                    </p:set>
                                    <p:animEffect transition="in" filter="slide(fromLeft)">
                                      <p:cBhvr>
                                        <p:cTn id="42" dur="500"/>
                                        <p:tgtEl>
                                          <p:spTgt spid="70733"/>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2" presetClass="entr" presetSubtype="8" fill="hold" grpId="0" nodeType="clickEffect">
                                  <p:stCondLst>
                                    <p:cond delay="0"/>
                                  </p:stCondLst>
                                  <p:childTnLst>
                                    <p:set>
                                      <p:cBhvr>
                                        <p:cTn id="46" dur="1" fill="hold">
                                          <p:stCondLst>
                                            <p:cond delay="0"/>
                                          </p:stCondLst>
                                        </p:cTn>
                                        <p:tgtEl>
                                          <p:spTgt spid="70739"/>
                                        </p:tgtEl>
                                        <p:attrNameLst>
                                          <p:attrName>style.visibility</p:attrName>
                                        </p:attrNameLst>
                                      </p:cBhvr>
                                      <p:to>
                                        <p:strVal val="visible"/>
                                      </p:to>
                                    </p:set>
                                    <p:animEffect transition="in" filter="slide(fromLeft)">
                                      <p:cBhvr>
                                        <p:cTn id="47" dur="500"/>
                                        <p:tgtEl>
                                          <p:spTgt spid="70739"/>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70735"/>
                                        </p:tgtEl>
                                        <p:attrNameLst>
                                          <p:attrName>style.visibility</p:attrName>
                                        </p:attrNameLst>
                                      </p:cBhvr>
                                      <p:to>
                                        <p:strVal val="visible"/>
                                      </p:to>
                                    </p:set>
                                    <p:animEffect transition="in" filter="slide(fromLeft)">
                                      <p:cBhvr>
                                        <p:cTn id="52" dur="500"/>
                                        <p:tgtEl>
                                          <p:spTgt spid="70735"/>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70740"/>
                                        </p:tgtEl>
                                        <p:attrNameLst>
                                          <p:attrName>style.visibility</p:attrName>
                                        </p:attrNameLst>
                                      </p:cBhvr>
                                      <p:to>
                                        <p:strVal val="visible"/>
                                      </p:to>
                                    </p:set>
                                    <p:animEffect transition="in" filter="slide(fromLeft)">
                                      <p:cBhvr>
                                        <p:cTn id="57" dur="500"/>
                                        <p:tgtEl>
                                          <p:spTgt spid="70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9" grpId="0"/>
      <p:bldP spid="70730" grpId="0"/>
      <p:bldP spid="70731" grpId="0"/>
      <p:bldP spid="70732" grpId="0"/>
      <p:bldP spid="70733" grpId="0"/>
      <p:bldP spid="70735" grpId="0"/>
      <p:bldP spid="70736" grpId="0"/>
      <p:bldP spid="70737" grpId="0"/>
      <p:bldP spid="70738" grpId="0"/>
      <p:bldP spid="70739" grpId="0"/>
      <p:bldP spid="707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defPPr/>
          </a:lstStyle>
          <a:p>
            <a:r>
              <a:rPr lang="zh-CN" altLang="en-US"/>
              <a:t>探索新知</a:t>
            </a:r>
          </a:p>
        </p:txBody>
      </p:sp>
      <p:sp>
        <p:nvSpPr>
          <p:cNvPr id="5" name="矩形 4"/>
          <p:cNvSpPr/>
          <p:nvPr>
            <p:custDataLst>
              <p:tags r:id="rId2"/>
            </p:custDataLst>
          </p:nvPr>
        </p:nvSpPr>
        <p:spPr>
          <a:xfrm>
            <a:off x="822325" y="949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zh-CN" altLang="en-US" sz="2800">
                <a:solidFill>
                  <a:schemeClr val="accent2">
                    <a:lumMod val="75000"/>
                  </a:schemeClr>
                </a:solidFill>
                <a:latin typeface="幼圆" panose="02010509060101010101" charset="-122"/>
                <a:ea typeface="幼圆" panose="02010509060101010101" charset="-122"/>
              </a:rPr>
              <a:t>活动 </a:t>
            </a:r>
            <a:r>
              <a:rPr lang="en-US" altLang="zh-CN" sz="2800">
                <a:solidFill>
                  <a:schemeClr val="accent2">
                    <a:lumMod val="75000"/>
                  </a:schemeClr>
                </a:solidFill>
                <a:latin typeface="幼圆" panose="02010509060101010101" charset="-122"/>
                <a:ea typeface="幼圆" panose="02010509060101010101" charset="-122"/>
              </a:rPr>
              <a:t>2.3</a:t>
            </a:r>
          </a:p>
        </p:txBody>
      </p:sp>
      <p:sp>
        <p:nvSpPr>
          <p:cNvPr id="19463" name="Text Box 13"/>
          <p:cNvSpPr/>
          <p:nvPr>
            <p:custDataLst>
              <p:tags r:id="rId3"/>
            </p:custDataLst>
          </p:nvPr>
        </p:nvSpPr>
        <p:spPr>
          <a:xfrm>
            <a:off x="2838450" y="942023"/>
            <a:ext cx="5761038" cy="521970"/>
          </a:xfrm>
          <a:prstGeom prst="rect">
            <a:avLst/>
          </a:prstGeom>
          <a:noFill/>
          <a:ln w="38100">
            <a:noFill/>
          </a:ln>
        </p:spPr>
        <p:txBody>
          <a:bodyPr>
            <a:spAutoFit/>
          </a:bodyPr>
          <a:lstStyle>
            <a:defP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观察水的液化</a:t>
            </a:r>
          </a:p>
        </p:txBody>
      </p:sp>
      <p:cxnSp>
        <p:nvCxnSpPr>
          <p:cNvPr id="8" name="直接箭头连接符 7"/>
          <p:cNvCxnSpPr/>
          <p:nvPr>
            <p:custDataLst>
              <p:tags r:id="rId4"/>
            </p:custDataLst>
          </p:nvPr>
        </p:nvCxnSpPr>
        <p:spPr>
          <a:xfrm>
            <a:off x="2411095" y="332105"/>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标题 2"/>
          <p:cNvSpPr>
            <a:spLocks noGrp="1"/>
          </p:cNvSpPr>
          <p:nvPr>
            <p:custDataLst>
              <p:tags r:id="rId5"/>
            </p:custDataLst>
          </p:nvPr>
        </p:nvSpPr>
        <p:spPr>
          <a:xfrm>
            <a:off x="4699000" y="76835"/>
            <a:ext cx="2077720" cy="527050"/>
          </a:xfrm>
        </p:spPr>
        <p:txBody>
          <a:bodyPr/>
          <a:lstStyle>
            <a:defPPr/>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液化</a:t>
            </a:r>
          </a:p>
        </p:txBody>
      </p:sp>
      <p:sp>
        <p:nvSpPr>
          <p:cNvPr id="36866" name="Text Box 4"/>
          <p:cNvSpPr txBox="1"/>
          <p:nvPr>
            <p:custDataLst>
              <p:tags r:id="rId6"/>
            </p:custDataLst>
          </p:nvPr>
        </p:nvSpPr>
        <p:spPr>
          <a:xfrm>
            <a:off x="593725" y="3035300"/>
            <a:ext cx="3527425" cy="583565"/>
          </a:xfrm>
          <a:prstGeom prst="rect">
            <a:avLst/>
          </a:prstGeom>
          <a:noFill/>
          <a:ln w="9525">
            <a:noFill/>
          </a:ln>
        </p:spPr>
        <p:txBody>
          <a:bodyPr>
            <a:spAutoFit/>
          </a:bodyPr>
          <a:lstStyle>
            <a:defPPr/>
          </a:lstStyle>
          <a:p>
            <a:pPr>
              <a:spcBef>
                <a:spcPct val="50000"/>
              </a:spcBef>
            </a:pPr>
            <a:r>
              <a:rPr lang="zh-CN" altLang="en-US" sz="3200" b="1">
                <a:solidFill>
                  <a:srgbClr val="FF0000"/>
                </a:solidFill>
                <a:effectLst>
                  <a:outerShdw blurRad="38100" dist="38100" dir="2700000">
                    <a:srgbClr val="000000"/>
                  </a:outerShdw>
                </a:effectLst>
                <a:latin typeface="Times New Roman" panose="02020603050405020304" charset="0"/>
                <a:ea typeface="黑体" panose="02010609060101010101" charset="-122"/>
              </a:rPr>
              <a:t>液化的方法：</a:t>
            </a:r>
            <a:endParaRPr lang="zh-CN" altLang="en-US" sz="3200" b="1">
              <a:solidFill>
                <a:srgbClr val="FF0000"/>
              </a:solidFill>
              <a:effectLst>
                <a:outerShdw blurRad="38100" dist="38100" dir="2700000">
                  <a:srgbClr val="000000"/>
                </a:outerShdw>
              </a:effectLst>
              <a:latin typeface="Times New Roman"/>
              <a:ea typeface="黑体" panose="02010609060101010101" charset="-122"/>
            </a:endParaRPr>
          </a:p>
        </p:txBody>
      </p:sp>
      <p:sp>
        <p:nvSpPr>
          <p:cNvPr id="36867" name="Text Box 5"/>
          <p:cNvSpPr txBox="1"/>
          <p:nvPr>
            <p:custDataLst>
              <p:tags r:id="rId7"/>
            </p:custDataLst>
          </p:nvPr>
        </p:nvSpPr>
        <p:spPr>
          <a:xfrm>
            <a:off x="3171508" y="2973705"/>
            <a:ext cx="3384550" cy="645160"/>
          </a:xfrm>
          <a:prstGeom prst="rect">
            <a:avLst/>
          </a:prstGeom>
          <a:noFill/>
          <a:ln w="9525">
            <a:noFill/>
          </a:ln>
        </p:spPr>
        <p:txBody>
          <a:bodyPr>
            <a:spAutoFit/>
          </a:bodyPr>
          <a:lstStyle>
            <a:defPPr/>
          </a:lstStyle>
          <a:p>
            <a:pPr>
              <a:spcBef>
                <a:spcPct val="50000"/>
              </a:spcBef>
            </a:pPr>
            <a:r>
              <a:rPr lang="en-US" altLang="zh-CN" sz="2800" b="1">
                <a:solidFill>
                  <a:srgbClr val="0000CC"/>
                </a:solidFill>
                <a:effectLst>
                  <a:outerShdw blurRad="38100" dist="38100" dir="2700000">
                    <a:srgbClr val="000000"/>
                  </a:outerShdw>
                </a:effectLst>
                <a:latin typeface="黑体" panose="02010609060101010101" charset="-122"/>
                <a:ea typeface="黑体" panose="02010609060101010101" charset="-122"/>
              </a:rPr>
              <a:t>1.</a:t>
            </a:r>
            <a:r>
              <a:rPr lang="zh-CN" altLang="en-US" sz="3600" b="1">
                <a:solidFill>
                  <a:srgbClr val="0000CC"/>
                </a:solidFill>
                <a:effectLst>
                  <a:outerShdw blurRad="38100" dist="38100" dir="2700000">
                    <a:srgbClr val="000000"/>
                  </a:outerShdw>
                </a:effectLst>
                <a:latin typeface="黑体" panose="02010609060101010101" charset="-122"/>
                <a:ea typeface="黑体" panose="02010609060101010101" charset="-122"/>
              </a:rPr>
              <a:t>降低温度</a:t>
            </a:r>
          </a:p>
        </p:txBody>
      </p:sp>
      <p:sp>
        <p:nvSpPr>
          <p:cNvPr id="36868" name="Rectangle 6"/>
          <p:cNvSpPr>
            <a:spLocks noRot="1"/>
          </p:cNvSpPr>
          <p:nvPr>
            <p:custDataLst>
              <p:tags r:id="rId8"/>
            </p:custDataLst>
          </p:nvPr>
        </p:nvSpPr>
        <p:spPr>
          <a:xfrm>
            <a:off x="593725" y="3760788"/>
            <a:ext cx="8540750" cy="827087"/>
          </a:xfrm>
          <a:prstGeom prst="rect">
            <a:avLst/>
          </a:prstGeom>
          <a:noFill/>
          <a:ln w="9525">
            <a:noFill/>
          </a:ln>
        </p:spPr>
        <p:txBody>
          <a:bodyPr/>
          <a:lstStyle>
            <a:defPPr/>
          </a:lstStyle>
          <a:p>
            <a:pPr marL="342900" indent="-342900">
              <a:spcBef>
                <a:spcPct val="20000"/>
              </a:spcBef>
              <a:buChar char="•"/>
            </a:pPr>
            <a:r>
              <a:rPr lang="zh-CN" altLang="en-US" sz="3200" b="1">
                <a:latin typeface="Arial" panose="020B0604020202020204" pitchFamily="34" charset="0"/>
              </a:rPr>
              <a:t>气体在温度降到足够低时可以液化</a:t>
            </a:r>
            <a:r>
              <a:rPr lang="en-US" altLang="zh-CN" sz="3200" b="1">
                <a:latin typeface="Arial" panose="020B0604020202020204" pitchFamily="34" charset="0"/>
              </a:rPr>
              <a:t>.</a:t>
            </a:r>
          </a:p>
          <a:p>
            <a:pPr marL="342900" indent="-342900">
              <a:spcBef>
                <a:spcPct val="20000"/>
              </a:spcBef>
              <a:buChar char="•"/>
            </a:pPr>
            <a:endParaRPr lang="en-US" altLang="zh-CN" sz="3200" b="1">
              <a:latin typeface="Arial" panose="020B0604020202020204" pitchFamily="34" charset="0"/>
            </a:endParaRPr>
          </a:p>
          <a:p>
            <a:pPr marL="342900" indent="-342900">
              <a:spcBef>
                <a:spcPct val="20000"/>
              </a:spcBef>
            </a:pPr>
            <a:endParaRPr lang="en-US" altLang="zh-CN" sz="3200" b="1">
              <a:latin typeface="Arial" panose="020B0604020202020204" pitchFamily="34" charset="0"/>
            </a:endParaRPr>
          </a:p>
        </p:txBody>
      </p:sp>
      <p:sp>
        <p:nvSpPr>
          <p:cNvPr id="36869" name="Rectangle 8"/>
          <p:cNvSpPr>
            <a:spLocks noRot="1"/>
          </p:cNvSpPr>
          <p:nvPr>
            <p:custDataLst>
              <p:tags r:id="rId9"/>
            </p:custDataLst>
          </p:nvPr>
        </p:nvSpPr>
        <p:spPr>
          <a:xfrm>
            <a:off x="593725" y="4540250"/>
            <a:ext cx="8540750" cy="604520"/>
          </a:xfrm>
          <a:prstGeom prst="rect">
            <a:avLst/>
          </a:prstGeom>
          <a:noFill/>
          <a:ln w="9525">
            <a:noFill/>
          </a:ln>
        </p:spPr>
        <p:txBody>
          <a:bodyPr/>
          <a:lstStyle>
            <a:defPPr/>
          </a:lstStyle>
          <a:p>
            <a:pPr marL="342900" indent="-342900">
              <a:spcBef>
                <a:spcPct val="20000"/>
              </a:spcBef>
              <a:buChar char="•"/>
            </a:pPr>
            <a:r>
              <a:rPr lang="zh-CN" altLang="en-US" sz="3200" b="1">
                <a:latin typeface="Arial" panose="020B0604020202020204" pitchFamily="34" charset="0"/>
              </a:rPr>
              <a:t>你能举出生活中降温液化的例子吗？</a:t>
            </a:r>
            <a:endParaRPr lang="en-US" altLang="zh-CN" sz="3200" b="1">
              <a:latin typeface="Arial" panose="020B0604020202020204" pitchFamily="34" charset="0"/>
            </a:endParaRPr>
          </a:p>
        </p:txBody>
      </p:sp>
      <p:sp>
        <p:nvSpPr>
          <p:cNvPr id="36872" name="TextBox 9"/>
          <p:cNvSpPr txBox="1"/>
          <p:nvPr>
            <p:custDataLst>
              <p:tags r:id="rId10"/>
            </p:custDataLst>
          </p:nvPr>
        </p:nvSpPr>
        <p:spPr>
          <a:xfrm>
            <a:off x="593725" y="1808163"/>
            <a:ext cx="8288338" cy="1076325"/>
          </a:xfrm>
          <a:prstGeom prst="rect">
            <a:avLst/>
          </a:prstGeom>
          <a:noFill/>
          <a:ln w="9525">
            <a:noFill/>
          </a:ln>
        </p:spPr>
        <p:txBody>
          <a:bodyPr>
            <a:spAutoFit/>
          </a:bodyPr>
          <a:lstStyle>
            <a:defPPr/>
          </a:lstStyle>
          <a:p>
            <a:r>
              <a:rPr lang="zh-CN" altLang="en-US" sz="3200" b="1">
                <a:solidFill>
                  <a:srgbClr val="00B050"/>
                </a:solidFill>
                <a:latin typeface="Arial" panose="020B0604020202020204" pitchFamily="34" charset="0"/>
              </a:rPr>
              <a:t>在烧瓶中注入适量的水，用酒精灯加热，观察瓶内和瓶口的上方，你看到了什么现象？</a:t>
            </a:r>
          </a:p>
        </p:txBody>
      </p:sp>
      <p:pic>
        <p:nvPicPr>
          <p:cNvPr id="36873" name="Picture 7" descr="{DFA4654C-899B-4528-804B-F99C1068F55F}"/>
          <p:cNvPicPr>
            <a:picLocks noChangeAspect="1"/>
          </p:cNvPicPr>
          <p:nvPr>
            <p:custDataLst>
              <p:tags r:id="rId11"/>
            </p:custDataLst>
          </p:nvPr>
        </p:nvPicPr>
        <p:blipFill>
          <a:blip r:embed="rId13"/>
          <a:stretch>
            <a:fillRect/>
          </a:stretch>
        </p:blipFill>
        <p:spPr>
          <a:xfrm>
            <a:off x="7556500" y="2973388"/>
            <a:ext cx="1511300" cy="2112962"/>
          </a:xfrm>
          <a:prstGeom prst="rect">
            <a:avLst/>
          </a:prstGeom>
          <a:noFill/>
          <a:ln w="9525">
            <a:noFill/>
          </a:ln>
        </p:spPr>
      </p:pic>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linds(horizontal)">
                                      <p:cBhvr>
                                        <p:cTn id="7" dur="500"/>
                                        <p:tgtEl>
                                          <p:spTgt spid="3686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dissolve">
                                      <p:cBhvr>
                                        <p:cTn id="12" dur="500"/>
                                        <p:tgtEl>
                                          <p:spTgt spid="3686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blinds(horizontal)">
                                      <p:cBhvr>
                                        <p:cTn id="1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P spid="368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乙醚液化实验">
            <a:hlinkClick r:id="rId10"/>
          </p:cNvPr>
          <p:cNvPicPr>
            <a:picLocks noChangeAspect="1"/>
          </p:cNvPicPr>
          <p:nvPr>
            <p:custDataLst>
              <p:tags r:id="rId1"/>
            </p:custDataLst>
          </p:nvPr>
        </p:nvPicPr>
        <p:blipFill>
          <a:blip r:embed="rId11"/>
          <a:stretch>
            <a:fillRect/>
          </a:stretch>
        </p:blipFill>
        <p:spPr>
          <a:xfrm>
            <a:off x="1671955" y="2266315"/>
            <a:ext cx="3712210" cy="2757805"/>
          </a:xfrm>
          <a:prstGeom prst="rect">
            <a:avLst/>
          </a:prstGeom>
          <a:noFill/>
          <a:ln w="9525">
            <a:noFill/>
          </a:ln>
        </p:spPr>
      </p:pic>
      <p:sp>
        <p:nvSpPr>
          <p:cNvPr id="39939" name="Text Box 3"/>
          <p:cNvSpPr txBox="1"/>
          <p:nvPr>
            <p:custDataLst>
              <p:tags r:id="rId2"/>
            </p:custDataLst>
          </p:nvPr>
        </p:nvSpPr>
        <p:spPr>
          <a:xfrm>
            <a:off x="5585460" y="2368550"/>
            <a:ext cx="396240" cy="2553335"/>
          </a:xfrm>
          <a:prstGeom prst="rect">
            <a:avLst/>
          </a:prstGeom>
          <a:noFill/>
          <a:ln w="9525">
            <a:noFill/>
          </a:ln>
        </p:spPr>
        <p:txBody>
          <a:bodyPr wrap="square">
            <a:spAutoFit/>
          </a:bodyPr>
          <a:lstStyle>
            <a:defPPr/>
          </a:lstStyle>
          <a:p>
            <a:pPr>
              <a:spcBef>
                <a:spcPct val="50000"/>
              </a:spcBef>
            </a:pPr>
            <a:r>
              <a:rPr lang="zh-CN" altLang="en-US" sz="3200" b="1">
                <a:solidFill>
                  <a:srgbClr val="0000FF"/>
                </a:solidFill>
                <a:effectLst>
                  <a:outerShdw blurRad="38100" dist="38100" dir="2700000">
                    <a:srgbClr val="000000"/>
                  </a:outerShdw>
                </a:effectLst>
                <a:latin typeface="楷体" panose="02010609060101010101" charset="-122"/>
                <a:ea typeface="楷体" panose="02010609060101010101" charset="-122"/>
              </a:rPr>
              <a:t>乙醚的液化</a:t>
            </a:r>
          </a:p>
        </p:txBody>
      </p:sp>
      <p:sp>
        <p:nvSpPr>
          <p:cNvPr id="39940" name="Rectangle 6"/>
          <p:cNvSpPr>
            <a:spLocks noRot="1"/>
          </p:cNvSpPr>
          <p:nvPr>
            <p:custDataLst>
              <p:tags r:id="rId3"/>
            </p:custDataLst>
          </p:nvPr>
        </p:nvSpPr>
        <p:spPr>
          <a:xfrm>
            <a:off x="161925" y="1497965"/>
            <a:ext cx="9070975" cy="608330"/>
          </a:xfrm>
          <a:prstGeom prst="rect">
            <a:avLst/>
          </a:prstGeom>
          <a:noFill/>
          <a:ln w="9525">
            <a:noFill/>
          </a:ln>
        </p:spPr>
        <p:txBody>
          <a:bodyPr/>
          <a:lstStyle>
            <a:defPPr/>
          </a:lstStyle>
          <a:p>
            <a:pPr marL="342900" indent="-342900">
              <a:spcBef>
                <a:spcPct val="20000"/>
              </a:spcBef>
            </a:pPr>
            <a:r>
              <a:rPr lang="zh-CN" altLang="en-US" sz="3200" b="1">
                <a:solidFill>
                  <a:srgbClr val="00B050"/>
                </a:solidFill>
                <a:latin typeface="Arial" panose="020B0604020202020204" pitchFamily="34" charset="0"/>
              </a:rPr>
              <a:t>用压缩体积的方法可以使一些气体在常温下液化。</a:t>
            </a:r>
          </a:p>
        </p:txBody>
      </p:sp>
      <p:sp>
        <p:nvSpPr>
          <p:cNvPr id="39941" name="Text Box 7"/>
          <p:cNvSpPr txBox="1"/>
          <p:nvPr>
            <p:custDataLst>
              <p:tags r:id="rId4"/>
            </p:custDataLst>
          </p:nvPr>
        </p:nvSpPr>
        <p:spPr>
          <a:xfrm>
            <a:off x="323850" y="914400"/>
            <a:ext cx="3527425" cy="583565"/>
          </a:xfrm>
          <a:prstGeom prst="rect">
            <a:avLst/>
          </a:prstGeom>
          <a:noFill/>
          <a:ln w="9525">
            <a:noFill/>
          </a:ln>
        </p:spPr>
        <p:txBody>
          <a:bodyPr>
            <a:spAutoFit/>
          </a:bodyPr>
          <a:lstStyle>
            <a:defPPr/>
          </a:lstStyle>
          <a:p>
            <a:pPr>
              <a:spcBef>
                <a:spcPct val="50000"/>
              </a:spcBef>
            </a:pPr>
            <a:r>
              <a:rPr lang="zh-CN" altLang="en-US" sz="3200" b="1">
                <a:solidFill>
                  <a:srgbClr val="FF0000"/>
                </a:solidFill>
                <a:effectLst>
                  <a:outerShdw blurRad="38100" dist="38100" dir="2700000">
                    <a:srgbClr val="000000"/>
                  </a:outerShdw>
                </a:effectLst>
                <a:latin typeface="Times New Roman" panose="02020603050405020304" charset="0"/>
                <a:ea typeface="黑体" panose="02010609060101010101" charset="-122"/>
              </a:rPr>
              <a:t>液化的方法：</a:t>
            </a:r>
          </a:p>
        </p:txBody>
      </p:sp>
      <p:sp>
        <p:nvSpPr>
          <p:cNvPr id="39942" name="Text Box 8"/>
          <p:cNvSpPr txBox="1"/>
          <p:nvPr>
            <p:custDataLst>
              <p:tags r:id="rId5"/>
            </p:custDataLst>
          </p:nvPr>
        </p:nvSpPr>
        <p:spPr>
          <a:xfrm>
            <a:off x="2886075" y="895350"/>
            <a:ext cx="3095625" cy="583565"/>
          </a:xfrm>
          <a:prstGeom prst="rect">
            <a:avLst/>
          </a:prstGeom>
          <a:noFill/>
          <a:ln w="9525">
            <a:noFill/>
          </a:ln>
        </p:spPr>
        <p:txBody>
          <a:bodyPr>
            <a:spAutoFit/>
          </a:bodyPr>
          <a:lstStyle>
            <a:defPPr/>
          </a:lstStyle>
          <a:p>
            <a:pPr>
              <a:spcBef>
                <a:spcPct val="50000"/>
              </a:spcBef>
            </a:pPr>
            <a:r>
              <a:rPr lang="en-US" altLang="zh-CN" sz="3200" b="1">
                <a:solidFill>
                  <a:srgbClr val="0000FF"/>
                </a:solidFill>
                <a:effectLst>
                  <a:outerShdw blurRad="38100" dist="38100" dir="2700000">
                    <a:srgbClr val="000000"/>
                  </a:outerShdw>
                </a:effectLst>
                <a:latin typeface="黑体" panose="02010609060101010101" charset="-122"/>
                <a:ea typeface="黑体" panose="02010609060101010101" charset="-122"/>
              </a:rPr>
              <a:t>2.</a:t>
            </a:r>
            <a:r>
              <a:rPr lang="zh-CN" altLang="en-US" sz="3200" b="1">
                <a:solidFill>
                  <a:srgbClr val="0000FF"/>
                </a:solidFill>
                <a:effectLst>
                  <a:outerShdw blurRad="38100" dist="38100" dir="2700000">
                    <a:srgbClr val="000000"/>
                  </a:outerShdw>
                </a:effectLst>
                <a:latin typeface="黑体" panose="02010609060101010101" charset="-122"/>
                <a:ea typeface="黑体" panose="02010609060101010101" charset="-122"/>
              </a:rPr>
              <a:t>压缩体积</a:t>
            </a:r>
          </a:p>
        </p:txBody>
      </p:sp>
      <p:sp>
        <p:nvSpPr>
          <p:cNvPr id="3" name="标题 2"/>
          <p:cNvSpPr>
            <a:spLocks noGrp="1"/>
          </p:cNvSpPr>
          <p:nvPr>
            <p:ph type="title"/>
            <p:custDataLst>
              <p:tags r:id="rId6"/>
            </p:custDataLst>
          </p:nvPr>
        </p:nvSpPr>
        <p:spPr/>
        <p:txBody>
          <a:bodyPr/>
          <a:lstStyle>
            <a:defPPr/>
          </a:lstStyle>
          <a:p>
            <a:r>
              <a:rPr lang="zh-CN" altLang="en-US"/>
              <a:t>探索新知</a:t>
            </a:r>
          </a:p>
        </p:txBody>
      </p:sp>
      <p:cxnSp>
        <p:nvCxnSpPr>
          <p:cNvPr id="8" name="直接箭头连接符 7"/>
          <p:cNvCxnSpPr/>
          <p:nvPr>
            <p:custDataLst>
              <p:tags r:id="rId7"/>
            </p:custDataLst>
          </p:nvPr>
        </p:nvCxnSpPr>
        <p:spPr>
          <a:xfrm>
            <a:off x="2411095" y="332105"/>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标题 2"/>
          <p:cNvSpPr>
            <a:spLocks noGrp="1"/>
          </p:cNvSpPr>
          <p:nvPr>
            <p:custDataLst>
              <p:tags r:id="rId8"/>
            </p:custDataLst>
          </p:nvPr>
        </p:nvSpPr>
        <p:spPr>
          <a:xfrm>
            <a:off x="4699000" y="76835"/>
            <a:ext cx="2077720" cy="527050"/>
          </a:xfrm>
        </p:spPr>
        <p:txBody>
          <a:bodyPr/>
          <a:lstStyle>
            <a:defPPr/>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液化</a:t>
            </a: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dissolve">
                                      <p:cBhvr>
                                        <p:cTn id="7"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p:nvPr>
            <p:custDataLst>
              <p:tags r:id="rId1"/>
            </p:custDataLst>
          </p:nvPr>
        </p:nvSpPr>
        <p:spPr>
          <a:xfrm>
            <a:off x="593725" y="929640"/>
            <a:ext cx="7044055" cy="583565"/>
          </a:xfrm>
          <a:prstGeom prst="rect">
            <a:avLst/>
          </a:prstGeom>
          <a:noFill/>
          <a:ln w="9525">
            <a:noFill/>
          </a:ln>
        </p:spPr>
        <p:txBody>
          <a:bodyPr wrap="square">
            <a:spAutoFit/>
          </a:bodyPr>
          <a:lstStyle>
            <a:defPPr/>
          </a:lstStyle>
          <a:p>
            <a:r>
              <a:rPr lang="zh-CN" altLang="en-US" sz="3200" b="1">
                <a:effectLst>
                  <a:outerShdw blurRad="38100" dist="38100" dir="2700000">
                    <a:srgbClr val="FFFFFF"/>
                  </a:outerShdw>
                </a:effectLst>
                <a:latin typeface="Arial" panose="020B0604020202020204" pitchFamily="34" charset="0"/>
              </a:rPr>
              <a:t>气体液化的优点</a:t>
            </a:r>
            <a:r>
              <a:rPr lang="en-US" altLang="zh-CN" sz="3200" b="1">
                <a:effectLst>
                  <a:outerShdw blurRad="38100" dist="38100" dir="2700000">
                    <a:srgbClr val="FFFFFF"/>
                  </a:outerShdw>
                </a:effectLst>
                <a:latin typeface="Arial" panose="020B0604020202020204" pitchFamily="34" charset="0"/>
              </a:rPr>
              <a:t>:  </a:t>
            </a:r>
            <a:r>
              <a:rPr lang="zh-CN" altLang="en-US" sz="3200" b="1">
                <a:effectLst>
                  <a:outerShdw blurRad="38100" dist="38100" dir="2700000">
                    <a:srgbClr val="FFFFFF"/>
                  </a:outerShdw>
                </a:effectLst>
                <a:latin typeface="Arial" panose="020B0604020202020204" pitchFamily="34" charset="0"/>
              </a:rPr>
              <a:t>便于运输和储存。</a:t>
            </a:r>
          </a:p>
        </p:txBody>
      </p:sp>
      <p:pic>
        <p:nvPicPr>
          <p:cNvPr id="40963" name="Picture 3" descr="气体打火机4-17"/>
          <p:cNvPicPr>
            <a:picLocks noChangeAspect="1"/>
          </p:cNvPicPr>
          <p:nvPr>
            <p:custDataLst>
              <p:tags r:id="rId2"/>
            </p:custDataLst>
          </p:nvPr>
        </p:nvPicPr>
        <p:blipFill>
          <a:blip r:embed="rId9"/>
          <a:stretch>
            <a:fillRect/>
          </a:stretch>
        </p:blipFill>
        <p:spPr>
          <a:xfrm>
            <a:off x="695960" y="1901190"/>
            <a:ext cx="1856740" cy="2846070"/>
          </a:xfrm>
          <a:prstGeom prst="rect">
            <a:avLst/>
          </a:prstGeom>
          <a:noFill/>
          <a:ln w="9525">
            <a:noFill/>
          </a:ln>
        </p:spPr>
      </p:pic>
      <p:pic>
        <p:nvPicPr>
          <p:cNvPr id="40964" name="Picture 4" descr="液化石油气4-18"/>
          <p:cNvPicPr>
            <a:picLocks noChangeAspect="1"/>
          </p:cNvPicPr>
          <p:nvPr>
            <p:custDataLst>
              <p:tags r:id="rId3"/>
            </p:custDataLst>
          </p:nvPr>
        </p:nvPicPr>
        <p:blipFill>
          <a:blip r:embed="rId10"/>
          <a:stretch>
            <a:fillRect/>
          </a:stretch>
        </p:blipFill>
        <p:spPr>
          <a:xfrm>
            <a:off x="3542665" y="1901190"/>
            <a:ext cx="1893570" cy="2846070"/>
          </a:xfrm>
          <a:prstGeom prst="rect">
            <a:avLst/>
          </a:prstGeom>
          <a:noFill/>
          <a:ln w="9525">
            <a:noFill/>
          </a:ln>
        </p:spPr>
      </p:pic>
      <p:pic>
        <p:nvPicPr>
          <p:cNvPr id="40965" name="Picture 5" descr="这是矗立在发射架上的长征二号捆绑式新型运载火箭在发射前的雄姿"/>
          <p:cNvPicPr>
            <a:picLocks noChangeAspect="1"/>
          </p:cNvPicPr>
          <p:nvPr>
            <p:custDataLst>
              <p:tags r:id="rId4"/>
            </p:custDataLst>
          </p:nvPr>
        </p:nvPicPr>
        <p:blipFill>
          <a:blip r:embed="rId11"/>
          <a:stretch>
            <a:fillRect/>
          </a:stretch>
        </p:blipFill>
        <p:spPr>
          <a:xfrm>
            <a:off x="6462395" y="1901190"/>
            <a:ext cx="1847215" cy="2846070"/>
          </a:xfrm>
          <a:prstGeom prst="rect">
            <a:avLst/>
          </a:prstGeom>
          <a:noFill/>
          <a:ln w="9525">
            <a:noFill/>
          </a:ln>
        </p:spPr>
      </p:pic>
      <p:sp>
        <p:nvSpPr>
          <p:cNvPr id="3" name="标题 2"/>
          <p:cNvSpPr>
            <a:spLocks noGrp="1"/>
          </p:cNvSpPr>
          <p:nvPr>
            <p:ph type="title"/>
            <p:custDataLst>
              <p:tags r:id="rId5"/>
            </p:custDataLst>
          </p:nvPr>
        </p:nvSpPr>
        <p:spPr/>
        <p:txBody>
          <a:bodyPr/>
          <a:lstStyle>
            <a:defPPr/>
          </a:lstStyle>
          <a:p>
            <a:r>
              <a:rPr lang="zh-CN" altLang="en-US"/>
              <a:t>探索新知</a:t>
            </a:r>
          </a:p>
        </p:txBody>
      </p:sp>
      <p:cxnSp>
        <p:nvCxnSpPr>
          <p:cNvPr id="8" name="直接箭头连接符 7"/>
          <p:cNvCxnSpPr/>
          <p:nvPr>
            <p:custDataLst>
              <p:tags r:id="rId6"/>
            </p:custDataLst>
          </p:nvPr>
        </p:nvCxnSpPr>
        <p:spPr>
          <a:xfrm>
            <a:off x="2411095" y="332105"/>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标题 2"/>
          <p:cNvSpPr>
            <a:spLocks noGrp="1"/>
          </p:cNvSpPr>
          <p:nvPr>
            <p:custDataLst>
              <p:tags r:id="rId7"/>
            </p:custDataLst>
          </p:nvPr>
        </p:nvSpPr>
        <p:spPr>
          <a:xfrm>
            <a:off x="4699000" y="76835"/>
            <a:ext cx="2077720" cy="527050"/>
          </a:xfrm>
        </p:spPr>
        <p:txBody>
          <a:bodyPr/>
          <a:lstStyle>
            <a:defPPr/>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液化</a:t>
            </a: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dissolve">
                                      <p:cBhvr>
                                        <p:cTn id="7" dur="500"/>
                                        <p:tgtEl>
                                          <p:spTgt spid="4096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dissolve">
                                      <p:cBhvr>
                                        <p:cTn id="12" dur="500"/>
                                        <p:tgtEl>
                                          <p:spTgt spid="4096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blinds(horizontal)">
                                      <p:cBhvr>
                                        <p:cTn id="17" dur="500"/>
                                        <p:tgtEl>
                                          <p:spTgt spid="4096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62"/>
                                        </p:tgtEl>
                                        <p:attrNameLst>
                                          <p:attrName>style.visibility</p:attrName>
                                        </p:attrNameLst>
                                      </p:cBhvr>
                                      <p:to>
                                        <p:strVal val="visible"/>
                                      </p:to>
                                    </p:set>
                                    <p:animEffect transition="in" filter="blinds(horizontal)">
                                      <p:cBhvr>
                                        <p:cTn id="22"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p:nvPr>
            <p:custDataLst>
              <p:tags r:id="rId1"/>
            </p:custDataLst>
          </p:nvPr>
        </p:nvSpPr>
        <p:spPr>
          <a:xfrm>
            <a:off x="256540" y="603885"/>
            <a:ext cx="8631238" cy="4225925"/>
          </a:xfrm>
          <a:prstGeom prst="rect">
            <a:avLst/>
          </a:prstGeom>
          <a:noFill/>
          <a:ln w="9525">
            <a:noFill/>
          </a:ln>
        </p:spPr>
        <p:txBody>
          <a:bodyPr>
            <a:spAutoFit/>
          </a:bodyPr>
          <a:lstStyle>
            <a:defPPr/>
          </a:lstStyle>
          <a:p>
            <a:pPr>
              <a:lnSpc>
                <a:spcPct val="140000"/>
              </a:lnSpc>
            </a:pPr>
            <a:r>
              <a:rPr lang="en-US" altLang="zh-CN" sz="2400" b="1">
                <a:latin typeface="黑体" panose="02010609060101010101" charset="-122"/>
                <a:ea typeface="黑体" panose="02010609060101010101" charset="-122"/>
              </a:rPr>
              <a:t>1.</a:t>
            </a:r>
            <a:r>
              <a:rPr lang="zh-CN" altLang="en-US" sz="2400" b="1">
                <a:latin typeface="黑体" panose="02010609060101010101" charset="-122"/>
                <a:ea typeface="黑体" panose="02010609060101010101" charset="-122"/>
              </a:rPr>
              <a:t>汽化：物质由液态变为气态。</a:t>
            </a:r>
          </a:p>
          <a:p>
            <a:pPr>
              <a:lnSpc>
                <a:spcPct val="140000"/>
              </a:lnSpc>
            </a:pPr>
            <a:r>
              <a:rPr lang="en-US" altLang="zh-CN" sz="2400" b="1">
                <a:latin typeface="黑体" panose="02010609060101010101" charset="-122"/>
                <a:ea typeface="黑体" panose="02010609060101010101" charset="-122"/>
              </a:rPr>
              <a:t>2.</a:t>
            </a:r>
            <a:r>
              <a:rPr lang="zh-CN" altLang="en-US" sz="2400" b="1">
                <a:latin typeface="黑体" panose="02010609060101010101" charset="-122"/>
                <a:ea typeface="黑体" panose="02010609060101010101" charset="-122"/>
              </a:rPr>
              <a:t>汽化的两种方式：</a:t>
            </a:r>
            <a:r>
              <a:rPr lang="zh-CN" altLang="en-US" sz="2400" b="1">
                <a:solidFill>
                  <a:srgbClr val="FF0000"/>
                </a:solidFill>
                <a:latin typeface="黑体" panose="02010609060101010101" charset="-122"/>
                <a:ea typeface="黑体" panose="02010609060101010101" charset="-122"/>
              </a:rPr>
              <a:t>蒸发</a:t>
            </a:r>
            <a:r>
              <a:rPr lang="zh-CN" altLang="en-US" sz="2400" b="1">
                <a:latin typeface="黑体" panose="02010609060101010101" charset="-122"/>
                <a:ea typeface="黑体" panose="02010609060101010101" charset="-122"/>
              </a:rPr>
              <a:t>和</a:t>
            </a:r>
            <a:r>
              <a:rPr lang="zh-CN" altLang="en-US" sz="2400" b="1">
                <a:solidFill>
                  <a:srgbClr val="FF0000"/>
                </a:solidFill>
                <a:latin typeface="黑体" panose="02010609060101010101" charset="-122"/>
                <a:ea typeface="黑体" panose="02010609060101010101" charset="-122"/>
              </a:rPr>
              <a:t>沸腾</a:t>
            </a:r>
            <a:endParaRPr lang="zh-CN" altLang="en-US" sz="2400" b="1">
              <a:latin typeface="黑体" panose="02010609060101010101" charset="-122"/>
              <a:ea typeface="黑体" panose="02010609060101010101" charset="-122"/>
            </a:endParaRPr>
          </a:p>
          <a:p>
            <a:pPr>
              <a:lnSpc>
                <a:spcPct val="140000"/>
              </a:lnSpc>
            </a:pPr>
            <a:r>
              <a:rPr lang="en-US" altLang="zh-CN" sz="2400" b="1">
                <a:latin typeface="黑体" panose="02010609060101010101" charset="-122"/>
                <a:ea typeface="黑体" panose="02010609060101010101" charset="-122"/>
              </a:rPr>
              <a:t>3.</a:t>
            </a:r>
            <a:r>
              <a:rPr lang="zh-CN" altLang="en-US" sz="2400" b="1">
                <a:latin typeface="黑体" panose="02010609060101010101" charset="-122"/>
                <a:ea typeface="黑体" panose="02010609060101010101" charset="-122"/>
              </a:rPr>
              <a:t>蒸发：在</a:t>
            </a:r>
            <a:r>
              <a:rPr lang="zh-CN" altLang="en-US" sz="2400" b="1">
                <a:solidFill>
                  <a:srgbClr val="FF0000"/>
                </a:solidFill>
                <a:latin typeface="黑体" panose="02010609060101010101" charset="-122"/>
                <a:ea typeface="黑体" panose="02010609060101010101" charset="-122"/>
              </a:rPr>
              <a:t>任何温度</a:t>
            </a:r>
            <a:r>
              <a:rPr lang="zh-CN" altLang="en-US" sz="2400" b="1">
                <a:latin typeface="黑体" panose="02010609060101010101" charset="-122"/>
                <a:ea typeface="黑体" panose="02010609060101010101" charset="-122"/>
              </a:rPr>
              <a:t>下、只在液体</a:t>
            </a:r>
            <a:r>
              <a:rPr lang="zh-CN" altLang="en-US" sz="2400" b="1">
                <a:solidFill>
                  <a:srgbClr val="FF0000"/>
                </a:solidFill>
                <a:latin typeface="黑体" panose="02010609060101010101" charset="-122"/>
                <a:ea typeface="黑体" panose="02010609060101010101" charset="-122"/>
              </a:rPr>
              <a:t>表面</a:t>
            </a:r>
            <a:r>
              <a:rPr lang="zh-CN" altLang="en-US" sz="2400" b="1">
                <a:latin typeface="黑体" panose="02010609060101010101" charset="-122"/>
                <a:ea typeface="黑体" panose="02010609060101010101" charset="-122"/>
              </a:rPr>
              <a:t>进行的</a:t>
            </a:r>
            <a:r>
              <a:rPr lang="zh-CN" altLang="en-US" sz="2400" b="1">
                <a:solidFill>
                  <a:srgbClr val="FF0000"/>
                </a:solidFill>
                <a:latin typeface="黑体" panose="02010609060101010101" charset="-122"/>
                <a:ea typeface="黑体" panose="02010609060101010101" charset="-122"/>
              </a:rPr>
              <a:t>缓慢</a:t>
            </a:r>
            <a:r>
              <a:rPr lang="zh-CN" altLang="en-US" sz="2400" b="1">
                <a:latin typeface="黑体" panose="02010609060101010101" charset="-122"/>
                <a:ea typeface="黑体" panose="02010609060101010101" charset="-122"/>
              </a:rPr>
              <a:t>的汽化现象。</a:t>
            </a:r>
          </a:p>
          <a:p>
            <a:pPr>
              <a:lnSpc>
                <a:spcPct val="140000"/>
              </a:lnSpc>
            </a:pPr>
            <a:r>
              <a:rPr lang="en-US" altLang="zh-CN" sz="2400" b="1">
                <a:latin typeface="黑体" panose="02010609060101010101" charset="-122"/>
                <a:ea typeface="黑体" panose="02010609060101010101" charset="-122"/>
              </a:rPr>
              <a:t>4.</a:t>
            </a:r>
            <a:r>
              <a:rPr lang="zh-CN" altLang="en-US" sz="2400" b="1">
                <a:latin typeface="黑体" panose="02010609060101010101" charset="-122"/>
                <a:ea typeface="黑体" panose="02010609060101010101" charset="-122"/>
              </a:rPr>
              <a:t>影响蒸发快慢的因素：</a:t>
            </a:r>
            <a:r>
              <a:rPr lang="zh-CN" altLang="en-US" sz="2400" b="1">
                <a:solidFill>
                  <a:srgbClr val="FF0000"/>
                </a:solidFill>
                <a:effectLst>
                  <a:outerShdw blurRad="38100" dist="38100" dir="2700000">
                    <a:srgbClr val="000000"/>
                  </a:outerShdw>
                </a:effectLst>
                <a:latin typeface="黑体" panose="02010609060101010101" charset="-122"/>
                <a:ea typeface="黑体" panose="02010609060101010101" charset="-122"/>
              </a:rPr>
              <a:t>液体的温度</a:t>
            </a:r>
            <a:r>
              <a:rPr lang="zh-CN" altLang="en-US" sz="2400" b="1">
                <a:effectLst>
                  <a:outerShdw blurRad="38100" dist="38100" dir="2700000">
                    <a:srgbClr val="FFFFFF"/>
                  </a:outerShdw>
                </a:effectLst>
                <a:latin typeface="黑体" panose="02010609060101010101" charset="-122"/>
                <a:ea typeface="黑体" panose="02010609060101010101" charset="-122"/>
              </a:rPr>
              <a:t>，</a:t>
            </a:r>
            <a:r>
              <a:rPr lang="zh-CN" altLang="en-US" sz="2400" b="1">
                <a:solidFill>
                  <a:srgbClr val="FF0000"/>
                </a:solidFill>
                <a:effectLst>
                  <a:outerShdw blurRad="38100" dist="38100" dir="2700000">
                    <a:srgbClr val="000000"/>
                  </a:outerShdw>
                </a:effectLst>
                <a:latin typeface="黑体" panose="02010609060101010101" charset="-122"/>
                <a:ea typeface="黑体" panose="02010609060101010101" charset="-122"/>
              </a:rPr>
              <a:t>液体表面积</a:t>
            </a:r>
            <a:r>
              <a:rPr lang="zh-CN" altLang="en-US" sz="2400" b="1">
                <a:effectLst>
                  <a:outerShdw blurRad="38100" dist="38100" dir="2700000">
                    <a:srgbClr val="FFFFFF"/>
                  </a:outerShdw>
                </a:effectLst>
                <a:latin typeface="黑体" panose="02010609060101010101" charset="-122"/>
                <a:ea typeface="黑体" panose="02010609060101010101" charset="-122"/>
              </a:rPr>
              <a:t>，</a:t>
            </a:r>
            <a:r>
              <a:rPr lang="zh-CN" altLang="en-US" sz="2400" b="1">
                <a:solidFill>
                  <a:srgbClr val="FF0000"/>
                </a:solidFill>
                <a:effectLst>
                  <a:outerShdw blurRad="38100" dist="38100" dir="2700000">
                    <a:srgbClr val="000000"/>
                  </a:outerShdw>
                </a:effectLst>
                <a:latin typeface="黑体" panose="02010609060101010101" charset="-122"/>
                <a:ea typeface="黑体" panose="02010609060101010101" charset="-122"/>
              </a:rPr>
              <a:t>液面上方空气的流动速度</a:t>
            </a:r>
            <a:r>
              <a:rPr lang="zh-CN" altLang="en-US" sz="2400" b="1">
                <a:effectLst>
                  <a:outerShdw blurRad="38100" dist="38100" dir="2700000">
                    <a:srgbClr val="FFFFFF"/>
                  </a:outerShdw>
                </a:effectLst>
                <a:latin typeface="黑体" panose="02010609060101010101" charset="-122"/>
                <a:ea typeface="黑体" panose="02010609060101010101" charset="-122"/>
              </a:rPr>
              <a:t>，</a:t>
            </a:r>
            <a:r>
              <a:rPr lang="zh-CN" altLang="en-US" sz="2400" b="1">
                <a:solidFill>
                  <a:srgbClr val="FF0000"/>
                </a:solidFill>
                <a:effectLst>
                  <a:outerShdw blurRad="38100" dist="38100" dir="2700000">
                    <a:srgbClr val="000000"/>
                  </a:outerShdw>
                </a:effectLst>
                <a:latin typeface="黑体" panose="02010609060101010101" charset="-122"/>
                <a:ea typeface="黑体" panose="02010609060101010101" charset="-122"/>
              </a:rPr>
              <a:t>环境的湿度</a:t>
            </a:r>
            <a:r>
              <a:rPr lang="zh-CN" altLang="en-US" sz="2400" b="1">
                <a:effectLst>
                  <a:outerShdw blurRad="38100" dist="38100" dir="2700000">
                    <a:srgbClr val="FFFFFF"/>
                  </a:outerShdw>
                </a:effectLst>
                <a:latin typeface="黑体" panose="02010609060101010101" charset="-122"/>
                <a:ea typeface="黑体" panose="02010609060101010101" charset="-122"/>
              </a:rPr>
              <a:t>，</a:t>
            </a:r>
            <a:r>
              <a:rPr lang="zh-CN" altLang="en-US" sz="2400" b="1">
                <a:solidFill>
                  <a:srgbClr val="FF0000"/>
                </a:solidFill>
                <a:effectLst>
                  <a:outerShdw blurRad="38100" dist="38100" dir="2700000">
                    <a:srgbClr val="000000"/>
                  </a:outerShdw>
                </a:effectLst>
                <a:latin typeface="黑体" panose="02010609060101010101" charset="-122"/>
                <a:ea typeface="黑体" panose="02010609060101010101" charset="-122"/>
              </a:rPr>
              <a:t>液体的种类</a:t>
            </a:r>
            <a:r>
              <a:rPr lang="zh-CN" altLang="en-US" sz="2400" b="1">
                <a:effectLst>
                  <a:outerShdw blurRad="38100" dist="38100" dir="2700000">
                    <a:srgbClr val="FFFFFF"/>
                  </a:outerShdw>
                </a:effectLst>
                <a:latin typeface="黑体" panose="02010609060101010101" charset="-122"/>
                <a:ea typeface="黑体" panose="02010609060101010101" charset="-122"/>
              </a:rPr>
              <a:t>。</a:t>
            </a:r>
          </a:p>
          <a:p>
            <a:pPr>
              <a:lnSpc>
                <a:spcPct val="140000"/>
              </a:lnSpc>
            </a:pPr>
            <a:r>
              <a:rPr lang="en-US" altLang="zh-CN" sz="2400" b="1">
                <a:latin typeface="黑体" panose="02010609060101010101" charset="-122"/>
                <a:ea typeface="黑体" panose="02010609060101010101" charset="-122"/>
              </a:rPr>
              <a:t>5.</a:t>
            </a:r>
            <a:r>
              <a:rPr lang="zh-CN" altLang="en-US" sz="2400" b="1">
                <a:solidFill>
                  <a:srgbClr val="FF0000"/>
                </a:solidFill>
                <a:latin typeface="黑体" panose="02010609060101010101" charset="-122"/>
                <a:ea typeface="黑体" panose="02010609060101010101" charset="-122"/>
              </a:rPr>
              <a:t>蒸发吸热</a:t>
            </a:r>
            <a:r>
              <a:rPr lang="zh-CN" altLang="en-US" sz="2400" b="1">
                <a:latin typeface="黑体" panose="02010609060101010101" charset="-122"/>
                <a:ea typeface="黑体" panose="02010609060101010101" charset="-122"/>
              </a:rPr>
              <a:t>，具有</a:t>
            </a:r>
            <a:r>
              <a:rPr lang="zh-CN" altLang="en-US" sz="2400" b="1">
                <a:solidFill>
                  <a:srgbClr val="FF0000"/>
                </a:solidFill>
                <a:latin typeface="黑体" panose="02010609060101010101" charset="-122"/>
                <a:ea typeface="黑体" panose="02010609060101010101" charset="-122"/>
              </a:rPr>
              <a:t>制冷作用</a:t>
            </a:r>
            <a:r>
              <a:rPr lang="zh-CN" altLang="en-US" sz="2400" b="1">
                <a:latin typeface="黑体" panose="02010609060101010101" charset="-122"/>
                <a:ea typeface="黑体" panose="02010609060101010101" charset="-122"/>
              </a:rPr>
              <a:t>。</a:t>
            </a:r>
          </a:p>
          <a:p>
            <a:pPr>
              <a:lnSpc>
                <a:spcPct val="140000"/>
              </a:lnSpc>
            </a:pPr>
            <a:r>
              <a:rPr lang="en-US" altLang="zh-CN" sz="2400" b="1">
                <a:latin typeface="黑体" panose="02010609060101010101" charset="-122"/>
                <a:ea typeface="黑体" panose="02010609060101010101" charset="-122"/>
              </a:rPr>
              <a:t>6.</a:t>
            </a:r>
            <a:r>
              <a:rPr lang="zh-CN" altLang="en-US" sz="2400" b="1">
                <a:latin typeface="黑体" panose="02010609060101010101" charset="-122"/>
                <a:ea typeface="黑体" panose="02010609060101010101" charset="-122"/>
              </a:rPr>
              <a:t>沸点：液体在沸腾时的温度。</a:t>
            </a:r>
          </a:p>
          <a:p>
            <a:pPr>
              <a:lnSpc>
                <a:spcPct val="140000"/>
              </a:lnSpc>
            </a:pPr>
            <a:endParaRPr lang="zh-CN" altLang="en-US" sz="2400" b="1">
              <a:solidFill>
                <a:srgbClr val="FF0000"/>
              </a:solidFill>
              <a:latin typeface="黑体" panose="02010609060101010101" charset="-122"/>
              <a:ea typeface="黑体" panose="02010609060101010101" charset="-122"/>
            </a:endParaRPr>
          </a:p>
        </p:txBody>
      </p:sp>
      <p:sp>
        <p:nvSpPr>
          <p:cNvPr id="3" name="标题 2"/>
          <p:cNvSpPr>
            <a:spLocks noGrp="1"/>
          </p:cNvSpPr>
          <p:nvPr>
            <p:ph type="title"/>
            <p:custDataLst>
              <p:tags r:id="rId2"/>
            </p:custDataLst>
          </p:nvPr>
        </p:nvSpPr>
        <p:spPr/>
        <p:txBody>
          <a:bodyPr/>
          <a:lstStyle>
            <a:defPPr/>
          </a:lstStyle>
          <a:p>
            <a:r>
              <a:rPr lang="zh-CN" altLang="en-US"/>
              <a:t>课堂小结</a:t>
            </a: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blinds(horizontal)">
                                      <p:cBhvr>
                                        <p:cTn id="7" dur="500"/>
                                        <p:tgtEl>
                                          <p:spTgt spid="43010">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blinds(horizontal)">
                                      <p:cBhvr>
                                        <p:cTn id="12" dur="500"/>
                                        <p:tgtEl>
                                          <p:spTgt spid="43010">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blinds(horizontal)">
                                      <p:cBhvr>
                                        <p:cTn id="17" dur="500"/>
                                        <p:tgtEl>
                                          <p:spTgt spid="43010">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3010">
                                            <p:txEl>
                                              <p:charRg st="62" end="87"/>
                                            </p:txEl>
                                          </p:spTgt>
                                        </p:tgtEl>
                                        <p:attrNameLst>
                                          <p:attrName>style.visibility</p:attrName>
                                        </p:attrNameLst>
                                      </p:cBhvr>
                                      <p:to>
                                        <p:strVal val="visible"/>
                                      </p:to>
                                    </p:set>
                                    <p:animEffect transition="in" filter="blinds(horizontal)">
                                      <p:cBhvr>
                                        <p:cTn id="22" dur="500"/>
                                        <p:tgtEl>
                                          <p:spTgt spid="43010">
                                            <p:txEl>
                                              <p:charRg st="62" end="87"/>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3010">
                                            <p:txEl>
                                              <p:charRg st="129" end="143"/>
                                            </p:txEl>
                                          </p:spTgt>
                                        </p:tgtEl>
                                        <p:attrNameLst>
                                          <p:attrName>style.visibility</p:attrName>
                                        </p:attrNameLst>
                                      </p:cBhvr>
                                      <p:to>
                                        <p:strVal val="visible"/>
                                      </p:to>
                                    </p:set>
                                    <p:animEffect transition="in" filter="blinds(horizontal)">
                                      <p:cBhvr>
                                        <p:cTn id="27" dur="500"/>
                                        <p:tgtEl>
                                          <p:spTgt spid="43010">
                                            <p:txEl>
                                              <p:charRg st="129" end="143"/>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3010">
                                            <p:txEl>
                                              <p:charRg st="143" end="143"/>
                                            </p:txEl>
                                          </p:spTgt>
                                        </p:tgtEl>
                                        <p:attrNameLst>
                                          <p:attrName>style.visibility</p:attrName>
                                        </p:attrNameLst>
                                      </p:cBhvr>
                                      <p:to>
                                        <p:strVal val="visible"/>
                                      </p:to>
                                    </p:set>
                                    <p:animEffect transition="in" filter="blinds(horizontal)">
                                      <p:cBhvr>
                                        <p:cTn id="32" dur="500"/>
                                        <p:tgtEl>
                                          <p:spTgt spid="43010">
                                            <p:txEl>
                                              <p:charRg st="143" end="1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defPPr/>
          </a:lstStyle>
          <a:p>
            <a:r>
              <a:rPr lang="zh-CN" altLang="en-US"/>
              <a:t>课堂小结</a:t>
            </a:r>
          </a:p>
        </p:txBody>
      </p:sp>
      <p:sp>
        <p:nvSpPr>
          <p:cNvPr id="3" name="文本框 2"/>
          <p:cNvSpPr txBox="1"/>
          <p:nvPr>
            <p:custDataLst>
              <p:tags r:id="rId2"/>
            </p:custDataLst>
          </p:nvPr>
        </p:nvSpPr>
        <p:spPr>
          <a:xfrm>
            <a:off x="593725" y="589915"/>
            <a:ext cx="8397875" cy="3895090"/>
          </a:xfrm>
          <a:prstGeom prst="rect">
            <a:avLst/>
          </a:prstGeom>
          <a:noFill/>
        </p:spPr>
        <p:txBody>
          <a:bodyPr wrap="square" rtlCol="0" anchor="t">
            <a:spAutoFit/>
          </a:bodyPr>
          <a:lstStyle>
            <a:defPPr/>
          </a:lstStyle>
          <a:p>
            <a:pPr>
              <a:lnSpc>
                <a:spcPct val="140000"/>
              </a:lnSpc>
            </a:pPr>
            <a:r>
              <a:rPr lang="en-US" altLang="zh-CN" sz="2400">
                <a:latin typeface="黑体" panose="02010609060101010101" charset="-122"/>
                <a:ea typeface="黑体" panose="02010609060101010101" charset="-122"/>
                <a:sym typeface="+mn-ea"/>
              </a:rPr>
              <a:t>7.</a:t>
            </a:r>
            <a:r>
              <a:rPr lang="zh-CN" altLang="en-US" sz="2400">
                <a:latin typeface="黑体" panose="02010609060101010101" charset="-122"/>
                <a:ea typeface="黑体" panose="02010609060101010101" charset="-122"/>
                <a:sym typeface="+mn-ea"/>
              </a:rPr>
              <a:t>沸腾现象：</a:t>
            </a:r>
            <a:r>
              <a:rPr lang="zh-CN" altLang="en-US" sz="2400">
                <a:solidFill>
                  <a:srgbClr val="FF0000"/>
                </a:solidFill>
                <a:latin typeface="黑体" panose="02010609060101010101" charset="-122"/>
                <a:ea typeface="黑体" panose="02010609060101010101" charset="-122"/>
                <a:sym typeface="+mn-ea"/>
              </a:rPr>
              <a:t>沸腾前：气泡由大变小</a:t>
            </a:r>
            <a:r>
              <a:rPr lang="zh-CN" altLang="en-US" sz="2400">
                <a:latin typeface="黑体" panose="02010609060101010101" charset="-122"/>
                <a:ea typeface="黑体" panose="02010609060101010101" charset="-122"/>
                <a:sym typeface="+mn-ea"/>
              </a:rPr>
              <a:t>，温度逐渐升高，</a:t>
            </a:r>
            <a:r>
              <a:rPr lang="zh-CN" altLang="en-US" sz="2400">
                <a:solidFill>
                  <a:srgbClr val="FF0000"/>
                </a:solidFill>
                <a:latin typeface="黑体" panose="02010609060101010101" charset="-122"/>
                <a:ea typeface="黑体" panose="02010609060101010101" charset="-122"/>
                <a:sym typeface="+mn-ea"/>
              </a:rPr>
              <a:t>声音较大</a:t>
            </a:r>
            <a:r>
              <a:rPr lang="zh-CN" altLang="en-US" sz="2400">
                <a:latin typeface="黑体" panose="02010609060101010101" charset="-122"/>
                <a:ea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sym typeface="+mn-ea"/>
              </a:rPr>
              <a:t>沸腾时：气泡由小变大</a:t>
            </a:r>
            <a:r>
              <a:rPr lang="zh-CN" altLang="en-US" sz="2400">
                <a:latin typeface="黑体" panose="02010609060101010101" charset="-122"/>
                <a:ea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sym typeface="+mn-ea"/>
              </a:rPr>
              <a:t>温度保持不变</a:t>
            </a:r>
            <a:r>
              <a:rPr lang="zh-CN" altLang="en-US" sz="2400">
                <a:latin typeface="黑体" panose="02010609060101010101" charset="-122"/>
                <a:ea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sym typeface="+mn-ea"/>
              </a:rPr>
              <a:t>声音较小</a:t>
            </a:r>
            <a:r>
              <a:rPr lang="zh-CN" altLang="en-US" sz="2400">
                <a:latin typeface="黑体" panose="02010609060101010101" charset="-122"/>
                <a:ea typeface="黑体" panose="02010609060101010101" charset="-122"/>
                <a:sym typeface="+mn-ea"/>
              </a:rPr>
              <a:t>。</a:t>
            </a:r>
            <a:endParaRPr lang="en-US" altLang="zh-CN" sz="2400">
              <a:latin typeface="黑体" panose="02010609060101010101" charset="-122"/>
              <a:ea typeface="黑体" panose="02010609060101010101" charset="-122"/>
              <a:sym typeface="+mn-ea"/>
            </a:endParaRPr>
          </a:p>
          <a:p>
            <a:pPr>
              <a:lnSpc>
                <a:spcPct val="150000"/>
              </a:lnSpc>
            </a:pPr>
            <a:r>
              <a:rPr lang="en-US" altLang="zh-CN" sz="2400">
                <a:latin typeface="黑体" panose="02010609060101010101" charset="-122"/>
                <a:ea typeface="黑体" panose="02010609060101010101" charset="-122"/>
                <a:sym typeface="+mn-ea"/>
              </a:rPr>
              <a:t>8.</a:t>
            </a:r>
            <a:r>
              <a:rPr lang="zh-CN" altLang="en-US" sz="2400">
                <a:latin typeface="黑体" panose="02010609060101010101" charset="-122"/>
                <a:ea typeface="黑体" panose="02010609060101010101" charset="-122"/>
                <a:sym typeface="+mn-ea"/>
              </a:rPr>
              <a:t>沸腾的条件：（</a:t>
            </a:r>
            <a:r>
              <a:rPr lang="en-US" altLang="zh-CN" sz="2400">
                <a:latin typeface="黑体" panose="02010609060101010101" charset="-122"/>
                <a:ea typeface="黑体" panose="02010609060101010101" charset="-122"/>
                <a:sym typeface="+mn-ea"/>
              </a:rPr>
              <a:t>1</a:t>
            </a:r>
            <a:r>
              <a:rPr lang="zh-CN" altLang="en-US" sz="2400">
                <a:latin typeface="黑体" panose="02010609060101010101" charset="-122"/>
                <a:ea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sym typeface="+mn-ea"/>
              </a:rPr>
              <a:t>温度达到沸点</a:t>
            </a:r>
            <a:r>
              <a:rPr lang="zh-CN" altLang="en-US" sz="2400">
                <a:latin typeface="黑体" panose="02010609060101010101" charset="-122"/>
                <a:ea typeface="黑体" panose="02010609060101010101" charset="-122"/>
                <a:sym typeface="+mn-ea"/>
              </a:rPr>
              <a:t>，（</a:t>
            </a:r>
            <a:r>
              <a:rPr lang="en-US" altLang="zh-CN" sz="2400">
                <a:latin typeface="黑体" panose="02010609060101010101" charset="-122"/>
                <a:ea typeface="黑体" panose="02010609060101010101" charset="-122"/>
                <a:sym typeface="+mn-ea"/>
              </a:rPr>
              <a:t>2</a:t>
            </a:r>
            <a:r>
              <a:rPr lang="zh-CN" altLang="en-US" sz="2400">
                <a:latin typeface="黑体" panose="02010609060101010101" charset="-122"/>
                <a:ea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sym typeface="+mn-ea"/>
              </a:rPr>
              <a:t>继续吸收热量</a:t>
            </a:r>
            <a:r>
              <a:rPr lang="zh-CN" altLang="en-US" sz="2400">
                <a:latin typeface="黑体" panose="02010609060101010101" charset="-122"/>
                <a:ea typeface="黑体" panose="02010609060101010101" charset="-122"/>
                <a:sym typeface="+mn-ea"/>
              </a:rPr>
              <a:t>。</a:t>
            </a:r>
            <a:endParaRPr lang="zh-CN" altLang="en-US" sz="2400" b="1">
              <a:latin typeface="黑体" panose="02010609060101010101" charset="-122"/>
              <a:ea typeface="黑体" panose="02010609060101010101" charset="-122"/>
            </a:endParaRPr>
          </a:p>
          <a:p>
            <a:pPr>
              <a:lnSpc>
                <a:spcPct val="150000"/>
              </a:lnSpc>
            </a:pPr>
            <a:r>
              <a:rPr lang="en-US" altLang="zh-CN" sz="2400">
                <a:latin typeface="黑体" panose="02010609060101010101" charset="-122"/>
                <a:ea typeface="黑体" panose="02010609060101010101" charset="-122"/>
                <a:sym typeface="+mn-ea"/>
              </a:rPr>
              <a:t>9.</a:t>
            </a:r>
            <a:r>
              <a:rPr lang="zh-CN" altLang="en-US" sz="2400">
                <a:latin typeface="黑体" panose="02010609060101010101" charset="-122"/>
                <a:ea typeface="黑体" panose="02010609060101010101" charset="-122"/>
                <a:sym typeface="+mn-ea"/>
              </a:rPr>
              <a:t>沸腾：在</a:t>
            </a:r>
            <a:r>
              <a:rPr lang="zh-CN" altLang="en-US" sz="2400">
                <a:solidFill>
                  <a:srgbClr val="FF0000"/>
                </a:solidFill>
                <a:latin typeface="黑体" panose="02010609060101010101" charset="-122"/>
                <a:ea typeface="黑体" panose="02010609060101010101" charset="-122"/>
                <a:sym typeface="+mn-ea"/>
              </a:rPr>
              <a:t>一定温度</a:t>
            </a:r>
            <a:r>
              <a:rPr lang="zh-CN" altLang="en-US" sz="2400">
                <a:latin typeface="黑体" panose="02010609060101010101" charset="-122"/>
                <a:ea typeface="黑体" panose="02010609060101010101" charset="-122"/>
                <a:sym typeface="+mn-ea"/>
              </a:rPr>
              <a:t>下在液体</a:t>
            </a:r>
            <a:r>
              <a:rPr lang="zh-CN" altLang="en-US" sz="2400">
                <a:solidFill>
                  <a:srgbClr val="FF0000"/>
                </a:solidFill>
                <a:latin typeface="黑体" panose="02010609060101010101" charset="-122"/>
                <a:ea typeface="黑体" panose="02010609060101010101" charset="-122"/>
                <a:sym typeface="+mn-ea"/>
              </a:rPr>
              <a:t>内部</a:t>
            </a:r>
            <a:r>
              <a:rPr lang="zh-CN" altLang="en-US" sz="2400">
                <a:latin typeface="黑体" panose="02010609060101010101" charset="-122"/>
                <a:ea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sym typeface="+mn-ea"/>
              </a:rPr>
              <a:t>表面同时</a:t>
            </a:r>
            <a:r>
              <a:rPr lang="zh-CN" altLang="en-US" sz="2400">
                <a:latin typeface="黑体" panose="02010609060101010101" charset="-122"/>
                <a:ea typeface="黑体" panose="02010609060101010101" charset="-122"/>
                <a:sym typeface="+mn-ea"/>
              </a:rPr>
              <a:t>进行的</a:t>
            </a:r>
            <a:r>
              <a:rPr lang="zh-CN" altLang="en-US" sz="2400">
                <a:solidFill>
                  <a:srgbClr val="FF0000"/>
                </a:solidFill>
                <a:latin typeface="黑体" panose="02010609060101010101" charset="-122"/>
                <a:ea typeface="黑体" panose="02010609060101010101" charset="-122"/>
                <a:sym typeface="+mn-ea"/>
              </a:rPr>
              <a:t>剧烈</a:t>
            </a:r>
            <a:r>
              <a:rPr lang="zh-CN" altLang="en-US" sz="2400">
                <a:latin typeface="黑体" panose="02010609060101010101" charset="-122"/>
                <a:ea typeface="黑体" panose="02010609060101010101" charset="-122"/>
                <a:sym typeface="+mn-ea"/>
              </a:rPr>
              <a:t>的汽化现象。</a:t>
            </a:r>
            <a:endParaRPr lang="zh-CN" altLang="en-US" sz="2400" b="1">
              <a:latin typeface="黑体" panose="02010609060101010101" charset="-122"/>
              <a:ea typeface="黑体" panose="02010609060101010101" charset="-122"/>
            </a:endParaRPr>
          </a:p>
          <a:p>
            <a:pPr>
              <a:lnSpc>
                <a:spcPct val="150000"/>
              </a:lnSpc>
            </a:pPr>
            <a:r>
              <a:rPr lang="en-US" altLang="zh-CN" sz="2400">
                <a:latin typeface="黑体" panose="02010609060101010101" charset="-122"/>
                <a:ea typeface="黑体" panose="02010609060101010101" charset="-122"/>
                <a:sym typeface="+mn-ea"/>
              </a:rPr>
              <a:t>10.</a:t>
            </a:r>
            <a:r>
              <a:rPr lang="zh-CN" altLang="en-US" sz="2400">
                <a:latin typeface="黑体" panose="02010609060101010101" charset="-122"/>
                <a:ea typeface="黑体" panose="02010609060101010101" charset="-122"/>
                <a:sym typeface="+mn-ea"/>
              </a:rPr>
              <a:t>液化：物质从气态变为液态。</a:t>
            </a:r>
            <a:endParaRPr lang="zh-CN" altLang="en-US" sz="2400" b="1">
              <a:latin typeface="黑体" panose="02010609060101010101" charset="-122"/>
              <a:ea typeface="黑体" panose="02010609060101010101" charset="-122"/>
            </a:endParaRPr>
          </a:p>
          <a:p>
            <a:pPr>
              <a:lnSpc>
                <a:spcPct val="150000"/>
              </a:lnSpc>
            </a:pPr>
            <a:r>
              <a:rPr lang="en-US" altLang="zh-CN" sz="2400">
                <a:latin typeface="黑体" panose="02010609060101010101" charset="-122"/>
                <a:ea typeface="黑体" panose="02010609060101010101" charset="-122"/>
                <a:sym typeface="+mn-ea"/>
              </a:rPr>
              <a:t>11.</a:t>
            </a:r>
            <a:r>
              <a:rPr lang="zh-CN" altLang="en-US" sz="2400">
                <a:latin typeface="黑体" panose="02010609060101010101" charset="-122"/>
                <a:ea typeface="黑体" panose="02010609060101010101" charset="-122"/>
                <a:sym typeface="+mn-ea"/>
              </a:rPr>
              <a:t>液化的两种方式</a:t>
            </a:r>
            <a:r>
              <a:rPr lang="zh-CN" altLang="en-US" sz="2400">
                <a:latin typeface="黑体" panose="02010609060101010101" charset="-122"/>
                <a:ea typeface="黑体" panose="02010609060101010101" charset="-122"/>
                <a:sym typeface="Wingdings" panose="05000000000000000000" pitchFamily="2" charset="2"/>
              </a:rPr>
              <a:t>：</a:t>
            </a:r>
            <a:r>
              <a:rPr lang="zh-CN" altLang="en-US" sz="2400">
                <a:solidFill>
                  <a:srgbClr val="FF0000"/>
                </a:solidFill>
                <a:latin typeface="黑体" panose="02010609060101010101" charset="-122"/>
                <a:ea typeface="黑体" panose="02010609060101010101" charset="-122"/>
                <a:sym typeface="Wingdings" panose="05000000000000000000" pitchFamily="2" charset="2"/>
              </a:rPr>
              <a:t>降温</a:t>
            </a:r>
            <a:r>
              <a:rPr lang="zh-CN" altLang="en-US" sz="2400">
                <a:latin typeface="黑体" panose="02010609060101010101" charset="-122"/>
                <a:ea typeface="黑体" panose="02010609060101010101" charset="-122"/>
                <a:sym typeface="Wingdings" panose="05000000000000000000" pitchFamily="2" charset="2"/>
              </a:rPr>
              <a:t>和</a:t>
            </a:r>
            <a:r>
              <a:rPr lang="zh-CN" altLang="en-US" sz="2400">
                <a:solidFill>
                  <a:srgbClr val="FF0000"/>
                </a:solidFill>
                <a:latin typeface="黑体" panose="02010609060101010101" charset="-122"/>
                <a:ea typeface="黑体" panose="02010609060101010101" charset="-122"/>
                <a:sym typeface="Wingdings" panose="05000000000000000000" pitchFamily="2" charset="2"/>
              </a:rPr>
              <a:t>压缩体积</a:t>
            </a:r>
          </a:p>
        </p:txBody>
      </p:sp>
    </p:spTree>
  </p:cSld>
  <p:clrMapOvr>
    <a:masterClrMapping/>
  </p:clrMapOvr>
  <p:transition spd="med"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defPPr/>
          </a:lstStyle>
          <a:p>
            <a:r>
              <a:rPr lang="zh-CN" altLang="en-US"/>
              <a:t>新课引入</a:t>
            </a:r>
          </a:p>
        </p:txBody>
      </p:sp>
      <p:sp>
        <p:nvSpPr>
          <p:cNvPr id="11285" name="五边形 22"/>
          <p:cNvSpPr>
            <a:spLocks noChangeArrowheads="1"/>
          </p:cNvSpPr>
          <p:nvPr userDrawn="1"/>
        </p:nvSpPr>
        <p:spPr bwMode="auto">
          <a:xfrm>
            <a:off x="0" y="239830"/>
            <a:ext cx="523670" cy="35347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286" name="燕尾形 23"/>
          <p:cNvSpPr>
            <a:spLocks noChangeArrowheads="1"/>
          </p:cNvSpPr>
          <p:nvPr userDrawn="1"/>
        </p:nvSpPr>
        <p:spPr bwMode="auto">
          <a:xfrm>
            <a:off x="424887" y="239830"/>
            <a:ext cx="323724" cy="35347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402" name="文本框 102401"/>
          <p:cNvSpPr txBox="1"/>
          <p:nvPr/>
        </p:nvSpPr>
        <p:spPr>
          <a:xfrm>
            <a:off x="323215" y="2342515"/>
            <a:ext cx="2631440" cy="460375"/>
          </a:xfrm>
          <a:prstGeom prst="rect">
            <a:avLst/>
          </a:prstGeom>
          <a:noFill/>
          <a:ln w="9525">
            <a:noFill/>
          </a:ln>
        </p:spPr>
        <p:txBody>
          <a:bodyPr wrap="none" anchor="t">
            <a:spAutoFit/>
          </a:bodyPr>
          <a:lstStyle>
            <a:defPPr/>
          </a:lstStyle>
          <a:p>
            <a:pPr algn="l">
              <a:buFont typeface="Arial" panose="020B0604020202020204" pitchFamily="34" charset="0"/>
            </a:pPr>
            <a:r>
              <a:rPr lang="zh-CN" altLang="en-US" sz="2400" b="1">
                <a:solidFill>
                  <a:srgbClr val="0000FF"/>
                </a:solidFill>
                <a:latin typeface="黑体" panose="02010609060101010101" charset="-122"/>
                <a:ea typeface="黑体" panose="02010609060101010101" charset="-122"/>
                <a:cs typeface="黑体" panose="02010609060101010101" charset="-122"/>
              </a:rPr>
              <a:t>汽化的两种方式：</a:t>
            </a:r>
          </a:p>
        </p:txBody>
      </p:sp>
      <p:sp>
        <p:nvSpPr>
          <p:cNvPr id="102403" name="文本框 102402"/>
          <p:cNvSpPr txBox="1"/>
          <p:nvPr/>
        </p:nvSpPr>
        <p:spPr>
          <a:xfrm>
            <a:off x="1315720" y="4150995"/>
            <a:ext cx="793750" cy="460375"/>
          </a:xfrm>
          <a:prstGeom prst="rect">
            <a:avLst/>
          </a:prstGeom>
          <a:noFill/>
          <a:ln w="9525">
            <a:noFill/>
          </a:ln>
        </p:spPr>
        <p:txBody>
          <a:bodyPr wrap="none" anchor="t">
            <a:spAutoFit/>
          </a:bodyPr>
          <a:lstStyle>
            <a:defPPr/>
          </a:lstStyle>
          <a:p>
            <a:pPr algn="l">
              <a:buFont typeface="Arial" panose="020B0604020202020204" pitchFamily="34" charset="0"/>
            </a:pPr>
            <a:r>
              <a:rPr lang="zh-CN" altLang="en-US" sz="2400" b="1">
                <a:solidFill>
                  <a:srgbClr val="0000FF"/>
                </a:solidFill>
                <a:latin typeface="黑体" panose="02010609060101010101" charset="-122"/>
                <a:ea typeface="黑体" panose="02010609060101010101" charset="-122"/>
              </a:rPr>
              <a:t>沸腾</a:t>
            </a:r>
          </a:p>
        </p:txBody>
      </p:sp>
      <p:sp>
        <p:nvSpPr>
          <p:cNvPr id="102404" name="文本框 102403"/>
          <p:cNvSpPr txBox="1"/>
          <p:nvPr/>
        </p:nvSpPr>
        <p:spPr>
          <a:xfrm>
            <a:off x="1315720" y="2933700"/>
            <a:ext cx="1524000" cy="460375"/>
          </a:xfrm>
          <a:prstGeom prst="rect">
            <a:avLst/>
          </a:prstGeom>
          <a:noFill/>
          <a:ln w="9525">
            <a:noFill/>
          </a:ln>
        </p:spPr>
        <p:txBody>
          <a:bodyPr>
            <a:spAutoFit/>
          </a:bodyPr>
          <a:lstStyle>
            <a:defPPr/>
          </a:lstStyle>
          <a:p>
            <a:pPr algn="l">
              <a:buFont typeface="Arial" panose="020B0604020202020204" pitchFamily="34" charset="0"/>
            </a:pPr>
            <a:r>
              <a:rPr lang="zh-CN" altLang="en-US" sz="2400" b="1">
                <a:solidFill>
                  <a:srgbClr val="0000FF"/>
                </a:solidFill>
                <a:latin typeface="黑体" panose="02010609060101010101" charset="-122"/>
                <a:ea typeface="黑体" panose="02010609060101010101" charset="-122"/>
              </a:rPr>
              <a:t>蒸发</a:t>
            </a:r>
          </a:p>
        </p:txBody>
      </p:sp>
      <p:sp>
        <p:nvSpPr>
          <p:cNvPr id="102405" name="左大括号 102404"/>
          <p:cNvSpPr/>
          <p:nvPr/>
        </p:nvSpPr>
        <p:spPr>
          <a:xfrm>
            <a:off x="3983990" y="3886200"/>
            <a:ext cx="457200" cy="2286000"/>
          </a:xfrm>
          <a:prstGeom prst="leftBrace">
            <a:avLst>
              <a:gd name="adj1" fmla="val 41666"/>
              <a:gd name="adj2" fmla="val 50000"/>
            </a:avLst>
          </a:prstGeom>
          <a:noFill/>
          <a:ln w="25400">
            <a:noFill/>
          </a:ln>
        </p:spPr>
        <p:txBody>
          <a:bodyPr wrap="none" anchor="ctr"/>
          <a:lstStyle>
            <a:defPPr/>
          </a:lstStyle>
          <a:p>
            <a:pPr>
              <a:buFont typeface="Arial" panose="020B0604020202020204" pitchFamily="34" charset="0"/>
            </a:pPr>
            <a:endParaRPr sz="2400">
              <a:solidFill>
                <a:srgbClr val="0000FF"/>
              </a:solidFill>
              <a:latin typeface="黑体" panose="02010609060101010101" charset="-122"/>
              <a:ea typeface="黑体" panose="02010609060101010101" charset="-122"/>
            </a:endParaRPr>
          </a:p>
        </p:txBody>
      </p:sp>
      <p:sp>
        <p:nvSpPr>
          <p:cNvPr id="102406" name="文本框 102405"/>
          <p:cNvSpPr txBox="1"/>
          <p:nvPr/>
        </p:nvSpPr>
        <p:spPr>
          <a:xfrm>
            <a:off x="302578" y="1063625"/>
            <a:ext cx="8539162" cy="460375"/>
          </a:xfrm>
          <a:prstGeom prst="rect">
            <a:avLst/>
          </a:prstGeom>
          <a:noFill/>
          <a:ln w="9525">
            <a:noFill/>
          </a:ln>
        </p:spPr>
        <p:txBody>
          <a:bodyPr>
            <a:spAutoFit/>
          </a:bodyPr>
          <a:lstStyle>
            <a:defPPr/>
          </a:lstStyle>
          <a:p>
            <a:pPr algn="l">
              <a:buFont typeface="Arial" panose="020B0604020202020204" pitchFamily="34" charset="0"/>
            </a:pPr>
            <a:r>
              <a:rPr lang="zh-CN" altLang="en-US" sz="2400" b="1">
                <a:solidFill>
                  <a:srgbClr val="0000FF"/>
                </a:solidFill>
                <a:latin typeface="黑体" panose="02010609060101010101" charset="-122"/>
                <a:ea typeface="黑体" panose="02010609060101010101" charset="-122"/>
                <a:cs typeface="黑体" panose="02010609060101010101" charset="-122"/>
              </a:rPr>
              <a:t>现象：⑴ 一杯水放在桌子上，几天以后会又怎样的变化？</a:t>
            </a:r>
          </a:p>
        </p:txBody>
      </p:sp>
      <p:sp>
        <p:nvSpPr>
          <p:cNvPr id="102407" name="文本框 102406"/>
          <p:cNvSpPr txBox="1"/>
          <p:nvPr/>
        </p:nvSpPr>
        <p:spPr>
          <a:xfrm>
            <a:off x="1245235" y="1572895"/>
            <a:ext cx="7596505" cy="460375"/>
          </a:xfrm>
          <a:prstGeom prst="rect">
            <a:avLst/>
          </a:prstGeom>
          <a:noFill/>
          <a:ln w="9525">
            <a:noFill/>
          </a:ln>
        </p:spPr>
        <p:txBody>
          <a:bodyPr wrap="square">
            <a:spAutoFit/>
          </a:bodyPr>
          <a:lstStyle>
            <a:defPPr/>
          </a:lstStyle>
          <a:p>
            <a:pPr algn="l">
              <a:buFont typeface="Arial" panose="020B0604020202020204" pitchFamily="34" charset="0"/>
            </a:pPr>
            <a:r>
              <a:rPr lang="en-US" altLang="zh-CN" sz="2400" b="1">
                <a:solidFill>
                  <a:srgbClr val="0000FF"/>
                </a:solidFill>
                <a:latin typeface="黑体" panose="02010609060101010101" charset="-122"/>
                <a:ea typeface="黑体" panose="02010609060101010101" charset="-122"/>
              </a:rPr>
              <a:t>⑵ </a:t>
            </a:r>
            <a:r>
              <a:rPr lang="zh-CN" altLang="en-US" sz="2400" b="1">
                <a:solidFill>
                  <a:srgbClr val="0000FF"/>
                </a:solidFill>
                <a:latin typeface="黑体" panose="02010609060101010101" charset="-122"/>
                <a:ea typeface="黑体" panose="02010609060101010101" charset="-122"/>
              </a:rPr>
              <a:t>一杯正在加热的沸水，加热很长时间以后会怎样？</a:t>
            </a:r>
          </a:p>
        </p:txBody>
      </p:sp>
      <p:sp>
        <p:nvSpPr>
          <p:cNvPr id="102408" name="文本框 102407"/>
          <p:cNvSpPr txBox="1"/>
          <p:nvPr/>
        </p:nvSpPr>
        <p:spPr>
          <a:xfrm>
            <a:off x="1315720" y="3467100"/>
            <a:ext cx="4161790" cy="460375"/>
          </a:xfrm>
          <a:prstGeom prst="rect">
            <a:avLst/>
          </a:prstGeom>
          <a:noFill/>
          <a:ln w="9525">
            <a:noFill/>
          </a:ln>
        </p:spPr>
        <p:txBody>
          <a:bodyPr wrap="none">
            <a:spAutoFit/>
          </a:bodyPr>
          <a:lstStyle>
            <a:defPPr/>
          </a:lstStyle>
          <a:p>
            <a:pPr algn="l">
              <a:buFont typeface="Arial" panose="020B0604020202020204" pitchFamily="34" charset="0"/>
            </a:pPr>
            <a:r>
              <a:rPr lang="zh-CN" altLang="en-US" sz="2400" b="1">
                <a:latin typeface="黑体" panose="02010609060101010101" charset="-122"/>
                <a:ea typeface="黑体" panose="02010609060101010101" charset="-122"/>
              </a:rPr>
              <a:t>只在液体</a:t>
            </a:r>
            <a:r>
              <a:rPr lang="zh-CN" altLang="en-US" sz="2400" b="1">
                <a:solidFill>
                  <a:srgbClr val="FF0000"/>
                </a:solidFill>
                <a:latin typeface="黑体" panose="02010609060101010101" charset="-122"/>
                <a:ea typeface="黑体" panose="02010609060101010101" charset="-122"/>
              </a:rPr>
              <a:t>表面</a:t>
            </a:r>
            <a:r>
              <a:rPr lang="zh-CN" altLang="en-US" sz="2400" b="1">
                <a:latin typeface="黑体" panose="02010609060101010101" charset="-122"/>
                <a:ea typeface="黑体" panose="02010609060101010101" charset="-122"/>
              </a:rPr>
              <a:t>发生的汽化现象</a:t>
            </a:r>
          </a:p>
        </p:txBody>
      </p:sp>
      <p:sp>
        <p:nvSpPr>
          <p:cNvPr id="102409" name="文本框 102408"/>
          <p:cNvSpPr txBox="1"/>
          <p:nvPr/>
        </p:nvSpPr>
        <p:spPr>
          <a:xfrm>
            <a:off x="1315720" y="4585970"/>
            <a:ext cx="7709535" cy="460375"/>
          </a:xfrm>
          <a:prstGeom prst="rect">
            <a:avLst/>
          </a:prstGeom>
          <a:noFill/>
          <a:ln w="9525">
            <a:noFill/>
          </a:ln>
        </p:spPr>
        <p:txBody>
          <a:bodyPr wrap="square">
            <a:spAutoFit/>
          </a:bodyPr>
          <a:lstStyle>
            <a:defPPr/>
          </a:lstStyle>
          <a:p>
            <a:pPr algn="l">
              <a:buFont typeface="Arial" panose="020B0604020202020204" pitchFamily="34" charset="0"/>
            </a:pPr>
            <a:r>
              <a:rPr lang="zh-CN" altLang="en-US" sz="2400" b="1">
                <a:latin typeface="黑体" panose="02010609060101010101" charset="-122"/>
                <a:ea typeface="黑体" panose="02010609060101010101" charset="-122"/>
              </a:rPr>
              <a:t>在液体</a:t>
            </a:r>
            <a:r>
              <a:rPr lang="zh-CN" altLang="en-US" sz="2400" b="1">
                <a:solidFill>
                  <a:srgbClr val="FF0000"/>
                </a:solidFill>
                <a:latin typeface="黑体" panose="02010609060101010101" charset="-122"/>
                <a:ea typeface="黑体" panose="02010609060101010101" charset="-122"/>
              </a:rPr>
              <a:t>内部和表面同时</a:t>
            </a:r>
            <a:r>
              <a:rPr lang="zh-CN" altLang="en-US" sz="2400" b="1">
                <a:latin typeface="黑体" panose="02010609060101010101" charset="-122"/>
                <a:ea typeface="黑体" panose="02010609060101010101" charset="-122"/>
              </a:rPr>
              <a:t>发生的</a:t>
            </a:r>
            <a:r>
              <a:rPr lang="zh-CN" altLang="en-US" sz="2400" b="1">
                <a:solidFill>
                  <a:srgbClr val="FF0000"/>
                </a:solidFill>
                <a:latin typeface="黑体" panose="02010609060101010101" charset="-122"/>
                <a:ea typeface="黑体" panose="02010609060101010101" charset="-122"/>
              </a:rPr>
              <a:t>剧烈</a:t>
            </a:r>
            <a:r>
              <a:rPr lang="zh-CN" altLang="en-US" sz="2400" b="1">
                <a:latin typeface="黑体" panose="02010609060101010101" charset="-122"/>
                <a:ea typeface="黑体" panose="02010609060101010101" charset="-122"/>
              </a:rPr>
              <a:t>的汽化现象</a:t>
            </a: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0-#ppt_w/2"/>
                                          </p:val>
                                        </p:tav>
                                        <p:tav tm="100000">
                                          <p:val>
                                            <p:strVal val="#ppt_x"/>
                                          </p:val>
                                        </p:tav>
                                      </p:tavLst>
                                    </p:anim>
                                    <p:anim calcmode="lin" valueType="num">
                                      <p:cBhvr additive="base">
                                        <p:cTn id="8" dur="500" fill="hold"/>
                                        <p:tgtEl>
                                          <p:spTgt spid="1024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5"/>
                                        </p:tgtEl>
                                        <p:attrNameLst>
                                          <p:attrName>style.visibility</p:attrName>
                                        </p:attrNameLst>
                                      </p:cBhvr>
                                      <p:to>
                                        <p:strVal val="visible"/>
                                      </p:to>
                                    </p:set>
                                    <p:anim calcmode="lin" valueType="num">
                                      <p:cBhvr additive="base">
                                        <p:cTn id="13" dur="500" fill="hold"/>
                                        <p:tgtEl>
                                          <p:spTgt spid="102405"/>
                                        </p:tgtEl>
                                        <p:attrNameLst>
                                          <p:attrName>ppt_x</p:attrName>
                                        </p:attrNameLst>
                                      </p:cBhvr>
                                      <p:tavLst>
                                        <p:tav tm="0">
                                          <p:val>
                                            <p:strVal val="0-#ppt_w/2"/>
                                          </p:val>
                                        </p:tav>
                                        <p:tav tm="100000">
                                          <p:val>
                                            <p:strVal val="#ppt_x"/>
                                          </p:val>
                                        </p:tav>
                                      </p:tavLst>
                                    </p:anim>
                                    <p:anim calcmode="lin" valueType="num">
                                      <p:cBhvr additive="base">
                                        <p:cTn id="14" dur="500" fill="hold"/>
                                        <p:tgtEl>
                                          <p:spTgt spid="10240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4"/>
                                        </p:tgtEl>
                                        <p:attrNameLst>
                                          <p:attrName>style.visibility</p:attrName>
                                        </p:attrNameLst>
                                      </p:cBhvr>
                                      <p:to>
                                        <p:strVal val="visible"/>
                                      </p:to>
                                    </p:set>
                                    <p:anim calcmode="lin" valueType="num">
                                      <p:cBhvr additive="base">
                                        <p:cTn id="19" dur="500" fill="hold"/>
                                        <p:tgtEl>
                                          <p:spTgt spid="102404"/>
                                        </p:tgtEl>
                                        <p:attrNameLst>
                                          <p:attrName>ppt_x</p:attrName>
                                        </p:attrNameLst>
                                      </p:cBhvr>
                                      <p:tavLst>
                                        <p:tav tm="0">
                                          <p:val>
                                            <p:strVal val="0-#ppt_w/2"/>
                                          </p:val>
                                        </p:tav>
                                        <p:tav tm="100000">
                                          <p:val>
                                            <p:strVal val="#ppt_x"/>
                                          </p:val>
                                        </p:tav>
                                      </p:tavLst>
                                    </p:anim>
                                    <p:anim calcmode="lin" valueType="num">
                                      <p:cBhvr additive="base">
                                        <p:cTn id="20" dur="500" fill="hold"/>
                                        <p:tgtEl>
                                          <p:spTgt spid="10240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03"/>
                                        </p:tgtEl>
                                        <p:attrNameLst>
                                          <p:attrName>style.visibility</p:attrName>
                                        </p:attrNameLst>
                                      </p:cBhvr>
                                      <p:to>
                                        <p:strVal val="visible"/>
                                      </p:to>
                                    </p:set>
                                    <p:anim calcmode="lin" valueType="num">
                                      <p:cBhvr additive="base">
                                        <p:cTn id="25" dur="500" fill="hold"/>
                                        <p:tgtEl>
                                          <p:spTgt spid="102403"/>
                                        </p:tgtEl>
                                        <p:attrNameLst>
                                          <p:attrName>ppt_x</p:attrName>
                                        </p:attrNameLst>
                                      </p:cBhvr>
                                      <p:tavLst>
                                        <p:tav tm="0">
                                          <p:val>
                                            <p:strVal val="0-#ppt_w/2"/>
                                          </p:val>
                                        </p:tav>
                                        <p:tav tm="100000">
                                          <p:val>
                                            <p:strVal val="#ppt_x"/>
                                          </p:val>
                                        </p:tav>
                                      </p:tavLst>
                                    </p:anim>
                                    <p:anim calcmode="lin" valueType="num">
                                      <p:cBhvr additive="base">
                                        <p:cTn id="26" dur="500" fill="hold"/>
                                        <p:tgtEl>
                                          <p:spTgt spid="10240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2408"/>
                                        </p:tgtEl>
                                        <p:attrNameLst>
                                          <p:attrName>style.visibility</p:attrName>
                                        </p:attrNameLst>
                                      </p:cBhvr>
                                      <p:to>
                                        <p:strVal val="visible"/>
                                      </p:to>
                                    </p:set>
                                    <p:animEffect transition="in" filter="blinds(horizontal)">
                                      <p:cBhvr>
                                        <p:cTn id="31" dur="500"/>
                                        <p:tgtEl>
                                          <p:spTgt spid="102408"/>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409"/>
                                        </p:tgtEl>
                                        <p:attrNameLst>
                                          <p:attrName>style.visibility</p:attrName>
                                        </p:attrNameLst>
                                      </p:cBhvr>
                                      <p:to>
                                        <p:strVal val="visible"/>
                                      </p:to>
                                    </p:set>
                                    <p:anim calcmode="lin" valueType="num">
                                      <p:cBhvr additive="base">
                                        <p:cTn id="36" dur="500" fill="hold"/>
                                        <p:tgtEl>
                                          <p:spTgt spid="102409"/>
                                        </p:tgtEl>
                                        <p:attrNameLst>
                                          <p:attrName>ppt_x</p:attrName>
                                        </p:attrNameLst>
                                      </p:cBhvr>
                                      <p:tavLst>
                                        <p:tav tm="0">
                                          <p:val>
                                            <p:strVal val="#ppt_x"/>
                                          </p:val>
                                        </p:tav>
                                        <p:tav tm="100000">
                                          <p:val>
                                            <p:strVal val="#ppt_x"/>
                                          </p:val>
                                        </p:tav>
                                      </p:tavLst>
                                    </p:anim>
                                    <p:anim calcmode="lin" valueType="num">
                                      <p:cBhvr additive="base">
                                        <p:cTn id="37" dur="500" fill="hold"/>
                                        <p:tgtEl>
                                          <p:spTgt spid="102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p:bldP spid="102404" grpId="0"/>
      <p:bldP spid="102405" grpId="0"/>
      <p:bldP spid="102408" grpId="0"/>
      <p:bldP spid="1024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hidden="1"/>
          <p:cNvPicPr/>
          <p:nvPr>
            <p:custDataLst>
              <p:tags r:id="rId1"/>
            </p:custDataLst>
          </p:nvPr>
        </p:nvPicPr>
        <p:blipFill>
          <a:blip r:embed="rId3"/>
          <a:stretch>
            <a:fillRect/>
          </a:stretch>
        </p:blipFill>
        <p:spPr>
          <a:xfrm>
            <a:off x="11671300" y="12052300"/>
            <a:ext cx="444500" cy="330200"/>
          </a:xfrm>
          <a:prstGeom prst="cube">
            <a:avLst/>
          </a:prstGeom>
        </p:spPr>
      </p:pic>
    </p:spTree>
  </p:cSld>
  <p:clrMapOvr>
    <a:masterClrMapping/>
  </p:clrMapOvr>
  <p:transition spd="med"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defPPr/>
          </a:lstStyle>
          <a:p>
            <a:r>
              <a:rPr lang="zh-CN" altLang="en-US"/>
              <a:t>探索新知</a:t>
            </a:r>
          </a:p>
        </p:txBody>
      </p:sp>
      <p:sp>
        <p:nvSpPr>
          <p:cNvPr id="103427" name="矩形 103426"/>
          <p:cNvSpPr/>
          <p:nvPr/>
        </p:nvSpPr>
        <p:spPr>
          <a:xfrm>
            <a:off x="825500" y="1881505"/>
            <a:ext cx="6439535" cy="460375"/>
          </a:xfrm>
          <a:prstGeom prst="rect">
            <a:avLst/>
          </a:prstGeom>
          <a:noFill/>
          <a:ln w="9525">
            <a:noFill/>
          </a:ln>
        </p:spPr>
        <p:txBody>
          <a:bodyPr wrap="square">
            <a:spAutoFit/>
          </a:bodyPr>
          <a:lstStyle>
            <a:defPPr/>
          </a:lstStyle>
          <a:p>
            <a:pPr algn="l">
              <a:buFont typeface="Arial" panose="020B0604020202020204" pitchFamily="34" charset="0"/>
            </a:pPr>
            <a:r>
              <a:rPr lang="en-US" altLang="zh-CN" sz="2400">
                <a:solidFill>
                  <a:srgbClr val="0000CC"/>
                </a:solidFill>
                <a:latin typeface="楷体" panose="02010609060101010101" charset="-122"/>
                <a:ea typeface="楷体" panose="02010609060101010101" charset="-122"/>
                <a:cs typeface="楷体" panose="02010609060101010101" charset="-122"/>
              </a:rPr>
              <a:t>1.</a:t>
            </a:r>
            <a:r>
              <a:rPr lang="zh-CN" altLang="en-US" sz="2400" b="1">
                <a:solidFill>
                  <a:srgbClr val="0000CC"/>
                </a:solidFill>
                <a:latin typeface="楷体" panose="02010609060101010101" charset="-122"/>
                <a:ea typeface="楷体" panose="02010609060101010101" charset="-122"/>
                <a:cs typeface="楷体" panose="02010609060101010101" charset="-122"/>
              </a:rPr>
              <a:t>酒精擦在手背上有什么变化？有什么感觉？</a:t>
            </a:r>
          </a:p>
        </p:txBody>
      </p:sp>
      <p:sp>
        <p:nvSpPr>
          <p:cNvPr id="103435" name="文本框 103434"/>
          <p:cNvSpPr txBox="1"/>
          <p:nvPr/>
        </p:nvSpPr>
        <p:spPr>
          <a:xfrm>
            <a:off x="825500" y="2578100"/>
            <a:ext cx="7774305" cy="460375"/>
          </a:xfrm>
          <a:prstGeom prst="rect">
            <a:avLst/>
          </a:prstGeom>
          <a:noFill/>
          <a:ln w="9525">
            <a:noFill/>
          </a:ln>
        </p:spPr>
        <p:txBody>
          <a:bodyPr wrap="square">
            <a:spAutoFit/>
          </a:bodyPr>
          <a:lstStyle>
            <a:defPPr/>
          </a:lstStyle>
          <a:p>
            <a:pPr algn="l">
              <a:buFont typeface="Arial" panose="020B0604020202020204" pitchFamily="34" charset="0"/>
            </a:pPr>
            <a:r>
              <a:rPr lang="en-US" altLang="zh-CN" sz="2400" b="1">
                <a:solidFill>
                  <a:srgbClr val="0000CC"/>
                </a:solidFill>
                <a:latin typeface="楷体" panose="02010609060101010101" charset="-122"/>
                <a:ea typeface="楷体" panose="02010609060101010101" charset="-122"/>
                <a:cs typeface="楷体" panose="02010609060101010101" charset="-122"/>
              </a:rPr>
              <a:t>2.</a:t>
            </a:r>
            <a:r>
              <a:rPr lang="zh-CN" altLang="en-US" sz="2400" b="1">
                <a:solidFill>
                  <a:srgbClr val="0000CC"/>
                </a:solidFill>
                <a:latin typeface="楷体" panose="02010609060101010101" charset="-122"/>
                <a:ea typeface="楷体" panose="02010609060101010101" charset="-122"/>
                <a:cs typeface="楷体" panose="02010609060101010101" charset="-122"/>
              </a:rPr>
              <a:t>在温度计的玻璃泡上涂些酒精，温度计示数有何变化？</a:t>
            </a:r>
          </a:p>
        </p:txBody>
      </p:sp>
      <p:sp>
        <p:nvSpPr>
          <p:cNvPr id="5" name="矩形 4"/>
          <p:cNvSpPr/>
          <p:nvPr/>
        </p:nvSpPr>
        <p:spPr>
          <a:xfrm>
            <a:off x="822325" y="949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zh-CN" altLang="en-US" sz="2800">
                <a:solidFill>
                  <a:schemeClr val="accent2">
                    <a:lumMod val="75000"/>
                  </a:schemeClr>
                </a:solidFill>
                <a:latin typeface="幼圆" panose="02010509060101010101" charset="-122"/>
                <a:ea typeface="幼圆" panose="02010509060101010101" charset="-122"/>
              </a:rPr>
              <a:t>活动 </a:t>
            </a:r>
            <a:r>
              <a:rPr lang="en-US" altLang="zh-CN" sz="2800">
                <a:solidFill>
                  <a:schemeClr val="accent2">
                    <a:lumMod val="75000"/>
                  </a:schemeClr>
                </a:solidFill>
                <a:latin typeface="幼圆" panose="02010509060101010101" charset="-122"/>
                <a:ea typeface="幼圆" panose="02010509060101010101" charset="-122"/>
              </a:rPr>
              <a:t>2.2</a:t>
            </a:r>
            <a:endParaRPr lang="en-US" altLang="zh-CN" sz="2800">
              <a:solidFill>
                <a:schemeClr val="accent2">
                  <a:lumMod val="75000"/>
                </a:schemeClr>
              </a:solidFill>
              <a:latin typeface="幼圆" charset="0"/>
              <a:ea typeface="幼圆"/>
            </a:endParaRPr>
          </a:p>
        </p:txBody>
      </p:sp>
      <p:sp>
        <p:nvSpPr>
          <p:cNvPr id="19463" name="Text Box 13"/>
          <p:cNvSpPr/>
          <p:nvPr/>
        </p:nvSpPr>
        <p:spPr>
          <a:xfrm>
            <a:off x="2838450" y="942023"/>
            <a:ext cx="5761038" cy="521970"/>
          </a:xfrm>
          <a:prstGeom prst="rect">
            <a:avLst/>
          </a:prstGeom>
          <a:noFill/>
          <a:ln w="38100">
            <a:noFill/>
          </a:ln>
        </p:spPr>
        <p:txBody>
          <a:bodyPr>
            <a:spAutoFit/>
          </a:bodyPr>
          <a:lstStyle>
            <a:defP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观察蒸发现象</a:t>
            </a:r>
          </a:p>
        </p:txBody>
      </p:sp>
      <p:sp>
        <p:nvSpPr>
          <p:cNvPr id="7170" name="Text Box 2"/>
          <p:cNvSpPr txBox="1"/>
          <p:nvPr/>
        </p:nvSpPr>
        <p:spPr>
          <a:xfrm>
            <a:off x="506413" y="3378835"/>
            <a:ext cx="7994650" cy="1198880"/>
          </a:xfrm>
          <a:prstGeom prst="rect">
            <a:avLst/>
          </a:prstGeom>
          <a:noFill/>
          <a:ln w="9525">
            <a:noFill/>
          </a:ln>
        </p:spPr>
        <p:txBody>
          <a:bodyPr>
            <a:spAutoFit/>
          </a:bodyPr>
          <a:lstStyle>
            <a:defPPr/>
          </a:lstStyle>
          <a:p>
            <a:r>
              <a:rPr lang="zh-CN" altLang="en-US" sz="3600">
                <a:solidFill>
                  <a:srgbClr val="006600"/>
                </a:solidFill>
                <a:effectLst>
                  <a:outerShdw blurRad="38100" dist="38100" dir="2700000">
                    <a:srgbClr val="000000"/>
                  </a:outerShdw>
                </a:effectLst>
                <a:latin typeface="黑体" panose="02010609060101010101" charset="-122"/>
                <a:ea typeface="黑体" panose="02010609060101010101" charset="-122"/>
              </a:rPr>
              <a:t>蒸发：在任何温度下都能发生的，只在</a:t>
            </a:r>
            <a:r>
              <a:rPr lang="zh-CN" altLang="en-US" sz="3600" u="sng">
                <a:solidFill>
                  <a:srgbClr val="FF0000"/>
                </a:solidFill>
                <a:effectLst>
                  <a:outerShdw blurRad="38100" dist="38100" dir="2700000">
                    <a:srgbClr val="000000"/>
                  </a:outerShdw>
                </a:effectLst>
                <a:latin typeface="黑体" panose="02010609060101010101" charset="-122"/>
                <a:ea typeface="黑体" panose="02010609060101010101" charset="-122"/>
              </a:rPr>
              <a:t>液体表面</a:t>
            </a:r>
            <a:r>
              <a:rPr lang="zh-CN" altLang="en-US" sz="3600">
                <a:solidFill>
                  <a:srgbClr val="006600"/>
                </a:solidFill>
                <a:effectLst>
                  <a:outerShdw blurRad="38100" dist="38100" dir="2700000">
                    <a:srgbClr val="000000"/>
                  </a:outerShdw>
                </a:effectLst>
                <a:latin typeface="黑体" panose="02010609060101010101" charset="-122"/>
                <a:ea typeface="黑体" panose="02010609060101010101" charset="-122"/>
              </a:rPr>
              <a:t>发生的缓慢的汽化现象。</a:t>
            </a:r>
            <a:endParaRPr lang="zh-CN" altLang="en-US" sz="800">
              <a:solidFill>
                <a:schemeClr val="bg1"/>
              </a:solidFill>
              <a:latin typeface="黑体" panose="02010609060101010101" charset="-122"/>
              <a:ea typeface="黑体" panose="02010609060101010101" charset="-122"/>
            </a:endParaRP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additive="base">
                                        <p:cTn id="7" dur="500" fill="hold"/>
                                        <p:tgtEl>
                                          <p:spTgt spid="103427"/>
                                        </p:tgtEl>
                                        <p:attrNameLst>
                                          <p:attrName>ppt_x</p:attrName>
                                        </p:attrNameLst>
                                      </p:cBhvr>
                                      <p:tavLst>
                                        <p:tav tm="0">
                                          <p:val>
                                            <p:strVal val="#ppt_x"/>
                                          </p:val>
                                        </p:tav>
                                        <p:tav tm="100000">
                                          <p:val>
                                            <p:strVal val="#ppt_x"/>
                                          </p:val>
                                        </p:tav>
                                      </p:tavLst>
                                    </p:anim>
                                    <p:anim calcmode="lin" valueType="num">
                                      <p:cBhvr additive="base">
                                        <p:cTn id="8" dur="500" fill="hold"/>
                                        <p:tgtEl>
                                          <p:spTgt spid="1034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35"/>
                                        </p:tgtEl>
                                        <p:attrNameLst>
                                          <p:attrName>style.visibility</p:attrName>
                                        </p:attrNameLst>
                                      </p:cBhvr>
                                      <p:to>
                                        <p:strVal val="visible"/>
                                      </p:to>
                                    </p:set>
                                    <p:anim calcmode="lin" valueType="num">
                                      <p:cBhvr additive="base">
                                        <p:cTn id="13" dur="500" fill="hold"/>
                                        <p:tgtEl>
                                          <p:spTgt spid="103435"/>
                                        </p:tgtEl>
                                        <p:attrNameLst>
                                          <p:attrName>ppt_x</p:attrName>
                                        </p:attrNameLst>
                                      </p:cBhvr>
                                      <p:tavLst>
                                        <p:tav tm="0">
                                          <p:val>
                                            <p:strVal val="#ppt_x"/>
                                          </p:val>
                                        </p:tav>
                                        <p:tav tm="100000">
                                          <p:val>
                                            <p:strVal val="#ppt_x"/>
                                          </p:val>
                                        </p:tav>
                                      </p:tavLst>
                                    </p:anim>
                                    <p:anim calcmode="lin" valueType="num">
                                      <p:cBhvr additive="base">
                                        <p:cTn id="14" dur="500" fill="hold"/>
                                        <p:tgtEl>
                                          <p:spTgt spid="10343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slide(fromBottom)">
                                      <p:cBhvr>
                                        <p:cTn id="1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p:bldP spid="103435" grpId="0"/>
      <p:bldP spid="71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defPPr/>
          </a:lstStyle>
          <a:p>
            <a:endParaRPr lang="zh-CN" altLang="en-US"/>
          </a:p>
        </p:txBody>
      </p:sp>
      <p:sp>
        <p:nvSpPr>
          <p:cNvPr id="7171" name="Text Box 3"/>
          <p:cNvSpPr txBox="1"/>
          <p:nvPr/>
        </p:nvSpPr>
        <p:spPr>
          <a:xfrm>
            <a:off x="593408" y="1744345"/>
            <a:ext cx="2708275" cy="641350"/>
          </a:xfrm>
          <a:prstGeom prst="rect">
            <a:avLst/>
          </a:prstGeom>
          <a:noFill/>
          <a:ln w="9525">
            <a:noFill/>
          </a:ln>
        </p:spPr>
        <p:txBody>
          <a:bodyPr>
            <a:spAutoFit/>
          </a:bodyPr>
          <a:lstStyle>
            <a:defPPr/>
          </a:lstStyle>
          <a:p>
            <a:r>
              <a:rPr lang="zh-CN" altLang="en-US" sz="3600" b="1">
                <a:solidFill>
                  <a:srgbClr val="FF3300"/>
                </a:solidFill>
                <a:effectLst>
                  <a:outerShdw blurRad="38100" dist="38100" dir="2700000">
                    <a:srgbClr val="000000"/>
                  </a:outerShdw>
                </a:effectLst>
                <a:latin typeface="Arial" panose="020B0604020202020204" pitchFamily="34" charset="0"/>
                <a:ea typeface="隶书" panose="02010509060101010101" pitchFamily="1" charset="-122"/>
              </a:rPr>
              <a:t>蒸发的特点</a:t>
            </a:r>
            <a:endParaRPr lang="zh-CN" altLang="en-US" sz="3600" b="1">
              <a:effectLst>
                <a:outerShdw blurRad="38100" dist="38100" dir="2700000">
                  <a:srgbClr val="FFFFFF"/>
                </a:outerShdw>
              </a:effectLst>
              <a:latin typeface="Arial" pitchFamily="34" charset="0"/>
              <a:ea typeface="华文新魏" panose="02010800040101010101" pitchFamily="2" charset="-122"/>
            </a:endParaRPr>
          </a:p>
        </p:txBody>
      </p:sp>
      <p:sp>
        <p:nvSpPr>
          <p:cNvPr id="7172" name="WordArt 4"/>
          <p:cNvSpPr>
            <a:spLocks noTextEdit="1"/>
          </p:cNvSpPr>
          <p:nvPr/>
        </p:nvSpPr>
        <p:spPr>
          <a:xfrm>
            <a:off x="2609533" y="3179445"/>
            <a:ext cx="4826000" cy="454025"/>
          </a:xfrm>
          <a:prstGeom prst="rect">
            <a:avLst/>
          </a:prstGeom>
        </p:spPr>
        <p:txBody>
          <a:bodyPr wrap="none" fromWordArt="1">
            <a:prstTxWarp prst="textPlain">
              <a:avLst>
                <a:gd name="adj" fmla="val 50000"/>
              </a:avLst>
            </a:prstTxWarp>
            <a:normAutofit fontScale="67500" lnSpcReduction="10000"/>
          </a:bodyPr>
          <a:lstStyle>
            <a:defPPr/>
          </a:lstStyle>
          <a:p>
            <a:pPr algn="ctr" eaLnBrk="0" hangingPunct="0"/>
            <a:r>
              <a:rPr lang="zh-CN" altLang="en-US" sz="3600">
                <a:ln w="12700" cap="flat" cmpd="sng">
                  <a:solidFill>
                    <a:srgbClr val="3333CC"/>
                  </a:solidFill>
                  <a:prstDash val="solid"/>
                  <a:headEnd type="none" w="med" len="med"/>
                  <a:tailEnd type="none" w="med" len="med"/>
                </a:ln>
                <a:solidFill>
                  <a:srgbClr val="B2B2B2">
                    <a:alpha val="50000"/>
                  </a:srgbClr>
                </a:solidFill>
                <a:effectLst>
                  <a:outerShdw dist="45791" dir="2021404" algn="ctr" rotWithShape="0">
                    <a:srgbClr val="9999FF"/>
                  </a:outerShdw>
                </a:effectLst>
                <a:latin typeface="华文新魏" panose="02010800040101010101" pitchFamily="2" charset="-122"/>
                <a:ea typeface="华文新魏" panose="02010800040101010101" pitchFamily="2" charset="-122"/>
              </a:rPr>
              <a:t>蒸发有快慢吗？</a:t>
            </a:r>
          </a:p>
        </p:txBody>
      </p:sp>
      <p:sp>
        <p:nvSpPr>
          <p:cNvPr id="7173" name="Rectangle 5"/>
          <p:cNvSpPr/>
          <p:nvPr/>
        </p:nvSpPr>
        <p:spPr>
          <a:xfrm>
            <a:off x="3404870" y="1087120"/>
            <a:ext cx="4095750" cy="579438"/>
          </a:xfrm>
          <a:prstGeom prst="rect">
            <a:avLst/>
          </a:prstGeom>
          <a:noFill/>
          <a:ln w="9525">
            <a:noFill/>
          </a:ln>
        </p:spPr>
        <p:txBody>
          <a:bodyPr wrap="none">
            <a:spAutoFit/>
          </a:bodyPr>
          <a:lstStyle>
            <a:defPPr/>
          </a:lstStyle>
          <a:p>
            <a:r>
              <a:rPr lang="en-US" altLang="zh-CN" sz="3200" b="1">
                <a:solidFill>
                  <a:srgbClr val="3333FF"/>
                </a:solidFill>
                <a:effectLst>
                  <a:outerShdw blurRad="38100" dist="38100" dir="2700000">
                    <a:srgbClr val="000000"/>
                  </a:outerShdw>
                </a:effectLst>
                <a:latin typeface="全新硬笔楷书简" pitchFamily="2" charset="-122"/>
                <a:ea typeface="全新硬笔楷书简" pitchFamily="2" charset="-122"/>
              </a:rPr>
              <a:t>1.</a:t>
            </a:r>
            <a:r>
              <a:rPr lang="zh-CN" altLang="en-US" sz="3200" b="1">
                <a:solidFill>
                  <a:srgbClr val="3333FF"/>
                </a:solidFill>
                <a:effectLst>
                  <a:outerShdw blurRad="38100" dist="38100" dir="2700000">
                    <a:srgbClr val="000000"/>
                  </a:outerShdw>
                </a:effectLst>
                <a:latin typeface="全新硬笔楷书简" pitchFamily="2" charset="-122"/>
                <a:ea typeface="全新硬笔楷书简" pitchFamily="2" charset="-122"/>
              </a:rPr>
              <a:t>只在</a:t>
            </a:r>
            <a:r>
              <a:rPr lang="zh-CN" altLang="en-US" sz="3200" b="1">
                <a:solidFill>
                  <a:srgbClr val="006600"/>
                </a:solidFill>
                <a:effectLst>
                  <a:outerShdw blurRad="38100" dist="38100" dir="2700000">
                    <a:srgbClr val="000000"/>
                  </a:outerShdw>
                </a:effectLst>
                <a:latin typeface="全新硬笔楷书简" pitchFamily="2" charset="-122"/>
                <a:ea typeface="全新硬笔楷书简" pitchFamily="2" charset="-122"/>
              </a:rPr>
              <a:t>液体表面</a:t>
            </a:r>
            <a:r>
              <a:rPr lang="zh-CN" altLang="en-US" sz="3200" b="1">
                <a:solidFill>
                  <a:srgbClr val="3333FF"/>
                </a:solidFill>
                <a:effectLst>
                  <a:outerShdw blurRad="38100" dist="38100" dir="2700000">
                    <a:srgbClr val="000000"/>
                  </a:outerShdw>
                </a:effectLst>
                <a:latin typeface="全新硬笔楷书简" pitchFamily="2" charset="-122"/>
                <a:ea typeface="全新硬笔楷书简" pitchFamily="2" charset="-122"/>
              </a:rPr>
              <a:t>发生。</a:t>
            </a:r>
          </a:p>
        </p:txBody>
      </p:sp>
      <p:sp>
        <p:nvSpPr>
          <p:cNvPr id="7174" name="Rectangle 6"/>
          <p:cNvSpPr/>
          <p:nvPr/>
        </p:nvSpPr>
        <p:spPr>
          <a:xfrm>
            <a:off x="3404870" y="1734820"/>
            <a:ext cx="4910138" cy="579438"/>
          </a:xfrm>
          <a:prstGeom prst="rect">
            <a:avLst/>
          </a:prstGeom>
          <a:noFill/>
          <a:ln w="9525">
            <a:noFill/>
          </a:ln>
        </p:spPr>
        <p:txBody>
          <a:bodyPr wrap="none">
            <a:spAutoFit/>
          </a:bodyPr>
          <a:lstStyle>
            <a:defPPr/>
          </a:lstStyle>
          <a:p>
            <a:r>
              <a:rPr lang="en-US" altLang="zh-CN" sz="3200" b="1">
                <a:solidFill>
                  <a:srgbClr val="3333FF"/>
                </a:solidFill>
                <a:effectLst>
                  <a:outerShdw blurRad="38100" dist="38100" dir="2700000">
                    <a:srgbClr val="000000"/>
                  </a:outerShdw>
                </a:effectLst>
                <a:latin typeface="全新硬笔楷书简" pitchFamily="2" charset="-122"/>
                <a:ea typeface="全新硬笔楷书简" pitchFamily="2" charset="-122"/>
              </a:rPr>
              <a:t>2.</a:t>
            </a:r>
            <a:r>
              <a:rPr lang="zh-CN" altLang="en-US" sz="3200" b="1">
                <a:solidFill>
                  <a:srgbClr val="3333FF"/>
                </a:solidFill>
                <a:effectLst>
                  <a:outerShdw blurRad="38100" dist="38100" dir="2700000">
                    <a:srgbClr val="000000"/>
                  </a:outerShdw>
                </a:effectLst>
                <a:latin typeface="全新硬笔楷书简" pitchFamily="2" charset="-122"/>
                <a:ea typeface="全新硬笔楷书简" pitchFamily="2" charset="-122"/>
              </a:rPr>
              <a:t>在</a:t>
            </a:r>
            <a:r>
              <a:rPr lang="zh-CN" altLang="en-US" sz="3200" b="1">
                <a:solidFill>
                  <a:srgbClr val="006600"/>
                </a:solidFill>
                <a:effectLst>
                  <a:outerShdw blurRad="38100" dist="38100" dir="2700000">
                    <a:srgbClr val="000000"/>
                  </a:outerShdw>
                </a:effectLst>
                <a:latin typeface="全新硬笔楷书简" pitchFamily="2" charset="-122"/>
                <a:ea typeface="全新硬笔楷书简" pitchFamily="2" charset="-122"/>
              </a:rPr>
              <a:t>任何温度下</a:t>
            </a:r>
            <a:r>
              <a:rPr lang="zh-CN" altLang="en-US" sz="3200" b="1">
                <a:solidFill>
                  <a:srgbClr val="3333FF"/>
                </a:solidFill>
                <a:effectLst>
                  <a:outerShdw blurRad="38100" dist="38100" dir="2700000">
                    <a:srgbClr val="000000"/>
                  </a:outerShdw>
                </a:effectLst>
                <a:latin typeface="全新硬笔楷书简" pitchFamily="2" charset="-122"/>
                <a:ea typeface="全新硬笔楷书简" pitchFamily="2" charset="-122"/>
              </a:rPr>
              <a:t>都能发生。</a:t>
            </a:r>
          </a:p>
        </p:txBody>
      </p:sp>
      <p:sp>
        <p:nvSpPr>
          <p:cNvPr id="7175" name="Rectangle 7"/>
          <p:cNvSpPr/>
          <p:nvPr/>
        </p:nvSpPr>
        <p:spPr>
          <a:xfrm>
            <a:off x="3404870" y="2311083"/>
            <a:ext cx="4100513" cy="579437"/>
          </a:xfrm>
          <a:prstGeom prst="rect">
            <a:avLst/>
          </a:prstGeom>
          <a:noFill/>
          <a:ln w="9525">
            <a:noFill/>
          </a:ln>
        </p:spPr>
        <p:txBody>
          <a:bodyPr wrap="none">
            <a:spAutoFit/>
          </a:bodyPr>
          <a:lstStyle>
            <a:defPPr/>
          </a:lstStyle>
          <a:p>
            <a:r>
              <a:rPr lang="en-US" altLang="zh-CN" sz="3200" b="1">
                <a:solidFill>
                  <a:srgbClr val="3333FF"/>
                </a:solidFill>
                <a:effectLst>
                  <a:outerShdw blurRad="38100" dist="38100" dir="2700000">
                    <a:srgbClr val="000000"/>
                  </a:outerShdw>
                </a:effectLst>
                <a:latin typeface="全新硬笔楷书简" pitchFamily="2" charset="-122"/>
                <a:ea typeface="全新硬笔楷书简" pitchFamily="2" charset="-122"/>
              </a:rPr>
              <a:t>3.</a:t>
            </a:r>
            <a:r>
              <a:rPr lang="zh-CN" altLang="en-US" sz="3200" b="1">
                <a:solidFill>
                  <a:srgbClr val="3333FF"/>
                </a:solidFill>
                <a:effectLst>
                  <a:outerShdw blurRad="38100" dist="38100" dir="2700000">
                    <a:srgbClr val="000000"/>
                  </a:outerShdw>
                </a:effectLst>
                <a:latin typeface="全新硬笔楷书简" pitchFamily="2" charset="-122"/>
                <a:ea typeface="全新硬笔楷书简" pitchFamily="2" charset="-122"/>
              </a:rPr>
              <a:t>剧烈程度是</a:t>
            </a:r>
            <a:r>
              <a:rPr lang="zh-CN" altLang="en-US" sz="3200" b="1">
                <a:solidFill>
                  <a:srgbClr val="006600"/>
                </a:solidFill>
                <a:effectLst>
                  <a:outerShdw blurRad="38100" dist="38100" dir="2700000">
                    <a:srgbClr val="000000"/>
                  </a:outerShdw>
                </a:effectLst>
                <a:latin typeface="全新硬笔楷书简" pitchFamily="2" charset="-122"/>
                <a:ea typeface="全新硬笔楷书简" pitchFamily="2" charset="-122"/>
              </a:rPr>
              <a:t>缓慢</a:t>
            </a:r>
            <a:r>
              <a:rPr lang="zh-CN" altLang="en-US" sz="3200" b="1">
                <a:solidFill>
                  <a:srgbClr val="3333FF"/>
                </a:solidFill>
                <a:effectLst>
                  <a:outerShdw blurRad="38100" dist="38100" dir="2700000">
                    <a:srgbClr val="000000"/>
                  </a:outerShdw>
                </a:effectLst>
                <a:latin typeface="全新硬笔楷书简" pitchFamily="2" charset="-122"/>
                <a:ea typeface="全新硬笔楷书简" pitchFamily="2" charset="-122"/>
              </a:rPr>
              <a:t>的。</a:t>
            </a:r>
          </a:p>
        </p:txBody>
      </p:sp>
      <p:sp>
        <p:nvSpPr>
          <p:cNvPr id="7177" name="AutoShape 11"/>
          <p:cNvSpPr/>
          <p:nvPr/>
        </p:nvSpPr>
        <p:spPr>
          <a:xfrm>
            <a:off x="3258820" y="1377633"/>
            <a:ext cx="142875" cy="1366837"/>
          </a:xfrm>
          <a:prstGeom prst="leftBrace">
            <a:avLst>
              <a:gd name="adj1" fmla="val 79722"/>
              <a:gd name="adj2" fmla="val 50000"/>
            </a:avLst>
          </a:prstGeom>
          <a:noFill/>
          <a:ln w="28575" cap="flat" cmpd="sng">
            <a:solidFill>
              <a:srgbClr val="006600"/>
            </a:solidFill>
            <a:prstDash val="solid"/>
            <a:headEnd type="none" w="med" len="med"/>
            <a:tailEnd type="none" w="med" len="med"/>
          </a:ln>
        </p:spPr>
        <p:txBody>
          <a:bodyPr wrap="none" anchor="ctr"/>
          <a:lstStyle>
            <a:defPPr/>
          </a:lstStyle>
          <a:p>
            <a:endParaRPr lang="zh-CN" altLang="en-US">
              <a:latin typeface="Arial" pitchFamily="34" charset="0"/>
            </a:endParaRP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heel(4)">
                                      <p:cBhvr>
                                        <p:cTn id="7" dur="2000"/>
                                        <p:tgtEl>
                                          <p:spTgt spid="717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wipe(left)">
                                      <p:cBhvr>
                                        <p:cTn id="12" dur="500"/>
                                        <p:tgtEl>
                                          <p:spTgt spid="717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slide(fromBottom)">
                                      <p:cBhvr>
                                        <p:cTn id="17" dur="500"/>
                                        <p:tgtEl>
                                          <p:spTgt spid="717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slide(fromBottom)">
                                      <p:cBhvr>
                                        <p:cTn id="22" dur="500"/>
                                        <p:tgtEl>
                                          <p:spTgt spid="7174"/>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slide(fromBottom)">
                                      <p:cBhvr>
                                        <p:cTn id="27" dur="500"/>
                                        <p:tgtEl>
                                          <p:spTgt spid="7175"/>
                                        </p:tgtEl>
                                      </p:cBhvr>
                                    </p:animEffect>
                                  </p:childTnLst>
                                </p:cTn>
                              </p:par>
                              <p:par>
                                <p:cTn id="28" presetID="12" presetClass="entr" presetSubtype="4" fill="hold" nodeType="withEffect">
                                  <p:stCondLst>
                                    <p:cond delay="0"/>
                                  </p:stCondLst>
                                  <p:childTnLst>
                                    <p:set>
                                      <p:cBhvr>
                                        <p:cTn id="29" dur="1" fill="hold">
                                          <p:stCondLst>
                                            <p:cond delay="0"/>
                                          </p:stCondLst>
                                        </p:cTn>
                                        <p:tgtEl>
                                          <p:spTgt spid="7172"/>
                                        </p:tgtEl>
                                        <p:attrNameLst>
                                          <p:attrName>style.visibility</p:attrName>
                                        </p:attrNameLst>
                                      </p:cBhvr>
                                      <p:to>
                                        <p:strVal val="visible"/>
                                      </p:to>
                                    </p:set>
                                    <p:animEffect transition="in" filter="slide(fromBottom)">
                                      <p:cBhvr>
                                        <p:cTn id="3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3" grpId="0"/>
      <p:bldP spid="7174" grpId="0"/>
      <p:bldP spid="7175" grpId="0"/>
      <p:bldP spid="71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p:nvPr/>
        </p:nvGrpSpPr>
        <p:grpSpPr>
          <a:xfrm>
            <a:off x="3005942" y="1329066"/>
            <a:ext cx="1257610" cy="2815332"/>
            <a:chOff x="2484438" y="1771650"/>
            <a:chExt cx="1676400" cy="3752850"/>
          </a:xfrm>
        </p:grpSpPr>
        <p:pic>
          <p:nvPicPr>
            <p:cNvPr id="24579" name="Picture 297" descr="200410131833541705"/>
            <p:cNvPicPr>
              <a:picLocks noChangeAspect="1"/>
            </p:cNvPicPr>
            <p:nvPr/>
          </p:nvPicPr>
          <p:blipFill>
            <a:blip r:embed="rId2"/>
            <a:stretch>
              <a:fillRect/>
            </a:stretch>
          </p:blipFill>
          <p:spPr>
            <a:xfrm>
              <a:off x="2484438" y="1771650"/>
              <a:ext cx="1676400" cy="3752850"/>
            </a:xfrm>
            <a:prstGeom prst="rect">
              <a:avLst/>
            </a:prstGeom>
            <a:noFill/>
            <a:ln w="9525" cap="flat" cmpd="sng">
              <a:solidFill>
                <a:schemeClr val="bg1"/>
              </a:solidFill>
              <a:prstDash val="solid"/>
              <a:miter/>
              <a:headEnd type="none" w="med" len="med"/>
              <a:tailEnd type="none" w="med" len="med"/>
            </a:ln>
          </p:spPr>
        </p:pic>
        <p:sp>
          <p:nvSpPr>
            <p:cNvPr id="53" name="椭圆 52"/>
            <p:cNvSpPr/>
            <p:nvPr/>
          </p:nvSpPr>
          <p:spPr>
            <a:xfrm>
              <a:off x="3429000" y="3929063"/>
              <a:ext cx="71438"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solidFill>
                    <a:srgbClr val="FF0000"/>
                  </a:solidFill>
                </a:ln>
                <a:solidFill>
                  <a:srgbClr val="FF0000"/>
                </a:solidFill>
                <a:effectLst/>
                <a:uLnTx/>
                <a:uFillTx/>
                <a:latin typeface="+mn-lt"/>
                <a:ea typeface="+mn-ea"/>
                <a:cs typeface="+mn-cs"/>
              </a:endParaRPr>
            </a:p>
          </p:txBody>
        </p:sp>
      </p:grpSp>
      <p:grpSp>
        <p:nvGrpSpPr>
          <p:cNvPr id="24585" name="Group 344"/>
          <p:cNvGrpSpPr/>
          <p:nvPr/>
        </p:nvGrpSpPr>
        <p:grpSpPr>
          <a:xfrm>
            <a:off x="1651867" y="1276665"/>
            <a:ext cx="903908" cy="3487011"/>
            <a:chOff x="428" y="1072"/>
            <a:chExt cx="759" cy="2928"/>
          </a:xfrm>
        </p:grpSpPr>
        <p:sp>
          <p:nvSpPr>
            <p:cNvPr id="83231" name="AutoShape 287"/>
            <p:cNvSpPr>
              <a:spLocks noChangeArrowheads="1"/>
            </p:cNvSpPr>
            <p:nvPr/>
          </p:nvSpPr>
          <p:spPr bwMode="blackWhite">
            <a:xfrm>
              <a:off x="428" y="1072"/>
              <a:ext cx="759" cy="2902"/>
            </a:xfrm>
            <a:prstGeom prst="roundRect">
              <a:avLst>
                <a:gd name="adj" fmla="val 11648"/>
              </a:avLst>
            </a:prstGeom>
            <a:gradFill rotWithShape="1">
              <a:gsLst>
                <a:gs pos="0">
                  <a:schemeClr val="tx1"/>
                </a:gs>
                <a:gs pos="100000">
                  <a:schemeClr val="tx1">
                    <a:gamma/>
                    <a:shade val="46275"/>
                    <a:invGamma/>
                  </a:schemeClr>
                </a:gs>
              </a:gsLst>
              <a:lin ang="2700000" scaled="1"/>
            </a:gradFill>
            <a:ln w="12700">
              <a:noFill/>
              <a:round/>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24587" name="Rectangle 288"/>
            <p:cNvSpPr/>
            <p:nvPr/>
          </p:nvSpPr>
          <p:spPr>
            <a:xfrm>
              <a:off x="612" y="1462"/>
              <a:ext cx="373" cy="357"/>
            </a:xfrm>
            <a:prstGeom prst="rect">
              <a:avLst/>
            </a:prstGeom>
            <a:noFill/>
            <a:ln w="9525">
              <a:noFill/>
            </a:ln>
          </p:spPr>
          <p:txBody>
            <a:bodyPr wrap="none" anchor="ctr"/>
            <a:lstStyle>
              <a:defPPr/>
            </a:lstStyle>
            <a:p>
              <a:pPr algn="ctr" latinLnBrk="1"/>
              <a:r>
                <a:rPr lang="en-US" altLang="zh-CN" sz="2100" b="1">
                  <a:solidFill>
                    <a:srgbClr val="FF0000"/>
                  </a:solidFill>
                  <a:latin typeface="Verdana" panose="020B0604030504040204" pitchFamily="34" charset="0"/>
                  <a:ea typeface="가는각진제목체" pitchFamily="18" charset="-127"/>
                </a:rPr>
                <a:t>1</a:t>
              </a:r>
              <a:endParaRPr lang="en-US" altLang="ko-KR" sz="2100" b="1">
                <a:solidFill>
                  <a:srgbClr val="FF0000"/>
                </a:solidFill>
                <a:latin typeface="Verdana" pitchFamily="34" charset="0"/>
                <a:ea typeface="가는각진제목체" pitchFamily="18" charset="-127"/>
              </a:endParaRPr>
            </a:p>
          </p:txBody>
        </p:sp>
        <p:sp>
          <p:nvSpPr>
            <p:cNvPr id="24588" name="Oval 289"/>
            <p:cNvSpPr/>
            <p:nvPr/>
          </p:nvSpPr>
          <p:spPr>
            <a:xfrm>
              <a:off x="548" y="1390"/>
              <a:ext cx="498" cy="498"/>
            </a:xfrm>
            <a:prstGeom prst="ellipse">
              <a:avLst/>
            </a:prstGeom>
            <a:noFill/>
            <a:ln w="127000" cap="flat" cmpd="sng">
              <a:solidFill>
                <a:schemeClr val="bg1">
                  <a:alpha val="50195"/>
                </a:schemeClr>
              </a:solidFill>
              <a:prstDash val="solid"/>
              <a:headEnd type="none" w="med" len="med"/>
              <a:tailEnd type="none" w="med" len="med"/>
            </a:ln>
          </p:spPr>
          <p:txBody>
            <a:bodyPr wrap="none" anchor="ctr"/>
            <a:lstStyle>
              <a:defPPr/>
            </a:lstStyle>
            <a:p>
              <a:endParaRPr sz="100">
                <a:latin typeface="Arial" pitchFamily="34" charset="0"/>
              </a:endParaRPr>
            </a:p>
          </p:txBody>
        </p:sp>
        <p:sp>
          <p:nvSpPr>
            <p:cNvPr id="24589" name="Text Box 290"/>
            <p:cNvSpPr txBox="1"/>
            <p:nvPr/>
          </p:nvSpPr>
          <p:spPr>
            <a:xfrm>
              <a:off x="592" y="2109"/>
              <a:ext cx="584" cy="1891"/>
            </a:xfrm>
            <a:prstGeom prst="rect">
              <a:avLst/>
            </a:prstGeom>
            <a:noFill/>
            <a:ln w="9525">
              <a:noFill/>
            </a:ln>
          </p:spPr>
          <p:txBody>
            <a:bodyPr>
              <a:spAutoFit/>
            </a:bodyPr>
            <a:lstStyle>
              <a:defPPr/>
            </a:lstStyle>
            <a:p>
              <a:pPr>
                <a:spcBef>
                  <a:spcPct val="20000"/>
                </a:spcBef>
              </a:pPr>
              <a:r>
                <a:rPr lang="zh-CN" altLang="en-US" sz="2700" b="1">
                  <a:solidFill>
                    <a:schemeClr val="bg1"/>
                  </a:solidFill>
                  <a:latin typeface="Arial" panose="020B0604020202020204" pitchFamily="34" charset="0"/>
                  <a:ea typeface="楷体_GB2312" panose="02010609030101010101" charset="-122"/>
                </a:rPr>
                <a:t>实验器材</a:t>
              </a:r>
              <a:endParaRPr lang="zh-CN" altLang="en-US" sz="2700" b="1">
                <a:solidFill>
                  <a:schemeClr val="bg1"/>
                </a:solidFill>
                <a:latin typeface="楷体_GB2312"/>
                <a:ea typeface="楷体_GB2312"/>
              </a:endParaRPr>
            </a:p>
            <a:p>
              <a:pPr>
                <a:spcBef>
                  <a:spcPct val="20000"/>
                </a:spcBef>
              </a:pPr>
              <a:endParaRPr lang="zh-CN" altLang="en-US" sz="2700" b="1">
                <a:solidFill>
                  <a:schemeClr val="bg1"/>
                </a:solidFill>
                <a:latin typeface="楷体_GB2312" panose="02010609030101010101" charset="-122"/>
                <a:ea typeface="楷体_GB2312" panose="02010609030101010101" charset="-122"/>
              </a:endParaRPr>
            </a:p>
          </p:txBody>
        </p:sp>
      </p:grpSp>
      <p:grpSp>
        <p:nvGrpSpPr>
          <p:cNvPr id="5" name="Group 345"/>
          <p:cNvGrpSpPr/>
          <p:nvPr/>
        </p:nvGrpSpPr>
        <p:grpSpPr>
          <a:xfrm>
            <a:off x="2606984" y="1275475"/>
            <a:ext cx="4936360" cy="3026125"/>
            <a:chOff x="1230" y="1071"/>
            <a:chExt cx="4145" cy="2541"/>
          </a:xfrm>
        </p:grpSpPr>
        <p:grpSp>
          <p:nvGrpSpPr>
            <p:cNvPr id="24591" name="Group 291"/>
            <p:cNvGrpSpPr/>
            <p:nvPr/>
          </p:nvGrpSpPr>
          <p:grpSpPr>
            <a:xfrm>
              <a:off x="1230" y="1485"/>
              <a:ext cx="178" cy="390"/>
              <a:chOff x="1426" y="2568"/>
              <a:chExt cx="178" cy="390"/>
            </a:xfrm>
          </p:grpSpPr>
          <p:sp>
            <p:nvSpPr>
              <p:cNvPr id="83236" name="AutoShape 292"/>
              <p:cNvSpPr>
                <a:spLocks noChangeArrowheads="1"/>
              </p:cNvSpPr>
              <p:nvPr/>
            </p:nvSpPr>
            <p:spPr bwMode="blackWhite">
              <a:xfrm rot="5400000">
                <a:off x="1357" y="2712"/>
                <a:ext cx="390" cy="105"/>
              </a:xfrm>
              <a:prstGeom prst="triangle">
                <a:avLst>
                  <a:gd name="adj" fmla="val 50000"/>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3237" name="Rectangle 293"/>
              <p:cNvSpPr>
                <a:spLocks noChangeArrowheads="1"/>
              </p:cNvSpPr>
              <p:nvPr/>
            </p:nvSpPr>
            <p:spPr bwMode="blackWhite">
              <a:xfrm>
                <a:off x="1461" y="2574"/>
                <a:ext cx="27" cy="378"/>
              </a:xfrm>
              <a:prstGeom prst="rect">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3238" name="Rectangle 294"/>
              <p:cNvSpPr>
                <a:spLocks noChangeArrowheads="1"/>
              </p:cNvSpPr>
              <p:nvPr/>
            </p:nvSpPr>
            <p:spPr bwMode="blackWhite">
              <a:xfrm>
                <a:off x="1426" y="2575"/>
                <a:ext cx="27" cy="378"/>
              </a:xfrm>
              <a:prstGeom prst="rect">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4595" name="AutoShape 295"/>
            <p:cNvSpPr/>
            <p:nvPr/>
          </p:nvSpPr>
          <p:spPr>
            <a:xfrm>
              <a:off x="1419" y="1071"/>
              <a:ext cx="3956" cy="2541"/>
            </a:xfrm>
            <a:prstGeom prst="roundRect">
              <a:avLst>
                <a:gd name="adj" fmla="val 7315"/>
              </a:avLst>
            </a:prstGeom>
            <a:noFill/>
            <a:ln w="22225" cap="rnd" cmpd="sng">
              <a:solidFill>
                <a:srgbClr val="1C1C1C"/>
              </a:solidFill>
              <a:prstDash val="sysDot"/>
              <a:headEnd type="none" w="med" len="med"/>
              <a:tailEnd type="none" w="med" len="med"/>
            </a:ln>
          </p:spPr>
          <p:txBody>
            <a:bodyPr wrap="none" anchor="ctr"/>
            <a:lstStyle>
              <a:defPPr/>
            </a:lstStyle>
            <a:p>
              <a:endParaRPr sz="100">
                <a:latin typeface="Arial" panose="020B0604020202020204" pitchFamily="34" charset="0"/>
              </a:endParaRPr>
            </a:p>
          </p:txBody>
        </p:sp>
      </p:grpSp>
      <p:grpSp>
        <p:nvGrpSpPr>
          <p:cNvPr id="7" name="Group 320"/>
          <p:cNvGrpSpPr/>
          <p:nvPr/>
        </p:nvGrpSpPr>
        <p:grpSpPr>
          <a:xfrm>
            <a:off x="4187334" y="3814514"/>
            <a:ext cx="2792705" cy="414439"/>
            <a:chOff x="2557" y="3385"/>
            <a:chExt cx="2345" cy="348"/>
          </a:xfrm>
        </p:grpSpPr>
        <p:sp>
          <p:nvSpPr>
            <p:cNvPr id="24597" name="Rectangle 305"/>
            <p:cNvSpPr/>
            <p:nvPr/>
          </p:nvSpPr>
          <p:spPr>
            <a:xfrm>
              <a:off x="3107" y="3385"/>
              <a:ext cx="1795" cy="348"/>
            </a:xfrm>
            <a:prstGeom prst="rect">
              <a:avLst/>
            </a:prstGeom>
            <a:noFill/>
            <a:ln w="9525">
              <a:noFill/>
            </a:ln>
          </p:spPr>
          <p:txBody>
            <a:bodyPr>
              <a:spAutoFit/>
            </a:bodyPr>
            <a:lstStyle>
              <a:defPPr/>
            </a:lstStyle>
            <a:p>
              <a:pPr>
                <a:spcBef>
                  <a:spcPct val="50000"/>
                </a:spcBef>
              </a:pPr>
              <a:r>
                <a:rPr lang="zh-CN" altLang="en-US" sz="2100" b="1">
                  <a:latin typeface="Times New Roman" panose="02020603050405020304" charset="0"/>
                  <a:ea typeface="黑体" panose="02010609060101010101" charset="-122"/>
                </a:rPr>
                <a:t>铁架台</a:t>
              </a:r>
              <a:endParaRPr lang="zh-CN" altLang="en-US" sz="100" b="1">
                <a:latin typeface="Arial" pitchFamily="34" charset="0"/>
              </a:endParaRPr>
            </a:p>
          </p:txBody>
        </p:sp>
        <p:sp>
          <p:nvSpPr>
            <p:cNvPr id="24598" name="Line 18"/>
            <p:cNvSpPr/>
            <p:nvPr/>
          </p:nvSpPr>
          <p:spPr>
            <a:xfrm flipH="1">
              <a:off x="2557" y="3566"/>
              <a:ext cx="544" cy="5"/>
            </a:xfrm>
            <a:prstGeom prst="line">
              <a:avLst/>
            </a:prstGeom>
            <a:ln w="38100" cap="rnd" cmpd="sng">
              <a:solidFill>
                <a:srgbClr val="333333"/>
              </a:solidFill>
              <a:prstDash val="sysDot"/>
              <a:headEnd type="none" w="med" len="med"/>
              <a:tailEnd type="stealth" w="med" len="med"/>
            </a:ln>
          </p:spPr>
          <p:txBody>
            <a:bodyPr/>
            <a:lstStyle>
              <a:defPPr/>
            </a:lstStyle>
            <a:p>
              <a:endParaRPr/>
            </a:p>
          </p:txBody>
        </p:sp>
      </p:grpSp>
      <p:grpSp>
        <p:nvGrpSpPr>
          <p:cNvPr id="8" name="Group 321"/>
          <p:cNvGrpSpPr/>
          <p:nvPr/>
        </p:nvGrpSpPr>
        <p:grpSpPr>
          <a:xfrm>
            <a:off x="3977732" y="3452475"/>
            <a:ext cx="2344919" cy="414439"/>
            <a:chOff x="2381" y="3081"/>
            <a:chExt cx="1969" cy="348"/>
          </a:xfrm>
        </p:grpSpPr>
        <p:sp>
          <p:nvSpPr>
            <p:cNvPr id="24600" name="Rectangle 306"/>
            <p:cNvSpPr/>
            <p:nvPr/>
          </p:nvSpPr>
          <p:spPr>
            <a:xfrm>
              <a:off x="2717" y="3081"/>
              <a:ext cx="1633" cy="348"/>
            </a:xfrm>
            <a:prstGeom prst="rect">
              <a:avLst/>
            </a:prstGeom>
            <a:noFill/>
            <a:ln w="9525">
              <a:noFill/>
            </a:ln>
          </p:spPr>
          <p:txBody>
            <a:bodyPr>
              <a:spAutoFit/>
            </a:bodyPr>
            <a:lstStyle>
              <a:defPPr/>
            </a:lstStyle>
            <a:p>
              <a:pPr>
                <a:spcBef>
                  <a:spcPct val="50000"/>
                </a:spcBef>
              </a:pPr>
              <a:r>
                <a:rPr lang="zh-CN" altLang="en-US" sz="2100" b="1">
                  <a:latin typeface="Times New Roman" panose="02020603050405020304" charset="0"/>
                  <a:ea typeface="黑体" panose="02010609060101010101" charset="-122"/>
                </a:rPr>
                <a:t>酒精灯、火柴</a:t>
              </a:r>
              <a:endParaRPr lang="zh-CN" altLang="en-US" sz="2100" b="1">
                <a:latin typeface="Times New Roman"/>
                <a:ea typeface="黑体" panose="02010609060101010101" charset="-122"/>
              </a:endParaRPr>
            </a:p>
          </p:txBody>
        </p:sp>
        <p:sp>
          <p:nvSpPr>
            <p:cNvPr id="24601" name="Line 18"/>
            <p:cNvSpPr/>
            <p:nvPr/>
          </p:nvSpPr>
          <p:spPr>
            <a:xfrm flipH="1">
              <a:off x="2381" y="3262"/>
              <a:ext cx="363" cy="5"/>
            </a:xfrm>
            <a:prstGeom prst="line">
              <a:avLst/>
            </a:prstGeom>
            <a:ln w="38100" cap="rnd" cmpd="sng">
              <a:solidFill>
                <a:srgbClr val="333333"/>
              </a:solidFill>
              <a:prstDash val="sysDot"/>
              <a:headEnd type="none" w="med" len="med"/>
              <a:tailEnd type="stealth" w="med" len="med"/>
            </a:ln>
          </p:spPr>
          <p:txBody>
            <a:bodyPr/>
            <a:lstStyle>
              <a:defPPr/>
            </a:lstStyle>
            <a:p>
              <a:endParaRPr/>
            </a:p>
          </p:txBody>
        </p:sp>
      </p:grpSp>
      <p:grpSp>
        <p:nvGrpSpPr>
          <p:cNvPr id="9" name="Group 322"/>
          <p:cNvGrpSpPr/>
          <p:nvPr/>
        </p:nvGrpSpPr>
        <p:grpSpPr>
          <a:xfrm>
            <a:off x="4193288" y="3067807"/>
            <a:ext cx="2554522" cy="414440"/>
            <a:chOff x="2562" y="2758"/>
            <a:chExt cx="2145" cy="348"/>
          </a:xfrm>
        </p:grpSpPr>
        <p:sp>
          <p:nvSpPr>
            <p:cNvPr id="24603" name="Rectangle 309"/>
            <p:cNvSpPr/>
            <p:nvPr/>
          </p:nvSpPr>
          <p:spPr>
            <a:xfrm>
              <a:off x="3091" y="2758"/>
              <a:ext cx="1616" cy="348"/>
            </a:xfrm>
            <a:prstGeom prst="rect">
              <a:avLst/>
            </a:prstGeom>
            <a:noFill/>
            <a:ln w="9525">
              <a:noFill/>
            </a:ln>
          </p:spPr>
          <p:txBody>
            <a:bodyPr>
              <a:spAutoFit/>
            </a:bodyPr>
            <a:lstStyle>
              <a:defPPr/>
            </a:lstStyle>
            <a:p>
              <a:pPr>
                <a:spcBef>
                  <a:spcPct val="50000"/>
                </a:spcBef>
              </a:pPr>
              <a:r>
                <a:rPr lang="zh-CN" altLang="en-US" sz="2100" b="1">
                  <a:latin typeface="Times New Roman" panose="02020603050405020304" charset="0"/>
                  <a:ea typeface="黑体" panose="02010609060101010101" charset="-122"/>
                </a:rPr>
                <a:t>石棉网</a:t>
              </a:r>
            </a:p>
          </p:txBody>
        </p:sp>
        <p:sp>
          <p:nvSpPr>
            <p:cNvPr id="24604" name="Line 18"/>
            <p:cNvSpPr/>
            <p:nvPr/>
          </p:nvSpPr>
          <p:spPr>
            <a:xfrm flipH="1">
              <a:off x="2562" y="2944"/>
              <a:ext cx="544" cy="5"/>
            </a:xfrm>
            <a:prstGeom prst="line">
              <a:avLst/>
            </a:prstGeom>
            <a:ln w="38100" cap="rnd" cmpd="sng">
              <a:solidFill>
                <a:srgbClr val="333333"/>
              </a:solidFill>
              <a:prstDash val="sysDot"/>
              <a:headEnd type="none" w="med" len="med"/>
              <a:tailEnd type="stealth" w="med" len="med"/>
            </a:ln>
          </p:spPr>
          <p:txBody>
            <a:bodyPr/>
            <a:lstStyle>
              <a:defPPr/>
            </a:lstStyle>
            <a:p>
              <a:endParaRPr/>
            </a:p>
          </p:txBody>
        </p:sp>
      </p:grpSp>
      <p:grpSp>
        <p:nvGrpSpPr>
          <p:cNvPr id="10" name="Group 323"/>
          <p:cNvGrpSpPr/>
          <p:nvPr/>
        </p:nvGrpSpPr>
        <p:grpSpPr>
          <a:xfrm>
            <a:off x="3977732" y="2658131"/>
            <a:ext cx="2053144" cy="414440"/>
            <a:chOff x="2381" y="2414"/>
            <a:chExt cx="1724" cy="348"/>
          </a:xfrm>
        </p:grpSpPr>
        <p:sp>
          <p:nvSpPr>
            <p:cNvPr id="24606" name="Rectangle 304"/>
            <p:cNvSpPr/>
            <p:nvPr/>
          </p:nvSpPr>
          <p:spPr>
            <a:xfrm>
              <a:off x="3334" y="2414"/>
              <a:ext cx="771" cy="348"/>
            </a:xfrm>
            <a:prstGeom prst="rect">
              <a:avLst/>
            </a:prstGeom>
            <a:noFill/>
            <a:ln w="9525">
              <a:noFill/>
            </a:ln>
          </p:spPr>
          <p:txBody>
            <a:bodyPr>
              <a:spAutoFit/>
            </a:bodyPr>
            <a:lstStyle>
              <a:defPPr/>
            </a:lstStyle>
            <a:p>
              <a:pPr>
                <a:spcBef>
                  <a:spcPct val="50000"/>
                </a:spcBef>
              </a:pPr>
              <a:r>
                <a:rPr lang="zh-CN" altLang="en-US" sz="2100" b="1">
                  <a:latin typeface="Times New Roman" panose="02020603050405020304" charset="0"/>
                  <a:ea typeface="黑体" panose="02010609060101010101" charset="-122"/>
                </a:rPr>
                <a:t>水</a:t>
              </a:r>
            </a:p>
          </p:txBody>
        </p:sp>
        <p:sp>
          <p:nvSpPr>
            <p:cNvPr id="24607" name="Line 18"/>
            <p:cNvSpPr/>
            <p:nvPr/>
          </p:nvSpPr>
          <p:spPr>
            <a:xfrm flipH="1">
              <a:off x="2381" y="2614"/>
              <a:ext cx="953" cy="0"/>
            </a:xfrm>
            <a:prstGeom prst="line">
              <a:avLst/>
            </a:prstGeom>
            <a:ln w="38100" cap="rnd" cmpd="sng">
              <a:solidFill>
                <a:srgbClr val="333333"/>
              </a:solidFill>
              <a:prstDash val="sysDot"/>
              <a:headEnd type="none" w="med" len="med"/>
              <a:tailEnd type="stealth" w="med" len="med"/>
            </a:ln>
          </p:spPr>
          <p:txBody>
            <a:bodyPr/>
            <a:lstStyle>
              <a:defPPr/>
            </a:lstStyle>
            <a:p>
              <a:endParaRPr/>
            </a:p>
          </p:txBody>
        </p:sp>
      </p:grpSp>
      <p:grpSp>
        <p:nvGrpSpPr>
          <p:cNvPr id="11" name="Group 324"/>
          <p:cNvGrpSpPr/>
          <p:nvPr/>
        </p:nvGrpSpPr>
        <p:grpSpPr>
          <a:xfrm>
            <a:off x="4193288" y="2302047"/>
            <a:ext cx="2618831" cy="414439"/>
            <a:chOff x="2562" y="2107"/>
            <a:chExt cx="2199" cy="348"/>
          </a:xfrm>
        </p:grpSpPr>
        <p:sp>
          <p:nvSpPr>
            <p:cNvPr id="24609" name="Rectangle 310"/>
            <p:cNvSpPr/>
            <p:nvPr/>
          </p:nvSpPr>
          <p:spPr>
            <a:xfrm>
              <a:off x="3219" y="2107"/>
              <a:ext cx="1542" cy="348"/>
            </a:xfrm>
            <a:prstGeom prst="rect">
              <a:avLst/>
            </a:prstGeom>
            <a:noFill/>
            <a:ln w="9525">
              <a:noFill/>
            </a:ln>
          </p:spPr>
          <p:txBody>
            <a:bodyPr>
              <a:spAutoFit/>
            </a:bodyPr>
            <a:lstStyle>
              <a:defPPr/>
            </a:lstStyle>
            <a:p>
              <a:pPr>
                <a:spcBef>
                  <a:spcPct val="50000"/>
                </a:spcBef>
              </a:pPr>
              <a:r>
                <a:rPr lang="zh-CN" altLang="en-US" sz="2100" b="1">
                  <a:latin typeface="Times New Roman" panose="02020603050405020304" charset="0"/>
                  <a:ea typeface="黑体" panose="02010609060101010101" charset="-122"/>
                </a:rPr>
                <a:t>烧杯</a:t>
              </a:r>
            </a:p>
          </p:txBody>
        </p:sp>
        <p:sp>
          <p:nvSpPr>
            <p:cNvPr id="24610" name="Line 18"/>
            <p:cNvSpPr/>
            <p:nvPr/>
          </p:nvSpPr>
          <p:spPr>
            <a:xfrm flipH="1">
              <a:off x="2562" y="2296"/>
              <a:ext cx="635" cy="5"/>
            </a:xfrm>
            <a:prstGeom prst="line">
              <a:avLst/>
            </a:prstGeom>
            <a:ln w="38100" cap="rnd" cmpd="sng">
              <a:solidFill>
                <a:srgbClr val="333333"/>
              </a:solidFill>
              <a:prstDash val="sysDot"/>
              <a:headEnd type="none" w="med" len="med"/>
              <a:tailEnd type="stealth" w="med" len="med"/>
            </a:ln>
          </p:spPr>
          <p:txBody>
            <a:bodyPr/>
            <a:lstStyle>
              <a:defPPr/>
            </a:lstStyle>
            <a:p>
              <a:endParaRPr/>
            </a:p>
          </p:txBody>
        </p:sp>
      </p:grpSp>
      <p:grpSp>
        <p:nvGrpSpPr>
          <p:cNvPr id="12" name="Group 325"/>
          <p:cNvGrpSpPr/>
          <p:nvPr/>
        </p:nvGrpSpPr>
        <p:grpSpPr>
          <a:xfrm>
            <a:off x="3787185" y="1761370"/>
            <a:ext cx="2703386" cy="414439"/>
            <a:chOff x="2221" y="1661"/>
            <a:chExt cx="2270" cy="348"/>
          </a:xfrm>
        </p:grpSpPr>
        <p:sp>
          <p:nvSpPr>
            <p:cNvPr id="24612" name="Rectangle 312"/>
            <p:cNvSpPr/>
            <p:nvPr/>
          </p:nvSpPr>
          <p:spPr>
            <a:xfrm>
              <a:off x="3128" y="1661"/>
              <a:ext cx="1363" cy="348"/>
            </a:xfrm>
            <a:prstGeom prst="rect">
              <a:avLst/>
            </a:prstGeom>
            <a:noFill/>
            <a:ln w="9525">
              <a:noFill/>
            </a:ln>
          </p:spPr>
          <p:txBody>
            <a:bodyPr>
              <a:spAutoFit/>
            </a:bodyPr>
            <a:lstStyle>
              <a:defPPr/>
            </a:lstStyle>
            <a:p>
              <a:pPr>
                <a:spcBef>
                  <a:spcPct val="50000"/>
                </a:spcBef>
              </a:pPr>
              <a:r>
                <a:rPr lang="zh-CN" altLang="en-US" sz="2100" b="1">
                  <a:latin typeface="Times New Roman" panose="02020603050405020304" charset="0"/>
                  <a:ea typeface="黑体" panose="02010609060101010101" charset="-122"/>
                </a:rPr>
                <a:t>温度计</a:t>
              </a:r>
            </a:p>
          </p:txBody>
        </p:sp>
        <p:sp>
          <p:nvSpPr>
            <p:cNvPr id="24613" name="Line 18"/>
            <p:cNvSpPr/>
            <p:nvPr/>
          </p:nvSpPr>
          <p:spPr>
            <a:xfrm flipH="1">
              <a:off x="2221" y="1842"/>
              <a:ext cx="953" cy="0"/>
            </a:xfrm>
            <a:prstGeom prst="line">
              <a:avLst/>
            </a:prstGeom>
            <a:ln w="38100" cap="rnd" cmpd="sng">
              <a:solidFill>
                <a:srgbClr val="333333"/>
              </a:solidFill>
              <a:prstDash val="sysDot"/>
              <a:headEnd type="none" w="med" len="med"/>
              <a:tailEnd type="stealth" w="med" len="med"/>
            </a:ln>
          </p:spPr>
          <p:txBody>
            <a:bodyPr/>
            <a:lstStyle>
              <a:defPPr/>
            </a:lstStyle>
            <a:p>
              <a:endParaRPr/>
            </a:p>
          </p:txBody>
        </p:sp>
      </p:grpSp>
      <p:grpSp>
        <p:nvGrpSpPr>
          <p:cNvPr id="13" name="Group 326"/>
          <p:cNvGrpSpPr/>
          <p:nvPr/>
        </p:nvGrpSpPr>
        <p:grpSpPr>
          <a:xfrm>
            <a:off x="2680821" y="4355191"/>
            <a:ext cx="4969705" cy="456122"/>
            <a:chOff x="1307" y="3577"/>
            <a:chExt cx="4261" cy="383"/>
          </a:xfrm>
        </p:grpSpPr>
        <p:sp>
          <p:nvSpPr>
            <p:cNvPr id="24615" name="AutoShape 327"/>
            <p:cNvSpPr/>
            <p:nvPr/>
          </p:nvSpPr>
          <p:spPr>
            <a:xfrm>
              <a:off x="1307" y="3577"/>
              <a:ext cx="4261" cy="373"/>
            </a:xfrm>
            <a:prstGeom prst="roundRect">
              <a:avLst>
                <a:gd name="adj" fmla="val 50000"/>
              </a:avLst>
            </a:prstGeom>
            <a:solidFill>
              <a:srgbClr val="5F5F5F"/>
            </a:solidFill>
            <a:ln w="28575" cap="flat" cmpd="sng">
              <a:solidFill>
                <a:srgbClr val="EAEAEA"/>
              </a:solidFill>
              <a:prstDash val="solid"/>
              <a:headEnd type="none" w="med" len="med"/>
              <a:tailEnd type="none" w="med" len="med"/>
            </a:ln>
          </p:spPr>
          <p:txBody>
            <a:bodyPr wrap="none" anchor="ctr"/>
            <a:lstStyle>
              <a:defPPr/>
            </a:lstStyle>
            <a:p>
              <a:pPr algn="ctr"/>
              <a:endParaRPr sz="100" b="1">
                <a:latin typeface="Arial" pitchFamily="34" charset="0"/>
              </a:endParaRPr>
            </a:p>
          </p:txBody>
        </p:sp>
        <p:grpSp>
          <p:nvGrpSpPr>
            <p:cNvPr id="24616" name="Group 328"/>
            <p:cNvGrpSpPr/>
            <p:nvPr/>
          </p:nvGrpSpPr>
          <p:grpSpPr>
            <a:xfrm>
              <a:off x="1320" y="3592"/>
              <a:ext cx="348" cy="368"/>
              <a:chOff x="2959" y="1568"/>
              <a:chExt cx="454" cy="480"/>
            </a:xfrm>
          </p:grpSpPr>
          <p:grpSp>
            <p:nvGrpSpPr>
              <p:cNvPr id="24617" name="Group 329"/>
              <p:cNvGrpSpPr/>
              <p:nvPr/>
            </p:nvGrpSpPr>
            <p:grpSpPr>
              <a:xfrm>
                <a:off x="2959" y="1568"/>
                <a:ext cx="454" cy="480"/>
                <a:chOff x="192" y="1917"/>
                <a:chExt cx="1042" cy="1102"/>
              </a:xfrm>
            </p:grpSpPr>
            <p:pic>
              <p:nvPicPr>
                <p:cNvPr id="24618" name="Picture 330" descr="light_shadow"/>
                <p:cNvPicPr>
                  <a:picLocks noChangeAspect="1"/>
                </p:cNvPicPr>
                <p:nvPr/>
              </p:nvPicPr>
              <p:blipFill>
                <a:blip r:embed="rId3">
                  <a:lum bright="-78000" contrast="-78000"/>
                </a:blip>
                <a:stretch>
                  <a:fillRect/>
                </a:stretch>
              </p:blipFill>
              <p:spPr>
                <a:xfrm>
                  <a:off x="291" y="2781"/>
                  <a:ext cx="858" cy="238"/>
                </a:xfrm>
                <a:prstGeom prst="rect">
                  <a:avLst/>
                </a:prstGeom>
                <a:noFill/>
                <a:ln w="9525">
                  <a:noFill/>
                </a:ln>
              </p:spPr>
            </p:pic>
            <p:pic>
              <p:nvPicPr>
                <p:cNvPr id="24619" name="Picture 331" descr="circuler_1"/>
                <p:cNvPicPr>
                  <a:picLocks noChangeAspect="1"/>
                </p:cNvPicPr>
                <p:nvPr/>
              </p:nvPicPr>
              <p:blipFill>
                <a:blip r:embed="rId4"/>
                <a:stretch>
                  <a:fillRect/>
                </a:stretch>
              </p:blipFill>
              <p:spPr>
                <a:xfrm>
                  <a:off x="192" y="1917"/>
                  <a:ext cx="1042" cy="1016"/>
                </a:xfrm>
                <a:prstGeom prst="rect">
                  <a:avLst/>
                </a:prstGeom>
                <a:noFill/>
                <a:ln w="9525">
                  <a:noFill/>
                </a:ln>
              </p:spPr>
            </p:pic>
            <p:sp>
              <p:nvSpPr>
                <p:cNvPr id="83276" name="Oval 332"/>
                <p:cNvSpPr>
                  <a:spLocks noChangeArrowheads="1"/>
                </p:cNvSpPr>
                <p:nvPr/>
              </p:nvSpPr>
              <p:spPr bwMode="gray">
                <a:xfrm>
                  <a:off x="193" y="1917"/>
                  <a:ext cx="1036" cy="1018"/>
                </a:xfrm>
                <a:prstGeom prst="ellipse">
                  <a:avLst/>
                </a:prstGeom>
                <a:gradFill rotWithShape="1">
                  <a:gsLst>
                    <a:gs pos="0">
                      <a:schemeClr val="hlink">
                        <a:gamma/>
                        <a:shade val="36078"/>
                        <a:invGamma/>
                        <a:alpha val="89999"/>
                      </a:schemeClr>
                    </a:gs>
                    <a:gs pos="50000">
                      <a:schemeClr val="hlink">
                        <a:alpha val="55000"/>
                      </a:schemeClr>
                    </a:gs>
                    <a:gs pos="100000">
                      <a:schemeClr val="hlink">
                        <a:gamma/>
                        <a:shade val="36078"/>
                        <a:invGamma/>
                        <a:alpha val="89999"/>
                      </a:schemeClr>
                    </a:gs>
                  </a:gsLst>
                  <a:lin ang="5400000" scaled="1"/>
                </a:gradFill>
                <a:ln w="9525" algn="ctr">
                  <a:noFill/>
                  <a:round/>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pic>
            <p:nvPicPr>
              <p:cNvPr id="24621" name="Picture 333" descr="Picture2"/>
              <p:cNvPicPr>
                <a:picLocks noChangeAspect="1"/>
              </p:cNvPicPr>
              <p:nvPr/>
            </p:nvPicPr>
            <p:blipFill>
              <a:blip r:embed="rId5"/>
              <a:stretch>
                <a:fillRect/>
              </a:stretch>
            </p:blipFill>
            <p:spPr>
              <a:xfrm>
                <a:off x="3004" y="1572"/>
                <a:ext cx="359" cy="157"/>
              </a:xfrm>
              <a:prstGeom prst="rect">
                <a:avLst/>
              </a:prstGeom>
              <a:noFill/>
              <a:ln w="9525">
                <a:noFill/>
              </a:ln>
            </p:spPr>
          </p:pic>
        </p:grpSp>
      </p:grpSp>
      <p:sp>
        <p:nvSpPr>
          <p:cNvPr id="83278" name="Text Box 334"/>
          <p:cNvSpPr txBox="1"/>
          <p:nvPr/>
        </p:nvSpPr>
        <p:spPr>
          <a:xfrm>
            <a:off x="4362398" y="4408782"/>
            <a:ext cx="2215109" cy="368300"/>
          </a:xfrm>
          <a:prstGeom prst="rect">
            <a:avLst/>
          </a:prstGeom>
          <a:noFill/>
          <a:ln w="9525">
            <a:noFill/>
          </a:ln>
        </p:spPr>
        <p:txBody>
          <a:bodyPr>
            <a:spAutoFit/>
          </a:bodyPr>
          <a:lstStyle>
            <a:defPPr/>
          </a:lstStyle>
          <a:p>
            <a:r>
              <a:rPr lang="en-US" altLang="zh-CN" sz="1800" b="1">
                <a:solidFill>
                  <a:schemeClr val="bg1"/>
                </a:solidFill>
                <a:latin typeface="黑体" panose="02010609060101010101" charset="-122"/>
                <a:ea typeface="黑体" panose="02010609060101010101" charset="-122"/>
              </a:rPr>
              <a:t>A</a:t>
            </a:r>
            <a:r>
              <a:rPr lang="zh-CN" altLang="en-US" sz="1800" b="1">
                <a:solidFill>
                  <a:schemeClr val="bg1"/>
                </a:solidFill>
                <a:latin typeface="黑体" panose="02010609060101010101" charset="-122"/>
                <a:ea typeface="黑体" panose="02010609060101010101" charset="-122"/>
              </a:rPr>
              <a:t>、自下而上</a:t>
            </a:r>
          </a:p>
        </p:txBody>
      </p:sp>
      <p:sp>
        <p:nvSpPr>
          <p:cNvPr id="83280" name="Rectangle 336"/>
          <p:cNvSpPr/>
          <p:nvPr/>
        </p:nvSpPr>
        <p:spPr>
          <a:xfrm>
            <a:off x="3113125" y="4408782"/>
            <a:ext cx="1512467" cy="368300"/>
          </a:xfrm>
          <a:prstGeom prst="rect">
            <a:avLst/>
          </a:prstGeom>
          <a:noFill/>
          <a:ln w="9525">
            <a:noFill/>
          </a:ln>
        </p:spPr>
        <p:txBody>
          <a:bodyPr>
            <a:spAutoFit/>
          </a:bodyPr>
          <a:lstStyle>
            <a:defPPr/>
          </a:lstStyle>
          <a:p>
            <a:r>
              <a:rPr lang="zh-CN" altLang="en-US" sz="1800" b="1">
                <a:solidFill>
                  <a:srgbClr val="FFFF00"/>
                </a:solidFill>
                <a:latin typeface="黑体" panose="02010609060101010101" charset="-122"/>
                <a:ea typeface="黑体" panose="02010609060101010101" charset="-122"/>
              </a:rPr>
              <a:t>组装原则</a:t>
            </a:r>
            <a:r>
              <a:rPr lang="en-US" altLang="zh-CN" sz="1800" b="1">
                <a:solidFill>
                  <a:srgbClr val="FFFF00"/>
                </a:solidFill>
                <a:latin typeface="黑体" panose="02010609060101010101" charset="-122"/>
                <a:ea typeface="黑体" panose="02010609060101010101" charset="-122"/>
              </a:rPr>
              <a:t>:</a:t>
            </a:r>
          </a:p>
        </p:txBody>
      </p:sp>
      <p:grpSp>
        <p:nvGrpSpPr>
          <p:cNvPr id="16" name="Group 346"/>
          <p:cNvGrpSpPr/>
          <p:nvPr/>
        </p:nvGrpSpPr>
        <p:grpSpPr>
          <a:xfrm>
            <a:off x="6007058" y="1543431"/>
            <a:ext cx="1798288" cy="2238928"/>
            <a:chOff x="4085" y="1296"/>
            <a:chExt cx="1510" cy="1880"/>
          </a:xfrm>
        </p:grpSpPr>
        <p:sp>
          <p:nvSpPr>
            <p:cNvPr id="24626" name="Rectangle 307"/>
            <p:cNvSpPr/>
            <p:nvPr/>
          </p:nvSpPr>
          <p:spPr>
            <a:xfrm>
              <a:off x="4262" y="1296"/>
              <a:ext cx="1333" cy="348"/>
            </a:xfrm>
            <a:prstGeom prst="rect">
              <a:avLst/>
            </a:prstGeom>
            <a:noFill/>
            <a:ln w="9525">
              <a:noFill/>
            </a:ln>
          </p:spPr>
          <p:txBody>
            <a:bodyPr>
              <a:spAutoFit/>
            </a:bodyPr>
            <a:lstStyle>
              <a:defPPr/>
            </a:lstStyle>
            <a:p>
              <a:pPr>
                <a:spcBef>
                  <a:spcPct val="50000"/>
                </a:spcBef>
              </a:pPr>
              <a:r>
                <a:rPr lang="zh-CN" altLang="en-US" sz="2100" b="1">
                  <a:solidFill>
                    <a:srgbClr val="993366"/>
                  </a:solidFill>
                  <a:latin typeface="Times New Roman" panose="02020603050405020304" charset="0"/>
                  <a:ea typeface="黑体" panose="02010609060101010101" charset="-122"/>
                </a:rPr>
                <a:t>计时器</a:t>
              </a:r>
              <a:endParaRPr lang="zh-CN" altLang="en-US" sz="2100" b="1">
                <a:solidFill>
                  <a:srgbClr val="993366"/>
                </a:solidFill>
                <a:latin typeface="Times New Roman"/>
                <a:ea typeface="黑体" panose="02010609060101010101" charset="-122"/>
              </a:endParaRPr>
            </a:p>
          </p:txBody>
        </p:sp>
        <p:grpSp>
          <p:nvGrpSpPr>
            <p:cNvPr id="24627" name="Group 343"/>
            <p:cNvGrpSpPr/>
            <p:nvPr/>
          </p:nvGrpSpPr>
          <p:grpSpPr>
            <a:xfrm>
              <a:off x="4085" y="1616"/>
              <a:ext cx="1179" cy="1560"/>
              <a:chOff x="4085" y="1616"/>
              <a:chExt cx="1179" cy="1560"/>
            </a:xfrm>
          </p:grpSpPr>
          <p:pic>
            <p:nvPicPr>
              <p:cNvPr id="24628" name="Picture 338"/>
              <p:cNvPicPr>
                <a:picLocks noChangeAspect="1"/>
              </p:cNvPicPr>
              <p:nvPr/>
            </p:nvPicPr>
            <p:blipFill>
              <a:blip r:embed="rId6"/>
              <a:stretch>
                <a:fillRect/>
              </a:stretch>
            </p:blipFill>
            <p:spPr>
              <a:xfrm>
                <a:off x="4085" y="2053"/>
                <a:ext cx="1179" cy="1123"/>
              </a:xfrm>
              <a:prstGeom prst="rect">
                <a:avLst/>
              </a:prstGeom>
              <a:noFill/>
              <a:ln w="9525">
                <a:noFill/>
              </a:ln>
            </p:spPr>
          </p:pic>
          <p:sp>
            <p:nvSpPr>
              <p:cNvPr id="24629" name="Line 18"/>
              <p:cNvSpPr/>
              <p:nvPr/>
            </p:nvSpPr>
            <p:spPr>
              <a:xfrm flipH="1">
                <a:off x="4649" y="1616"/>
                <a:ext cx="0" cy="407"/>
              </a:xfrm>
              <a:prstGeom prst="line">
                <a:avLst/>
              </a:prstGeom>
              <a:ln w="38100" cap="rnd" cmpd="sng">
                <a:solidFill>
                  <a:srgbClr val="333333"/>
                </a:solidFill>
                <a:prstDash val="sysDot"/>
                <a:headEnd type="none" w="med" len="med"/>
                <a:tailEnd type="stealth" w="med" len="med"/>
              </a:ln>
            </p:spPr>
            <p:txBody>
              <a:bodyPr/>
              <a:lstStyle>
                <a:defPPr/>
              </a:lstStyle>
              <a:p>
                <a:endParaRPr/>
              </a:p>
            </p:txBody>
          </p:sp>
        </p:grpSp>
      </p:grpSp>
      <p:sp>
        <p:nvSpPr>
          <p:cNvPr id="55" name="椭圆 54"/>
          <p:cNvSpPr/>
          <p:nvPr/>
        </p:nvSpPr>
        <p:spPr>
          <a:xfrm>
            <a:off x="3553765" y="2893933"/>
            <a:ext cx="375140" cy="2679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solidFill>
                  <a:srgbClr val="FF0000"/>
                </a:solidFill>
              </a:ln>
              <a:solidFill>
                <a:schemeClr val="lt1"/>
              </a:solidFill>
              <a:effectLst/>
              <a:uLnTx/>
              <a:uFillTx/>
              <a:latin typeface="+mn-lt"/>
              <a:ea typeface="+mn-ea"/>
              <a:cs typeface="+mn-cs"/>
            </a:endParaRPr>
          </a:p>
        </p:txBody>
      </p:sp>
      <p:sp>
        <p:nvSpPr>
          <p:cNvPr id="56" name="椭圆 55"/>
          <p:cNvSpPr/>
          <p:nvPr/>
        </p:nvSpPr>
        <p:spPr>
          <a:xfrm>
            <a:off x="3553765" y="3322664"/>
            <a:ext cx="375140" cy="2679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solidFill>
                  <a:srgbClr val="FF0000"/>
                </a:solidFill>
              </a:ln>
              <a:solidFill>
                <a:schemeClr val="lt1"/>
              </a:solidFill>
              <a:effectLst/>
              <a:uLnTx/>
              <a:uFillTx/>
              <a:latin typeface="+mn-lt"/>
              <a:ea typeface="+mn-ea"/>
              <a:cs typeface="+mn-cs"/>
            </a:endParaRPr>
          </a:p>
        </p:txBody>
      </p:sp>
      <p:sp>
        <p:nvSpPr>
          <p:cNvPr id="24633" name="矩形 24632" descr="白色大理石"/>
          <p:cNvSpPr/>
          <p:nvPr/>
        </p:nvSpPr>
        <p:spPr>
          <a:xfrm>
            <a:off x="373706" y="2689591"/>
            <a:ext cx="1026572" cy="377522"/>
          </a:xfrm>
          <a:prstGeom prst="rect">
            <a:avLst/>
          </a:prstGeom>
        </p:spPr>
        <p:txBody>
          <a:bodyPr wrap="none" fromWordArt="1">
            <a:prstTxWarp prst="textPlain">
              <a:avLst>
                <a:gd name="adj" fmla="val 50000"/>
              </a:avLst>
            </a:prstTxWarp>
            <a:normAutofit fontScale="75000" lnSpcReduction="10000"/>
            <a:scene3d>
              <a:camera prst="legacyObliqueRight">
                <a:rot lat="0" lon="0" rev="0"/>
              </a:camera>
              <a:lightRig rig="legacyHarsh3" dir="t"/>
            </a:scene3d>
            <a:sp3d extrusionH="100000" prstMaterial="legacyMatte">
              <a:extrusionClr>
                <a:srgbClr val="663300"/>
              </a:extrusionClr>
            </a:sp3d>
          </a:bodyPr>
          <a:lstStyle>
            <a:defPPr/>
          </a:lstStyle>
          <a:p>
            <a:pPr algn="ctr"/>
            <a:r>
              <a:rPr lang="zh-CN" altLang="en-US" sz="2700">
                <a:blipFill rotWithShape="0">
                  <a:blip r:embed="rId7"/>
                  <a:stretch>
                    <a:fillRect/>
                  </a:stretch>
                </a:blipFill>
                <a:latin typeface="宋体" panose="02010600030101010101" pitchFamily="2" charset="-122"/>
                <a:ea typeface="宋体" panose="02010600030101010101" pitchFamily="2" charset="-122"/>
              </a:rPr>
              <a:t>汽化</a:t>
            </a:r>
          </a:p>
        </p:txBody>
      </p:sp>
      <p:grpSp>
        <p:nvGrpSpPr>
          <p:cNvPr id="24635" name="Group 281"/>
          <p:cNvGrpSpPr/>
          <p:nvPr/>
        </p:nvGrpSpPr>
        <p:grpSpPr>
          <a:xfrm>
            <a:off x="1381622" y="713380"/>
            <a:ext cx="6087978" cy="460885"/>
            <a:chOff x="352" y="672"/>
            <a:chExt cx="5112" cy="387"/>
          </a:xfrm>
        </p:grpSpPr>
        <p:sp>
          <p:nvSpPr>
            <p:cNvPr id="24636" name="Rectangle 282"/>
            <p:cNvSpPr/>
            <p:nvPr/>
          </p:nvSpPr>
          <p:spPr>
            <a:xfrm>
              <a:off x="352" y="672"/>
              <a:ext cx="1528" cy="387"/>
            </a:xfrm>
            <a:prstGeom prst="rect">
              <a:avLst/>
            </a:prstGeom>
            <a:noFill/>
            <a:ln w="9525">
              <a:noFill/>
            </a:ln>
          </p:spPr>
          <p:txBody>
            <a:bodyPr>
              <a:spAutoFit/>
            </a:bodyPr>
            <a:lstStyle>
              <a:defPPr/>
            </a:lstStyle>
            <a:p>
              <a:pPr>
                <a:spcBef>
                  <a:spcPct val="20000"/>
                </a:spcBef>
              </a:pPr>
              <a:r>
                <a:rPr lang="zh-CN" altLang="en-US" sz="2400" b="1">
                  <a:solidFill>
                    <a:srgbClr val="990033"/>
                  </a:solidFill>
                  <a:latin typeface="华文细黑" panose="02010600040101010101" pitchFamily="2" charset="-122"/>
                  <a:ea typeface="华文细黑" panose="02010600040101010101" pitchFamily="2" charset="-122"/>
                </a:rPr>
                <a:t>【探究】</a:t>
              </a:r>
            </a:p>
          </p:txBody>
        </p:sp>
        <p:sp>
          <p:nvSpPr>
            <p:cNvPr id="24637" name="Rectangle 283"/>
            <p:cNvSpPr/>
            <p:nvPr/>
          </p:nvSpPr>
          <p:spPr>
            <a:xfrm>
              <a:off x="1392" y="672"/>
              <a:ext cx="4072" cy="387"/>
            </a:xfrm>
            <a:prstGeom prst="rect">
              <a:avLst/>
            </a:prstGeom>
            <a:noFill/>
            <a:ln w="9525">
              <a:noFill/>
            </a:ln>
          </p:spPr>
          <p:txBody>
            <a:bodyPr>
              <a:spAutoFit/>
            </a:bodyPr>
            <a:lstStyle>
              <a:defPPr/>
            </a:lstStyle>
            <a:p>
              <a:r>
                <a:rPr lang="zh-CN" altLang="en-US" sz="2400" b="1">
                  <a:solidFill>
                    <a:srgbClr val="FF0000"/>
                  </a:solidFill>
                  <a:latin typeface="黑体" panose="02010609060101010101" charset="-122"/>
                  <a:ea typeface="黑体" panose="02010609060101010101" charset="-122"/>
                </a:rPr>
                <a:t>水的沸腾</a:t>
              </a:r>
            </a:p>
          </p:txBody>
        </p:sp>
      </p:grpSp>
      <p:sp>
        <p:nvSpPr>
          <p:cNvPr id="4" name="矩形 3"/>
          <p:cNvSpPr/>
          <p:nvPr/>
        </p:nvSpPr>
        <p:spPr>
          <a:xfrm>
            <a:off x="822325" y="187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zh-CN" sz="2800">
                <a:solidFill>
                  <a:schemeClr val="accent2">
                    <a:lumMod val="75000"/>
                  </a:schemeClr>
                </a:solidFill>
                <a:latin typeface="幼圆" panose="02010509060101010101" charset="-122"/>
                <a:ea typeface="幼圆" panose="02010509060101010101" charset="-122"/>
              </a:rPr>
              <a:t>学生实验</a:t>
            </a:r>
            <a:endParaRPr lang="zh-CN" sz="2800">
              <a:solidFill>
                <a:schemeClr val="accent2">
                  <a:lumMod val="75000"/>
                </a:schemeClr>
              </a:solidFill>
              <a:latin typeface="幼圆" charset="0"/>
              <a:ea typeface="幼圆"/>
            </a:endParaRPr>
          </a:p>
        </p:txBody>
      </p:sp>
      <p:sp>
        <p:nvSpPr>
          <p:cNvPr id="19463" name="Text Box 13"/>
          <p:cNvSpPr/>
          <p:nvPr/>
        </p:nvSpPr>
        <p:spPr>
          <a:xfrm>
            <a:off x="2838450" y="180023"/>
            <a:ext cx="5761038" cy="521970"/>
          </a:xfrm>
          <a:prstGeom prst="rect">
            <a:avLst/>
          </a:prstGeom>
          <a:noFill/>
          <a:ln w="38100">
            <a:noFill/>
          </a:ln>
        </p:spPr>
        <p:txBody>
          <a:bodyPr>
            <a:spAutoFit/>
          </a:bodyPr>
          <a:lstStyle>
            <a:defP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观察水的沸腾</a:t>
            </a:r>
            <a:endParaRPr lang="zh-CN" altLang="en-US" sz="2800">
              <a:latin typeface="黑体" panose="02010609060101010101" charset="-122"/>
              <a:ea typeface="黑体" panose="02010609060101010101"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2" presetClass="entr" presetSubtype="2"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after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3280"/>
                                        </p:tgtEl>
                                        <p:attrNameLst>
                                          <p:attrName>style.visibility</p:attrName>
                                        </p:attrNameLst>
                                      </p:cBhvr>
                                      <p:to>
                                        <p:strVal val="visible"/>
                                      </p:to>
                                    </p:set>
                                    <p:animEffect transition="in" filter="wipe(left)">
                                      <p:cBhvr>
                                        <p:cTn id="53" dur="500"/>
                                        <p:tgtEl>
                                          <p:spTgt spid="83280"/>
                                        </p:tgtEl>
                                      </p:cBhvr>
                                    </p:animEffect>
                                  </p:childTnLst>
                                </p:cTn>
                              </p:par>
                            </p:childTnLst>
                          </p:cTn>
                        </p:par>
                      </p:childTnLst>
                    </p:cTn>
                  </p:par>
                  <p:par>
                    <p:cTn id="54" fill="hold" nodeType="clickPar">
                      <p:stCondLst>
                        <p:cond delay="indefinite"/>
                      </p:stCondLst>
                      <p:childTnLst>
                        <p:par>
                          <p:cTn id="55" fill="hold" nodeType="after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3278"/>
                                        </p:tgtEl>
                                        <p:attrNameLst>
                                          <p:attrName>style.visibility</p:attrName>
                                        </p:attrNameLst>
                                      </p:cBhvr>
                                      <p:to>
                                        <p:strVal val="visible"/>
                                      </p:to>
                                    </p:set>
                                    <p:animEffect transition="in" filter="wipe(left)">
                                      <p:cBhvr>
                                        <p:cTn id="58" dur="500"/>
                                        <p:tgtEl>
                                          <p:spTgt spid="83278"/>
                                        </p:tgtEl>
                                      </p:cBhvr>
                                    </p:animEffect>
                                  </p:childTnLst>
                                </p:cTn>
                              </p:par>
                            </p:childTnLst>
                          </p:cTn>
                        </p:par>
                      </p:childTnLst>
                    </p:cTn>
                  </p:par>
                  <p:par>
                    <p:cTn id="59" fill="hold" nodeType="clickPar">
                      <p:stCondLst>
                        <p:cond delay="indefinite"/>
                      </p:stCondLst>
                      <p:childTnLst>
                        <p:par>
                          <p:cTn id="60" fill="hold" nodeType="after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dissolve">
                                      <p:cBhvr>
                                        <p:cTn id="63" dur="500"/>
                                        <p:tgtEl>
                                          <p:spTgt spid="56"/>
                                        </p:tgtEl>
                                      </p:cBhvr>
                                    </p:animEffect>
                                  </p:childTnLst>
                                </p:cTn>
                              </p:par>
                            </p:childTnLst>
                          </p:cTn>
                        </p:par>
                      </p:childTnLst>
                    </p:cTn>
                  </p:par>
                  <p:par>
                    <p:cTn id="64" fill="hold" nodeType="clickPar">
                      <p:stCondLst>
                        <p:cond delay="indefinite"/>
                      </p:stCondLst>
                      <p:childTnLst>
                        <p:par>
                          <p:cTn id="65" fill="hold" nodeType="afterGroup">
                            <p:stCondLst>
                              <p:cond delay="0"/>
                            </p:stCondLst>
                            <p:childTnLst>
                              <p:par>
                                <p:cTn id="66" presetID="9" presetClass="entr" presetSubtype="0" fill="hold"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dissolve">
                                      <p:cBhvr>
                                        <p:cTn id="68" dur="500"/>
                                        <p:tgtEl>
                                          <p:spTgt spid="55"/>
                                        </p:tgtEl>
                                      </p:cBhvr>
                                    </p:animEffect>
                                  </p:childTnLst>
                                </p:cTn>
                              </p:par>
                            </p:childTnLst>
                          </p:cTn>
                        </p:par>
                      </p:childTnLst>
                    </p:cTn>
                  </p:par>
                  <p:par>
                    <p:cTn id="69" fill="hold" nodeType="clickPar">
                      <p:stCondLst>
                        <p:cond delay="indefinite"/>
                      </p:stCondLst>
                      <p:childTnLst>
                        <p:par>
                          <p:cTn id="70" fill="hold" nodeType="afterGroup">
                            <p:stCondLst>
                              <p:cond delay="0"/>
                            </p:stCondLst>
                            <p:childTnLst>
                              <p:par>
                                <p:cTn id="71" presetID="22" presetClass="entr" presetSubtype="1"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up)">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78" grpId="0"/>
      <p:bldP spid="83280" grpId="0"/>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0721"/>
          <p:cNvSpPr/>
          <p:nvPr/>
        </p:nvSpPr>
        <p:spPr>
          <a:xfrm>
            <a:off x="1885287" y="4411162"/>
            <a:ext cx="2858206" cy="631190"/>
          </a:xfrm>
          <a:prstGeom prst="rect">
            <a:avLst/>
          </a:prstGeom>
          <a:noFill/>
          <a:ln w="9525">
            <a:noFill/>
          </a:ln>
        </p:spPr>
        <p:txBody>
          <a:bodyPr>
            <a:spAutoFit/>
          </a:bodyPr>
          <a:lstStyle>
            <a:defPPr/>
          </a:lstStyle>
          <a:p>
            <a:pPr>
              <a:lnSpc>
                <a:spcPct val="130000"/>
              </a:lnSpc>
            </a:pPr>
            <a:endParaRPr sz="2700" b="1">
              <a:solidFill>
                <a:srgbClr val="0000FF"/>
              </a:solidFill>
              <a:latin typeface="Times New Roman"/>
            </a:endParaRPr>
          </a:p>
        </p:txBody>
      </p:sp>
      <p:sp>
        <p:nvSpPr>
          <p:cNvPr id="30723" name="文本框 30722"/>
          <p:cNvSpPr txBox="1"/>
          <p:nvPr/>
        </p:nvSpPr>
        <p:spPr>
          <a:xfrm>
            <a:off x="1956601" y="2248455"/>
            <a:ext cx="2115072" cy="460375"/>
          </a:xfrm>
          <a:prstGeom prst="rect">
            <a:avLst/>
          </a:prstGeom>
          <a:noFill/>
          <a:ln w="9525">
            <a:noFill/>
          </a:ln>
        </p:spPr>
        <p:txBody>
          <a:bodyPr>
            <a:spAutoFit/>
          </a:bodyPr>
          <a:lstStyle>
            <a:defPPr/>
          </a:lstStyle>
          <a:p>
            <a:pPr>
              <a:spcBef>
                <a:spcPct val="50000"/>
              </a:spcBef>
            </a:pPr>
            <a:r>
              <a:rPr lang="zh-CN" altLang="en-US" sz="2400" b="1">
                <a:solidFill>
                  <a:srgbClr val="CC0000"/>
                </a:solidFill>
                <a:latin typeface="Times New Roman" panose="02020603050405020304" charset="0"/>
              </a:rPr>
              <a:t>问一问：</a:t>
            </a:r>
            <a:endParaRPr lang="zh-CN" altLang="en-US" sz="2400" b="1">
              <a:solidFill>
                <a:srgbClr val="CC0000"/>
              </a:solidFill>
              <a:latin typeface="Times New Roman"/>
            </a:endParaRPr>
          </a:p>
        </p:txBody>
      </p:sp>
      <p:sp>
        <p:nvSpPr>
          <p:cNvPr id="30724" name="文本框 30723"/>
          <p:cNvSpPr txBox="1"/>
          <p:nvPr/>
        </p:nvSpPr>
        <p:spPr>
          <a:xfrm>
            <a:off x="1762760" y="2943860"/>
            <a:ext cx="4582795" cy="899160"/>
          </a:xfrm>
          <a:prstGeom prst="rect">
            <a:avLst/>
          </a:prstGeom>
          <a:noFill/>
          <a:ln w="9525">
            <a:noFill/>
          </a:ln>
        </p:spPr>
        <p:txBody>
          <a:bodyPr wrap="square">
            <a:spAutoFit/>
          </a:bodyPr>
          <a:lstStyle>
            <a:defPPr/>
          </a:lstStyle>
          <a:p>
            <a:pPr>
              <a:spcBef>
                <a:spcPct val="50000"/>
              </a:spcBef>
            </a:pPr>
            <a:r>
              <a:rPr lang="zh-CN" altLang="en-US" sz="2100" b="1">
                <a:latin typeface="Times New Roman" panose="02020603050405020304" charset="0"/>
              </a:rPr>
              <a:t>对比于蒸发的特点， 关于水的沸</a:t>
            </a:r>
            <a:endParaRPr lang="zh-CN" altLang="en-US" sz="2100" b="1">
              <a:latin typeface="Times New Roman"/>
            </a:endParaRPr>
          </a:p>
          <a:p>
            <a:pPr>
              <a:spcBef>
                <a:spcPct val="50000"/>
              </a:spcBef>
            </a:pPr>
            <a:r>
              <a:rPr lang="zh-CN" altLang="en-US" sz="2100" b="1">
                <a:latin typeface="Times New Roman" panose="02020603050405020304" charset="0"/>
              </a:rPr>
              <a:t>腾你有哪些想探究的问题？</a:t>
            </a:r>
          </a:p>
        </p:txBody>
      </p:sp>
      <p:sp>
        <p:nvSpPr>
          <p:cNvPr id="30729" name="矩形 30728" descr="白色大理石"/>
          <p:cNvSpPr/>
          <p:nvPr/>
        </p:nvSpPr>
        <p:spPr>
          <a:xfrm>
            <a:off x="461336" y="2472421"/>
            <a:ext cx="1026572" cy="377522"/>
          </a:xfrm>
          <a:prstGeom prst="rect">
            <a:avLst/>
          </a:prstGeom>
        </p:spPr>
        <p:txBody>
          <a:bodyPr wrap="none" fromWordArt="1">
            <a:prstTxWarp prst="textPlain">
              <a:avLst>
                <a:gd name="adj" fmla="val 50000"/>
              </a:avLst>
            </a:prstTxWarp>
            <a:normAutofit fontScale="75000" lnSpcReduction="10000"/>
            <a:scene3d>
              <a:camera prst="legacyObliqueRight">
                <a:rot lat="0" lon="0" rev="0"/>
              </a:camera>
              <a:lightRig rig="legacyHarsh3" dir="t"/>
            </a:scene3d>
            <a:sp3d extrusionH="100000" prstMaterial="legacyMatte">
              <a:extrusionClr>
                <a:srgbClr val="663300"/>
              </a:extrusionClr>
            </a:sp3d>
          </a:bodyPr>
          <a:lstStyle>
            <a:defPPr/>
          </a:lstStyle>
          <a:p>
            <a:pPr algn="ctr"/>
            <a:r>
              <a:rPr lang="zh-CN" altLang="en-US" sz="2700">
                <a:blipFill rotWithShape="0">
                  <a:blip r:embed="rId2"/>
                  <a:stretch>
                    <a:fillRect/>
                  </a:stretch>
                </a:blipFill>
                <a:latin typeface="宋体" panose="02010600030101010101" pitchFamily="2" charset="-122"/>
                <a:ea typeface="宋体" panose="02010600030101010101" pitchFamily="2" charset="-122"/>
              </a:rPr>
              <a:t>汽化</a:t>
            </a:r>
          </a:p>
        </p:txBody>
      </p:sp>
      <p:sp>
        <p:nvSpPr>
          <p:cNvPr id="30732" name="Rectangle 7"/>
          <p:cNvSpPr/>
          <p:nvPr/>
        </p:nvSpPr>
        <p:spPr>
          <a:xfrm>
            <a:off x="1756576" y="1225362"/>
            <a:ext cx="2862969" cy="460375"/>
          </a:xfrm>
          <a:prstGeom prst="rect">
            <a:avLst/>
          </a:prstGeom>
          <a:noFill/>
          <a:ln w="9525">
            <a:noFill/>
          </a:ln>
        </p:spPr>
        <p:txBody>
          <a:bodyPr>
            <a:spAutoFit/>
          </a:bodyPr>
          <a:lstStyle>
            <a:defPPr/>
          </a:lstStyle>
          <a:p>
            <a:pPr>
              <a:spcBef>
                <a:spcPct val="20000"/>
              </a:spcBef>
            </a:pPr>
            <a:r>
              <a:rPr lang="zh-CN" altLang="en-US" sz="2400" b="1">
                <a:solidFill>
                  <a:srgbClr val="990033"/>
                </a:solidFill>
                <a:latin typeface="华文细黑" panose="02010600040101010101" pitchFamily="2" charset="-122"/>
                <a:ea typeface="华文细黑" panose="02010600040101010101" pitchFamily="2" charset="-122"/>
              </a:rPr>
              <a:t>【方式二】</a:t>
            </a:r>
          </a:p>
        </p:txBody>
      </p:sp>
      <p:sp>
        <p:nvSpPr>
          <p:cNvPr id="30733" name="Text Box 32"/>
          <p:cNvSpPr txBox="1"/>
          <p:nvPr/>
        </p:nvSpPr>
        <p:spPr>
          <a:xfrm>
            <a:off x="3269043" y="1225362"/>
            <a:ext cx="1619650" cy="460375"/>
          </a:xfrm>
          <a:prstGeom prst="rect">
            <a:avLst/>
          </a:prstGeom>
          <a:noFill/>
          <a:ln w="9525">
            <a:noFill/>
          </a:ln>
        </p:spPr>
        <p:txBody>
          <a:bodyPr>
            <a:spAutoFit/>
          </a:bodyPr>
          <a:lstStyle>
            <a:defPPr/>
          </a:lstStyle>
          <a:p>
            <a:r>
              <a:rPr lang="zh-CN" altLang="en-US" sz="2400" b="1">
                <a:solidFill>
                  <a:srgbClr val="FF0000"/>
                </a:solidFill>
                <a:latin typeface="黑体" panose="02010609060101010101" charset="-122"/>
                <a:ea typeface="黑体" panose="02010609060101010101" charset="-122"/>
              </a:rPr>
              <a:t>沸腾</a:t>
            </a:r>
          </a:p>
        </p:txBody>
      </p:sp>
      <p:sp>
        <p:nvSpPr>
          <p:cNvPr id="30736" name="矩形 30735"/>
          <p:cNvSpPr/>
          <p:nvPr/>
        </p:nvSpPr>
        <p:spPr>
          <a:xfrm>
            <a:off x="7177674" y="2951097"/>
            <a:ext cx="671678" cy="481131"/>
          </a:xfrm>
          <a:prstGeom prst="rect">
            <a:avLst/>
          </a:prstGeom>
          <a:solidFill>
            <a:schemeClr val="accent1"/>
          </a:solidFill>
          <a:ln w="9525">
            <a:noFill/>
          </a:ln>
        </p:spPr>
        <p:txBody>
          <a:bodyPr/>
          <a:lstStyle>
            <a:defPPr/>
          </a:lstStyle>
          <a:p>
            <a:endParaRPr lang="zh-CN" altLang="en-US" sz="100"/>
          </a:p>
        </p:txBody>
      </p:sp>
      <p:sp>
        <p:nvSpPr>
          <p:cNvPr id="30737" name="直接连接符 30736"/>
          <p:cNvSpPr/>
          <p:nvPr/>
        </p:nvSpPr>
        <p:spPr>
          <a:xfrm flipH="1">
            <a:off x="7219357" y="3436992"/>
            <a:ext cx="0" cy="0"/>
          </a:xfrm>
          <a:prstGeom prst="line">
            <a:avLst/>
          </a:prstGeom>
          <a:ln w="9525" cap="flat" cmpd="sng">
            <a:solidFill>
              <a:schemeClr val="tx1"/>
            </a:solidFill>
            <a:prstDash val="solid"/>
            <a:headEnd type="none" w="med" len="med"/>
            <a:tailEnd type="none" w="med" len="med"/>
          </a:ln>
        </p:spPr>
        <p:txBody>
          <a:bodyPr/>
          <a:lstStyle>
            <a:defPPr/>
          </a:lstStyle>
          <a:p>
            <a:endParaRPr/>
          </a:p>
        </p:txBody>
      </p:sp>
      <p:grpSp>
        <p:nvGrpSpPr>
          <p:cNvPr id="30738" name="组合 30737"/>
          <p:cNvGrpSpPr/>
          <p:nvPr/>
        </p:nvGrpSpPr>
        <p:grpSpPr>
          <a:xfrm>
            <a:off x="7163383" y="2635504"/>
            <a:ext cx="671678" cy="803870"/>
            <a:chOff x="4105" y="2976"/>
            <a:chExt cx="1088" cy="1136"/>
          </a:xfrm>
        </p:grpSpPr>
        <p:sp>
          <p:nvSpPr>
            <p:cNvPr id="30739" name="直接连接符 30738"/>
            <p:cNvSpPr/>
            <p:nvPr/>
          </p:nvSpPr>
          <p:spPr>
            <a:xfrm flipH="1">
              <a:off x="4105" y="2976"/>
              <a:ext cx="0" cy="113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40" name="直接连接符 30739"/>
            <p:cNvSpPr/>
            <p:nvPr/>
          </p:nvSpPr>
          <p:spPr>
            <a:xfrm>
              <a:off x="4105" y="4110"/>
              <a:ext cx="1088" cy="2"/>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41" name="直接连接符 30740"/>
            <p:cNvSpPr/>
            <p:nvPr/>
          </p:nvSpPr>
          <p:spPr>
            <a:xfrm flipH="1" flipV="1">
              <a:off x="5193" y="2976"/>
              <a:ext cx="0" cy="1134"/>
            </a:xfrm>
            <a:prstGeom prst="line">
              <a:avLst/>
            </a:prstGeom>
            <a:ln w="28575" cap="flat" cmpd="sng">
              <a:solidFill>
                <a:schemeClr val="tx1"/>
              </a:solidFill>
              <a:prstDash val="solid"/>
              <a:headEnd type="none" w="med" len="med"/>
              <a:tailEnd type="none" w="med" len="med"/>
            </a:ln>
          </p:spPr>
          <p:txBody>
            <a:bodyPr/>
            <a:lstStyle>
              <a:defPPr/>
            </a:lstStyle>
            <a:p>
              <a:endParaRPr/>
            </a:p>
          </p:txBody>
        </p:sp>
      </p:grpSp>
      <p:sp>
        <p:nvSpPr>
          <p:cNvPr id="30742" name="椭圆 30741"/>
          <p:cNvSpPr/>
          <p:nvPr/>
        </p:nvSpPr>
        <p:spPr>
          <a:xfrm>
            <a:off x="7286048" y="3164272"/>
            <a:ext cx="27391" cy="32154"/>
          </a:xfrm>
          <a:prstGeom prst="ellipse">
            <a:avLst/>
          </a:prstGeom>
          <a:solidFill>
            <a:schemeClr val="accent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30743" name="椭圆 30742"/>
          <p:cNvSpPr/>
          <p:nvPr/>
        </p:nvSpPr>
        <p:spPr>
          <a:xfrm>
            <a:off x="7470640" y="2966580"/>
            <a:ext cx="28582" cy="32154"/>
          </a:xfrm>
          <a:prstGeom prst="ellipse">
            <a:avLst/>
          </a:prstGeom>
          <a:solidFill>
            <a:schemeClr val="accent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30744" name="椭圆 30743"/>
          <p:cNvSpPr/>
          <p:nvPr/>
        </p:nvSpPr>
        <p:spPr>
          <a:xfrm>
            <a:off x="7681433" y="3335764"/>
            <a:ext cx="27391" cy="30964"/>
          </a:xfrm>
          <a:prstGeom prst="ellipse">
            <a:avLst/>
          </a:prstGeom>
          <a:solidFill>
            <a:schemeClr val="accent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30745" name="椭圆 30744"/>
          <p:cNvSpPr/>
          <p:nvPr/>
        </p:nvSpPr>
        <p:spPr>
          <a:xfrm>
            <a:off x="7358694" y="3295273"/>
            <a:ext cx="27392" cy="40491"/>
          </a:xfrm>
          <a:prstGeom prst="ellipse">
            <a:avLst/>
          </a:prstGeom>
          <a:solidFill>
            <a:schemeClr val="accent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30746" name="椭圆 30745"/>
          <p:cNvSpPr/>
          <p:nvPr/>
        </p:nvSpPr>
        <p:spPr>
          <a:xfrm>
            <a:off x="7582587" y="3107108"/>
            <a:ext cx="28582" cy="40491"/>
          </a:xfrm>
          <a:prstGeom prst="ellipse">
            <a:avLst/>
          </a:prstGeom>
          <a:solidFill>
            <a:schemeClr val="accent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30747" name="任意多边形 30746"/>
          <p:cNvSpPr/>
          <p:nvPr/>
        </p:nvSpPr>
        <p:spPr>
          <a:xfrm>
            <a:off x="7388467" y="2615258"/>
            <a:ext cx="125046" cy="265575"/>
          </a:xfrm>
          <a:custGeom>
            <a:avLst/>
            <a:gdLst/>
            <a:ahLst/>
            <a:cxnLst/>
            <a:rect l="0" t="0" r="0" b="0"/>
            <a:pathLst>
              <a:path w="179" h="522">
                <a:moveTo>
                  <a:pt x="0" y="522"/>
                </a:moveTo>
                <a:cubicBezTo>
                  <a:pt x="19" y="470"/>
                  <a:pt x="10" y="449"/>
                  <a:pt x="56" y="420"/>
                </a:cubicBezTo>
                <a:cubicBezTo>
                  <a:pt x="69" y="380"/>
                  <a:pt x="89" y="349"/>
                  <a:pt x="103" y="308"/>
                </a:cubicBezTo>
                <a:cubicBezTo>
                  <a:pt x="106" y="299"/>
                  <a:pt x="112" y="281"/>
                  <a:pt x="112" y="281"/>
                </a:cubicBezTo>
                <a:cubicBezTo>
                  <a:pt x="117" y="190"/>
                  <a:pt x="110" y="162"/>
                  <a:pt x="130" y="95"/>
                </a:cubicBezTo>
                <a:cubicBezTo>
                  <a:pt x="136" y="76"/>
                  <a:pt x="137" y="54"/>
                  <a:pt x="149" y="39"/>
                </a:cubicBezTo>
                <a:cubicBezTo>
                  <a:pt x="179" y="0"/>
                  <a:pt x="177" y="36"/>
                  <a:pt x="177" y="11"/>
                </a:cubicBezTo>
              </a:path>
            </a:pathLst>
          </a:custGeom>
          <a:noFill/>
          <a:ln w="28575" cap="flat" cmpd="sng">
            <a:solidFill>
              <a:schemeClr val="bg1"/>
            </a:solidFill>
            <a:prstDash val="solid"/>
            <a:headEnd type="none" w="med" len="med"/>
            <a:tailEnd type="none" w="med" len="med"/>
          </a:ln>
        </p:spPr>
        <p:txBody>
          <a:bodyPr/>
          <a:lstStyle>
            <a:defPPr/>
          </a:lstStyle>
          <a:p>
            <a:endParaRPr lang="zh-CN" altLang="en-US" sz="100"/>
          </a:p>
        </p:txBody>
      </p:sp>
      <p:sp>
        <p:nvSpPr>
          <p:cNvPr id="30748" name="任意多边形 30747"/>
          <p:cNvSpPr/>
          <p:nvPr/>
        </p:nvSpPr>
        <p:spPr>
          <a:xfrm>
            <a:off x="7540905" y="2629549"/>
            <a:ext cx="123856" cy="263193"/>
          </a:xfrm>
          <a:custGeom>
            <a:avLst/>
            <a:gdLst/>
            <a:ahLst/>
            <a:cxnLst/>
            <a:rect l="0" t="0" r="0" b="0"/>
            <a:pathLst>
              <a:path w="179" h="522">
                <a:moveTo>
                  <a:pt x="0" y="522"/>
                </a:moveTo>
                <a:cubicBezTo>
                  <a:pt x="19" y="470"/>
                  <a:pt x="10" y="449"/>
                  <a:pt x="56" y="420"/>
                </a:cubicBezTo>
                <a:cubicBezTo>
                  <a:pt x="69" y="380"/>
                  <a:pt x="89" y="349"/>
                  <a:pt x="103" y="308"/>
                </a:cubicBezTo>
                <a:cubicBezTo>
                  <a:pt x="106" y="299"/>
                  <a:pt x="112" y="281"/>
                  <a:pt x="112" y="281"/>
                </a:cubicBezTo>
                <a:cubicBezTo>
                  <a:pt x="117" y="190"/>
                  <a:pt x="110" y="162"/>
                  <a:pt x="130" y="95"/>
                </a:cubicBezTo>
                <a:cubicBezTo>
                  <a:pt x="136" y="76"/>
                  <a:pt x="137" y="54"/>
                  <a:pt x="149" y="39"/>
                </a:cubicBezTo>
                <a:cubicBezTo>
                  <a:pt x="179" y="0"/>
                  <a:pt x="177" y="36"/>
                  <a:pt x="177" y="11"/>
                </a:cubicBezTo>
              </a:path>
            </a:pathLst>
          </a:custGeom>
          <a:noFill/>
          <a:ln w="28575" cap="flat" cmpd="sng">
            <a:solidFill>
              <a:schemeClr val="bg1"/>
            </a:solidFill>
            <a:prstDash val="solid"/>
            <a:headEnd type="none" w="med" len="med"/>
            <a:tailEnd type="none" w="med" len="med"/>
          </a:ln>
        </p:spPr>
        <p:txBody>
          <a:bodyPr/>
          <a:lstStyle>
            <a:defPPr/>
          </a:lstStyle>
          <a:p>
            <a:endParaRPr lang="zh-CN" altLang="en-US" sz="100"/>
          </a:p>
        </p:txBody>
      </p:sp>
      <p:sp>
        <p:nvSpPr>
          <p:cNvPr id="30749" name="任意多边形 30748"/>
          <p:cNvSpPr/>
          <p:nvPr/>
        </p:nvSpPr>
        <p:spPr>
          <a:xfrm>
            <a:off x="7667142" y="2612876"/>
            <a:ext cx="125046" cy="263193"/>
          </a:xfrm>
          <a:custGeom>
            <a:avLst/>
            <a:gdLst/>
            <a:ahLst/>
            <a:cxnLst/>
            <a:rect l="0" t="0" r="0" b="0"/>
            <a:pathLst>
              <a:path w="179" h="522">
                <a:moveTo>
                  <a:pt x="0" y="522"/>
                </a:moveTo>
                <a:cubicBezTo>
                  <a:pt x="19" y="470"/>
                  <a:pt x="10" y="449"/>
                  <a:pt x="56" y="420"/>
                </a:cubicBezTo>
                <a:cubicBezTo>
                  <a:pt x="69" y="380"/>
                  <a:pt x="89" y="349"/>
                  <a:pt x="103" y="308"/>
                </a:cubicBezTo>
                <a:cubicBezTo>
                  <a:pt x="106" y="299"/>
                  <a:pt x="112" y="281"/>
                  <a:pt x="112" y="281"/>
                </a:cubicBezTo>
                <a:cubicBezTo>
                  <a:pt x="117" y="190"/>
                  <a:pt x="110" y="162"/>
                  <a:pt x="130" y="95"/>
                </a:cubicBezTo>
                <a:cubicBezTo>
                  <a:pt x="136" y="76"/>
                  <a:pt x="137" y="54"/>
                  <a:pt x="149" y="39"/>
                </a:cubicBezTo>
                <a:cubicBezTo>
                  <a:pt x="179" y="0"/>
                  <a:pt x="177" y="36"/>
                  <a:pt x="177" y="11"/>
                </a:cubicBezTo>
              </a:path>
            </a:pathLst>
          </a:custGeom>
          <a:noFill/>
          <a:ln w="28575" cap="flat" cmpd="sng">
            <a:solidFill>
              <a:schemeClr val="bg1"/>
            </a:solidFill>
            <a:prstDash val="solid"/>
            <a:headEnd type="none" w="med" len="med"/>
            <a:tailEnd type="none" w="med" len="med"/>
          </a:ln>
        </p:spPr>
        <p:txBody>
          <a:bodyPr/>
          <a:lstStyle>
            <a:defPPr/>
          </a:lstStyle>
          <a:p>
            <a:endParaRPr lang="zh-CN" altLang="en-US" sz="100"/>
          </a:p>
        </p:txBody>
      </p:sp>
      <p:sp>
        <p:nvSpPr>
          <p:cNvPr id="30750" name="任意多边形 30749"/>
          <p:cNvSpPr/>
          <p:nvPr/>
        </p:nvSpPr>
        <p:spPr>
          <a:xfrm>
            <a:off x="7246748" y="2645031"/>
            <a:ext cx="125047" cy="264384"/>
          </a:xfrm>
          <a:custGeom>
            <a:avLst/>
            <a:gdLst/>
            <a:ahLst/>
            <a:cxnLst/>
            <a:rect l="0" t="0" r="0" b="0"/>
            <a:pathLst>
              <a:path w="179" h="522">
                <a:moveTo>
                  <a:pt x="0" y="522"/>
                </a:moveTo>
                <a:cubicBezTo>
                  <a:pt x="19" y="470"/>
                  <a:pt x="10" y="449"/>
                  <a:pt x="56" y="420"/>
                </a:cubicBezTo>
                <a:cubicBezTo>
                  <a:pt x="69" y="380"/>
                  <a:pt x="89" y="349"/>
                  <a:pt x="103" y="308"/>
                </a:cubicBezTo>
                <a:cubicBezTo>
                  <a:pt x="106" y="299"/>
                  <a:pt x="112" y="281"/>
                  <a:pt x="112" y="281"/>
                </a:cubicBezTo>
                <a:cubicBezTo>
                  <a:pt x="117" y="190"/>
                  <a:pt x="110" y="162"/>
                  <a:pt x="130" y="95"/>
                </a:cubicBezTo>
                <a:cubicBezTo>
                  <a:pt x="136" y="76"/>
                  <a:pt x="137" y="54"/>
                  <a:pt x="149" y="39"/>
                </a:cubicBezTo>
                <a:cubicBezTo>
                  <a:pt x="179" y="0"/>
                  <a:pt x="177" y="36"/>
                  <a:pt x="177" y="11"/>
                </a:cubicBezTo>
              </a:path>
            </a:pathLst>
          </a:custGeom>
          <a:noFill/>
          <a:ln w="28575" cap="flat" cmpd="sng">
            <a:solidFill>
              <a:schemeClr val="bg1"/>
            </a:solidFill>
            <a:prstDash val="solid"/>
            <a:headEnd type="none" w="med" len="med"/>
            <a:tailEnd type="none" w="med" len="med"/>
          </a:ln>
        </p:spPr>
        <p:txBody>
          <a:bodyPr/>
          <a:lstStyle>
            <a:defPPr/>
          </a:lstStyle>
          <a:p>
            <a:endParaRPr lang="zh-CN" altLang="en-US" sz="100"/>
          </a:p>
        </p:txBody>
      </p:sp>
      <p:grpSp>
        <p:nvGrpSpPr>
          <p:cNvPr id="30751" name="组合 30750"/>
          <p:cNvGrpSpPr/>
          <p:nvPr/>
        </p:nvGrpSpPr>
        <p:grpSpPr>
          <a:xfrm>
            <a:off x="7286048" y="3383401"/>
            <a:ext cx="490659" cy="682396"/>
            <a:chOff x="5225" y="948"/>
            <a:chExt cx="1605" cy="2238"/>
          </a:xfrm>
        </p:grpSpPr>
        <p:grpSp>
          <p:nvGrpSpPr>
            <p:cNvPr id="30752" name="组合 30751"/>
            <p:cNvGrpSpPr/>
            <p:nvPr/>
          </p:nvGrpSpPr>
          <p:grpSpPr>
            <a:xfrm>
              <a:off x="5225" y="1730"/>
              <a:ext cx="1605" cy="1456"/>
              <a:chOff x="8408" y="2532"/>
              <a:chExt cx="1994" cy="1812"/>
            </a:xfrm>
          </p:grpSpPr>
          <p:grpSp>
            <p:nvGrpSpPr>
              <p:cNvPr id="30753" name="组合 30752"/>
              <p:cNvGrpSpPr/>
              <p:nvPr/>
            </p:nvGrpSpPr>
            <p:grpSpPr>
              <a:xfrm>
                <a:off x="8497" y="3528"/>
                <a:ext cx="1810" cy="676"/>
                <a:chOff x="8497" y="3468"/>
                <a:chExt cx="1810" cy="676"/>
              </a:xfrm>
            </p:grpSpPr>
            <p:sp>
              <p:nvSpPr>
                <p:cNvPr id="30754" name="任意多边形 30753"/>
                <p:cNvSpPr/>
                <p:nvPr/>
              </p:nvSpPr>
              <p:spPr>
                <a:xfrm>
                  <a:off x="8537" y="3528"/>
                  <a:ext cx="1754" cy="616"/>
                </a:xfrm>
                <a:custGeom>
                  <a:avLst/>
                  <a:gdLst>
                    <a:gd name="txL" fmla="*/ 4680 w 21600"/>
                    <a:gd name="txT" fmla="*/ 4680 h 21600"/>
                    <a:gd name="txR" fmla="*/ 16920 w 21600"/>
                    <a:gd name="txB" fmla="*/ 16920 h 21600"/>
                  </a:gdLst>
                  <a:ahLst/>
                  <a:cxnLst>
                    <a:cxn ang="0">
                      <a:pos x="18720" y="10800"/>
                    </a:cxn>
                    <a:cxn ang="90">
                      <a:pos x="10800" y="21600"/>
                    </a:cxn>
                    <a:cxn ang="180">
                      <a:pos x="2880" y="10800"/>
                    </a:cxn>
                    <a:cxn ang="270">
                      <a:pos x="10800" y="0"/>
                    </a:cxn>
                  </a:cxnLst>
                  <a:rect l="txL" t="txT" r="txR" b="txB"/>
                  <a:pathLst>
                    <a:path w="21600" h="21600">
                      <a:moveTo>
                        <a:pt x="0" y="0"/>
                      </a:moveTo>
                      <a:lnTo>
                        <a:pt x="5760" y="21600"/>
                      </a:lnTo>
                      <a:lnTo>
                        <a:pt x="15840" y="21600"/>
                      </a:lnTo>
                      <a:lnTo>
                        <a:pt x="21600" y="0"/>
                      </a:lnTo>
                      <a:close/>
                    </a:path>
                  </a:pathLst>
                </a:custGeom>
                <a:pattFill prst="dashHorz">
                  <a:fgClr>
                    <a:srgbClr val="000000"/>
                  </a:fgClr>
                  <a:bgClr>
                    <a:srgbClr val="FFFFFF"/>
                  </a:bgClr>
                </a:pattFill>
                <a:ln w="9525">
                  <a:noFill/>
                </a:ln>
              </p:spPr>
              <p:txBody>
                <a:bodyPr/>
                <a:lstStyle>
                  <a:defPPr/>
                </a:lstStyle>
                <a:p>
                  <a:endParaRPr lang="zh-CN" altLang="en-US" sz="100"/>
                </a:p>
              </p:txBody>
            </p:sp>
            <p:sp>
              <p:nvSpPr>
                <p:cNvPr id="30755" name="直接连接符 30754"/>
                <p:cNvSpPr/>
                <p:nvPr/>
              </p:nvSpPr>
              <p:spPr>
                <a:xfrm>
                  <a:off x="8497" y="3468"/>
                  <a:ext cx="1810" cy="0"/>
                </a:xfrm>
                <a:prstGeom prst="line">
                  <a:avLst/>
                </a:prstGeom>
                <a:ln w="9525" cap="flat" cmpd="sng">
                  <a:solidFill>
                    <a:srgbClr val="000000"/>
                  </a:solidFill>
                  <a:prstDash val="solid"/>
                  <a:headEnd type="none" w="med" len="med"/>
                  <a:tailEnd type="none" w="med" len="med"/>
                </a:ln>
              </p:spPr>
              <p:txBody>
                <a:bodyPr/>
                <a:lstStyle>
                  <a:defPPr/>
                </a:lstStyle>
                <a:p>
                  <a:endParaRPr/>
                </a:p>
              </p:txBody>
            </p:sp>
          </p:grpSp>
          <p:sp>
            <p:nvSpPr>
              <p:cNvPr id="30756" name="任意多边形 30755"/>
              <p:cNvSpPr/>
              <p:nvPr/>
            </p:nvSpPr>
            <p:spPr>
              <a:xfrm>
                <a:off x="8408" y="2844"/>
                <a:ext cx="1994" cy="1404"/>
              </a:xfrm>
              <a:custGeom>
                <a:avLst/>
                <a:gdLst/>
                <a:ahLst/>
                <a:cxnLst/>
                <a:rect l="0" t="0" r="0" b="0"/>
                <a:pathLst>
                  <a:path w="1994" h="1404">
                    <a:moveTo>
                      <a:pt x="543" y="1404"/>
                    </a:moveTo>
                    <a:lnTo>
                      <a:pt x="0" y="624"/>
                    </a:lnTo>
                    <a:lnTo>
                      <a:pt x="724" y="312"/>
                    </a:lnTo>
                    <a:lnTo>
                      <a:pt x="724" y="0"/>
                    </a:lnTo>
                    <a:lnTo>
                      <a:pt x="1267" y="0"/>
                    </a:lnTo>
                    <a:lnTo>
                      <a:pt x="1265" y="330"/>
                    </a:lnTo>
                    <a:lnTo>
                      <a:pt x="1994" y="624"/>
                    </a:lnTo>
                    <a:lnTo>
                      <a:pt x="1448" y="1404"/>
                    </a:lnTo>
                    <a:lnTo>
                      <a:pt x="543" y="1404"/>
                    </a:lnTo>
                    <a:close/>
                  </a:path>
                </a:pathLst>
              </a:custGeom>
              <a:noFill/>
              <a:ln w="9525" cap="flat" cmpd="sng">
                <a:solidFill>
                  <a:srgbClr val="000000"/>
                </a:solidFill>
                <a:prstDash val="solid"/>
                <a:headEnd type="none" w="med" len="med"/>
                <a:tailEnd type="none" w="med" len="med"/>
              </a:ln>
            </p:spPr>
            <p:txBody>
              <a:bodyPr/>
              <a:lstStyle>
                <a:defPPr/>
              </a:lstStyle>
              <a:p>
                <a:endParaRPr lang="zh-CN" altLang="en-US" sz="100"/>
              </a:p>
            </p:txBody>
          </p:sp>
          <p:grpSp>
            <p:nvGrpSpPr>
              <p:cNvPr id="30757" name="组合 30756"/>
              <p:cNvGrpSpPr/>
              <p:nvPr/>
            </p:nvGrpSpPr>
            <p:grpSpPr>
              <a:xfrm>
                <a:off x="9040" y="2532"/>
                <a:ext cx="882" cy="1634"/>
                <a:chOff x="6325" y="2376"/>
                <a:chExt cx="882" cy="1634"/>
              </a:xfrm>
            </p:grpSpPr>
            <p:sp>
              <p:nvSpPr>
                <p:cNvPr id="30758" name="任意多边形 30757"/>
                <p:cNvSpPr/>
                <p:nvPr/>
              </p:nvSpPr>
              <p:spPr>
                <a:xfrm>
                  <a:off x="6486" y="2648"/>
                  <a:ext cx="393" cy="295"/>
                </a:xfrm>
                <a:custGeom>
                  <a:avLst/>
                  <a:gdLst>
                    <a:gd name="txL" fmla="*/ 4500 w 21600"/>
                    <a:gd name="txT" fmla="*/ 4500 h 21600"/>
                    <a:gd name="txR" fmla="*/ 17100 w 21600"/>
                    <a:gd name="txB" fmla="*/ 17100 h 21600"/>
                  </a:gdLst>
                  <a:ahLst/>
                  <a:cxnLst>
                    <a:cxn ang="0">
                      <a:pos x="18900" y="10800"/>
                    </a:cxn>
                    <a:cxn ang="90">
                      <a:pos x="10800" y="21600"/>
                    </a:cxn>
                    <a:cxn ang="180">
                      <a:pos x="2700" y="10800"/>
                    </a:cxn>
                    <a:cxn ang="270">
                      <a:pos x="10800" y="0"/>
                    </a:cxn>
                  </a:cxnLst>
                  <a:rect l="txL" t="txT" r="txR" b="txB"/>
                  <a:pathLst>
                    <a:path w="21600" h="21600">
                      <a:moveTo>
                        <a:pt x="0" y="0"/>
                      </a:moveTo>
                      <a:lnTo>
                        <a:pt x="5400" y="21600"/>
                      </a:lnTo>
                      <a:lnTo>
                        <a:pt x="16200" y="21600"/>
                      </a:lnTo>
                      <a:lnTo>
                        <a:pt x="21600" y="0"/>
                      </a:lnTo>
                      <a:close/>
                    </a:path>
                  </a:pathLst>
                </a:custGeom>
                <a:noFill/>
                <a:ln w="9525" cap="flat" cmpd="sng">
                  <a:solidFill>
                    <a:srgbClr val="000000"/>
                  </a:solidFill>
                  <a:prstDash val="solid"/>
                  <a:miter/>
                  <a:headEnd type="none" w="med" len="med"/>
                  <a:tailEnd type="none" w="med" len="med"/>
                </a:ln>
              </p:spPr>
              <p:txBody>
                <a:bodyPr/>
                <a:lstStyle>
                  <a:defPPr/>
                </a:lstStyle>
                <a:p>
                  <a:endParaRPr lang="zh-CN" altLang="en-US" sz="100"/>
                </a:p>
              </p:txBody>
            </p:sp>
            <p:sp>
              <p:nvSpPr>
                <p:cNvPr id="30759" name="hx30Oval 20"/>
                <p:cNvSpPr/>
                <p:nvPr/>
              </p:nvSpPr>
              <p:spPr>
                <a:xfrm>
                  <a:off x="6526" y="2492"/>
                  <a:ext cx="331" cy="52"/>
                </a:xfrm>
                <a:prstGeom prst="ellipse">
                  <a:avLst/>
                </a:prstGeom>
                <a:solidFill>
                  <a:srgbClr val="000000"/>
                </a:solidFill>
                <a:ln w="9525" cap="flat" cmpd="sng">
                  <a:solidFill>
                    <a:srgbClr val="000000"/>
                  </a:solidFill>
                  <a:prstDash val="solid"/>
                  <a:headEnd type="none" w="med" len="med"/>
                  <a:tailEnd type="none" w="med" len="med"/>
                </a:ln>
              </p:spPr>
              <p:txBody>
                <a:bodyPr/>
                <a:lstStyle>
                  <a:defPPr/>
                </a:lstStyle>
                <a:p>
                  <a:endParaRPr lang="zh-CN" altLang="en-US" sz="100"/>
                </a:p>
              </p:txBody>
            </p:sp>
            <p:sp>
              <p:nvSpPr>
                <p:cNvPr id="30760" name="hx30Rectangle 21"/>
                <p:cNvSpPr/>
                <p:nvPr/>
              </p:nvSpPr>
              <p:spPr>
                <a:xfrm>
                  <a:off x="6606" y="2376"/>
                  <a:ext cx="165" cy="111"/>
                </a:xfrm>
                <a:prstGeom prst="rect">
                  <a:avLst/>
                </a:prstGeom>
                <a:solidFill>
                  <a:srgbClr val="000000"/>
                </a:solidFill>
                <a:ln w="9525" cap="flat" cmpd="sng">
                  <a:solidFill>
                    <a:srgbClr val="000000"/>
                  </a:solidFill>
                  <a:prstDash val="solid"/>
                  <a:miter/>
                  <a:headEnd type="none" w="med" len="med"/>
                  <a:tailEnd type="none" w="med" len="med"/>
                </a:ln>
              </p:spPr>
              <p:txBody>
                <a:bodyPr/>
                <a:lstStyle>
                  <a:defPPr/>
                </a:lstStyle>
                <a:p>
                  <a:endParaRPr lang="zh-CN" altLang="en-US" sz="100"/>
                </a:p>
              </p:txBody>
            </p:sp>
            <p:sp>
              <p:nvSpPr>
                <p:cNvPr id="30761" name="hx30Freeform 72"/>
                <p:cNvSpPr/>
                <p:nvPr/>
              </p:nvSpPr>
              <p:spPr>
                <a:xfrm>
                  <a:off x="6365" y="2920"/>
                  <a:ext cx="842" cy="1090"/>
                </a:xfrm>
                <a:custGeom>
                  <a:avLst/>
                  <a:gdLst/>
                  <a:ahLst/>
                  <a:cxnLst/>
                  <a:rect l="0" t="0" r="0" b="0"/>
                  <a:pathLst>
                    <a:path w="1830" h="3302">
                      <a:moveTo>
                        <a:pt x="840" y="0"/>
                      </a:moveTo>
                      <a:cubicBezTo>
                        <a:pt x="615" y="572"/>
                        <a:pt x="390" y="1144"/>
                        <a:pt x="480" y="1404"/>
                      </a:cubicBezTo>
                      <a:cubicBezTo>
                        <a:pt x="570" y="1664"/>
                        <a:pt x="1170" y="1456"/>
                        <a:pt x="1380" y="1560"/>
                      </a:cubicBezTo>
                      <a:cubicBezTo>
                        <a:pt x="1590" y="1664"/>
                        <a:pt x="1830" y="1872"/>
                        <a:pt x="1740" y="2028"/>
                      </a:cubicBezTo>
                      <a:cubicBezTo>
                        <a:pt x="1650" y="2184"/>
                        <a:pt x="870" y="2366"/>
                        <a:pt x="840" y="2496"/>
                      </a:cubicBezTo>
                      <a:cubicBezTo>
                        <a:pt x="810" y="2626"/>
                        <a:pt x="1410" y="2730"/>
                        <a:pt x="1560" y="2808"/>
                      </a:cubicBezTo>
                      <a:cubicBezTo>
                        <a:pt x="1710" y="2886"/>
                        <a:pt x="1740" y="2886"/>
                        <a:pt x="1740" y="2964"/>
                      </a:cubicBezTo>
                      <a:cubicBezTo>
                        <a:pt x="1740" y="3042"/>
                        <a:pt x="1680" y="3302"/>
                        <a:pt x="1560" y="3276"/>
                      </a:cubicBezTo>
                      <a:cubicBezTo>
                        <a:pt x="1440" y="3250"/>
                        <a:pt x="1170" y="2912"/>
                        <a:pt x="1020" y="2808"/>
                      </a:cubicBezTo>
                      <a:cubicBezTo>
                        <a:pt x="870" y="2704"/>
                        <a:pt x="720" y="2730"/>
                        <a:pt x="660" y="2652"/>
                      </a:cubicBezTo>
                      <a:cubicBezTo>
                        <a:pt x="600" y="2574"/>
                        <a:pt x="540" y="2470"/>
                        <a:pt x="660" y="2340"/>
                      </a:cubicBezTo>
                      <a:cubicBezTo>
                        <a:pt x="780" y="2210"/>
                        <a:pt x="1470" y="1976"/>
                        <a:pt x="1380" y="1872"/>
                      </a:cubicBezTo>
                      <a:cubicBezTo>
                        <a:pt x="1290" y="1768"/>
                        <a:pt x="240" y="2028"/>
                        <a:pt x="120" y="1716"/>
                      </a:cubicBezTo>
                      <a:cubicBezTo>
                        <a:pt x="0" y="1404"/>
                        <a:pt x="330" y="702"/>
                        <a:pt x="660" y="0"/>
                      </a:cubicBezTo>
                    </a:path>
                  </a:pathLst>
                </a:custGeom>
                <a:pattFill prst="zigZag">
                  <a:fgClr>
                    <a:srgbClr val="000000"/>
                  </a:fgClr>
                  <a:bgClr>
                    <a:srgbClr val="FFFFFF"/>
                  </a:bgClr>
                </a:pattFill>
                <a:ln w="9525" cap="flat" cmpd="sng">
                  <a:solidFill>
                    <a:srgbClr val="000000"/>
                  </a:solidFill>
                  <a:prstDash val="solid"/>
                  <a:headEnd type="none" w="med" len="med"/>
                  <a:tailEnd type="none" w="med" len="med"/>
                </a:ln>
              </p:spPr>
              <p:txBody>
                <a:bodyPr/>
                <a:lstStyle>
                  <a:defPPr/>
                </a:lstStyle>
                <a:p>
                  <a:endParaRPr lang="zh-CN" altLang="en-US" sz="100"/>
                </a:p>
              </p:txBody>
            </p:sp>
            <p:grpSp>
              <p:nvGrpSpPr>
                <p:cNvPr id="30762" name="组合 30761"/>
                <p:cNvGrpSpPr/>
                <p:nvPr/>
              </p:nvGrpSpPr>
              <p:grpSpPr>
                <a:xfrm>
                  <a:off x="6325" y="2552"/>
                  <a:ext cx="712" cy="157"/>
                  <a:chOff x="7391" y="2748"/>
                  <a:chExt cx="712" cy="157"/>
                </a:xfrm>
              </p:grpSpPr>
              <p:sp>
                <p:nvSpPr>
                  <p:cNvPr id="30763" name="矩形 30762"/>
                  <p:cNvSpPr>
                    <a:spLocks noChangeAspect="1"/>
                  </p:cNvSpPr>
                  <p:nvPr/>
                </p:nvSpPr>
                <p:spPr>
                  <a:xfrm>
                    <a:off x="7538" y="2748"/>
                    <a:ext cx="418" cy="91"/>
                  </a:xfrm>
                  <a:prstGeom prst="rect">
                    <a:avLst/>
                  </a:prstGeom>
                  <a:solidFill>
                    <a:srgbClr val="FFFFFF"/>
                  </a:solidFill>
                  <a:ln w="9525" cap="flat" cmpd="sng">
                    <a:solidFill>
                      <a:srgbClr val="000000"/>
                    </a:solidFill>
                    <a:prstDash val="solid"/>
                    <a:miter/>
                    <a:headEnd type="none" w="med" len="med"/>
                    <a:tailEnd type="none" w="med" len="med"/>
                  </a:ln>
                </p:spPr>
                <p:txBody>
                  <a:bodyPr/>
                  <a:lstStyle>
                    <a:defPPr/>
                  </a:lstStyle>
                  <a:p>
                    <a:endParaRPr lang="zh-CN" altLang="en-US" sz="100"/>
                  </a:p>
                </p:txBody>
              </p:sp>
              <p:sp>
                <p:nvSpPr>
                  <p:cNvPr id="30764" name="矩形 30763"/>
                  <p:cNvSpPr>
                    <a:spLocks noChangeAspect="1"/>
                  </p:cNvSpPr>
                  <p:nvPr/>
                </p:nvSpPr>
                <p:spPr>
                  <a:xfrm>
                    <a:off x="7391" y="2819"/>
                    <a:ext cx="712" cy="86"/>
                  </a:xfrm>
                  <a:prstGeom prst="rect">
                    <a:avLst/>
                  </a:prstGeom>
                  <a:solidFill>
                    <a:srgbClr val="FFFFFF"/>
                  </a:solidFill>
                  <a:ln w="9525" cap="flat" cmpd="sng">
                    <a:solidFill>
                      <a:srgbClr val="000000"/>
                    </a:solidFill>
                    <a:prstDash val="solid"/>
                    <a:miter/>
                    <a:headEnd type="none" w="med" len="med"/>
                    <a:tailEnd type="none" w="med" len="med"/>
                  </a:ln>
                </p:spPr>
                <p:txBody>
                  <a:bodyPr/>
                  <a:lstStyle>
                    <a:defPPr/>
                  </a:lstStyle>
                  <a:p>
                    <a:endParaRPr lang="zh-CN" altLang="en-US" sz="100"/>
                  </a:p>
                </p:txBody>
              </p:sp>
            </p:grpSp>
          </p:grpSp>
          <p:sp>
            <p:nvSpPr>
              <p:cNvPr id="30765" name="任意多边形 30764"/>
              <p:cNvSpPr/>
              <p:nvPr/>
            </p:nvSpPr>
            <p:spPr>
              <a:xfrm flipV="1">
                <a:off x="8779" y="4248"/>
                <a:ext cx="1255" cy="96"/>
              </a:xfrm>
              <a:custGeom>
                <a:avLst/>
                <a:gdLst>
                  <a:gd name="txL" fmla="*/ 3848 w 21600"/>
                  <a:gd name="txT" fmla="*/ 3848 h 21600"/>
                  <a:gd name="txR" fmla="*/ 17752 w 21600"/>
                  <a:gd name="txB" fmla="*/ 17752 h 21600"/>
                </a:gdLst>
                <a:ahLst/>
                <a:cxnLst>
                  <a:cxn ang="0">
                    <a:pos x="19552" y="10800"/>
                  </a:cxn>
                  <a:cxn ang="90">
                    <a:pos x="10800" y="21600"/>
                  </a:cxn>
                  <a:cxn ang="180">
                    <a:pos x="2048" y="10800"/>
                  </a:cxn>
                  <a:cxn ang="270">
                    <a:pos x="10800" y="0"/>
                  </a:cxn>
                </a:cxnLst>
                <a:rect l="txL" t="txT" r="txR" b="txB"/>
                <a:pathLst>
                  <a:path w="21600" h="21600">
                    <a:moveTo>
                      <a:pt x="0" y="0"/>
                    </a:moveTo>
                    <a:lnTo>
                      <a:pt x="4096" y="21600"/>
                    </a:lnTo>
                    <a:lnTo>
                      <a:pt x="17504"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lstStyle>
                <a:defPPr/>
              </a:lstStyle>
              <a:p>
                <a:endParaRPr lang="zh-CN" altLang="en-US" sz="100"/>
              </a:p>
            </p:txBody>
          </p:sp>
          <p:sp>
            <p:nvSpPr>
              <p:cNvPr id="30766" name="矩形 30765"/>
              <p:cNvSpPr/>
              <p:nvPr/>
            </p:nvSpPr>
            <p:spPr>
              <a:xfrm>
                <a:off x="8939" y="4228"/>
                <a:ext cx="944" cy="56"/>
              </a:xfrm>
              <a:prstGeom prst="rect">
                <a:avLst/>
              </a:prstGeom>
              <a:solidFill>
                <a:srgbClr val="FFFFFF"/>
              </a:solidFill>
              <a:ln w="9525" cap="flat" cmpd="sng">
                <a:solidFill>
                  <a:srgbClr val="000000"/>
                </a:solidFill>
                <a:prstDash val="solid"/>
                <a:miter/>
                <a:headEnd type="none" w="med" len="med"/>
                <a:tailEnd type="none" w="med" len="med"/>
              </a:ln>
            </p:spPr>
            <p:txBody>
              <a:bodyPr/>
              <a:lstStyle>
                <a:defPPr/>
              </a:lstStyle>
              <a:p>
                <a:endParaRPr lang="zh-CN" altLang="en-US" sz="100"/>
              </a:p>
            </p:txBody>
          </p:sp>
        </p:grpSp>
        <p:grpSp>
          <p:nvGrpSpPr>
            <p:cNvPr id="30767" name="组合 30766"/>
            <p:cNvGrpSpPr>
              <a:grpSpLocks noChangeAspect="1"/>
            </p:cNvGrpSpPr>
            <p:nvPr/>
          </p:nvGrpSpPr>
          <p:grpSpPr>
            <a:xfrm>
              <a:off x="5862" y="948"/>
              <a:ext cx="327" cy="837"/>
              <a:chOff x="5760" y="1488"/>
              <a:chExt cx="811" cy="2081"/>
            </a:xfrm>
          </p:grpSpPr>
          <p:sp>
            <p:nvSpPr>
              <p:cNvPr id="30768" name="任意多边形 30767"/>
              <p:cNvSpPr>
                <a:spLocks noChangeAspect="1"/>
              </p:cNvSpPr>
              <p:nvPr/>
            </p:nvSpPr>
            <p:spPr>
              <a:xfrm rot="5700000">
                <a:off x="5125" y="2123"/>
                <a:ext cx="2081" cy="811"/>
              </a:xfrm>
              <a:custGeom>
                <a:avLst/>
                <a:gdLst/>
                <a:ahLst/>
                <a:cxnLst/>
                <a:rect l="0" t="0" r="0" b="0"/>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w="9525">
                <a:noFill/>
              </a:ln>
            </p:spPr>
            <p:txBody>
              <a:bodyPr/>
              <a:lstStyle>
                <a:defPPr/>
              </a:lstStyle>
              <a:p>
                <a:endParaRPr lang="zh-CN" altLang="en-US" sz="100"/>
              </a:p>
            </p:txBody>
          </p:sp>
          <p:sp>
            <p:nvSpPr>
              <p:cNvPr id="30769" name="任意多边形 30768"/>
              <p:cNvSpPr>
                <a:spLocks noChangeAspect="1"/>
              </p:cNvSpPr>
              <p:nvPr/>
            </p:nvSpPr>
            <p:spPr>
              <a:xfrm rot="5700000">
                <a:off x="5604" y="2792"/>
                <a:ext cx="1102" cy="430"/>
              </a:xfrm>
              <a:custGeom>
                <a:avLst/>
                <a:gdLst/>
                <a:ahLst/>
                <a:cxnLst/>
                <a:rect l="0" t="0" r="0" b="0"/>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w="9525">
                <a:noFill/>
              </a:ln>
            </p:spPr>
            <p:txBody>
              <a:bodyPr/>
              <a:lstStyle>
                <a:defPPr/>
              </a:lstStyle>
              <a:p>
                <a:endParaRPr lang="zh-CN" altLang="en-US" sz="100"/>
              </a:p>
            </p:txBody>
          </p:sp>
        </p:grpSp>
      </p:grpSp>
      <p:sp>
        <p:nvSpPr>
          <p:cNvPr id="30770" name="矩形 30769"/>
          <p:cNvSpPr/>
          <p:nvPr/>
        </p:nvSpPr>
        <p:spPr>
          <a:xfrm>
            <a:off x="6987127" y="3484629"/>
            <a:ext cx="967026" cy="41683"/>
          </a:xfrm>
          <a:prstGeom prst="rect">
            <a:avLst/>
          </a:prstGeom>
          <a:solidFill>
            <a:schemeClr val="bg2"/>
          </a:solidFill>
          <a:ln w="28575" cap="flat" cmpd="sng">
            <a:solidFill>
              <a:schemeClr val="tx1"/>
            </a:solidFill>
            <a:prstDash val="solid"/>
            <a:miter/>
            <a:headEnd type="none" w="med" len="med"/>
            <a:tailEnd type="none" w="med" len="med"/>
          </a:ln>
        </p:spPr>
        <p:txBody>
          <a:bodyPr/>
          <a:lstStyle>
            <a:defPPr/>
          </a:lstStyle>
          <a:p>
            <a:endParaRPr lang="zh-CN" altLang="en-US" sz="100"/>
          </a:p>
        </p:txBody>
      </p:sp>
      <p:grpSp>
        <p:nvGrpSpPr>
          <p:cNvPr id="30771" name="组合 30770"/>
          <p:cNvGrpSpPr/>
          <p:nvPr/>
        </p:nvGrpSpPr>
        <p:grpSpPr>
          <a:xfrm>
            <a:off x="7015709" y="3436992"/>
            <a:ext cx="914626" cy="45255"/>
            <a:chOff x="748" y="1979"/>
            <a:chExt cx="988" cy="48"/>
          </a:xfrm>
        </p:grpSpPr>
        <p:grpSp>
          <p:nvGrpSpPr>
            <p:cNvPr id="30772" name="组合 30771"/>
            <p:cNvGrpSpPr/>
            <p:nvPr/>
          </p:nvGrpSpPr>
          <p:grpSpPr>
            <a:xfrm>
              <a:off x="748" y="1979"/>
              <a:ext cx="362" cy="48"/>
              <a:chOff x="839" y="2278"/>
              <a:chExt cx="362" cy="48"/>
            </a:xfrm>
          </p:grpSpPr>
          <p:grpSp>
            <p:nvGrpSpPr>
              <p:cNvPr id="30773" name="组合 30772"/>
              <p:cNvGrpSpPr/>
              <p:nvPr/>
            </p:nvGrpSpPr>
            <p:grpSpPr>
              <a:xfrm>
                <a:off x="839" y="2279"/>
                <a:ext cx="181" cy="47"/>
                <a:chOff x="158" y="1706"/>
                <a:chExt cx="908" cy="454"/>
              </a:xfrm>
            </p:grpSpPr>
            <p:sp>
              <p:nvSpPr>
                <p:cNvPr id="30774" name="直接连接符 30773"/>
                <p:cNvSpPr/>
                <p:nvPr/>
              </p:nvSpPr>
              <p:spPr>
                <a:xfrm flipV="1">
                  <a:off x="158"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75" name="直接连接符 30774"/>
                <p:cNvSpPr/>
                <p:nvPr/>
              </p:nvSpPr>
              <p:spPr>
                <a:xfrm>
                  <a:off x="385"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76" name="直接连接符 30775"/>
                <p:cNvSpPr/>
                <p:nvPr/>
              </p:nvSpPr>
              <p:spPr>
                <a:xfrm flipV="1">
                  <a:off x="612"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77" name="直接连接符 30776"/>
                <p:cNvSpPr/>
                <p:nvPr/>
              </p:nvSpPr>
              <p:spPr>
                <a:xfrm>
                  <a:off x="839"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grpSp>
          <p:grpSp>
            <p:nvGrpSpPr>
              <p:cNvPr id="30778" name="组合 30777"/>
              <p:cNvGrpSpPr/>
              <p:nvPr/>
            </p:nvGrpSpPr>
            <p:grpSpPr>
              <a:xfrm>
                <a:off x="1020" y="2278"/>
                <a:ext cx="181" cy="47"/>
                <a:chOff x="158" y="1706"/>
                <a:chExt cx="908" cy="454"/>
              </a:xfrm>
            </p:grpSpPr>
            <p:sp>
              <p:nvSpPr>
                <p:cNvPr id="30779" name="直接连接符 30778"/>
                <p:cNvSpPr/>
                <p:nvPr/>
              </p:nvSpPr>
              <p:spPr>
                <a:xfrm flipV="1">
                  <a:off x="158"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80" name="直接连接符 30779"/>
                <p:cNvSpPr/>
                <p:nvPr/>
              </p:nvSpPr>
              <p:spPr>
                <a:xfrm>
                  <a:off x="385"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81" name="直接连接符 30780"/>
                <p:cNvSpPr/>
                <p:nvPr/>
              </p:nvSpPr>
              <p:spPr>
                <a:xfrm flipV="1">
                  <a:off x="612"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82" name="直接连接符 30781"/>
                <p:cNvSpPr/>
                <p:nvPr/>
              </p:nvSpPr>
              <p:spPr>
                <a:xfrm>
                  <a:off x="839"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grpSp>
        </p:grpSp>
        <p:grpSp>
          <p:nvGrpSpPr>
            <p:cNvPr id="30783" name="组合 30782"/>
            <p:cNvGrpSpPr/>
            <p:nvPr/>
          </p:nvGrpSpPr>
          <p:grpSpPr>
            <a:xfrm>
              <a:off x="1111" y="1979"/>
              <a:ext cx="362" cy="48"/>
              <a:chOff x="839" y="2278"/>
              <a:chExt cx="362" cy="48"/>
            </a:xfrm>
          </p:grpSpPr>
          <p:grpSp>
            <p:nvGrpSpPr>
              <p:cNvPr id="30784" name="组合 30783"/>
              <p:cNvGrpSpPr/>
              <p:nvPr/>
            </p:nvGrpSpPr>
            <p:grpSpPr>
              <a:xfrm>
                <a:off x="839" y="2279"/>
                <a:ext cx="181" cy="47"/>
                <a:chOff x="158" y="1706"/>
                <a:chExt cx="908" cy="454"/>
              </a:xfrm>
            </p:grpSpPr>
            <p:sp>
              <p:nvSpPr>
                <p:cNvPr id="30785" name="直接连接符 30784"/>
                <p:cNvSpPr/>
                <p:nvPr/>
              </p:nvSpPr>
              <p:spPr>
                <a:xfrm flipV="1">
                  <a:off x="158"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86" name="直接连接符 30785"/>
                <p:cNvSpPr/>
                <p:nvPr/>
              </p:nvSpPr>
              <p:spPr>
                <a:xfrm>
                  <a:off x="385"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87" name="直接连接符 30786"/>
                <p:cNvSpPr/>
                <p:nvPr/>
              </p:nvSpPr>
              <p:spPr>
                <a:xfrm flipV="1">
                  <a:off x="612"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88" name="直接连接符 30787"/>
                <p:cNvSpPr/>
                <p:nvPr/>
              </p:nvSpPr>
              <p:spPr>
                <a:xfrm>
                  <a:off x="839"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grpSp>
          <p:grpSp>
            <p:nvGrpSpPr>
              <p:cNvPr id="30789" name="组合 30788"/>
              <p:cNvGrpSpPr/>
              <p:nvPr/>
            </p:nvGrpSpPr>
            <p:grpSpPr>
              <a:xfrm>
                <a:off x="1020" y="2278"/>
                <a:ext cx="181" cy="47"/>
                <a:chOff x="158" y="1706"/>
                <a:chExt cx="908" cy="454"/>
              </a:xfrm>
            </p:grpSpPr>
            <p:sp>
              <p:nvSpPr>
                <p:cNvPr id="30790" name="直接连接符 30789"/>
                <p:cNvSpPr/>
                <p:nvPr/>
              </p:nvSpPr>
              <p:spPr>
                <a:xfrm flipV="1">
                  <a:off x="158"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91" name="直接连接符 30790"/>
                <p:cNvSpPr/>
                <p:nvPr/>
              </p:nvSpPr>
              <p:spPr>
                <a:xfrm>
                  <a:off x="385"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92" name="直接连接符 30791"/>
                <p:cNvSpPr/>
                <p:nvPr/>
              </p:nvSpPr>
              <p:spPr>
                <a:xfrm flipV="1">
                  <a:off x="612"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93" name="直接连接符 30792"/>
                <p:cNvSpPr/>
                <p:nvPr/>
              </p:nvSpPr>
              <p:spPr>
                <a:xfrm>
                  <a:off x="839"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grpSp>
        </p:grpSp>
        <p:grpSp>
          <p:nvGrpSpPr>
            <p:cNvPr id="30794" name="组合 30793"/>
            <p:cNvGrpSpPr/>
            <p:nvPr/>
          </p:nvGrpSpPr>
          <p:grpSpPr>
            <a:xfrm>
              <a:off x="1374" y="1979"/>
              <a:ext cx="362" cy="48"/>
              <a:chOff x="839" y="2278"/>
              <a:chExt cx="362" cy="48"/>
            </a:xfrm>
          </p:grpSpPr>
          <p:grpSp>
            <p:nvGrpSpPr>
              <p:cNvPr id="30795" name="组合 30794"/>
              <p:cNvGrpSpPr/>
              <p:nvPr/>
            </p:nvGrpSpPr>
            <p:grpSpPr>
              <a:xfrm>
                <a:off x="839" y="2279"/>
                <a:ext cx="181" cy="47"/>
                <a:chOff x="158" y="1706"/>
                <a:chExt cx="908" cy="454"/>
              </a:xfrm>
            </p:grpSpPr>
            <p:sp>
              <p:nvSpPr>
                <p:cNvPr id="30796" name="直接连接符 30795"/>
                <p:cNvSpPr/>
                <p:nvPr/>
              </p:nvSpPr>
              <p:spPr>
                <a:xfrm flipV="1">
                  <a:off x="158"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97" name="直接连接符 30796"/>
                <p:cNvSpPr/>
                <p:nvPr/>
              </p:nvSpPr>
              <p:spPr>
                <a:xfrm>
                  <a:off x="385"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98" name="直接连接符 30797"/>
                <p:cNvSpPr/>
                <p:nvPr/>
              </p:nvSpPr>
              <p:spPr>
                <a:xfrm flipV="1">
                  <a:off x="612"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799" name="直接连接符 30798"/>
                <p:cNvSpPr/>
                <p:nvPr/>
              </p:nvSpPr>
              <p:spPr>
                <a:xfrm>
                  <a:off x="839"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grpSp>
          <p:grpSp>
            <p:nvGrpSpPr>
              <p:cNvPr id="30800" name="组合 30799"/>
              <p:cNvGrpSpPr/>
              <p:nvPr/>
            </p:nvGrpSpPr>
            <p:grpSpPr>
              <a:xfrm>
                <a:off x="1020" y="2278"/>
                <a:ext cx="181" cy="47"/>
                <a:chOff x="158" y="1706"/>
                <a:chExt cx="908" cy="454"/>
              </a:xfrm>
            </p:grpSpPr>
            <p:sp>
              <p:nvSpPr>
                <p:cNvPr id="30801" name="直接连接符 30800"/>
                <p:cNvSpPr/>
                <p:nvPr/>
              </p:nvSpPr>
              <p:spPr>
                <a:xfrm flipV="1">
                  <a:off x="158"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802" name="直接连接符 30801"/>
                <p:cNvSpPr/>
                <p:nvPr/>
              </p:nvSpPr>
              <p:spPr>
                <a:xfrm>
                  <a:off x="385"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803" name="直接连接符 30802"/>
                <p:cNvSpPr/>
                <p:nvPr/>
              </p:nvSpPr>
              <p:spPr>
                <a:xfrm flipV="1">
                  <a:off x="612"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sp>
              <p:nvSpPr>
                <p:cNvPr id="30804" name="直接连接符 30803"/>
                <p:cNvSpPr/>
                <p:nvPr/>
              </p:nvSpPr>
              <p:spPr>
                <a:xfrm>
                  <a:off x="839" y="1706"/>
                  <a:ext cx="227" cy="454"/>
                </a:xfrm>
                <a:prstGeom prst="line">
                  <a:avLst/>
                </a:prstGeom>
                <a:ln w="28575" cap="flat" cmpd="sng">
                  <a:solidFill>
                    <a:schemeClr val="tx1"/>
                  </a:solidFill>
                  <a:prstDash val="solid"/>
                  <a:headEnd type="none" w="med" len="med"/>
                  <a:tailEnd type="none" w="med" len="med"/>
                </a:ln>
              </p:spPr>
              <p:txBody>
                <a:bodyPr/>
                <a:lstStyle>
                  <a:defPPr/>
                </a:lstStyle>
                <a:p>
                  <a:endParaRPr/>
                </a:p>
              </p:txBody>
            </p:sp>
          </p:grpSp>
        </p:grpSp>
      </p:grpSp>
      <p:sp>
        <p:nvSpPr>
          <p:cNvPr id="30805" name="直接连接符 30804"/>
          <p:cNvSpPr/>
          <p:nvPr/>
        </p:nvSpPr>
        <p:spPr>
          <a:xfrm flipH="1">
            <a:off x="6960927" y="1654187"/>
            <a:ext cx="0" cy="2478302"/>
          </a:xfrm>
          <a:prstGeom prst="line">
            <a:avLst/>
          </a:prstGeom>
          <a:ln w="76200" cap="flat" cmpd="sng">
            <a:solidFill>
              <a:srgbClr val="4D4D4D"/>
            </a:solidFill>
            <a:prstDash val="solid"/>
            <a:headEnd type="none" w="med" len="med"/>
            <a:tailEnd type="none" w="med" len="med"/>
          </a:ln>
        </p:spPr>
        <p:txBody>
          <a:bodyPr/>
          <a:lstStyle>
            <a:defPPr/>
          </a:lstStyle>
          <a:p>
            <a:endParaRPr/>
          </a:p>
        </p:txBody>
      </p:sp>
      <p:sp>
        <p:nvSpPr>
          <p:cNvPr id="30806" name="矩形 30805"/>
          <p:cNvSpPr/>
          <p:nvPr/>
        </p:nvSpPr>
        <p:spPr>
          <a:xfrm>
            <a:off x="6945445" y="4072943"/>
            <a:ext cx="925344" cy="83364"/>
          </a:xfrm>
          <a:prstGeom prst="rect">
            <a:avLst/>
          </a:prstGeom>
          <a:solidFill>
            <a:srgbClr val="4D4D4D"/>
          </a:solidFill>
          <a:ln w="9525" cap="flat" cmpd="sng">
            <a:solidFill>
              <a:srgbClr val="333333"/>
            </a:solidFill>
            <a:prstDash val="solid"/>
            <a:miter/>
            <a:headEnd type="none" w="med" len="med"/>
            <a:tailEnd type="none" w="med" len="med"/>
          </a:ln>
        </p:spPr>
        <p:txBody>
          <a:bodyPr/>
          <a:lstStyle>
            <a:defPPr/>
          </a:lstStyle>
          <a:p>
            <a:endParaRPr lang="zh-CN" altLang="en-US" sz="100"/>
          </a:p>
        </p:txBody>
      </p:sp>
      <p:sp>
        <p:nvSpPr>
          <p:cNvPr id="30807" name="矩形 30806"/>
          <p:cNvSpPr/>
          <p:nvPr/>
        </p:nvSpPr>
        <p:spPr>
          <a:xfrm>
            <a:off x="6960927" y="1654187"/>
            <a:ext cx="713361" cy="42873"/>
          </a:xfrm>
          <a:prstGeom prst="rect">
            <a:avLst/>
          </a:prstGeom>
          <a:solidFill>
            <a:srgbClr val="4D4D4D"/>
          </a:solidFill>
          <a:ln w="19050" cap="flat" cmpd="sng">
            <a:solidFill>
              <a:schemeClr val="tx1"/>
            </a:solidFill>
            <a:prstDash val="solid"/>
            <a:miter/>
            <a:headEnd type="none" w="med" len="med"/>
            <a:tailEnd type="none" w="med" len="med"/>
          </a:ln>
        </p:spPr>
        <p:txBody>
          <a:bodyPr/>
          <a:lstStyle>
            <a:defPPr/>
          </a:lstStyle>
          <a:p>
            <a:endParaRPr lang="zh-CN" altLang="en-US" sz="100"/>
          </a:p>
        </p:txBody>
      </p:sp>
      <p:grpSp>
        <p:nvGrpSpPr>
          <p:cNvPr id="30808" name="组合 30807"/>
          <p:cNvGrpSpPr/>
          <p:nvPr/>
        </p:nvGrpSpPr>
        <p:grpSpPr>
          <a:xfrm>
            <a:off x="7448013" y="1924525"/>
            <a:ext cx="54782" cy="1429103"/>
            <a:chOff x="3198" y="1026"/>
            <a:chExt cx="59" cy="1542"/>
          </a:xfrm>
        </p:grpSpPr>
        <p:grpSp>
          <p:nvGrpSpPr>
            <p:cNvPr id="30809" name="组合 30808"/>
            <p:cNvGrpSpPr/>
            <p:nvPr/>
          </p:nvGrpSpPr>
          <p:grpSpPr>
            <a:xfrm flipH="1">
              <a:off x="3198" y="1026"/>
              <a:ext cx="59" cy="1542"/>
              <a:chOff x="1550" y="506"/>
              <a:chExt cx="248" cy="3587"/>
            </a:xfrm>
          </p:grpSpPr>
          <p:grpSp>
            <p:nvGrpSpPr>
              <p:cNvPr id="30810" name="组合 30809"/>
              <p:cNvGrpSpPr/>
              <p:nvPr/>
            </p:nvGrpSpPr>
            <p:grpSpPr>
              <a:xfrm>
                <a:off x="1550" y="506"/>
                <a:ext cx="248" cy="3587"/>
                <a:chOff x="4521" y="359"/>
                <a:chExt cx="248" cy="3587"/>
              </a:xfrm>
            </p:grpSpPr>
            <p:grpSp>
              <p:nvGrpSpPr>
                <p:cNvPr id="30811" name="组合 30810"/>
                <p:cNvGrpSpPr/>
                <p:nvPr/>
              </p:nvGrpSpPr>
              <p:grpSpPr>
                <a:xfrm>
                  <a:off x="4566" y="893"/>
                  <a:ext cx="149" cy="2630"/>
                  <a:chOff x="5012" y="845"/>
                  <a:chExt cx="195" cy="2630"/>
                </a:xfrm>
              </p:grpSpPr>
              <p:sp>
                <p:nvSpPr>
                  <p:cNvPr id="30812" name="矩形 30811"/>
                  <p:cNvSpPr/>
                  <p:nvPr/>
                </p:nvSpPr>
                <p:spPr>
                  <a:xfrm>
                    <a:off x="5083" y="845"/>
                    <a:ext cx="44" cy="2630"/>
                  </a:xfrm>
                  <a:prstGeom prst="rect">
                    <a:avLst/>
                  </a:prstGeom>
                  <a:solidFill>
                    <a:srgbClr val="FFFFFF"/>
                  </a:solidFill>
                  <a:ln w="9525" cap="flat" cmpd="sng">
                    <a:solidFill>
                      <a:srgbClr val="000000"/>
                    </a:solidFill>
                    <a:prstDash val="solid"/>
                    <a:miter/>
                    <a:headEnd type="none" w="med" len="med"/>
                    <a:tailEnd type="none" w="med" len="med"/>
                  </a:ln>
                </p:spPr>
                <p:txBody>
                  <a:bodyPr/>
                  <a:lstStyle>
                    <a:defPPr/>
                  </a:lstStyle>
                  <a:p>
                    <a:endParaRPr lang="zh-CN" altLang="en-US" sz="100"/>
                  </a:p>
                </p:txBody>
              </p:sp>
              <p:grpSp>
                <p:nvGrpSpPr>
                  <p:cNvPr id="30813" name="组合 30812"/>
                  <p:cNvGrpSpPr/>
                  <p:nvPr/>
                </p:nvGrpSpPr>
                <p:grpSpPr>
                  <a:xfrm rot="5400000">
                    <a:off x="4008" y="1984"/>
                    <a:ext cx="2321" cy="76"/>
                    <a:chOff x="2400" y="2160"/>
                    <a:chExt cx="1600" cy="240"/>
                  </a:xfrm>
                </p:grpSpPr>
                <p:sp>
                  <p:nvSpPr>
                    <p:cNvPr id="30814" name="直接连接符 30813"/>
                    <p:cNvSpPr/>
                    <p:nvPr/>
                  </p:nvSpPr>
                  <p:spPr>
                    <a:xfrm flipH="1">
                      <a:off x="2400" y="2160"/>
                      <a:ext cx="0" cy="240"/>
                    </a:xfrm>
                    <a:prstGeom prst="line">
                      <a:avLst/>
                    </a:prstGeom>
                    <a:ln w="19050" cap="flat" cmpd="sng">
                      <a:solidFill>
                        <a:srgbClr val="000000"/>
                      </a:solidFill>
                      <a:prstDash val="solid"/>
                      <a:headEnd type="none" w="med" len="med"/>
                      <a:tailEnd type="none" w="med" len="med"/>
                    </a:ln>
                  </p:spPr>
                  <p:txBody>
                    <a:bodyPr/>
                    <a:lstStyle>
                      <a:defPPr/>
                    </a:lstStyle>
                    <a:p>
                      <a:endParaRPr/>
                    </a:p>
                  </p:txBody>
                </p:sp>
                <p:sp>
                  <p:nvSpPr>
                    <p:cNvPr id="30815" name="直接连接符 30814"/>
                    <p:cNvSpPr/>
                    <p:nvPr/>
                  </p:nvSpPr>
                  <p:spPr>
                    <a:xfrm flipH="1">
                      <a:off x="256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16" name="直接连接符 30815"/>
                    <p:cNvSpPr/>
                    <p:nvPr/>
                  </p:nvSpPr>
                  <p:spPr>
                    <a:xfrm flipH="1">
                      <a:off x="272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17" name="直接连接符 30816"/>
                    <p:cNvSpPr/>
                    <p:nvPr/>
                  </p:nvSpPr>
                  <p:spPr>
                    <a:xfrm flipH="1">
                      <a:off x="288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18" name="直接连接符 30817"/>
                    <p:cNvSpPr/>
                    <p:nvPr/>
                  </p:nvSpPr>
                  <p:spPr>
                    <a:xfrm flipH="1">
                      <a:off x="304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19" name="直接连接符 30818"/>
                    <p:cNvSpPr/>
                    <p:nvPr/>
                  </p:nvSpPr>
                  <p:spPr>
                    <a:xfrm flipH="1">
                      <a:off x="3200" y="2220"/>
                      <a:ext cx="0" cy="180"/>
                    </a:xfrm>
                    <a:prstGeom prst="line">
                      <a:avLst/>
                    </a:prstGeom>
                    <a:ln w="19050" cap="flat" cmpd="sng">
                      <a:solidFill>
                        <a:srgbClr val="000000"/>
                      </a:solidFill>
                      <a:prstDash val="solid"/>
                      <a:headEnd type="none" w="med" len="med"/>
                      <a:tailEnd type="none" w="med" len="med"/>
                    </a:ln>
                  </p:spPr>
                  <p:txBody>
                    <a:bodyPr/>
                    <a:lstStyle>
                      <a:defPPr/>
                    </a:lstStyle>
                    <a:p>
                      <a:endParaRPr/>
                    </a:p>
                  </p:txBody>
                </p:sp>
                <p:sp>
                  <p:nvSpPr>
                    <p:cNvPr id="30820" name="直接连接符 30819"/>
                    <p:cNvSpPr/>
                    <p:nvPr/>
                  </p:nvSpPr>
                  <p:spPr>
                    <a:xfrm flipH="1">
                      <a:off x="336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21" name="直接连接符 30820"/>
                    <p:cNvSpPr/>
                    <p:nvPr/>
                  </p:nvSpPr>
                  <p:spPr>
                    <a:xfrm flipH="1">
                      <a:off x="352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22" name="直接连接符 30821"/>
                    <p:cNvSpPr/>
                    <p:nvPr/>
                  </p:nvSpPr>
                  <p:spPr>
                    <a:xfrm flipH="1">
                      <a:off x="368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23" name="直接连接符 30822"/>
                    <p:cNvSpPr/>
                    <p:nvPr/>
                  </p:nvSpPr>
                  <p:spPr>
                    <a:xfrm flipH="1">
                      <a:off x="384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24" name="直接连接符 30823"/>
                    <p:cNvSpPr/>
                    <p:nvPr/>
                  </p:nvSpPr>
                  <p:spPr>
                    <a:xfrm flipH="1">
                      <a:off x="4000" y="2160"/>
                      <a:ext cx="0" cy="240"/>
                    </a:xfrm>
                    <a:prstGeom prst="line">
                      <a:avLst/>
                    </a:prstGeom>
                    <a:ln w="19050" cap="flat" cmpd="sng">
                      <a:solidFill>
                        <a:srgbClr val="000000"/>
                      </a:solidFill>
                      <a:prstDash val="solid"/>
                      <a:headEnd type="none" w="med" len="med"/>
                      <a:tailEnd type="none" w="med" len="med"/>
                    </a:ln>
                  </p:spPr>
                  <p:txBody>
                    <a:bodyPr/>
                    <a:lstStyle>
                      <a:defPPr/>
                    </a:lstStyle>
                    <a:p>
                      <a:endParaRPr/>
                    </a:p>
                  </p:txBody>
                </p:sp>
              </p:grpSp>
              <p:grpSp>
                <p:nvGrpSpPr>
                  <p:cNvPr id="30825" name="组合 30824"/>
                  <p:cNvGrpSpPr/>
                  <p:nvPr/>
                </p:nvGrpSpPr>
                <p:grpSpPr>
                  <a:xfrm rot="-5400000" flipH="1">
                    <a:off x="3889" y="1984"/>
                    <a:ext cx="2321" cy="76"/>
                    <a:chOff x="2400" y="2160"/>
                    <a:chExt cx="1600" cy="240"/>
                  </a:xfrm>
                </p:grpSpPr>
                <p:sp>
                  <p:nvSpPr>
                    <p:cNvPr id="30826" name="直接连接符 30825"/>
                    <p:cNvSpPr/>
                    <p:nvPr/>
                  </p:nvSpPr>
                  <p:spPr>
                    <a:xfrm flipH="1">
                      <a:off x="2400" y="2160"/>
                      <a:ext cx="0" cy="240"/>
                    </a:xfrm>
                    <a:prstGeom prst="line">
                      <a:avLst/>
                    </a:prstGeom>
                    <a:ln w="19050" cap="flat" cmpd="sng">
                      <a:solidFill>
                        <a:srgbClr val="000000"/>
                      </a:solidFill>
                      <a:prstDash val="solid"/>
                      <a:headEnd type="none" w="med" len="med"/>
                      <a:tailEnd type="none" w="med" len="med"/>
                    </a:ln>
                  </p:spPr>
                  <p:txBody>
                    <a:bodyPr/>
                    <a:lstStyle>
                      <a:defPPr/>
                    </a:lstStyle>
                    <a:p>
                      <a:endParaRPr/>
                    </a:p>
                  </p:txBody>
                </p:sp>
                <p:sp>
                  <p:nvSpPr>
                    <p:cNvPr id="30827" name="直接连接符 30826"/>
                    <p:cNvSpPr/>
                    <p:nvPr/>
                  </p:nvSpPr>
                  <p:spPr>
                    <a:xfrm flipH="1">
                      <a:off x="256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28" name="直接连接符 30827"/>
                    <p:cNvSpPr/>
                    <p:nvPr/>
                  </p:nvSpPr>
                  <p:spPr>
                    <a:xfrm flipH="1">
                      <a:off x="272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29" name="直接连接符 30828"/>
                    <p:cNvSpPr/>
                    <p:nvPr/>
                  </p:nvSpPr>
                  <p:spPr>
                    <a:xfrm flipH="1">
                      <a:off x="288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30" name="直接连接符 30829"/>
                    <p:cNvSpPr/>
                    <p:nvPr/>
                  </p:nvSpPr>
                  <p:spPr>
                    <a:xfrm flipH="1">
                      <a:off x="304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31" name="直接连接符 30830"/>
                    <p:cNvSpPr/>
                    <p:nvPr/>
                  </p:nvSpPr>
                  <p:spPr>
                    <a:xfrm flipH="1">
                      <a:off x="3200" y="2220"/>
                      <a:ext cx="0" cy="180"/>
                    </a:xfrm>
                    <a:prstGeom prst="line">
                      <a:avLst/>
                    </a:prstGeom>
                    <a:ln w="19050" cap="flat" cmpd="sng">
                      <a:solidFill>
                        <a:srgbClr val="000000"/>
                      </a:solidFill>
                      <a:prstDash val="solid"/>
                      <a:headEnd type="none" w="med" len="med"/>
                      <a:tailEnd type="none" w="med" len="med"/>
                    </a:ln>
                  </p:spPr>
                  <p:txBody>
                    <a:bodyPr/>
                    <a:lstStyle>
                      <a:defPPr/>
                    </a:lstStyle>
                    <a:p>
                      <a:endParaRPr/>
                    </a:p>
                  </p:txBody>
                </p:sp>
                <p:sp>
                  <p:nvSpPr>
                    <p:cNvPr id="30832" name="直接连接符 30831"/>
                    <p:cNvSpPr/>
                    <p:nvPr/>
                  </p:nvSpPr>
                  <p:spPr>
                    <a:xfrm flipH="1">
                      <a:off x="336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33" name="直接连接符 30832"/>
                    <p:cNvSpPr/>
                    <p:nvPr/>
                  </p:nvSpPr>
                  <p:spPr>
                    <a:xfrm flipH="1">
                      <a:off x="352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34" name="直接连接符 30833"/>
                    <p:cNvSpPr/>
                    <p:nvPr/>
                  </p:nvSpPr>
                  <p:spPr>
                    <a:xfrm flipH="1">
                      <a:off x="368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35" name="直接连接符 30834"/>
                    <p:cNvSpPr/>
                    <p:nvPr/>
                  </p:nvSpPr>
                  <p:spPr>
                    <a:xfrm flipH="1">
                      <a:off x="3840" y="2280"/>
                      <a:ext cx="0" cy="120"/>
                    </a:xfrm>
                    <a:prstGeom prst="line">
                      <a:avLst/>
                    </a:prstGeom>
                    <a:ln w="9525" cap="flat" cmpd="sng">
                      <a:solidFill>
                        <a:srgbClr val="000000"/>
                      </a:solidFill>
                      <a:prstDash val="solid"/>
                      <a:headEnd type="none" w="med" len="med"/>
                      <a:tailEnd type="none" w="med" len="med"/>
                    </a:ln>
                  </p:spPr>
                  <p:txBody>
                    <a:bodyPr/>
                    <a:lstStyle>
                      <a:defPPr/>
                    </a:lstStyle>
                    <a:p>
                      <a:endParaRPr/>
                    </a:p>
                  </p:txBody>
                </p:sp>
                <p:sp>
                  <p:nvSpPr>
                    <p:cNvPr id="30836" name="直接连接符 30835"/>
                    <p:cNvSpPr/>
                    <p:nvPr/>
                  </p:nvSpPr>
                  <p:spPr>
                    <a:xfrm flipH="1">
                      <a:off x="4000" y="2160"/>
                      <a:ext cx="0" cy="240"/>
                    </a:xfrm>
                    <a:prstGeom prst="line">
                      <a:avLst/>
                    </a:prstGeom>
                    <a:ln w="19050" cap="flat" cmpd="sng">
                      <a:solidFill>
                        <a:srgbClr val="000000"/>
                      </a:solidFill>
                      <a:prstDash val="solid"/>
                      <a:headEnd type="none" w="med" len="med"/>
                      <a:tailEnd type="none" w="med" len="med"/>
                    </a:ln>
                  </p:spPr>
                  <p:txBody>
                    <a:bodyPr/>
                    <a:lstStyle>
                      <a:defPPr/>
                    </a:lstStyle>
                    <a:p>
                      <a:endParaRPr/>
                    </a:p>
                  </p:txBody>
                </p:sp>
              </p:grpSp>
            </p:grpSp>
            <p:sp>
              <p:nvSpPr>
                <p:cNvPr id="30837" name="流程图: 终止 30836"/>
                <p:cNvSpPr/>
                <p:nvPr/>
              </p:nvSpPr>
              <p:spPr>
                <a:xfrm rot="-5400000">
                  <a:off x="3072" y="1951"/>
                  <a:ext cx="3129" cy="227"/>
                </a:xfrm>
                <a:prstGeom prst="flowChartTerminator">
                  <a:avLst/>
                </a:prstGeom>
                <a:noFill/>
                <a:ln w="9525" cap="flat" cmpd="sng">
                  <a:solidFill>
                    <a:srgbClr val="000000"/>
                  </a:solidFill>
                  <a:prstDash val="solid"/>
                  <a:miter/>
                  <a:headEnd type="none" w="med" len="med"/>
                  <a:tailEnd type="none" w="med" len="med"/>
                </a:ln>
              </p:spPr>
              <p:txBody>
                <a:bodyPr/>
                <a:lstStyle>
                  <a:defPPr/>
                </a:lstStyle>
                <a:p>
                  <a:endParaRPr lang="zh-CN" altLang="en-US" sz="100"/>
                </a:p>
              </p:txBody>
            </p:sp>
            <p:sp>
              <p:nvSpPr>
                <p:cNvPr id="30838" name="椭圆 30837"/>
                <p:cNvSpPr/>
                <p:nvPr/>
              </p:nvSpPr>
              <p:spPr>
                <a:xfrm>
                  <a:off x="4546" y="359"/>
                  <a:ext cx="195" cy="213"/>
                </a:xfrm>
                <a:prstGeom prst="ellipse">
                  <a:avLst/>
                </a:prstGeom>
                <a:solidFill>
                  <a:srgbClr val="FFFFFF"/>
                </a:solidFill>
                <a:ln w="38100" cap="flat" cmpd="dbl">
                  <a:solidFill>
                    <a:srgbClr val="000000"/>
                  </a:solidFill>
                  <a:prstDash val="solid"/>
                  <a:headEnd type="none" w="med" len="med"/>
                  <a:tailEnd type="none" w="med" len="med"/>
                </a:ln>
              </p:spPr>
              <p:txBody>
                <a:bodyPr/>
                <a:lstStyle>
                  <a:defPPr/>
                </a:lstStyle>
                <a:p>
                  <a:endParaRPr lang="zh-CN" altLang="en-US" sz="100"/>
                </a:p>
              </p:txBody>
            </p:sp>
            <p:sp>
              <p:nvSpPr>
                <p:cNvPr id="30839" name="椭圆 30838"/>
                <p:cNvSpPr/>
                <p:nvPr/>
              </p:nvSpPr>
              <p:spPr>
                <a:xfrm>
                  <a:off x="4521" y="3475"/>
                  <a:ext cx="248" cy="471"/>
                </a:xfrm>
                <a:prstGeom prst="ellipse">
                  <a:avLst/>
                </a:prstGeom>
                <a:noFill/>
                <a:ln w="9525" cap="flat" cmpd="sng">
                  <a:solidFill>
                    <a:srgbClr val="000000"/>
                  </a:solidFill>
                  <a:prstDash val="solid"/>
                  <a:headEnd type="none" w="med" len="med"/>
                  <a:tailEnd type="none" w="med" len="med"/>
                </a:ln>
              </p:spPr>
              <p:txBody>
                <a:bodyPr/>
                <a:lstStyle>
                  <a:defPPr/>
                </a:lstStyle>
                <a:p>
                  <a:endParaRPr lang="zh-CN" altLang="en-US" sz="100"/>
                </a:p>
              </p:txBody>
            </p:sp>
            <p:sp>
              <p:nvSpPr>
                <p:cNvPr id="30840" name="矩形 30839"/>
                <p:cNvSpPr/>
                <p:nvPr/>
              </p:nvSpPr>
              <p:spPr>
                <a:xfrm>
                  <a:off x="4574" y="3470"/>
                  <a:ext cx="136" cy="227"/>
                </a:xfrm>
                <a:prstGeom prst="rect">
                  <a:avLst/>
                </a:prstGeom>
                <a:solidFill>
                  <a:schemeClr val="bg1"/>
                </a:solidFill>
                <a:ln w="9525">
                  <a:noFill/>
                </a:ln>
              </p:spPr>
              <p:txBody>
                <a:bodyPr/>
                <a:lstStyle>
                  <a:defPPr/>
                </a:lstStyle>
                <a:p>
                  <a:endParaRPr lang="zh-CN" altLang="en-US" sz="100"/>
                </a:p>
              </p:txBody>
            </p:sp>
          </p:grpSp>
          <p:sp>
            <p:nvSpPr>
              <p:cNvPr id="30841" name="任意多边形 30840"/>
              <p:cNvSpPr/>
              <p:nvPr/>
            </p:nvSpPr>
            <p:spPr>
              <a:xfrm>
                <a:off x="1600" y="3586"/>
                <a:ext cx="64" cy="83"/>
              </a:xfrm>
              <a:custGeom>
                <a:avLst/>
                <a:gdLst/>
                <a:ahLst/>
                <a:cxnLst/>
                <a:rect l="0" t="0" r="0" b="0"/>
                <a:pathLst>
                  <a:path w="64" h="83">
                    <a:moveTo>
                      <a:pt x="0" y="80"/>
                    </a:moveTo>
                    <a:cubicBezTo>
                      <a:pt x="3" y="71"/>
                      <a:pt x="2" y="60"/>
                      <a:pt x="9" y="53"/>
                    </a:cubicBezTo>
                    <a:cubicBezTo>
                      <a:pt x="64" y="0"/>
                      <a:pt x="19" y="83"/>
                      <a:pt x="46" y="25"/>
                    </a:cubicBezTo>
                  </a:path>
                </a:pathLst>
              </a:custGeom>
              <a:no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30842" name="任意多边形 30841"/>
              <p:cNvSpPr/>
              <p:nvPr/>
            </p:nvSpPr>
            <p:spPr>
              <a:xfrm>
                <a:off x="1682" y="3611"/>
                <a:ext cx="55" cy="55"/>
              </a:xfrm>
              <a:custGeom>
                <a:avLst/>
                <a:gdLst/>
                <a:ahLst/>
                <a:cxnLst/>
                <a:rect l="0" t="0" r="0" b="0"/>
                <a:pathLst>
                  <a:path w="55" h="55">
                    <a:moveTo>
                      <a:pt x="0" y="0"/>
                    </a:moveTo>
                    <a:cubicBezTo>
                      <a:pt x="12" y="6"/>
                      <a:pt x="27" y="9"/>
                      <a:pt x="37" y="19"/>
                    </a:cubicBezTo>
                    <a:cubicBezTo>
                      <a:pt x="46" y="28"/>
                      <a:pt x="46" y="46"/>
                      <a:pt x="55" y="55"/>
                    </a:cubicBezTo>
                  </a:path>
                </a:pathLst>
              </a:custGeom>
              <a:noFill/>
              <a:ln w="9525" cap="flat" cmpd="sng">
                <a:solidFill>
                  <a:schemeClr val="tx1"/>
                </a:solidFill>
                <a:prstDash val="solid"/>
                <a:headEnd type="none" w="med" len="med"/>
                <a:tailEnd type="none" w="med" len="med"/>
              </a:ln>
            </p:spPr>
            <p:txBody>
              <a:bodyPr/>
              <a:lstStyle>
                <a:defPPr/>
              </a:lstStyle>
              <a:p>
                <a:endParaRPr lang="zh-CN" altLang="en-US" sz="100"/>
              </a:p>
            </p:txBody>
          </p:sp>
        </p:grpSp>
        <p:sp>
          <p:nvSpPr>
            <p:cNvPr id="30843" name="椭圆 30842"/>
            <p:cNvSpPr/>
            <p:nvPr/>
          </p:nvSpPr>
          <p:spPr>
            <a:xfrm flipH="1">
              <a:off x="3198" y="2366"/>
              <a:ext cx="59" cy="202"/>
            </a:xfrm>
            <a:prstGeom prst="ellipse">
              <a:avLst/>
            </a:prstGeom>
            <a:solidFill>
              <a:srgbClr val="FF0000"/>
            </a:solidFill>
            <a:ln w="9525">
              <a:noFill/>
            </a:ln>
          </p:spPr>
          <p:txBody>
            <a:bodyPr/>
            <a:lstStyle>
              <a:defPPr/>
            </a:lstStyle>
            <a:p>
              <a:endParaRPr lang="zh-CN" altLang="en-US" sz="100"/>
            </a:p>
          </p:txBody>
        </p:sp>
        <p:sp>
          <p:nvSpPr>
            <p:cNvPr id="30844" name="直接连接符 30843"/>
            <p:cNvSpPr/>
            <p:nvPr/>
          </p:nvSpPr>
          <p:spPr>
            <a:xfrm flipH="1">
              <a:off x="3226" y="1616"/>
              <a:ext cx="0" cy="792"/>
            </a:xfrm>
            <a:prstGeom prst="line">
              <a:avLst/>
            </a:prstGeom>
            <a:ln w="28575" cap="flat" cmpd="sng">
              <a:solidFill>
                <a:srgbClr val="FF0000"/>
              </a:solidFill>
              <a:prstDash val="solid"/>
              <a:headEnd type="none" w="med" len="med"/>
              <a:tailEnd type="none" w="med" len="med"/>
            </a:ln>
          </p:spPr>
          <p:txBody>
            <a:bodyPr/>
            <a:lstStyle>
              <a:defPPr/>
            </a:lstStyle>
            <a:p>
              <a:endParaRPr/>
            </a:p>
          </p:txBody>
        </p:sp>
      </p:grpSp>
      <p:sp>
        <p:nvSpPr>
          <p:cNvPr id="30845" name="直接连接符 30844"/>
          <p:cNvSpPr/>
          <p:nvPr/>
        </p:nvSpPr>
        <p:spPr>
          <a:xfrm flipH="1">
            <a:off x="7448013" y="1654187"/>
            <a:ext cx="0" cy="278675"/>
          </a:xfrm>
          <a:prstGeom prst="line">
            <a:avLst/>
          </a:prstGeom>
          <a:ln w="19050" cap="flat" cmpd="sng">
            <a:solidFill>
              <a:schemeClr val="tx1"/>
            </a:solidFill>
            <a:prstDash val="solid"/>
            <a:headEnd type="none" w="med" len="med"/>
            <a:tailEnd type="none" w="med" len="med"/>
          </a:ln>
        </p:spPr>
        <p:txBody>
          <a:bodyPr/>
          <a:lstStyle>
            <a:defPPr/>
          </a:lstStyle>
          <a:p>
            <a:endParaRPr/>
          </a:p>
        </p:txBody>
      </p:sp>
      <p:sp>
        <p:nvSpPr>
          <p:cNvPr id="30846" name="椭圆 30845"/>
          <p:cNvSpPr/>
          <p:nvPr/>
        </p:nvSpPr>
        <p:spPr>
          <a:xfrm>
            <a:off x="7448013" y="3383401"/>
            <a:ext cx="28582" cy="40491"/>
          </a:xfrm>
          <a:prstGeom prst="ellipse">
            <a:avLst/>
          </a:prstGeom>
          <a:solidFill>
            <a:schemeClr val="accent1"/>
          </a:solidFill>
          <a:ln w="9525" cap="flat" cmpd="sng">
            <a:solidFill>
              <a:schemeClr val="tx1"/>
            </a:solidFill>
            <a:prstDash val="solid"/>
            <a:headEnd type="none" w="med" len="med"/>
            <a:tailEnd type="none" w="med" len="med"/>
          </a:ln>
        </p:spPr>
        <p:txBody>
          <a:bodyPr/>
          <a:lstStyle>
            <a:defPPr/>
          </a:lstStyle>
          <a:p>
            <a:endParaRPr lang="zh-CN" altLang="en-US" sz="100"/>
          </a:p>
        </p:txBody>
      </p:sp>
      <p:sp>
        <p:nvSpPr>
          <p:cNvPr id="30847" name="直接连接符 30846"/>
          <p:cNvSpPr/>
          <p:nvPr/>
        </p:nvSpPr>
        <p:spPr>
          <a:xfrm>
            <a:off x="7151474" y="2945143"/>
            <a:ext cx="697879" cy="0"/>
          </a:xfrm>
          <a:prstGeom prst="line">
            <a:avLst/>
          </a:prstGeom>
          <a:ln w="28575" cap="flat" cmpd="sng">
            <a:solidFill>
              <a:srgbClr val="0066FF"/>
            </a:solidFill>
            <a:prstDash val="solid"/>
            <a:headEnd type="none" w="med" len="med"/>
            <a:tailEnd type="none" w="med" len="med"/>
          </a:ln>
        </p:spPr>
        <p:txBody>
          <a:bodyPr/>
          <a:lstStyle>
            <a:defPPr/>
          </a:lstStyle>
          <a:p>
            <a:endParaRPr/>
          </a:p>
        </p:txBody>
      </p:sp>
      <p:sp>
        <p:nvSpPr>
          <p:cNvPr id="30848" name="直接连接符 30847"/>
          <p:cNvSpPr/>
          <p:nvPr/>
        </p:nvSpPr>
        <p:spPr>
          <a:xfrm>
            <a:off x="7077637" y="2614068"/>
            <a:ext cx="843171" cy="0"/>
          </a:xfrm>
          <a:prstGeom prst="line">
            <a:avLst/>
          </a:prstGeom>
          <a:ln w="38100" cap="flat" cmpd="sng">
            <a:solidFill>
              <a:srgbClr val="C0C0C0"/>
            </a:solidFill>
            <a:prstDash val="solid"/>
            <a:headEnd type="none" w="med" len="med"/>
            <a:tailEnd type="none" w="med" len="med"/>
          </a:ln>
        </p:spPr>
        <p:txBody>
          <a:bodyPr/>
          <a:lstStyle>
            <a:defPPr/>
          </a:lstStyle>
          <a:p>
            <a:endParaRPr/>
          </a:p>
        </p:txBody>
      </p:sp>
      <p:sp>
        <p:nvSpPr>
          <p:cNvPr id="4" name="矩形 3"/>
          <p:cNvSpPr/>
          <p:nvPr/>
        </p:nvSpPr>
        <p:spPr>
          <a:xfrm>
            <a:off x="822325" y="187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zh-CN" sz="2800">
                <a:solidFill>
                  <a:schemeClr val="accent2">
                    <a:lumMod val="75000"/>
                  </a:schemeClr>
                </a:solidFill>
                <a:latin typeface="幼圆" panose="02010509060101010101" charset="-122"/>
                <a:ea typeface="幼圆" panose="02010509060101010101" charset="-122"/>
              </a:rPr>
              <a:t>学生实验</a:t>
            </a:r>
          </a:p>
        </p:txBody>
      </p:sp>
      <p:sp>
        <p:nvSpPr>
          <p:cNvPr id="19463" name="Text Box 13"/>
          <p:cNvSpPr/>
          <p:nvPr/>
        </p:nvSpPr>
        <p:spPr>
          <a:xfrm>
            <a:off x="2838450" y="180023"/>
            <a:ext cx="5761038" cy="521970"/>
          </a:xfrm>
          <a:prstGeom prst="rect">
            <a:avLst/>
          </a:prstGeom>
          <a:noFill/>
          <a:ln w="38100">
            <a:noFill/>
          </a:ln>
        </p:spPr>
        <p:txBody>
          <a:bodyPr>
            <a:spAutoFit/>
          </a:bodyPr>
          <a:lstStyle>
            <a:defP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观察水的沸腾</a:t>
            </a:r>
            <a:endParaRPr lang="zh-CN" altLang="en-US" sz="2800">
              <a:latin typeface="黑体" panose="02010609060101010101" charset="-122"/>
              <a:ea typeface="黑体" panose="02010609060101010101"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1" fill="hold" nodeType="clickEffect">
                                  <p:stCondLst>
                                    <p:cond delay="0"/>
                                  </p:stCondLst>
                                  <p:childTnLst>
                                    <p:set>
                                      <p:cBhvr>
                                        <p:cTn id="6" dur="1" fill="hold">
                                          <p:stCondLst>
                                            <p:cond delay="0"/>
                                          </p:stCondLst>
                                        </p:cTn>
                                        <p:tgtEl>
                                          <p:spTgt spid="30848"/>
                                        </p:tgtEl>
                                        <p:attrNameLst>
                                          <p:attrName>style.visibility</p:attrName>
                                        </p:attrNameLst>
                                      </p:cBhvr>
                                      <p:to>
                                        <p:strVal val="visible"/>
                                      </p:to>
                                    </p:set>
                                    <p:anim calcmode="lin" valueType="num">
                                      <p:cBhvr additive="base">
                                        <p:cTn id="7" dur="1000" fill="hold"/>
                                        <p:tgtEl>
                                          <p:spTgt spid="30848"/>
                                        </p:tgtEl>
                                        <p:attrNameLst>
                                          <p:attrName>ppt_x</p:attrName>
                                        </p:attrNameLst>
                                      </p:cBhvr>
                                      <p:tavLst>
                                        <p:tav tm="0">
                                          <p:val>
                                            <p:strVal val="#ppt_x"/>
                                          </p:val>
                                        </p:tav>
                                        <p:tav tm="100000">
                                          <p:val>
                                            <p:strVal val="#ppt_x"/>
                                          </p:val>
                                        </p:tav>
                                      </p:tavLst>
                                    </p:anim>
                                    <p:anim calcmode="lin" valueType="num">
                                      <p:cBhvr additive="base">
                                        <p:cTn id="8" dur="1000" fill="hold"/>
                                        <p:tgtEl>
                                          <p:spTgt spid="308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椭圆 31745"/>
          <p:cNvSpPr/>
          <p:nvPr/>
        </p:nvSpPr>
        <p:spPr>
          <a:xfrm>
            <a:off x="7326596" y="3760922"/>
            <a:ext cx="107183" cy="107183"/>
          </a:xfrm>
          <a:prstGeom prst="ellipse">
            <a:avLst/>
          </a:prstGeom>
          <a:solidFill>
            <a:schemeClr val="accent1"/>
          </a:solidFill>
          <a:ln w="9525" cap="flat" cmpd="sng">
            <a:solidFill>
              <a:srgbClr val="FFFFFF"/>
            </a:solidFill>
            <a:prstDash val="solid"/>
            <a:headEnd type="none" w="med" len="med"/>
            <a:tailEnd type="none" w="med" len="med"/>
          </a:ln>
        </p:spPr>
        <p:txBody>
          <a:bodyPr/>
          <a:lstStyle>
            <a:defPPr/>
          </a:lstStyle>
          <a:p>
            <a:endParaRPr lang="zh-CN" altLang="en-US" sz="100"/>
          </a:p>
        </p:txBody>
      </p:sp>
      <p:sp>
        <p:nvSpPr>
          <p:cNvPr id="31747" name="椭圆 31746"/>
          <p:cNvSpPr/>
          <p:nvPr/>
        </p:nvSpPr>
        <p:spPr>
          <a:xfrm>
            <a:off x="7343269" y="3490584"/>
            <a:ext cx="145292" cy="216747"/>
          </a:xfrm>
          <a:prstGeom prst="ellipse">
            <a:avLst/>
          </a:prstGeom>
          <a:solidFill>
            <a:schemeClr val="accent1"/>
          </a:solidFill>
          <a:ln w="9525" cap="flat" cmpd="sng">
            <a:solidFill>
              <a:srgbClr val="FFFFFF"/>
            </a:solidFill>
            <a:prstDash val="solid"/>
            <a:headEnd type="none" w="med" len="med"/>
            <a:tailEnd type="none" w="med" len="med"/>
          </a:ln>
        </p:spPr>
        <p:txBody>
          <a:bodyPr/>
          <a:lstStyle>
            <a:defPPr/>
          </a:lstStyle>
          <a:p>
            <a:endParaRPr lang="zh-CN" altLang="en-US" sz="100"/>
          </a:p>
        </p:txBody>
      </p:sp>
      <p:sp>
        <p:nvSpPr>
          <p:cNvPr id="31748" name="椭圆 31747"/>
          <p:cNvSpPr/>
          <p:nvPr/>
        </p:nvSpPr>
        <p:spPr>
          <a:xfrm>
            <a:off x="7057448" y="3760922"/>
            <a:ext cx="107183" cy="107183"/>
          </a:xfrm>
          <a:prstGeom prst="ellipse">
            <a:avLst/>
          </a:prstGeom>
          <a:solidFill>
            <a:schemeClr val="accent1"/>
          </a:solidFill>
          <a:ln w="9525" cap="flat" cmpd="sng">
            <a:solidFill>
              <a:srgbClr val="FFFFFF"/>
            </a:solidFill>
            <a:prstDash val="solid"/>
            <a:headEnd type="none" w="med" len="med"/>
            <a:tailEnd type="none" w="med" len="med"/>
          </a:ln>
        </p:spPr>
        <p:txBody>
          <a:bodyPr/>
          <a:lstStyle>
            <a:defPPr/>
          </a:lstStyle>
          <a:p>
            <a:endParaRPr lang="zh-CN" altLang="en-US" sz="100"/>
          </a:p>
        </p:txBody>
      </p:sp>
      <p:sp>
        <p:nvSpPr>
          <p:cNvPr id="31749" name="椭圆 31748"/>
          <p:cNvSpPr/>
          <p:nvPr/>
        </p:nvSpPr>
        <p:spPr>
          <a:xfrm>
            <a:off x="7002666" y="3490584"/>
            <a:ext cx="145292" cy="216747"/>
          </a:xfrm>
          <a:prstGeom prst="ellipse">
            <a:avLst/>
          </a:prstGeom>
          <a:solidFill>
            <a:schemeClr val="accent1"/>
          </a:solidFill>
          <a:ln w="9525" cap="flat" cmpd="sng">
            <a:solidFill>
              <a:srgbClr val="FFFFFF"/>
            </a:solidFill>
            <a:prstDash val="solid"/>
            <a:headEnd type="none" w="med" len="med"/>
            <a:tailEnd type="none" w="med" len="med"/>
          </a:ln>
        </p:spPr>
        <p:txBody>
          <a:bodyPr/>
          <a:lstStyle>
            <a:defPPr/>
          </a:lstStyle>
          <a:p>
            <a:endParaRPr lang="zh-CN" altLang="en-US" sz="100"/>
          </a:p>
        </p:txBody>
      </p:sp>
      <p:pic>
        <p:nvPicPr>
          <p:cNvPr id="31751" name="图片 31750" descr="pic_28281">
            <a:hlinkClick r:id="rId3"/>
          </p:cNvPr>
          <p:cNvPicPr>
            <a:picLocks noChangeAspect="1"/>
          </p:cNvPicPr>
          <p:nvPr/>
        </p:nvPicPr>
        <p:blipFill>
          <a:blip r:embed="rId4"/>
          <a:stretch>
            <a:fillRect/>
          </a:stretch>
        </p:blipFill>
        <p:spPr>
          <a:xfrm>
            <a:off x="7295270" y="844825"/>
            <a:ext cx="1848306" cy="3258354"/>
          </a:xfrm>
          <a:prstGeom prst="rect">
            <a:avLst/>
          </a:prstGeom>
          <a:noFill/>
          <a:ln w="9525">
            <a:noFill/>
          </a:ln>
        </p:spPr>
      </p:pic>
      <p:sp>
        <p:nvSpPr>
          <p:cNvPr id="31752" name="文本框 31751"/>
          <p:cNvSpPr txBox="1"/>
          <p:nvPr/>
        </p:nvSpPr>
        <p:spPr>
          <a:xfrm>
            <a:off x="1547066" y="1345748"/>
            <a:ext cx="2343729" cy="414020"/>
          </a:xfrm>
          <a:prstGeom prst="rect">
            <a:avLst/>
          </a:prstGeom>
          <a:noFill/>
          <a:ln w="9525">
            <a:noFill/>
          </a:ln>
        </p:spPr>
        <p:txBody>
          <a:bodyPr>
            <a:spAutoFit/>
          </a:bodyPr>
          <a:lstStyle>
            <a:defPPr/>
          </a:lstStyle>
          <a:p>
            <a:pPr>
              <a:spcBef>
                <a:spcPct val="50000"/>
              </a:spcBef>
            </a:pPr>
            <a:r>
              <a:rPr lang="zh-CN" altLang="en-US" sz="2100" b="1">
                <a:solidFill>
                  <a:srgbClr val="CC0000"/>
                </a:solidFill>
                <a:latin typeface="Times New Roman" panose="02020603050405020304" charset="0"/>
              </a:rPr>
              <a:t>实验要求：</a:t>
            </a:r>
            <a:endParaRPr lang="zh-CN" altLang="en-US" sz="2100" b="1">
              <a:solidFill>
                <a:srgbClr val="CC0000"/>
              </a:solidFill>
              <a:latin typeface="Times New Roman"/>
            </a:endParaRPr>
          </a:p>
        </p:txBody>
      </p:sp>
      <p:sp>
        <p:nvSpPr>
          <p:cNvPr id="31753" name="文本框 31752"/>
          <p:cNvSpPr txBox="1"/>
          <p:nvPr/>
        </p:nvSpPr>
        <p:spPr>
          <a:xfrm>
            <a:off x="1546860" y="1692910"/>
            <a:ext cx="5748655" cy="2399665"/>
          </a:xfrm>
          <a:prstGeom prst="rect">
            <a:avLst/>
          </a:prstGeom>
          <a:noFill/>
          <a:ln w="9525">
            <a:noFill/>
          </a:ln>
        </p:spPr>
        <p:txBody>
          <a:bodyPr wrap="square">
            <a:spAutoFit/>
          </a:bodyPr>
          <a:lstStyle>
            <a:defPPr/>
          </a:lstStyle>
          <a:p>
            <a:pPr>
              <a:lnSpc>
                <a:spcPct val="150000"/>
              </a:lnSpc>
              <a:spcBef>
                <a:spcPct val="50000"/>
              </a:spcBef>
            </a:pPr>
            <a:r>
              <a:rPr lang="en-US" altLang="zh-CN" sz="2000" b="1">
                <a:latin typeface="Times New Roman" panose="02020603050405020304" charset="0"/>
              </a:rPr>
              <a:t>    1</a:t>
            </a:r>
            <a:r>
              <a:rPr lang="zh-CN" altLang="en-US" sz="2000" b="1">
                <a:latin typeface="Times New Roman" panose="02020603050405020304" charset="0"/>
              </a:rPr>
              <a:t>、实验时，加热温水，观察水沸腾前和沸腾后温度如何变化，当水温升高到</a:t>
            </a:r>
            <a:r>
              <a:rPr lang="en-US" altLang="zh-CN" sz="2000" b="1">
                <a:solidFill>
                  <a:srgbClr val="FF0000"/>
                </a:solidFill>
                <a:latin typeface="Times New Roman" panose="02020603050405020304" charset="0"/>
              </a:rPr>
              <a:t>90℃</a:t>
            </a:r>
            <a:r>
              <a:rPr lang="en-US" altLang="zh-CN" sz="2000" b="1">
                <a:latin typeface="Times New Roman" panose="02020603050405020304" charset="0"/>
              </a:rPr>
              <a:t>,</a:t>
            </a:r>
            <a:r>
              <a:rPr lang="zh-CN" altLang="en-US" sz="2000" b="1">
                <a:latin typeface="Times New Roman" panose="02020603050405020304" charset="0"/>
              </a:rPr>
              <a:t>时，每隔</a:t>
            </a:r>
            <a:r>
              <a:rPr lang="en-US" altLang="zh-CN" sz="2000" b="1">
                <a:solidFill>
                  <a:srgbClr val="FF0000"/>
                </a:solidFill>
                <a:latin typeface="Times New Roman" panose="02020603050405020304" charset="0"/>
              </a:rPr>
              <a:t>0.5min</a:t>
            </a:r>
            <a:r>
              <a:rPr lang="zh-CN" altLang="en-US" sz="2000" b="1">
                <a:latin typeface="Times New Roman" panose="02020603050405020304" charset="0"/>
              </a:rPr>
              <a:t>记录一次温度计的示数，直到水沸腾</a:t>
            </a:r>
            <a:r>
              <a:rPr lang="en-US" altLang="zh-CN" sz="2000" b="1">
                <a:solidFill>
                  <a:srgbClr val="FF0000"/>
                </a:solidFill>
                <a:latin typeface="Times New Roman" panose="02020603050405020304" charset="0"/>
              </a:rPr>
              <a:t>2min</a:t>
            </a:r>
            <a:r>
              <a:rPr lang="zh-CN" altLang="en-US" sz="2000" b="1">
                <a:latin typeface="Times New Roman" panose="02020603050405020304" charset="0"/>
              </a:rPr>
              <a:t>后停止读数。将所得的数据记录在表中，并画出水沸腾前和沸腾时温度随时间变化的图像</a:t>
            </a:r>
            <a:endParaRPr lang="zh-CN" altLang="en-US" sz="2000" b="1">
              <a:latin typeface="Times New Roman"/>
            </a:endParaRPr>
          </a:p>
        </p:txBody>
      </p:sp>
      <p:graphicFrame>
        <p:nvGraphicFramePr>
          <p:cNvPr id="31789" name="表格 31788"/>
          <p:cNvGraphicFramePr>
            <a:graphicFrameLocks noGrp="1"/>
          </p:cNvGraphicFramePr>
          <p:nvPr>
            <p:custDataLst>
              <p:tags r:id="rId1"/>
            </p:custDataLst>
          </p:nvPr>
        </p:nvGraphicFramePr>
        <p:xfrm>
          <a:off x="1493475" y="4174096"/>
          <a:ext cx="5021580" cy="838200"/>
        </p:xfrm>
        <a:graphic>
          <a:graphicData uri="http://schemas.openxmlformats.org/drawingml/2006/table">
            <a:tbl>
              <a:tblPr/>
              <a:tblGrid>
                <a:gridCol w="1249045"/>
                <a:gridCol w="457835"/>
                <a:gridCol w="514350"/>
                <a:gridCol w="571500"/>
                <a:gridCol w="514350"/>
                <a:gridCol w="571500"/>
                <a:gridCol w="571500"/>
                <a:gridCol w="571500"/>
              </a:tblGrid>
              <a:tr h="419100">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100" b="1">
                          <a:solidFill>
                            <a:srgbClr val="CC0000"/>
                          </a:solidFill>
                        </a:rPr>
                        <a:t>时间</a:t>
                      </a:r>
                      <a:r>
                        <a:rPr lang="en-US" altLang="zh-CN" sz="2100" b="1">
                          <a:solidFill>
                            <a:srgbClr val="CC0000"/>
                          </a:solidFill>
                        </a:rPr>
                        <a:t>/min</a:t>
                      </a:r>
                      <a:endParaRPr lang="zh-CN" altLang="en-US" sz="2100" b="1">
                        <a:solidFill>
                          <a:srgbClr val="CC0000"/>
                        </a:solidFill>
                      </a:endParaRPr>
                    </a:p>
                  </a:txBody>
                  <a:tcPr marL="68596" marR="68596" marT="34298" marB="342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100" b="1">
                          <a:solidFill>
                            <a:srgbClr val="CC0000"/>
                          </a:solidFill>
                        </a:rPr>
                        <a:t>0</a:t>
                      </a:r>
                      <a:endParaRPr lang="zh-CN" altLang="en-US" sz="2100" b="1">
                        <a:solidFill>
                          <a:srgbClr val="CC0000"/>
                        </a:solidFill>
                      </a:endParaRPr>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100" b="1">
                          <a:solidFill>
                            <a:srgbClr val="CC0000"/>
                          </a:solidFill>
                        </a:rPr>
                        <a:t>0.5</a:t>
                      </a:r>
                      <a:endParaRPr lang="zh-CN" altLang="en-US" sz="2100" b="1">
                        <a:solidFill>
                          <a:srgbClr val="CC0000"/>
                        </a:solidFill>
                      </a:endParaRPr>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100" b="1">
                          <a:solidFill>
                            <a:srgbClr val="CC0000"/>
                          </a:solidFill>
                        </a:rPr>
                        <a:t>1</a:t>
                      </a:r>
                      <a:endParaRPr lang="zh-CN" altLang="en-US" sz="2100" b="1">
                        <a:solidFill>
                          <a:srgbClr val="CC0000"/>
                        </a:solidFill>
                      </a:endParaRPr>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100" b="1">
                          <a:solidFill>
                            <a:srgbClr val="CC0000"/>
                          </a:solidFill>
                        </a:rPr>
                        <a:t>1.5</a:t>
                      </a:r>
                      <a:endParaRPr lang="zh-CN" altLang="en-US" sz="2100" b="1">
                        <a:solidFill>
                          <a:srgbClr val="CC0000"/>
                        </a:solidFill>
                      </a:endParaRPr>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100" b="1">
                          <a:solidFill>
                            <a:srgbClr val="CC0000"/>
                          </a:solidFill>
                        </a:rPr>
                        <a:t>2</a:t>
                      </a:r>
                      <a:endParaRPr lang="zh-CN" altLang="en-US" sz="2100" b="1">
                        <a:solidFill>
                          <a:srgbClr val="CC0000"/>
                        </a:solidFill>
                      </a:endParaRPr>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100" b="1">
                          <a:solidFill>
                            <a:srgbClr val="CC0000"/>
                          </a:solidFill>
                        </a:rPr>
                        <a:t>2.5</a:t>
                      </a:r>
                      <a:endParaRPr lang="zh-CN" altLang="en-US" sz="2100" b="1">
                        <a:solidFill>
                          <a:srgbClr val="CC0000"/>
                        </a:solidFill>
                      </a:endParaRPr>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100" b="1">
                          <a:solidFill>
                            <a:srgbClr val="CC0000"/>
                          </a:solidFill>
                          <a:latin typeface="Arial" panose="020B0604020202020204" pitchFamily="34" charset="0"/>
                        </a:rPr>
                        <a:t>…</a:t>
                      </a:r>
                      <a:endParaRPr lang="zh-CN" altLang="en-US" sz="2100" b="1">
                        <a:solidFill>
                          <a:srgbClr val="CC0000"/>
                        </a:solidFill>
                      </a:endParaRPr>
                    </a:p>
                  </a:txBody>
                  <a:tcPr marL="68596" marR="68596" marT="34298" marB="342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9100">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100" b="1">
                          <a:solidFill>
                            <a:srgbClr val="CC0000"/>
                          </a:solidFill>
                        </a:rPr>
                        <a:t>温度</a:t>
                      </a:r>
                      <a:r>
                        <a:rPr lang="en-US" altLang="zh-CN" sz="2100" b="1">
                          <a:solidFill>
                            <a:srgbClr val="CC0000"/>
                          </a:solidFill>
                        </a:rPr>
                        <a:t>/ ℃</a:t>
                      </a:r>
                      <a:endParaRPr lang="zh-CN" altLang="en-US" sz="2100" b="1">
                        <a:solidFill>
                          <a:srgbClr val="CC0000"/>
                        </a:solidFill>
                      </a:endParaRPr>
                    </a:p>
                  </a:txBody>
                  <a:tcPr marL="68596" marR="68596" marT="34298" marB="342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a:solidFill>
                            <a:srgbClr val="CC0000"/>
                          </a:solidFill>
                        </a:rPr>
                        <a:t>90</a:t>
                      </a:r>
                      <a:endParaRPr lang="zh-CN" altLang="en-US" sz="2100">
                        <a:solidFill>
                          <a:srgbClr val="CC0000"/>
                        </a:solidFill>
                      </a:endParaRPr>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100"/>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100"/>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100"/>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100"/>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100"/>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defPPr/>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100"/>
                    </a:p>
                  </a:txBody>
                  <a:tcPr marL="68596" marR="68596" marT="34298" marB="342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1784" name="矩形 31783" descr="白色大理石"/>
          <p:cNvSpPr/>
          <p:nvPr/>
        </p:nvSpPr>
        <p:spPr>
          <a:xfrm>
            <a:off x="237816" y="2519411"/>
            <a:ext cx="1026572" cy="377522"/>
          </a:xfrm>
          <a:prstGeom prst="rect">
            <a:avLst/>
          </a:prstGeom>
        </p:spPr>
        <p:txBody>
          <a:bodyPr wrap="none" fromWordArt="1">
            <a:prstTxWarp prst="textPlain">
              <a:avLst>
                <a:gd name="adj" fmla="val 50000"/>
              </a:avLst>
            </a:prstTxWarp>
            <a:normAutofit fontScale="75000" lnSpcReduction="10000"/>
            <a:scene3d>
              <a:camera prst="legacyObliqueRight">
                <a:rot lat="0" lon="0" rev="0"/>
              </a:camera>
              <a:lightRig rig="legacyHarsh3" dir="t"/>
            </a:scene3d>
            <a:sp3d extrusionH="100000" prstMaterial="legacyMatte">
              <a:extrusionClr>
                <a:srgbClr val="663300"/>
              </a:extrusionClr>
            </a:sp3d>
          </a:bodyPr>
          <a:lstStyle>
            <a:defPPr/>
          </a:lstStyle>
          <a:p>
            <a:pPr algn="ctr"/>
            <a:r>
              <a:rPr lang="zh-CN" altLang="en-US" sz="2700">
                <a:blipFill rotWithShape="0">
                  <a:blip r:embed="rId5"/>
                  <a:stretch>
                    <a:fillRect/>
                  </a:stretch>
                </a:blipFill>
                <a:latin typeface="宋体" panose="02010600030101010101" pitchFamily="2" charset="-122"/>
                <a:ea typeface="宋体" panose="02010600030101010101" pitchFamily="2" charset="-122"/>
              </a:rPr>
              <a:t>汽化</a:t>
            </a:r>
          </a:p>
        </p:txBody>
      </p:sp>
      <p:grpSp>
        <p:nvGrpSpPr>
          <p:cNvPr id="31786" name="Group 281"/>
          <p:cNvGrpSpPr/>
          <p:nvPr/>
        </p:nvGrpSpPr>
        <p:grpSpPr>
          <a:xfrm>
            <a:off x="1330319" y="806262"/>
            <a:ext cx="6087978" cy="414439"/>
            <a:chOff x="352" y="672"/>
            <a:chExt cx="5112" cy="348"/>
          </a:xfrm>
        </p:grpSpPr>
        <p:sp>
          <p:nvSpPr>
            <p:cNvPr id="31787" name="Rectangle 282"/>
            <p:cNvSpPr/>
            <p:nvPr/>
          </p:nvSpPr>
          <p:spPr>
            <a:xfrm>
              <a:off x="352" y="672"/>
              <a:ext cx="1528" cy="348"/>
            </a:xfrm>
            <a:prstGeom prst="rect">
              <a:avLst/>
            </a:prstGeom>
            <a:noFill/>
            <a:ln w="9525">
              <a:noFill/>
            </a:ln>
          </p:spPr>
          <p:txBody>
            <a:bodyPr>
              <a:spAutoFit/>
            </a:bodyPr>
            <a:lstStyle>
              <a:defPPr/>
            </a:lstStyle>
            <a:p>
              <a:pPr>
                <a:spcBef>
                  <a:spcPct val="20000"/>
                </a:spcBef>
              </a:pPr>
              <a:r>
                <a:rPr lang="zh-CN" altLang="en-US" sz="2100" b="1">
                  <a:solidFill>
                    <a:srgbClr val="990033"/>
                  </a:solidFill>
                  <a:latin typeface="华文细黑" panose="02010600040101010101" pitchFamily="2" charset="-122"/>
                  <a:ea typeface="华文细黑" panose="02010600040101010101" pitchFamily="2" charset="-122"/>
                </a:rPr>
                <a:t>【探究】</a:t>
              </a:r>
            </a:p>
          </p:txBody>
        </p:sp>
        <p:sp>
          <p:nvSpPr>
            <p:cNvPr id="31788" name="Rectangle 283"/>
            <p:cNvSpPr/>
            <p:nvPr/>
          </p:nvSpPr>
          <p:spPr>
            <a:xfrm>
              <a:off x="1392" y="672"/>
              <a:ext cx="4072" cy="348"/>
            </a:xfrm>
            <a:prstGeom prst="rect">
              <a:avLst/>
            </a:prstGeom>
            <a:noFill/>
            <a:ln w="9525">
              <a:noFill/>
            </a:ln>
          </p:spPr>
          <p:txBody>
            <a:bodyPr>
              <a:spAutoFit/>
            </a:bodyPr>
            <a:lstStyle>
              <a:defPPr/>
            </a:lstStyle>
            <a:p>
              <a:r>
                <a:rPr lang="zh-CN" altLang="en-US" sz="2100" b="1">
                  <a:solidFill>
                    <a:srgbClr val="FF0000"/>
                  </a:solidFill>
                  <a:latin typeface="黑体" panose="02010609060101010101" charset="-122"/>
                  <a:ea typeface="黑体" panose="02010609060101010101" charset="-122"/>
                </a:rPr>
                <a:t>水的沸腾</a:t>
              </a:r>
              <a:endParaRPr lang="zh-CN" altLang="en-US" sz="100" b="1">
                <a:latin typeface="Arial" pitchFamily="34" charset="0"/>
                <a:ea typeface="黑体" panose="02010609060101010101" charset="-122"/>
              </a:endParaRPr>
            </a:p>
          </p:txBody>
        </p:sp>
      </p:grpSp>
      <p:sp>
        <p:nvSpPr>
          <p:cNvPr id="4" name="矩形 3"/>
          <p:cNvSpPr/>
          <p:nvPr/>
        </p:nvSpPr>
        <p:spPr>
          <a:xfrm>
            <a:off x="822325" y="187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zh-CN" sz="2800">
                <a:solidFill>
                  <a:schemeClr val="accent2">
                    <a:lumMod val="75000"/>
                  </a:schemeClr>
                </a:solidFill>
                <a:latin typeface="幼圆" panose="02010509060101010101" charset="-122"/>
                <a:ea typeface="幼圆" panose="02010509060101010101" charset="-122"/>
              </a:rPr>
              <a:t>学生实验</a:t>
            </a:r>
          </a:p>
        </p:txBody>
      </p:sp>
      <p:sp>
        <p:nvSpPr>
          <p:cNvPr id="19463" name="Text Box 13"/>
          <p:cNvSpPr/>
          <p:nvPr/>
        </p:nvSpPr>
        <p:spPr>
          <a:xfrm>
            <a:off x="2838450" y="180023"/>
            <a:ext cx="5761038" cy="521970"/>
          </a:xfrm>
          <a:prstGeom prst="rect">
            <a:avLst/>
          </a:prstGeom>
          <a:noFill/>
          <a:ln w="38100">
            <a:noFill/>
          </a:ln>
        </p:spPr>
        <p:txBody>
          <a:bodyPr>
            <a:spAutoFit/>
          </a:bodyPr>
          <a:lstStyle>
            <a:defP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观察水的沸腾</a:t>
            </a:r>
            <a:endParaRPr lang="zh-CN" altLang="en-US" sz="2800">
              <a:latin typeface="黑体" panose="02010609060101010101" charset="-122"/>
              <a:ea typeface="黑体" panose="02010609060101010101" charset="-122"/>
            </a:endParaRPr>
          </a:p>
        </p:txBody>
      </p:sp>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文本框 34822"/>
          <p:cNvSpPr txBox="1"/>
          <p:nvPr/>
        </p:nvSpPr>
        <p:spPr>
          <a:xfrm>
            <a:off x="873119" y="1764848"/>
            <a:ext cx="2343729" cy="414020"/>
          </a:xfrm>
          <a:prstGeom prst="rect">
            <a:avLst/>
          </a:prstGeom>
          <a:noFill/>
          <a:ln w="9525">
            <a:noFill/>
          </a:ln>
        </p:spPr>
        <p:txBody>
          <a:bodyPr>
            <a:spAutoFit/>
          </a:bodyPr>
          <a:lstStyle>
            <a:defPPr/>
          </a:lstStyle>
          <a:p>
            <a:pPr>
              <a:spcBef>
                <a:spcPct val="50000"/>
              </a:spcBef>
            </a:pPr>
            <a:r>
              <a:rPr lang="zh-CN" altLang="en-US" sz="2100" b="1">
                <a:solidFill>
                  <a:srgbClr val="CC0000"/>
                </a:solidFill>
                <a:latin typeface="Times New Roman" panose="02020603050405020304" charset="0"/>
              </a:rPr>
              <a:t>实验要求：</a:t>
            </a:r>
          </a:p>
        </p:txBody>
      </p:sp>
      <p:grpSp>
        <p:nvGrpSpPr>
          <p:cNvPr id="34857" name="Group 281"/>
          <p:cNvGrpSpPr/>
          <p:nvPr/>
        </p:nvGrpSpPr>
        <p:grpSpPr>
          <a:xfrm>
            <a:off x="873119" y="1225362"/>
            <a:ext cx="6087978" cy="414439"/>
            <a:chOff x="352" y="672"/>
            <a:chExt cx="5112" cy="348"/>
          </a:xfrm>
        </p:grpSpPr>
        <p:sp>
          <p:nvSpPr>
            <p:cNvPr id="34858" name="Rectangle 282"/>
            <p:cNvSpPr/>
            <p:nvPr/>
          </p:nvSpPr>
          <p:spPr>
            <a:xfrm>
              <a:off x="352" y="672"/>
              <a:ext cx="1528" cy="348"/>
            </a:xfrm>
            <a:prstGeom prst="rect">
              <a:avLst/>
            </a:prstGeom>
            <a:noFill/>
            <a:ln w="9525">
              <a:noFill/>
            </a:ln>
          </p:spPr>
          <p:txBody>
            <a:bodyPr>
              <a:spAutoFit/>
            </a:bodyPr>
            <a:lstStyle>
              <a:defPPr/>
            </a:lstStyle>
            <a:p>
              <a:pPr>
                <a:spcBef>
                  <a:spcPct val="20000"/>
                </a:spcBef>
              </a:pPr>
              <a:r>
                <a:rPr lang="zh-CN" altLang="en-US" sz="2100" b="1">
                  <a:solidFill>
                    <a:srgbClr val="990033"/>
                  </a:solidFill>
                  <a:latin typeface="华文细黑" panose="02010600040101010101" pitchFamily="2" charset="-122"/>
                  <a:ea typeface="华文细黑" panose="02010600040101010101" pitchFamily="2" charset="-122"/>
                </a:rPr>
                <a:t>【探究】</a:t>
              </a:r>
            </a:p>
          </p:txBody>
        </p:sp>
        <p:sp>
          <p:nvSpPr>
            <p:cNvPr id="34859" name="Rectangle 283"/>
            <p:cNvSpPr/>
            <p:nvPr/>
          </p:nvSpPr>
          <p:spPr>
            <a:xfrm>
              <a:off x="1392" y="672"/>
              <a:ext cx="4072" cy="348"/>
            </a:xfrm>
            <a:prstGeom prst="rect">
              <a:avLst/>
            </a:prstGeom>
            <a:noFill/>
            <a:ln w="9525">
              <a:noFill/>
            </a:ln>
          </p:spPr>
          <p:txBody>
            <a:bodyPr>
              <a:spAutoFit/>
            </a:bodyPr>
            <a:lstStyle>
              <a:defPPr/>
            </a:lstStyle>
            <a:p>
              <a:r>
                <a:rPr lang="zh-CN" altLang="en-US" sz="2100" b="1">
                  <a:solidFill>
                    <a:srgbClr val="FF0000"/>
                  </a:solidFill>
                  <a:latin typeface="黑体" panose="02010609060101010101" charset="-122"/>
                  <a:ea typeface="黑体" panose="02010609060101010101" charset="-122"/>
                </a:rPr>
                <a:t>水的沸腾</a:t>
              </a:r>
              <a:endParaRPr lang="zh-CN" altLang="en-US" sz="100" b="1">
                <a:latin typeface="Arial" panose="020B0604020202020204" pitchFamily="34" charset="0"/>
                <a:ea typeface="黑体" panose="02010609060101010101" charset="-122"/>
              </a:endParaRPr>
            </a:p>
          </p:txBody>
        </p:sp>
      </p:grpSp>
      <p:sp>
        <p:nvSpPr>
          <p:cNvPr id="34860" name="文本框 34859"/>
          <p:cNvSpPr txBox="1"/>
          <p:nvPr/>
        </p:nvSpPr>
        <p:spPr>
          <a:xfrm>
            <a:off x="873125" y="2305685"/>
            <a:ext cx="7269480" cy="414020"/>
          </a:xfrm>
          <a:prstGeom prst="rect">
            <a:avLst/>
          </a:prstGeom>
          <a:noFill/>
          <a:ln w="9525">
            <a:noFill/>
          </a:ln>
        </p:spPr>
        <p:txBody>
          <a:bodyPr wrap="square">
            <a:spAutoFit/>
          </a:bodyPr>
          <a:lstStyle>
            <a:defPPr/>
          </a:lstStyle>
          <a:p>
            <a:pPr>
              <a:spcBef>
                <a:spcPct val="50000"/>
              </a:spcBef>
            </a:pPr>
            <a:r>
              <a:rPr lang="en-US" altLang="zh-CN" sz="2100" b="1">
                <a:latin typeface="Times New Roman" panose="02020603050405020304" charset="0"/>
              </a:rPr>
              <a:t>2.</a:t>
            </a:r>
            <a:r>
              <a:rPr lang="zh-CN" altLang="en-US" sz="2100" b="1">
                <a:latin typeface="Times New Roman" panose="02020603050405020304" charset="0"/>
              </a:rPr>
              <a:t>观察水在沸腾前和沸腾时，</a:t>
            </a:r>
            <a:r>
              <a:rPr lang="zh-CN" altLang="en-US" sz="2100" b="1">
                <a:solidFill>
                  <a:srgbClr val="FF0000"/>
                </a:solidFill>
                <a:latin typeface="Times New Roman" panose="02020603050405020304" charset="0"/>
              </a:rPr>
              <a:t>气泡</a:t>
            </a:r>
            <a:r>
              <a:rPr lang="zh-CN" altLang="en-US" sz="2100" b="1">
                <a:latin typeface="Times New Roman" panose="02020603050405020304" charset="0"/>
              </a:rPr>
              <a:t>和</a:t>
            </a:r>
            <a:r>
              <a:rPr lang="zh-CN" altLang="en-US" sz="2100" b="1">
                <a:solidFill>
                  <a:srgbClr val="FF0000"/>
                </a:solidFill>
                <a:latin typeface="Times New Roman" panose="02020603050405020304" charset="0"/>
              </a:rPr>
              <a:t>声音</a:t>
            </a:r>
            <a:r>
              <a:rPr lang="zh-CN" altLang="en-US" sz="2100" b="1">
                <a:latin typeface="Times New Roman" panose="02020603050405020304" charset="0"/>
              </a:rPr>
              <a:t>的变化情况。</a:t>
            </a:r>
          </a:p>
        </p:txBody>
      </p:sp>
      <p:sp>
        <p:nvSpPr>
          <p:cNvPr id="34861" name="文本框 34860"/>
          <p:cNvSpPr txBox="1"/>
          <p:nvPr/>
        </p:nvSpPr>
        <p:spPr>
          <a:xfrm>
            <a:off x="873119" y="2909359"/>
            <a:ext cx="6059396" cy="414020"/>
          </a:xfrm>
          <a:prstGeom prst="rect">
            <a:avLst/>
          </a:prstGeom>
          <a:noFill/>
          <a:ln w="9525">
            <a:noFill/>
          </a:ln>
        </p:spPr>
        <p:txBody>
          <a:bodyPr>
            <a:spAutoFit/>
          </a:bodyPr>
          <a:lstStyle>
            <a:defPPr/>
          </a:lstStyle>
          <a:p>
            <a:pPr>
              <a:spcBef>
                <a:spcPct val="50000"/>
              </a:spcBef>
            </a:pPr>
            <a:r>
              <a:rPr lang="zh-CN" altLang="en-US" sz="2100" b="1">
                <a:latin typeface="Times New Roman" panose="02020603050405020304" charset="0"/>
              </a:rPr>
              <a:t>（</a:t>
            </a:r>
            <a:r>
              <a:rPr lang="en-US" altLang="zh-CN" sz="2100" b="1">
                <a:latin typeface="Times New Roman" panose="02020603050405020304" charset="0"/>
              </a:rPr>
              <a:t>1</a:t>
            </a:r>
            <a:r>
              <a:rPr lang="zh-CN" altLang="en-US" sz="2100" b="1">
                <a:latin typeface="Times New Roman" panose="02020603050405020304" charset="0"/>
              </a:rPr>
              <a:t>）水中气泡在沸腾前</a:t>
            </a:r>
            <a:r>
              <a:rPr lang="zh-CN" altLang="en-US" sz="2100" b="1" u="sng">
                <a:latin typeface="Times New Roman" panose="02020603050405020304" charset="0"/>
              </a:rPr>
              <a:t>           </a:t>
            </a:r>
            <a:r>
              <a:rPr lang="zh-CN" altLang="en-US" sz="2100" b="1">
                <a:latin typeface="Times New Roman" panose="02020603050405020304" charset="0"/>
              </a:rPr>
              <a:t>，沸腾时</a:t>
            </a:r>
            <a:r>
              <a:rPr lang="zh-CN" altLang="en-US" sz="2100" b="1" u="sng">
                <a:latin typeface="Times New Roman" panose="02020603050405020304" charset="0"/>
              </a:rPr>
              <a:t>               </a:t>
            </a:r>
            <a:r>
              <a:rPr lang="zh-CN" altLang="en-US" sz="2100" b="1">
                <a:latin typeface="Times New Roman" panose="02020603050405020304" charset="0"/>
              </a:rPr>
              <a:t>。</a:t>
            </a:r>
          </a:p>
        </p:txBody>
      </p:sp>
      <p:sp>
        <p:nvSpPr>
          <p:cNvPr id="34862" name="文本框 34861"/>
          <p:cNvSpPr txBox="1"/>
          <p:nvPr/>
        </p:nvSpPr>
        <p:spPr>
          <a:xfrm>
            <a:off x="873119" y="3557219"/>
            <a:ext cx="6116560" cy="414020"/>
          </a:xfrm>
          <a:prstGeom prst="rect">
            <a:avLst/>
          </a:prstGeom>
          <a:noFill/>
          <a:ln w="9525">
            <a:noFill/>
          </a:ln>
        </p:spPr>
        <p:txBody>
          <a:bodyPr>
            <a:spAutoFit/>
          </a:bodyPr>
          <a:lstStyle>
            <a:defPPr/>
          </a:lstStyle>
          <a:p>
            <a:pPr>
              <a:spcBef>
                <a:spcPct val="50000"/>
              </a:spcBef>
            </a:pPr>
            <a:r>
              <a:rPr lang="en-US" altLang="zh-CN" sz="2100" b="1">
                <a:latin typeface="Times New Roman" panose="02020603050405020304" charset="0"/>
              </a:rPr>
              <a:t> </a:t>
            </a:r>
            <a:r>
              <a:rPr lang="zh-CN" altLang="en-US" sz="2100" b="1">
                <a:latin typeface="Times New Roman" panose="02020603050405020304" charset="0"/>
              </a:rPr>
              <a:t>（</a:t>
            </a:r>
            <a:r>
              <a:rPr lang="en-US" altLang="zh-CN" sz="2100" b="1">
                <a:latin typeface="Times New Roman" panose="02020603050405020304" charset="0"/>
              </a:rPr>
              <a:t>2</a:t>
            </a:r>
            <a:r>
              <a:rPr lang="zh-CN" altLang="en-US" sz="2100" b="1">
                <a:latin typeface="Times New Roman" panose="02020603050405020304" charset="0"/>
              </a:rPr>
              <a:t>）水的声音在沸腾前</a:t>
            </a:r>
            <a:r>
              <a:rPr lang="zh-CN" altLang="en-US" sz="2100" b="1" u="sng">
                <a:latin typeface="Times New Roman" panose="02020603050405020304" charset="0"/>
              </a:rPr>
              <a:t>           </a:t>
            </a:r>
            <a:r>
              <a:rPr lang="zh-CN" altLang="en-US" sz="2100" b="1">
                <a:latin typeface="Times New Roman" panose="02020603050405020304" charset="0"/>
              </a:rPr>
              <a:t>，沸腾时</a:t>
            </a:r>
            <a:r>
              <a:rPr lang="zh-CN" altLang="en-US" sz="2100" b="1" u="sng">
                <a:latin typeface="Times New Roman" panose="02020603050405020304" charset="0"/>
              </a:rPr>
              <a:t>               </a:t>
            </a:r>
            <a:r>
              <a:rPr lang="zh-CN" altLang="en-US" sz="2100" b="1">
                <a:latin typeface="Times New Roman" panose="02020603050405020304" charset="0"/>
              </a:rPr>
              <a:t>。</a:t>
            </a:r>
          </a:p>
        </p:txBody>
      </p:sp>
      <p:sp>
        <p:nvSpPr>
          <p:cNvPr id="34863" name="文本框 34862"/>
          <p:cNvSpPr txBox="1"/>
          <p:nvPr/>
        </p:nvSpPr>
        <p:spPr>
          <a:xfrm>
            <a:off x="873125" y="4271645"/>
            <a:ext cx="7402195" cy="414020"/>
          </a:xfrm>
          <a:prstGeom prst="rect">
            <a:avLst/>
          </a:prstGeom>
          <a:noFill/>
          <a:ln w="9525">
            <a:noFill/>
          </a:ln>
        </p:spPr>
        <p:txBody>
          <a:bodyPr wrap="square">
            <a:spAutoFit/>
          </a:bodyPr>
          <a:lstStyle>
            <a:defPPr/>
          </a:lstStyle>
          <a:p>
            <a:pPr>
              <a:spcBef>
                <a:spcPct val="50000"/>
              </a:spcBef>
            </a:pPr>
            <a:r>
              <a:rPr lang="en-US" altLang="zh-CN" sz="2100" b="1">
                <a:latin typeface="Times New Roman" panose="02020603050405020304" charset="0"/>
              </a:rPr>
              <a:t>3.</a:t>
            </a:r>
            <a:r>
              <a:rPr lang="zh-CN" altLang="en-US" sz="2100" b="1">
                <a:latin typeface="Times New Roman" panose="02020603050405020304" charset="0"/>
              </a:rPr>
              <a:t>水沸腾时，移开酒精灯，停止加热，观察水是否继续沸腾。</a:t>
            </a:r>
          </a:p>
        </p:txBody>
      </p:sp>
      <p:sp>
        <p:nvSpPr>
          <p:cNvPr id="4" name="矩形 3"/>
          <p:cNvSpPr/>
          <p:nvPr/>
        </p:nvSpPr>
        <p:spPr>
          <a:xfrm>
            <a:off x="822325" y="187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zh-CN" sz="2800">
                <a:solidFill>
                  <a:schemeClr val="accent2">
                    <a:lumMod val="75000"/>
                  </a:schemeClr>
                </a:solidFill>
                <a:latin typeface="幼圆" panose="02010509060101010101" charset="-122"/>
                <a:ea typeface="幼圆" panose="02010509060101010101" charset="-122"/>
              </a:rPr>
              <a:t>学生实验</a:t>
            </a:r>
          </a:p>
        </p:txBody>
      </p:sp>
      <p:sp>
        <p:nvSpPr>
          <p:cNvPr id="19463" name="Text Box 13"/>
          <p:cNvSpPr/>
          <p:nvPr/>
        </p:nvSpPr>
        <p:spPr>
          <a:xfrm>
            <a:off x="2838450" y="180023"/>
            <a:ext cx="5761038" cy="521970"/>
          </a:xfrm>
          <a:prstGeom prst="rect">
            <a:avLst/>
          </a:prstGeom>
          <a:noFill/>
          <a:ln w="38100">
            <a:noFill/>
          </a:ln>
        </p:spPr>
        <p:txBody>
          <a:bodyPr>
            <a:spAutoFit/>
          </a:bodyPr>
          <a:lstStyle>
            <a:defP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观察水的沸腾</a:t>
            </a:r>
            <a:endParaRPr lang="zh-CN" altLang="en-US" sz="2800">
              <a:latin typeface="黑体" panose="02010609060101010101" charset="-122"/>
              <a:ea typeface="黑体" panose="02010609060101010101" charset="-122"/>
            </a:endParaRPr>
          </a:p>
        </p:txBody>
      </p:sp>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p:nvPr/>
        </p:nvGrpSpPr>
        <p:grpSpPr>
          <a:xfrm>
            <a:off x="1341075" y="789580"/>
            <a:ext cx="6087978" cy="460885"/>
            <a:chOff x="352" y="672"/>
            <a:chExt cx="5112" cy="387"/>
          </a:xfrm>
        </p:grpSpPr>
        <p:sp>
          <p:nvSpPr>
            <p:cNvPr id="26627" name="Rectangle 3"/>
            <p:cNvSpPr/>
            <p:nvPr/>
          </p:nvSpPr>
          <p:spPr>
            <a:xfrm>
              <a:off x="352" y="672"/>
              <a:ext cx="1528" cy="387"/>
            </a:xfrm>
            <a:prstGeom prst="rect">
              <a:avLst/>
            </a:prstGeom>
            <a:noFill/>
            <a:ln w="9525">
              <a:noFill/>
            </a:ln>
          </p:spPr>
          <p:txBody>
            <a:bodyPr>
              <a:spAutoFit/>
            </a:bodyPr>
            <a:lstStyle>
              <a:defPPr/>
            </a:lstStyle>
            <a:p>
              <a:pPr>
                <a:spcBef>
                  <a:spcPct val="20000"/>
                </a:spcBef>
              </a:pPr>
              <a:r>
                <a:rPr lang="zh-CN" altLang="en-US" sz="2400" b="1">
                  <a:solidFill>
                    <a:srgbClr val="990033"/>
                  </a:solidFill>
                  <a:latin typeface="华文细黑" panose="02010600040101010101" pitchFamily="2" charset="-122"/>
                  <a:ea typeface="华文细黑" panose="02010600040101010101" pitchFamily="2" charset="-122"/>
                </a:rPr>
                <a:t>【探究】</a:t>
              </a:r>
            </a:p>
          </p:txBody>
        </p:sp>
        <p:sp>
          <p:nvSpPr>
            <p:cNvPr id="26628" name="Rectangle 4">
              <a:hlinkClick r:id="" action="ppaction://noaction"/>
            </p:cNvPr>
            <p:cNvSpPr/>
            <p:nvPr/>
          </p:nvSpPr>
          <p:spPr>
            <a:xfrm>
              <a:off x="1392" y="672"/>
              <a:ext cx="4072" cy="387"/>
            </a:xfrm>
            <a:prstGeom prst="rect">
              <a:avLst/>
            </a:prstGeom>
            <a:noFill/>
            <a:ln w="9525">
              <a:noFill/>
            </a:ln>
          </p:spPr>
          <p:txBody>
            <a:bodyPr>
              <a:spAutoFit/>
            </a:bodyPr>
            <a:lstStyle>
              <a:defPPr/>
            </a:lstStyle>
            <a:p>
              <a:r>
                <a:rPr lang="zh-CN" altLang="en-US" sz="2400" b="1">
                  <a:solidFill>
                    <a:srgbClr val="FF0000"/>
                  </a:solidFill>
                  <a:latin typeface="黑体" panose="02010609060101010101" charset="-122"/>
                  <a:ea typeface="黑体" panose="02010609060101010101" charset="-122"/>
                </a:rPr>
                <a:t>水的沸腾</a:t>
              </a:r>
            </a:p>
          </p:txBody>
        </p:sp>
      </p:grpSp>
      <p:grpSp>
        <p:nvGrpSpPr>
          <p:cNvPr id="26630" name="Group 7"/>
          <p:cNvGrpSpPr/>
          <p:nvPr/>
        </p:nvGrpSpPr>
        <p:grpSpPr>
          <a:xfrm>
            <a:off x="1651867" y="1276665"/>
            <a:ext cx="903908" cy="3402456"/>
            <a:chOff x="352" y="1117"/>
            <a:chExt cx="759" cy="2857"/>
          </a:xfrm>
        </p:grpSpPr>
        <p:sp>
          <p:nvSpPr>
            <p:cNvPr id="83976" name="AutoShape 8">
              <a:hlinkClick r:id="" action="ppaction://noaction"/>
            </p:cNvPr>
            <p:cNvSpPr>
              <a:spLocks noChangeArrowheads="1"/>
            </p:cNvSpPr>
            <p:nvPr/>
          </p:nvSpPr>
          <p:spPr bwMode="blackWhite">
            <a:xfrm>
              <a:off x="352" y="1117"/>
              <a:ext cx="759" cy="2857"/>
            </a:xfrm>
            <a:prstGeom prst="roundRect">
              <a:avLst>
                <a:gd name="adj" fmla="val 11648"/>
              </a:avLst>
            </a:prstGeom>
            <a:gradFill rotWithShape="1">
              <a:gsLst>
                <a:gs pos="0">
                  <a:schemeClr val="tx1"/>
                </a:gs>
                <a:gs pos="100000">
                  <a:schemeClr val="tx1">
                    <a:gamma/>
                    <a:shade val="46275"/>
                    <a:invGamma/>
                  </a:schemeClr>
                </a:gs>
              </a:gsLst>
              <a:lin ang="2700000" scaled="1"/>
            </a:gradFill>
            <a:ln w="12700">
              <a:noFill/>
              <a:round/>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632" name="Rectangle 9"/>
            <p:cNvSpPr/>
            <p:nvPr/>
          </p:nvSpPr>
          <p:spPr>
            <a:xfrm>
              <a:off x="536" y="1416"/>
              <a:ext cx="373" cy="357"/>
            </a:xfrm>
            <a:prstGeom prst="rect">
              <a:avLst/>
            </a:prstGeom>
            <a:noFill/>
            <a:ln w="9525">
              <a:noFill/>
            </a:ln>
          </p:spPr>
          <p:txBody>
            <a:bodyPr wrap="none" anchor="ctr"/>
            <a:lstStyle>
              <a:defPPr/>
            </a:lstStyle>
            <a:p>
              <a:pPr algn="ctr" latinLnBrk="1"/>
              <a:r>
                <a:rPr lang="en-US" altLang="zh-CN" sz="2100" b="1">
                  <a:solidFill>
                    <a:srgbClr val="FF0000"/>
                  </a:solidFill>
                  <a:latin typeface="Verdana" panose="020B0604030504040204" pitchFamily="34" charset="0"/>
                  <a:ea typeface="가는각진제목체" pitchFamily="18" charset="-127"/>
                </a:rPr>
                <a:t>2</a:t>
              </a:r>
              <a:endParaRPr lang="en-US" altLang="ko-KR" sz="2100" b="1">
                <a:solidFill>
                  <a:srgbClr val="FF0000"/>
                </a:solidFill>
                <a:latin typeface="Verdana" panose="020B0604030504040204" pitchFamily="34" charset="0"/>
                <a:ea typeface="가는각진제목체" pitchFamily="18" charset="-127"/>
              </a:endParaRPr>
            </a:p>
          </p:txBody>
        </p:sp>
        <p:sp>
          <p:nvSpPr>
            <p:cNvPr id="26633" name="Oval 10"/>
            <p:cNvSpPr/>
            <p:nvPr/>
          </p:nvSpPr>
          <p:spPr>
            <a:xfrm>
              <a:off x="472" y="1344"/>
              <a:ext cx="498" cy="498"/>
            </a:xfrm>
            <a:prstGeom prst="ellipse">
              <a:avLst/>
            </a:prstGeom>
            <a:noFill/>
            <a:ln w="127000" cap="flat" cmpd="sng">
              <a:solidFill>
                <a:schemeClr val="bg1">
                  <a:alpha val="50195"/>
                </a:schemeClr>
              </a:solidFill>
              <a:prstDash val="solid"/>
              <a:headEnd type="none" w="med" len="med"/>
              <a:tailEnd type="none" w="med" len="med"/>
            </a:ln>
          </p:spPr>
          <p:txBody>
            <a:bodyPr wrap="none" anchor="ctr"/>
            <a:lstStyle>
              <a:defPPr/>
            </a:lstStyle>
            <a:p>
              <a:endParaRPr sz="100">
                <a:latin typeface="Arial" panose="020B0604020202020204" pitchFamily="34" charset="0"/>
              </a:endParaRPr>
            </a:p>
          </p:txBody>
        </p:sp>
        <p:sp>
          <p:nvSpPr>
            <p:cNvPr id="26634" name="Text Box 11"/>
            <p:cNvSpPr txBox="1"/>
            <p:nvPr/>
          </p:nvSpPr>
          <p:spPr>
            <a:xfrm>
              <a:off x="516" y="2048"/>
              <a:ext cx="584" cy="1891"/>
            </a:xfrm>
            <a:prstGeom prst="rect">
              <a:avLst/>
            </a:prstGeom>
            <a:noFill/>
            <a:ln w="9525">
              <a:noFill/>
            </a:ln>
          </p:spPr>
          <p:txBody>
            <a:bodyPr>
              <a:spAutoFit/>
            </a:bodyPr>
            <a:lstStyle>
              <a:defPPr/>
            </a:lstStyle>
            <a:p>
              <a:pPr>
                <a:spcBef>
                  <a:spcPct val="20000"/>
                </a:spcBef>
              </a:pPr>
              <a:r>
                <a:rPr lang="zh-CN" altLang="en-US" sz="2700" b="1">
                  <a:solidFill>
                    <a:schemeClr val="bg1"/>
                  </a:solidFill>
                  <a:latin typeface="Arial" panose="020B0604020202020204" pitchFamily="34" charset="0"/>
                  <a:ea typeface="楷体_GB2312" panose="02010609030101010101" charset="-122"/>
                </a:rPr>
                <a:t>实验过程</a:t>
              </a:r>
              <a:endParaRPr lang="zh-CN" altLang="en-US" sz="2700" b="1">
                <a:solidFill>
                  <a:schemeClr val="bg1"/>
                </a:solidFill>
                <a:latin typeface="楷体_GB2312" panose="02010609030101010101" charset="-122"/>
                <a:ea typeface="楷体_GB2312" panose="02010609030101010101" charset="-122"/>
              </a:endParaRPr>
            </a:p>
            <a:p>
              <a:pPr>
                <a:spcBef>
                  <a:spcPct val="20000"/>
                </a:spcBef>
              </a:pPr>
              <a:endParaRPr lang="zh-CN" altLang="en-US" sz="2700" b="1">
                <a:solidFill>
                  <a:schemeClr val="bg1"/>
                </a:solidFill>
                <a:latin typeface="楷体_GB2312" panose="02010609030101010101" charset="-122"/>
                <a:ea typeface="楷体_GB2312" panose="02010609030101010101" charset="-122"/>
              </a:endParaRPr>
            </a:p>
          </p:txBody>
        </p:sp>
      </p:grpSp>
      <p:grpSp>
        <p:nvGrpSpPr>
          <p:cNvPr id="4" name="Group 27"/>
          <p:cNvGrpSpPr/>
          <p:nvPr/>
        </p:nvGrpSpPr>
        <p:grpSpPr>
          <a:xfrm>
            <a:off x="2699875" y="4339690"/>
            <a:ext cx="4969705" cy="456122"/>
            <a:chOff x="1307" y="3577"/>
            <a:chExt cx="4261" cy="383"/>
          </a:xfrm>
        </p:grpSpPr>
        <p:sp>
          <p:nvSpPr>
            <p:cNvPr id="26636" name="AutoShape 28"/>
            <p:cNvSpPr/>
            <p:nvPr/>
          </p:nvSpPr>
          <p:spPr>
            <a:xfrm>
              <a:off x="1307" y="3577"/>
              <a:ext cx="4261" cy="373"/>
            </a:xfrm>
            <a:prstGeom prst="roundRect">
              <a:avLst>
                <a:gd name="adj" fmla="val 50000"/>
              </a:avLst>
            </a:prstGeom>
            <a:solidFill>
              <a:srgbClr val="5F5F5F"/>
            </a:solidFill>
            <a:ln w="28575" cap="flat" cmpd="sng">
              <a:solidFill>
                <a:srgbClr val="EAEAEA"/>
              </a:solidFill>
              <a:prstDash val="solid"/>
              <a:headEnd type="none" w="med" len="med"/>
              <a:tailEnd type="none" w="med" len="med"/>
            </a:ln>
          </p:spPr>
          <p:txBody>
            <a:bodyPr wrap="none" anchor="ctr"/>
            <a:lstStyle>
              <a:defPPr/>
            </a:lstStyle>
            <a:p>
              <a:pPr algn="ctr"/>
              <a:endParaRPr sz="100" b="1">
                <a:latin typeface="Arial" panose="020B0604020202020204" pitchFamily="34" charset="0"/>
              </a:endParaRPr>
            </a:p>
          </p:txBody>
        </p:sp>
        <p:grpSp>
          <p:nvGrpSpPr>
            <p:cNvPr id="26637" name="Group 29"/>
            <p:cNvGrpSpPr/>
            <p:nvPr/>
          </p:nvGrpSpPr>
          <p:grpSpPr>
            <a:xfrm>
              <a:off x="1320" y="3592"/>
              <a:ext cx="348" cy="368"/>
              <a:chOff x="2959" y="1568"/>
              <a:chExt cx="454" cy="480"/>
            </a:xfrm>
          </p:grpSpPr>
          <p:grpSp>
            <p:nvGrpSpPr>
              <p:cNvPr id="26638" name="Group 30"/>
              <p:cNvGrpSpPr/>
              <p:nvPr/>
            </p:nvGrpSpPr>
            <p:grpSpPr>
              <a:xfrm>
                <a:off x="2959" y="1568"/>
                <a:ext cx="454" cy="480"/>
                <a:chOff x="192" y="1917"/>
                <a:chExt cx="1042" cy="1102"/>
              </a:xfrm>
            </p:grpSpPr>
            <p:pic>
              <p:nvPicPr>
                <p:cNvPr id="26639" name="Picture 31" descr="light_shadow"/>
                <p:cNvPicPr>
                  <a:picLocks noChangeAspect="1"/>
                </p:cNvPicPr>
                <p:nvPr/>
              </p:nvPicPr>
              <p:blipFill>
                <a:blip r:embed="rId4">
                  <a:lum bright="-78000" contrast="-78000"/>
                </a:blip>
                <a:stretch>
                  <a:fillRect/>
                </a:stretch>
              </p:blipFill>
              <p:spPr>
                <a:xfrm>
                  <a:off x="291" y="2781"/>
                  <a:ext cx="858" cy="238"/>
                </a:xfrm>
                <a:prstGeom prst="rect">
                  <a:avLst/>
                </a:prstGeom>
                <a:noFill/>
                <a:ln w="9525">
                  <a:noFill/>
                </a:ln>
              </p:spPr>
            </p:pic>
            <p:pic>
              <p:nvPicPr>
                <p:cNvPr id="26640" name="Picture 32" descr="circuler_1"/>
                <p:cNvPicPr>
                  <a:picLocks noChangeAspect="1"/>
                </p:cNvPicPr>
                <p:nvPr/>
              </p:nvPicPr>
              <p:blipFill>
                <a:blip r:embed="rId5"/>
                <a:stretch>
                  <a:fillRect/>
                </a:stretch>
              </p:blipFill>
              <p:spPr>
                <a:xfrm>
                  <a:off x="192" y="1917"/>
                  <a:ext cx="1042" cy="1016"/>
                </a:xfrm>
                <a:prstGeom prst="rect">
                  <a:avLst/>
                </a:prstGeom>
                <a:noFill/>
                <a:ln w="9525">
                  <a:noFill/>
                </a:ln>
              </p:spPr>
            </p:pic>
            <p:sp>
              <p:nvSpPr>
                <p:cNvPr id="84001" name="Oval 33"/>
                <p:cNvSpPr>
                  <a:spLocks noChangeArrowheads="1"/>
                </p:cNvSpPr>
                <p:nvPr/>
              </p:nvSpPr>
              <p:spPr bwMode="gray">
                <a:xfrm>
                  <a:off x="193" y="1917"/>
                  <a:ext cx="1036" cy="1018"/>
                </a:xfrm>
                <a:prstGeom prst="ellipse">
                  <a:avLst/>
                </a:prstGeom>
                <a:gradFill rotWithShape="1">
                  <a:gsLst>
                    <a:gs pos="0">
                      <a:schemeClr val="hlink">
                        <a:gamma/>
                        <a:shade val="36078"/>
                        <a:invGamma/>
                        <a:alpha val="89999"/>
                      </a:schemeClr>
                    </a:gs>
                    <a:gs pos="50000">
                      <a:schemeClr val="hlink">
                        <a:alpha val="55000"/>
                      </a:schemeClr>
                    </a:gs>
                    <a:gs pos="100000">
                      <a:schemeClr val="hlink">
                        <a:gamma/>
                        <a:shade val="36078"/>
                        <a:invGamma/>
                        <a:alpha val="89999"/>
                      </a:schemeClr>
                    </a:gs>
                  </a:gsLst>
                  <a:lin ang="5400000" scaled="1"/>
                </a:gradFill>
                <a:ln w="9525" algn="ctr">
                  <a:noFill/>
                  <a:round/>
                </a:ln>
                <a:effectLst/>
              </p:spPr>
              <p:txBody>
                <a:bodyPr wrap="none" anchor="ctr"/>
                <a:lstStyle>
                  <a:def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pic>
            <p:nvPicPr>
              <p:cNvPr id="26642" name="Picture 34" descr="Picture2"/>
              <p:cNvPicPr>
                <a:picLocks noChangeAspect="1"/>
              </p:cNvPicPr>
              <p:nvPr/>
            </p:nvPicPr>
            <p:blipFill>
              <a:blip r:embed="rId6"/>
              <a:stretch>
                <a:fillRect/>
              </a:stretch>
            </p:blipFill>
            <p:spPr>
              <a:xfrm>
                <a:off x="3004" y="1572"/>
                <a:ext cx="359" cy="157"/>
              </a:xfrm>
              <a:prstGeom prst="rect">
                <a:avLst/>
              </a:prstGeom>
              <a:noFill/>
              <a:ln w="9525">
                <a:noFill/>
              </a:ln>
            </p:spPr>
          </p:pic>
        </p:grpSp>
      </p:grpSp>
      <p:sp>
        <p:nvSpPr>
          <p:cNvPr id="84003" name="Text Box 35"/>
          <p:cNvSpPr txBox="1"/>
          <p:nvPr/>
        </p:nvSpPr>
        <p:spPr>
          <a:xfrm>
            <a:off x="4032514" y="4377799"/>
            <a:ext cx="4267062" cy="368300"/>
          </a:xfrm>
          <a:prstGeom prst="rect">
            <a:avLst/>
          </a:prstGeom>
          <a:noFill/>
          <a:ln w="9525">
            <a:noFill/>
          </a:ln>
        </p:spPr>
        <p:txBody>
          <a:bodyPr>
            <a:spAutoFit/>
          </a:bodyPr>
          <a:lstStyle>
            <a:defPPr/>
          </a:lstStyle>
          <a:p>
            <a:r>
              <a:rPr lang="zh-CN" altLang="en-US" sz="1800" b="1">
                <a:solidFill>
                  <a:schemeClr val="bg1"/>
                </a:solidFill>
                <a:latin typeface="黑体" panose="02010609060101010101" charset="-122"/>
                <a:ea typeface="黑体" panose="02010609060101010101" charset="-122"/>
              </a:rPr>
              <a:t>一听声音、二看气泡、三记温度</a:t>
            </a:r>
          </a:p>
        </p:txBody>
      </p:sp>
      <p:sp>
        <p:nvSpPr>
          <p:cNvPr id="84005" name="Rectangle 37"/>
          <p:cNvSpPr/>
          <p:nvPr/>
        </p:nvSpPr>
        <p:spPr>
          <a:xfrm>
            <a:off x="3275090" y="4383754"/>
            <a:ext cx="1512467" cy="368300"/>
          </a:xfrm>
          <a:prstGeom prst="rect">
            <a:avLst/>
          </a:prstGeom>
          <a:noFill/>
          <a:ln w="9525">
            <a:noFill/>
          </a:ln>
        </p:spPr>
        <p:txBody>
          <a:bodyPr>
            <a:spAutoFit/>
          </a:bodyPr>
          <a:lstStyle>
            <a:defPPr/>
          </a:lstStyle>
          <a:p>
            <a:r>
              <a:rPr lang="zh-CN" altLang="en-US" sz="1800" b="1">
                <a:solidFill>
                  <a:srgbClr val="FFFF00"/>
                </a:solidFill>
                <a:latin typeface="黑体" panose="02010609060101010101" charset="-122"/>
                <a:ea typeface="黑体" panose="02010609060101010101" charset="-122"/>
              </a:rPr>
              <a:t>细节</a:t>
            </a:r>
            <a:r>
              <a:rPr lang="en-US" altLang="zh-CN" sz="1800" b="1">
                <a:solidFill>
                  <a:srgbClr val="FFFF00"/>
                </a:solidFill>
                <a:latin typeface="黑体" panose="02010609060101010101" charset="-122"/>
                <a:ea typeface="黑体" panose="02010609060101010101" charset="-122"/>
              </a:rPr>
              <a:t>:</a:t>
            </a:r>
          </a:p>
        </p:txBody>
      </p:sp>
      <p:sp>
        <p:nvSpPr>
          <p:cNvPr id="26654" name="矩形 26653" descr="白色大理石"/>
          <p:cNvSpPr/>
          <p:nvPr/>
        </p:nvSpPr>
        <p:spPr>
          <a:xfrm>
            <a:off x="327986" y="2738486"/>
            <a:ext cx="1026572" cy="377522"/>
          </a:xfrm>
          <a:prstGeom prst="rect">
            <a:avLst/>
          </a:prstGeom>
        </p:spPr>
        <p:txBody>
          <a:bodyPr wrap="none" fromWordArt="1">
            <a:prstTxWarp prst="textPlain">
              <a:avLst>
                <a:gd name="adj" fmla="val 50000"/>
              </a:avLst>
            </a:prstTxWarp>
            <a:normAutofit fontScale="75000" lnSpcReduction="10000"/>
            <a:scene3d>
              <a:camera prst="legacyObliqueRight">
                <a:rot lat="0" lon="0" rev="0"/>
              </a:camera>
              <a:lightRig rig="legacyHarsh3" dir="t"/>
            </a:scene3d>
            <a:sp3d extrusionH="100000" prstMaterial="legacyMatte">
              <a:extrusionClr>
                <a:srgbClr val="663300"/>
              </a:extrusionClr>
            </a:sp3d>
          </a:bodyPr>
          <a:lstStyle>
            <a:defPPr/>
          </a:lstStyle>
          <a:p>
            <a:pPr algn="ctr"/>
            <a:r>
              <a:rPr lang="zh-CN" altLang="en-US" sz="2700">
                <a:blipFill rotWithShape="0">
                  <a:blip r:embed="rId7"/>
                  <a:stretch>
                    <a:fillRect/>
                  </a:stretch>
                </a:blipFill>
                <a:latin typeface="宋体" panose="02010600030101010101" pitchFamily="2" charset="-122"/>
                <a:ea typeface="宋体" panose="02010600030101010101" pitchFamily="2" charset="-122"/>
              </a:rPr>
              <a:t>汽化</a:t>
            </a:r>
          </a:p>
        </p:txBody>
      </p:sp>
      <p:pic>
        <p:nvPicPr>
          <p:cNvPr id="80916" name="水的沸腾.mpg">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8"/>
          <a:stretch>
            <a:fillRect/>
          </a:stretch>
        </p:blipFill>
        <p:spPr>
          <a:xfrm>
            <a:off x="2789195" y="1383848"/>
            <a:ext cx="4645775" cy="2872497"/>
          </a:xfrm>
          <a:prstGeom prst="rect">
            <a:avLst/>
          </a:prstGeom>
          <a:noFill/>
          <a:ln w="9525">
            <a:noFill/>
          </a:ln>
        </p:spPr>
      </p:pic>
      <p:sp>
        <p:nvSpPr>
          <p:cNvPr id="3" name="矩形 2"/>
          <p:cNvSpPr/>
          <p:nvPr/>
        </p:nvSpPr>
        <p:spPr>
          <a:xfrm>
            <a:off x="822325" y="187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zh-CN" sz="2800">
                <a:solidFill>
                  <a:schemeClr val="accent2">
                    <a:lumMod val="75000"/>
                  </a:schemeClr>
                </a:solidFill>
                <a:latin typeface="幼圆" panose="02010509060101010101" charset="-122"/>
                <a:ea typeface="幼圆" panose="02010509060101010101" charset="-122"/>
              </a:rPr>
              <a:t>学生实验</a:t>
            </a:r>
          </a:p>
        </p:txBody>
      </p:sp>
      <p:sp>
        <p:nvSpPr>
          <p:cNvPr id="19463" name="Text Box 13"/>
          <p:cNvSpPr/>
          <p:nvPr/>
        </p:nvSpPr>
        <p:spPr>
          <a:xfrm>
            <a:off x="2838450" y="180023"/>
            <a:ext cx="5761038" cy="521970"/>
          </a:xfrm>
          <a:prstGeom prst="rect">
            <a:avLst/>
          </a:prstGeom>
          <a:noFill/>
          <a:ln w="38100">
            <a:noFill/>
          </a:ln>
        </p:spPr>
        <p:txBody>
          <a:bodyPr>
            <a:spAutoFit/>
          </a:bodyPr>
          <a:lstStyle>
            <a:defP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观察水的沸腾</a:t>
            </a:r>
            <a:endParaRPr lang="zh-CN" altLang="en-US" sz="2800">
              <a:latin typeface="黑体" panose="02010609060101010101" charset="-122"/>
              <a:ea typeface="黑体" panose="02010609060101010101"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4005"/>
                                        </p:tgtEl>
                                        <p:attrNameLst>
                                          <p:attrName>style.visibility</p:attrName>
                                        </p:attrNameLst>
                                      </p:cBhvr>
                                      <p:to>
                                        <p:strVal val="visible"/>
                                      </p:to>
                                    </p:set>
                                    <p:animEffect transition="in" filter="wipe(left)">
                                      <p:cBhvr>
                                        <p:cTn id="13" dur="500"/>
                                        <p:tgtEl>
                                          <p:spTgt spid="84005"/>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4003"/>
                                        </p:tgtEl>
                                        <p:attrNameLst>
                                          <p:attrName>style.visibility</p:attrName>
                                        </p:attrNameLst>
                                      </p:cBhvr>
                                      <p:to>
                                        <p:strVal val="visible"/>
                                      </p:to>
                                    </p:set>
                                    <p:animEffect transition="in" filter="wipe(left)">
                                      <p:cBhvr>
                                        <p:cTn id="18" dur="500"/>
                                        <p:tgtEl>
                                          <p:spTgt spid="8400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80916"/>
                    </p:tgtEl>
                  </p:cond>
                </p:stCondLst>
                <p:endSync evt="end" delay="0">
                  <p:rtn val="all"/>
                </p:endSync>
                <p:childTnLst>
                  <p:par>
                    <p:cTn id="20" fill="hold" nodeType="clickPar">
                      <p:stCondLst>
                        <p:cond delay="indefinite"/>
                      </p:stCondLst>
                      <p:childTnLst>
                        <p:par>
                          <p:cTn id="21" fill="hold" nodeType="afterGroup">
                            <p:stCondLst>
                              <p:cond delay="0"/>
                            </p:stCondLst>
                            <p:childTnLst>
                              <p:par>
                                <p:cTn id="22" presetID="2" presetClass="mediacall" presetSubtype="0" fill="hold" nodeType="clickEffect">
                                  <p:stCondLst>
                                    <p:cond delay="0"/>
                                  </p:stCondLst>
                                  <p:childTnLst>
                                    <p:cmd type="call" cmd="togglePause">
                                      <p:cBhvr>
                                        <p:cTn id="23" dur="1" fill="hold"/>
                                        <p:tgtEl>
                                          <p:spTgt spid="80916"/>
                                        </p:tgtEl>
                                      </p:cBhvr>
                                    </p:cmd>
                                  </p:childTnLst>
                                </p:cTn>
                              </p:par>
                            </p:childTnLst>
                          </p:cTn>
                        </p:par>
                      </p:childTnLst>
                    </p:cTn>
                  </p:par>
                </p:childTnLst>
              </p:cTn>
              <p:nextCondLst>
                <p:cond evt="onClick" delay="0">
                  <p:tgtEl>
                    <p:spTgt spid="80916"/>
                  </p:tgtEl>
                </p:cond>
              </p:nextCondLst>
            </p:seq>
            <p:video fullScrn="1">
              <p:cMediaNode>
                <p:cTn id="24" fill="hold" display="0">
                  <p:stCondLst>
                    <p:cond delay="indefinite"/>
                  </p:stCondLst>
                  <p:endCondLst>
                    <p:cond evt="onNext" delay="0">
                      <p:tgtEl>
                        <p:sldTgt/>
                      </p:tgtEl>
                    </p:cond>
                    <p:cond evt="onPrev" delay="0">
                      <p:tgtEl>
                        <p:sldTgt/>
                      </p:tgtEl>
                    </p:cond>
                  </p:endCondLst>
                </p:cTn>
                <p:tgtEl>
                  <p:spTgt spid="80916"/>
                </p:tgtEl>
              </p:cMediaNode>
            </p:video>
          </p:childTnLst>
        </p:cTn>
      </p:par>
    </p:tnLst>
    <p:bldLst>
      <p:bldP spid="84003" grpId="0"/>
      <p:bldP spid="8400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 name="ISPRING_OUTPUT_FOLDER" val="C:\Users\Administrator\Desktop"/>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PRESENTATION_TITLE" val="57edbc9ccc5e6"/>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C6649023-20CB-46EF-AFDA-1FB681D8EE2C"/>
  <p:tag name="ISPRINGCLOUDFOLDERID" val="0"/>
  <p:tag name="ISPRINGCLOUDFOLDERPATH" val="Repository"/>
  <p:tag name="ISPRINGONLINEFOLDERID" val="0"/>
  <p:tag name="ISPRINGONLINEFOLDERPATH" val="Content List"/>
</p:tagLst>
</file>

<file path=ppt/tags/tag10.xml><?xml version="1.0" encoding="utf-8"?>
<p:tagLst xmlns:a="http://schemas.openxmlformats.org/drawingml/2006/main" xmlns:r="http://schemas.openxmlformats.org/officeDocument/2006/relationships" xmlns:p="http://schemas.openxmlformats.org/presentationml/2006/main">
  <p:tag name="AS_UNIQUEID" val="18"/>
</p:tagLst>
</file>

<file path=ppt/tags/tag100.xml><?xml version="1.0" encoding="utf-8"?>
<p:tagLst xmlns:a="http://schemas.openxmlformats.org/drawingml/2006/main" xmlns:r="http://schemas.openxmlformats.org/officeDocument/2006/relationships" xmlns:p="http://schemas.openxmlformats.org/presentationml/2006/main">
  <p:tag name="AS_UNIQUEID" val="103"/>
</p:tagLst>
</file>

<file path=ppt/tags/tag101.xml><?xml version="1.0" encoding="utf-8"?>
<p:tagLst xmlns:a="http://schemas.openxmlformats.org/drawingml/2006/main" xmlns:r="http://schemas.openxmlformats.org/officeDocument/2006/relationships" xmlns:p="http://schemas.openxmlformats.org/presentationml/2006/main">
  <p:tag name="AS_UNIQUEID" val="108"/>
</p:tagLst>
</file>

<file path=ppt/tags/tag102.xml><?xml version="1.0" encoding="utf-8"?>
<p:tagLst xmlns:a="http://schemas.openxmlformats.org/drawingml/2006/main" xmlns:r="http://schemas.openxmlformats.org/officeDocument/2006/relationships" xmlns:p="http://schemas.openxmlformats.org/presentationml/2006/main">
  <p:tag name="AS_UNIQUEID" val="114"/>
</p:tagLst>
</file>

<file path=ppt/tags/tag103.xml><?xml version="1.0" encoding="utf-8"?>
<p:tagLst xmlns:a="http://schemas.openxmlformats.org/drawingml/2006/main" xmlns:r="http://schemas.openxmlformats.org/officeDocument/2006/relationships" xmlns:p="http://schemas.openxmlformats.org/presentationml/2006/main">
  <p:tag name="AS_UNIQUEID" val="115"/>
</p:tagLst>
</file>

<file path=ppt/tags/tag104.xml><?xml version="1.0" encoding="utf-8"?>
<p:tagLst xmlns:a="http://schemas.openxmlformats.org/drawingml/2006/main" xmlns:r="http://schemas.openxmlformats.org/officeDocument/2006/relationships" xmlns:p="http://schemas.openxmlformats.org/presentationml/2006/main">
  <p:tag name="AS_UNIQUEID" val="116"/>
</p:tagLst>
</file>

<file path=ppt/tags/tag105.xml><?xml version="1.0" encoding="utf-8"?>
<p:tagLst xmlns:a="http://schemas.openxmlformats.org/drawingml/2006/main" xmlns:r="http://schemas.openxmlformats.org/officeDocument/2006/relationships" xmlns:p="http://schemas.openxmlformats.org/presentationml/2006/main">
  <p:tag name="AS_UNIQUEID" val="117"/>
</p:tagLst>
</file>

<file path=ppt/tags/tag106.xml><?xml version="1.0" encoding="utf-8"?>
<p:tagLst xmlns:a="http://schemas.openxmlformats.org/drawingml/2006/main" xmlns:r="http://schemas.openxmlformats.org/officeDocument/2006/relationships" xmlns:p="http://schemas.openxmlformats.org/presentationml/2006/main">
  <p:tag name="AS_UNIQUEID" val="118"/>
</p:tagLst>
</file>

<file path=ppt/tags/tag107.xml><?xml version="1.0" encoding="utf-8"?>
<p:tagLst xmlns:a="http://schemas.openxmlformats.org/drawingml/2006/main" xmlns:r="http://schemas.openxmlformats.org/officeDocument/2006/relationships" xmlns:p="http://schemas.openxmlformats.org/presentationml/2006/main">
  <p:tag name="AS_UNIQUEID" val="119"/>
</p:tagLst>
</file>

<file path=ppt/tags/tag108.xml><?xml version="1.0" encoding="utf-8"?>
<p:tagLst xmlns:a="http://schemas.openxmlformats.org/drawingml/2006/main" xmlns:r="http://schemas.openxmlformats.org/officeDocument/2006/relationships" xmlns:p="http://schemas.openxmlformats.org/presentationml/2006/main">
  <p:tag name="AS_UNIQUEID" val="120"/>
</p:tagLst>
</file>

<file path=ppt/tags/tag109.xml><?xml version="1.0" encoding="utf-8"?>
<p:tagLst xmlns:a="http://schemas.openxmlformats.org/drawingml/2006/main" xmlns:r="http://schemas.openxmlformats.org/officeDocument/2006/relationships" xmlns:p="http://schemas.openxmlformats.org/presentationml/2006/main">
  <p:tag name="AS_UNIQUEID" val="121"/>
</p:tagLst>
</file>

<file path=ppt/tags/tag11.xml><?xml version="1.0" encoding="utf-8"?>
<p:tagLst xmlns:a="http://schemas.openxmlformats.org/drawingml/2006/main" xmlns:r="http://schemas.openxmlformats.org/officeDocument/2006/relationships" xmlns:p="http://schemas.openxmlformats.org/presentationml/2006/main">
  <p:tag name="AS_UNIQUEID" val="19"/>
</p:tagLst>
</file>

<file path=ppt/tags/tag110.xml><?xml version="1.0" encoding="utf-8"?>
<p:tagLst xmlns:a="http://schemas.openxmlformats.org/drawingml/2006/main" xmlns:r="http://schemas.openxmlformats.org/officeDocument/2006/relationships" xmlns:p="http://schemas.openxmlformats.org/presentationml/2006/main">
  <p:tag name="AS_UNIQUEID" val="109"/>
</p:tagLst>
</file>

<file path=ppt/tags/tag111.xml><?xml version="1.0" encoding="utf-8"?>
<p:tagLst xmlns:a="http://schemas.openxmlformats.org/drawingml/2006/main" xmlns:r="http://schemas.openxmlformats.org/officeDocument/2006/relationships" xmlns:p="http://schemas.openxmlformats.org/presentationml/2006/main">
  <p:tag name="AS_UNIQUEID" val="113"/>
</p:tagLst>
</file>

<file path=ppt/tags/tag112.xml><?xml version="1.0" encoding="utf-8"?>
<p:tagLst xmlns:a="http://schemas.openxmlformats.org/drawingml/2006/main" xmlns:r="http://schemas.openxmlformats.org/officeDocument/2006/relationships" xmlns:p="http://schemas.openxmlformats.org/presentationml/2006/main">
  <p:tag name="AS_UNIQUEID" val="110"/>
</p:tagLst>
</file>

<file path=ppt/tags/tag113.xml><?xml version="1.0" encoding="utf-8"?>
<p:tagLst xmlns:a="http://schemas.openxmlformats.org/drawingml/2006/main" xmlns:r="http://schemas.openxmlformats.org/officeDocument/2006/relationships" xmlns:p="http://schemas.openxmlformats.org/presentationml/2006/main">
  <p:tag name="AS_UNIQUEID" val="111"/>
</p:tagLst>
</file>

<file path=ppt/tags/tag114.xml><?xml version="1.0" encoding="utf-8"?>
<p:tagLst xmlns:a="http://schemas.openxmlformats.org/drawingml/2006/main" xmlns:r="http://schemas.openxmlformats.org/officeDocument/2006/relationships" xmlns:p="http://schemas.openxmlformats.org/presentationml/2006/main">
  <p:tag name="AS_UNIQUEID" val="112"/>
</p:tagLst>
</file>

<file path=ppt/tags/tag115.xml><?xml version="1.0" encoding="utf-8"?>
<p:tagLst xmlns:a="http://schemas.openxmlformats.org/drawingml/2006/main" xmlns:r="http://schemas.openxmlformats.org/officeDocument/2006/relationships" xmlns:p="http://schemas.openxmlformats.org/presentationml/2006/main">
  <p:tag name="AS_UNIQUEID" val="104"/>
</p:tagLst>
</file>

<file path=ppt/tags/tag116.xml><?xml version="1.0" encoding="utf-8"?>
<p:tagLst xmlns:a="http://schemas.openxmlformats.org/drawingml/2006/main" xmlns:r="http://schemas.openxmlformats.org/officeDocument/2006/relationships" xmlns:p="http://schemas.openxmlformats.org/presentationml/2006/main">
  <p:tag name="AS_UNIQUEID" val="105"/>
</p:tagLst>
</file>

<file path=ppt/tags/tag117.xml><?xml version="1.0" encoding="utf-8"?>
<p:tagLst xmlns:a="http://schemas.openxmlformats.org/drawingml/2006/main" xmlns:r="http://schemas.openxmlformats.org/officeDocument/2006/relationships" xmlns:p="http://schemas.openxmlformats.org/presentationml/2006/main">
  <p:tag name="AS_UNIQUEID" val="106"/>
</p:tagLst>
</file>

<file path=ppt/tags/tag118.xml><?xml version="1.0" encoding="utf-8"?>
<p:tagLst xmlns:a="http://schemas.openxmlformats.org/drawingml/2006/main" xmlns:r="http://schemas.openxmlformats.org/officeDocument/2006/relationships" xmlns:p="http://schemas.openxmlformats.org/presentationml/2006/main">
  <p:tag name="AS_UNIQUEID" val="107"/>
</p:tagLst>
</file>

<file path=ppt/tags/tag119.xml><?xml version="1.0" encoding="utf-8"?>
<p:tagLst xmlns:a="http://schemas.openxmlformats.org/drawingml/2006/main" xmlns:r="http://schemas.openxmlformats.org/officeDocument/2006/relationships" xmlns:p="http://schemas.openxmlformats.org/presentationml/2006/main">
  <p:tag name="AS_UNIQUEID" val="101"/>
</p:tagLst>
</file>

<file path=ppt/tags/tag12.xml><?xml version="1.0" encoding="utf-8"?>
<p:tagLst xmlns:a="http://schemas.openxmlformats.org/drawingml/2006/main" xmlns:r="http://schemas.openxmlformats.org/officeDocument/2006/relationships" xmlns:p="http://schemas.openxmlformats.org/presentationml/2006/main">
  <p:tag name="AS_UNIQUEID" val="20"/>
</p:tagLst>
</file>

<file path=ppt/tags/tag120.xml><?xml version="1.0" encoding="utf-8"?>
<p:tagLst xmlns:a="http://schemas.openxmlformats.org/drawingml/2006/main" xmlns:r="http://schemas.openxmlformats.org/officeDocument/2006/relationships" xmlns:p="http://schemas.openxmlformats.org/presentationml/2006/main">
  <p:tag name="AS_UNIQUEID" val="102"/>
</p:tagLst>
</file>

<file path=ppt/tags/tag121.xml><?xml version="1.0" encoding="utf-8"?>
<p:tagLst xmlns:a="http://schemas.openxmlformats.org/drawingml/2006/main" xmlns:r="http://schemas.openxmlformats.org/officeDocument/2006/relationships" xmlns:p="http://schemas.openxmlformats.org/presentationml/2006/main">
  <p:tag name="AS_UNIQUEID" val="123"/>
</p:tagLst>
</file>

<file path=ppt/tags/tag122.xml><?xml version="1.0" encoding="utf-8"?>
<p:tagLst xmlns:a="http://schemas.openxmlformats.org/drawingml/2006/main" xmlns:r="http://schemas.openxmlformats.org/officeDocument/2006/relationships" xmlns:p="http://schemas.openxmlformats.org/presentationml/2006/main">
  <p:tag name="AS_UNIQUEID" val="124"/>
</p:tagLst>
</file>

<file path=ppt/tags/tag123.xml><?xml version="1.0" encoding="utf-8"?>
<p:tagLst xmlns:a="http://schemas.openxmlformats.org/drawingml/2006/main" xmlns:r="http://schemas.openxmlformats.org/officeDocument/2006/relationships" xmlns:p="http://schemas.openxmlformats.org/presentationml/2006/main">
  <p:tag name="AS_UNIQUEID" val="125"/>
</p:tagLst>
</file>

<file path=ppt/tags/tag124.xml><?xml version="1.0" encoding="utf-8"?>
<p:tagLst xmlns:a="http://schemas.openxmlformats.org/drawingml/2006/main" xmlns:r="http://schemas.openxmlformats.org/officeDocument/2006/relationships" xmlns:p="http://schemas.openxmlformats.org/presentationml/2006/main">
  <p:tag name="AS_UNIQUEID" val="126"/>
</p:tagLst>
</file>

<file path=ppt/tags/tag125.xml><?xml version="1.0" encoding="utf-8"?>
<p:tagLst xmlns:a="http://schemas.openxmlformats.org/drawingml/2006/main" xmlns:r="http://schemas.openxmlformats.org/officeDocument/2006/relationships" xmlns:p="http://schemas.openxmlformats.org/presentationml/2006/main">
  <p:tag name="AS_UNIQUEID" val="127"/>
</p:tagLst>
</file>

<file path=ppt/tags/tag126.xml><?xml version="1.0" encoding="utf-8"?>
<p:tagLst xmlns:a="http://schemas.openxmlformats.org/drawingml/2006/main" xmlns:r="http://schemas.openxmlformats.org/officeDocument/2006/relationships" xmlns:p="http://schemas.openxmlformats.org/presentationml/2006/main">
  <p:tag name="AS_UNIQUEID" val="128"/>
</p:tagLst>
</file>

<file path=ppt/tags/tag127.xml><?xml version="1.0" encoding="utf-8"?>
<p:tagLst xmlns:a="http://schemas.openxmlformats.org/drawingml/2006/main" xmlns:r="http://schemas.openxmlformats.org/officeDocument/2006/relationships" xmlns:p="http://schemas.openxmlformats.org/presentationml/2006/main">
  <p:tag name="AS_UNIQUEID" val="130"/>
  <p:tag name="KSO_WM_UNIT_TABLE_BEAUTIFY" val="smartTable{f136763f-1767-4e52-9cd9-a0de5ce752fd}"/>
</p:tagLst>
</file>

<file path=ppt/tags/tag128.xml><?xml version="1.0" encoding="utf-8"?>
<p:tagLst xmlns:a="http://schemas.openxmlformats.org/drawingml/2006/main" xmlns:r="http://schemas.openxmlformats.org/officeDocument/2006/relationships" xmlns:p="http://schemas.openxmlformats.org/presentationml/2006/main">
  <p:tag name="AS_UNIQUEID" val="131"/>
</p:tagLst>
</file>

<file path=ppt/tags/tag129.xml><?xml version="1.0" encoding="utf-8"?>
<p:tagLst xmlns:a="http://schemas.openxmlformats.org/drawingml/2006/main" xmlns:r="http://schemas.openxmlformats.org/officeDocument/2006/relationships" xmlns:p="http://schemas.openxmlformats.org/presentationml/2006/main">
  <p:tag name="AS_UNIQUEID" val="132"/>
</p:tagLst>
</file>

<file path=ppt/tags/tag13.xml><?xml version="1.0" encoding="utf-8"?>
<p:tagLst xmlns:a="http://schemas.openxmlformats.org/drawingml/2006/main" xmlns:r="http://schemas.openxmlformats.org/officeDocument/2006/relationships" xmlns:p="http://schemas.openxmlformats.org/presentationml/2006/main">
  <p:tag name="AS_UNIQUEID" val="28"/>
</p:tagLst>
</file>

<file path=ppt/tags/tag130.xml><?xml version="1.0" encoding="utf-8"?>
<p:tagLst xmlns:a="http://schemas.openxmlformats.org/drawingml/2006/main" xmlns:r="http://schemas.openxmlformats.org/officeDocument/2006/relationships" xmlns:p="http://schemas.openxmlformats.org/presentationml/2006/main">
  <p:tag name="AS_UNIQUEID" val="133"/>
</p:tagLst>
</file>

<file path=ppt/tags/tag131.xml><?xml version="1.0" encoding="utf-8"?>
<p:tagLst xmlns:a="http://schemas.openxmlformats.org/drawingml/2006/main" xmlns:r="http://schemas.openxmlformats.org/officeDocument/2006/relationships" xmlns:p="http://schemas.openxmlformats.org/presentationml/2006/main">
  <p:tag name="AS_UNIQUEID" val="134"/>
</p:tagLst>
</file>

<file path=ppt/tags/tag132.xml><?xml version="1.0" encoding="utf-8"?>
<p:tagLst xmlns:a="http://schemas.openxmlformats.org/drawingml/2006/main" xmlns:r="http://schemas.openxmlformats.org/officeDocument/2006/relationships" xmlns:p="http://schemas.openxmlformats.org/presentationml/2006/main">
  <p:tag name="AS_UNIQUEID" val="135"/>
</p:tagLst>
</file>

<file path=ppt/tags/tag133.xml><?xml version="1.0" encoding="utf-8"?>
<p:tagLst xmlns:a="http://schemas.openxmlformats.org/drawingml/2006/main" xmlns:r="http://schemas.openxmlformats.org/officeDocument/2006/relationships" xmlns:p="http://schemas.openxmlformats.org/presentationml/2006/main">
  <p:tag name="AS_UNIQUEID" val="136"/>
</p:tagLst>
</file>

<file path=ppt/tags/tag134.xml><?xml version="1.0" encoding="utf-8"?>
<p:tagLst xmlns:a="http://schemas.openxmlformats.org/drawingml/2006/main" xmlns:r="http://schemas.openxmlformats.org/officeDocument/2006/relationships" xmlns:p="http://schemas.openxmlformats.org/presentationml/2006/main">
  <p:tag name="AS_UNIQUEID" val="137"/>
</p:tagLst>
</file>

<file path=ppt/tags/tag135.xml><?xml version="1.0" encoding="utf-8"?>
<p:tagLst xmlns:a="http://schemas.openxmlformats.org/drawingml/2006/main" xmlns:r="http://schemas.openxmlformats.org/officeDocument/2006/relationships" xmlns:p="http://schemas.openxmlformats.org/presentationml/2006/main">
  <p:tag name="AS_UNIQUEID" val="138"/>
</p:tagLst>
</file>

<file path=ppt/tags/tag136.xml><?xml version="1.0" encoding="utf-8"?>
<p:tagLst xmlns:a="http://schemas.openxmlformats.org/drawingml/2006/main" xmlns:r="http://schemas.openxmlformats.org/officeDocument/2006/relationships" xmlns:p="http://schemas.openxmlformats.org/presentationml/2006/main">
  <p:tag name="AS_UNIQUEID" val="139"/>
</p:tagLst>
</file>

<file path=ppt/tags/tag137.xml><?xml version="1.0" encoding="utf-8"?>
<p:tagLst xmlns:a="http://schemas.openxmlformats.org/drawingml/2006/main" xmlns:r="http://schemas.openxmlformats.org/officeDocument/2006/relationships" xmlns:p="http://schemas.openxmlformats.org/presentationml/2006/main">
  <p:tag name="AS_UNIQUEID" val="140"/>
</p:tagLst>
</file>

<file path=ppt/tags/tag138.xml><?xml version="1.0" encoding="utf-8"?>
<p:tagLst xmlns:a="http://schemas.openxmlformats.org/drawingml/2006/main" xmlns:r="http://schemas.openxmlformats.org/officeDocument/2006/relationships" xmlns:p="http://schemas.openxmlformats.org/presentationml/2006/main">
  <p:tag name="AS_UNIQUEID" val="141"/>
</p:tagLst>
</file>

<file path=ppt/tags/tag139.xml><?xml version="1.0" encoding="utf-8"?>
<p:tagLst xmlns:a="http://schemas.openxmlformats.org/drawingml/2006/main" xmlns:r="http://schemas.openxmlformats.org/officeDocument/2006/relationships" xmlns:p="http://schemas.openxmlformats.org/presentationml/2006/main">
  <p:tag name="AS_UNIQUEID" val="142"/>
</p:tagLst>
</file>

<file path=ppt/tags/tag14.xml><?xml version="1.0" encoding="utf-8"?>
<p:tagLst xmlns:a="http://schemas.openxmlformats.org/drawingml/2006/main" xmlns:r="http://schemas.openxmlformats.org/officeDocument/2006/relationships" xmlns:p="http://schemas.openxmlformats.org/presentationml/2006/main">
  <p:tag name="AS_UNIQUEID" val="29"/>
</p:tagLst>
</file>

<file path=ppt/tags/tag140.xml><?xml version="1.0" encoding="utf-8"?>
<p:tagLst xmlns:a="http://schemas.openxmlformats.org/drawingml/2006/main" xmlns:r="http://schemas.openxmlformats.org/officeDocument/2006/relationships" xmlns:p="http://schemas.openxmlformats.org/presentationml/2006/main">
  <p:tag name="AS_UNIQUEID" val="143"/>
</p:tagLst>
</file>

<file path=ppt/tags/tag141.xml><?xml version="1.0" encoding="utf-8"?>
<p:tagLst xmlns:a="http://schemas.openxmlformats.org/drawingml/2006/main" xmlns:r="http://schemas.openxmlformats.org/officeDocument/2006/relationships" xmlns:p="http://schemas.openxmlformats.org/presentationml/2006/main">
  <p:tag name="AS_UNIQUEID" val="144"/>
</p:tagLst>
</file>

<file path=ppt/tags/tag142.xml><?xml version="1.0" encoding="utf-8"?>
<p:tagLst xmlns:a="http://schemas.openxmlformats.org/drawingml/2006/main" xmlns:r="http://schemas.openxmlformats.org/officeDocument/2006/relationships" xmlns:p="http://schemas.openxmlformats.org/presentationml/2006/main">
  <p:tag name="AS_UNIQUEID" val="145"/>
</p:tagLst>
</file>

<file path=ppt/tags/tag143.xml><?xml version="1.0" encoding="utf-8"?>
<p:tagLst xmlns:a="http://schemas.openxmlformats.org/drawingml/2006/main" xmlns:r="http://schemas.openxmlformats.org/officeDocument/2006/relationships" xmlns:p="http://schemas.openxmlformats.org/presentationml/2006/main">
  <p:tag name="AS_UNIQUEID" val="146"/>
</p:tagLst>
</file>

<file path=ppt/tags/tag144.xml><?xml version="1.0" encoding="utf-8"?>
<p:tagLst xmlns:a="http://schemas.openxmlformats.org/drawingml/2006/main" xmlns:r="http://schemas.openxmlformats.org/officeDocument/2006/relationships" xmlns:p="http://schemas.openxmlformats.org/presentationml/2006/main">
  <p:tag name="AS_UNIQUEID" val="148"/>
</p:tagLst>
</file>

<file path=ppt/tags/tag145.xml><?xml version="1.0" encoding="utf-8"?>
<p:tagLst xmlns:a="http://schemas.openxmlformats.org/drawingml/2006/main" xmlns:r="http://schemas.openxmlformats.org/officeDocument/2006/relationships" xmlns:p="http://schemas.openxmlformats.org/presentationml/2006/main">
  <p:tag name="AS_UNIQUEID" val="149"/>
</p:tagLst>
</file>

<file path=ppt/tags/tag146.xml><?xml version="1.0" encoding="utf-8"?>
<p:tagLst xmlns:a="http://schemas.openxmlformats.org/drawingml/2006/main" xmlns:r="http://schemas.openxmlformats.org/officeDocument/2006/relationships" xmlns:p="http://schemas.openxmlformats.org/presentationml/2006/main">
  <p:tag name="AS_UNIQUEID" val="150"/>
</p:tagLst>
</file>

<file path=ppt/tags/tag147.xml><?xml version="1.0" encoding="utf-8"?>
<p:tagLst xmlns:a="http://schemas.openxmlformats.org/drawingml/2006/main" xmlns:r="http://schemas.openxmlformats.org/officeDocument/2006/relationships" xmlns:p="http://schemas.openxmlformats.org/presentationml/2006/main">
  <p:tag name="AS_UNIQUEID" val="151"/>
</p:tagLst>
</file>

<file path=ppt/tags/tag148.xml><?xml version="1.0" encoding="utf-8"?>
<p:tagLst xmlns:a="http://schemas.openxmlformats.org/drawingml/2006/main" xmlns:r="http://schemas.openxmlformats.org/officeDocument/2006/relationships" xmlns:p="http://schemas.openxmlformats.org/presentationml/2006/main">
  <p:tag name="AS_UNIQUEID" val="152"/>
</p:tagLst>
</file>

<file path=ppt/tags/tag149.xml><?xml version="1.0" encoding="utf-8"?>
<p:tagLst xmlns:a="http://schemas.openxmlformats.org/drawingml/2006/main" xmlns:r="http://schemas.openxmlformats.org/officeDocument/2006/relationships" xmlns:p="http://schemas.openxmlformats.org/presentationml/2006/main">
  <p:tag name="AS_UNIQUEID" val="153"/>
</p:tagLst>
</file>

<file path=ppt/tags/tag15.xml><?xml version="1.0" encoding="utf-8"?>
<p:tagLst xmlns:a="http://schemas.openxmlformats.org/drawingml/2006/main" xmlns:r="http://schemas.openxmlformats.org/officeDocument/2006/relationships" xmlns:p="http://schemas.openxmlformats.org/presentationml/2006/main">
  <p:tag name="AS_UNIQUEID" val="30"/>
</p:tagLst>
</file>

<file path=ppt/tags/tag150.xml><?xml version="1.0" encoding="utf-8"?>
<p:tagLst xmlns:a="http://schemas.openxmlformats.org/drawingml/2006/main" xmlns:r="http://schemas.openxmlformats.org/officeDocument/2006/relationships" xmlns:p="http://schemas.openxmlformats.org/presentationml/2006/main">
  <p:tag name="AS_UNIQUEID" val="154"/>
</p:tagLst>
</file>

<file path=ppt/tags/tag151.xml><?xml version="1.0" encoding="utf-8"?>
<p:tagLst xmlns:a="http://schemas.openxmlformats.org/drawingml/2006/main" xmlns:r="http://schemas.openxmlformats.org/officeDocument/2006/relationships" xmlns:p="http://schemas.openxmlformats.org/presentationml/2006/main">
  <p:tag name="AS_UNIQUEID" val="155"/>
</p:tagLst>
</file>

<file path=ppt/tags/tag152.xml><?xml version="1.0" encoding="utf-8"?>
<p:tagLst xmlns:a="http://schemas.openxmlformats.org/drawingml/2006/main" xmlns:r="http://schemas.openxmlformats.org/officeDocument/2006/relationships" xmlns:p="http://schemas.openxmlformats.org/presentationml/2006/main">
  <p:tag name="AS_UNIQUEID" val="156"/>
</p:tagLst>
</file>

<file path=ppt/tags/tag153.xml><?xml version="1.0" encoding="utf-8"?>
<p:tagLst xmlns:a="http://schemas.openxmlformats.org/drawingml/2006/main" xmlns:r="http://schemas.openxmlformats.org/officeDocument/2006/relationships" xmlns:p="http://schemas.openxmlformats.org/presentationml/2006/main">
  <p:tag name="AS_UNIQUEID" val="157"/>
</p:tagLst>
</file>

<file path=ppt/tags/tag154.xml><?xml version="1.0" encoding="utf-8"?>
<p:tagLst xmlns:a="http://schemas.openxmlformats.org/drawingml/2006/main" xmlns:r="http://schemas.openxmlformats.org/officeDocument/2006/relationships" xmlns:p="http://schemas.openxmlformats.org/presentationml/2006/main">
  <p:tag name="AS_UNIQUEID" val="158"/>
</p:tagLst>
</file>

<file path=ppt/tags/tag155.xml><?xml version="1.0" encoding="utf-8"?>
<p:tagLst xmlns:a="http://schemas.openxmlformats.org/drawingml/2006/main" xmlns:r="http://schemas.openxmlformats.org/officeDocument/2006/relationships" xmlns:p="http://schemas.openxmlformats.org/presentationml/2006/main">
  <p:tag name="AS_UNIQUEID" val="160"/>
</p:tagLst>
</file>

<file path=ppt/tags/tag156.xml><?xml version="1.0" encoding="utf-8"?>
<p:tagLst xmlns:a="http://schemas.openxmlformats.org/drawingml/2006/main" xmlns:r="http://schemas.openxmlformats.org/officeDocument/2006/relationships" xmlns:p="http://schemas.openxmlformats.org/presentationml/2006/main">
  <p:tag name="AS_UNIQUEID" val="161"/>
</p:tagLst>
</file>

<file path=ppt/tags/tag157.xml><?xml version="1.0" encoding="utf-8"?>
<p:tagLst xmlns:a="http://schemas.openxmlformats.org/drawingml/2006/main" xmlns:r="http://schemas.openxmlformats.org/officeDocument/2006/relationships" xmlns:p="http://schemas.openxmlformats.org/presentationml/2006/main">
  <p:tag name="AS_UNIQUEID" val="162"/>
</p:tagLst>
</file>

<file path=ppt/tags/tag158.xml><?xml version="1.0" encoding="utf-8"?>
<p:tagLst xmlns:a="http://schemas.openxmlformats.org/drawingml/2006/main" xmlns:r="http://schemas.openxmlformats.org/officeDocument/2006/relationships" xmlns:p="http://schemas.openxmlformats.org/presentationml/2006/main">
  <p:tag name="AS_UNIQUEID" val="163"/>
</p:tagLst>
</file>

<file path=ppt/tags/tag159.xml><?xml version="1.0" encoding="utf-8"?>
<p:tagLst xmlns:a="http://schemas.openxmlformats.org/drawingml/2006/main" xmlns:r="http://schemas.openxmlformats.org/officeDocument/2006/relationships" xmlns:p="http://schemas.openxmlformats.org/presentationml/2006/main">
  <p:tag name="AS_UNIQUEID" val="164"/>
</p:tagLst>
</file>

<file path=ppt/tags/tag16.xml><?xml version="1.0" encoding="utf-8"?>
<p:tagLst xmlns:a="http://schemas.openxmlformats.org/drawingml/2006/main" xmlns:r="http://schemas.openxmlformats.org/officeDocument/2006/relationships" xmlns:p="http://schemas.openxmlformats.org/presentationml/2006/main">
  <p:tag name="AS_UNIQUEID" val="33"/>
</p:tagLst>
</file>

<file path=ppt/tags/tag160.xml><?xml version="1.0" encoding="utf-8"?>
<p:tagLst xmlns:a="http://schemas.openxmlformats.org/drawingml/2006/main" xmlns:r="http://schemas.openxmlformats.org/officeDocument/2006/relationships" xmlns:p="http://schemas.openxmlformats.org/presentationml/2006/main">
  <p:tag name="AS_UNIQUEID" val="165"/>
</p:tagLst>
</file>

<file path=ppt/tags/tag161.xml><?xml version="1.0" encoding="utf-8"?>
<p:tagLst xmlns:a="http://schemas.openxmlformats.org/drawingml/2006/main" xmlns:r="http://schemas.openxmlformats.org/officeDocument/2006/relationships" xmlns:p="http://schemas.openxmlformats.org/presentationml/2006/main">
  <p:tag name="AS_UNIQUEID" val="166"/>
</p:tagLst>
</file>

<file path=ppt/tags/tag162.xml><?xml version="1.0" encoding="utf-8"?>
<p:tagLst xmlns:a="http://schemas.openxmlformats.org/drawingml/2006/main" xmlns:r="http://schemas.openxmlformats.org/officeDocument/2006/relationships" xmlns:p="http://schemas.openxmlformats.org/presentationml/2006/main">
  <p:tag name="AS_UNIQUEID" val="167"/>
</p:tagLst>
</file>

<file path=ppt/tags/tag163.xml><?xml version="1.0" encoding="utf-8"?>
<p:tagLst xmlns:a="http://schemas.openxmlformats.org/drawingml/2006/main" xmlns:r="http://schemas.openxmlformats.org/officeDocument/2006/relationships" xmlns:p="http://schemas.openxmlformats.org/presentationml/2006/main">
  <p:tag name="AS_UNIQUEID" val="169"/>
</p:tagLst>
</file>

<file path=ppt/tags/tag164.xml><?xml version="1.0" encoding="utf-8"?>
<p:tagLst xmlns:a="http://schemas.openxmlformats.org/drawingml/2006/main" xmlns:r="http://schemas.openxmlformats.org/officeDocument/2006/relationships" xmlns:p="http://schemas.openxmlformats.org/presentationml/2006/main">
  <p:tag name="AS_UNIQUEID" val="170"/>
</p:tagLst>
</file>

<file path=ppt/tags/tag165.xml><?xml version="1.0" encoding="utf-8"?>
<p:tagLst xmlns:a="http://schemas.openxmlformats.org/drawingml/2006/main" xmlns:r="http://schemas.openxmlformats.org/officeDocument/2006/relationships" xmlns:p="http://schemas.openxmlformats.org/presentationml/2006/main">
  <p:tag name="AS_UNIQUEID" val="171"/>
</p:tagLst>
</file>

<file path=ppt/tags/tag166.xml><?xml version="1.0" encoding="utf-8"?>
<p:tagLst xmlns:a="http://schemas.openxmlformats.org/drawingml/2006/main" xmlns:r="http://schemas.openxmlformats.org/officeDocument/2006/relationships" xmlns:p="http://schemas.openxmlformats.org/presentationml/2006/main">
  <p:tag name="AS_UNIQUEID" val="172"/>
</p:tagLst>
</file>

<file path=ppt/tags/tag167.xml><?xml version="1.0" encoding="utf-8"?>
<p:tagLst xmlns:a="http://schemas.openxmlformats.org/drawingml/2006/main" xmlns:r="http://schemas.openxmlformats.org/officeDocument/2006/relationships" xmlns:p="http://schemas.openxmlformats.org/presentationml/2006/main">
  <p:tag name="AS_UNIQUEID" val="173"/>
</p:tagLst>
</file>

<file path=ppt/tags/tag168.xml><?xml version="1.0" encoding="utf-8"?>
<p:tagLst xmlns:a="http://schemas.openxmlformats.org/drawingml/2006/main" xmlns:r="http://schemas.openxmlformats.org/officeDocument/2006/relationships" xmlns:p="http://schemas.openxmlformats.org/presentationml/2006/main">
  <p:tag name="AS_UNIQUEID" val="174"/>
</p:tagLst>
</file>

<file path=ppt/tags/tag169.xml><?xml version="1.0" encoding="utf-8"?>
<p:tagLst xmlns:a="http://schemas.openxmlformats.org/drawingml/2006/main" xmlns:r="http://schemas.openxmlformats.org/officeDocument/2006/relationships" xmlns:p="http://schemas.openxmlformats.org/presentationml/2006/main">
  <p:tag name="AS_UNIQUEID" val="175"/>
</p:tagLst>
</file>

<file path=ppt/tags/tag17.xml><?xml version="1.0" encoding="utf-8"?>
<p:tagLst xmlns:a="http://schemas.openxmlformats.org/drawingml/2006/main" xmlns:r="http://schemas.openxmlformats.org/officeDocument/2006/relationships" xmlns:p="http://schemas.openxmlformats.org/presentationml/2006/main">
  <p:tag name="AS_UNIQUEID" val="34"/>
</p:tagLst>
</file>

<file path=ppt/tags/tag170.xml><?xml version="1.0" encoding="utf-8"?>
<p:tagLst xmlns:a="http://schemas.openxmlformats.org/drawingml/2006/main" xmlns:r="http://schemas.openxmlformats.org/officeDocument/2006/relationships" xmlns:p="http://schemas.openxmlformats.org/presentationml/2006/main">
  <p:tag name="AS_UNIQUEID" val="177"/>
</p:tagLst>
</file>

<file path=ppt/tags/tag171.xml><?xml version="1.0" encoding="utf-8"?>
<p:tagLst xmlns:a="http://schemas.openxmlformats.org/drawingml/2006/main" xmlns:r="http://schemas.openxmlformats.org/officeDocument/2006/relationships" xmlns:p="http://schemas.openxmlformats.org/presentationml/2006/main">
  <p:tag name="AS_UNIQUEID" val="178"/>
</p:tagLst>
</file>

<file path=ppt/tags/tag172.xml><?xml version="1.0" encoding="utf-8"?>
<p:tagLst xmlns:a="http://schemas.openxmlformats.org/drawingml/2006/main" xmlns:r="http://schemas.openxmlformats.org/officeDocument/2006/relationships" xmlns:p="http://schemas.openxmlformats.org/presentationml/2006/main">
  <p:tag name="AS_UNIQUEID" val="180"/>
</p:tagLst>
</file>

<file path=ppt/tags/tag173.xml><?xml version="1.0" encoding="utf-8"?>
<p:tagLst xmlns:a="http://schemas.openxmlformats.org/drawingml/2006/main" xmlns:r="http://schemas.openxmlformats.org/officeDocument/2006/relationships" xmlns:p="http://schemas.openxmlformats.org/presentationml/2006/main">
  <p:tag name="AS_UNIQUEID" val="181"/>
</p:tagLst>
</file>

<file path=ppt/tags/tag174.xml><?xml version="1.0" encoding="utf-8"?>
<p:tagLst xmlns:a="http://schemas.openxmlformats.org/drawingml/2006/main" xmlns:r="http://schemas.openxmlformats.org/officeDocument/2006/relationships" xmlns:p="http://schemas.openxmlformats.org/presentationml/2006/main">
  <p:tag name="AS_UNIQUEID" val="183"/>
</p:tagLst>
</file>

<file path=ppt/tags/tag18.xml><?xml version="1.0" encoding="utf-8"?>
<p:tagLst xmlns:a="http://schemas.openxmlformats.org/drawingml/2006/main" xmlns:r="http://schemas.openxmlformats.org/officeDocument/2006/relationships" xmlns:p="http://schemas.openxmlformats.org/presentationml/2006/main">
  <p:tag name="AS_UNIQUEID" val="35"/>
</p:tagLst>
</file>

<file path=ppt/tags/tag19.xml><?xml version="1.0" encoding="utf-8"?>
<p:tagLst xmlns:a="http://schemas.openxmlformats.org/drawingml/2006/main" xmlns:r="http://schemas.openxmlformats.org/officeDocument/2006/relationships" xmlns:p="http://schemas.openxmlformats.org/presentationml/2006/main">
  <p:tag name="AS_UNIQUEID" val="36"/>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9c9c32fb-30dc-4342-bc45-0072db2097c7}"/>
</p:tagLst>
</file>

<file path=ppt/tags/tag20.xml><?xml version="1.0" encoding="utf-8"?>
<p:tagLst xmlns:a="http://schemas.openxmlformats.org/drawingml/2006/main" xmlns:r="http://schemas.openxmlformats.org/officeDocument/2006/relationships" xmlns:p="http://schemas.openxmlformats.org/presentationml/2006/main">
  <p:tag name="AS_UNIQUEID" val="37"/>
</p:tagLst>
</file>

<file path=ppt/tags/tag21.xml><?xml version="1.0" encoding="utf-8"?>
<p:tagLst xmlns:a="http://schemas.openxmlformats.org/drawingml/2006/main" xmlns:r="http://schemas.openxmlformats.org/officeDocument/2006/relationships" xmlns:p="http://schemas.openxmlformats.org/presentationml/2006/main">
  <p:tag name="AS_UNIQUEID" val="38"/>
</p:tagLst>
</file>

<file path=ppt/tags/tag22.xml><?xml version="1.0" encoding="utf-8"?>
<p:tagLst xmlns:a="http://schemas.openxmlformats.org/drawingml/2006/main" xmlns:r="http://schemas.openxmlformats.org/officeDocument/2006/relationships" xmlns:p="http://schemas.openxmlformats.org/presentationml/2006/main">
  <p:tag name="AS_UNIQUEID" val="39"/>
</p:tagLst>
</file>

<file path=ppt/tags/tag23.xml><?xml version="1.0" encoding="utf-8"?>
<p:tagLst xmlns:a="http://schemas.openxmlformats.org/drawingml/2006/main" xmlns:r="http://schemas.openxmlformats.org/officeDocument/2006/relationships" xmlns:p="http://schemas.openxmlformats.org/presentationml/2006/main">
  <p:tag name="AS_UNIQUEID" val="40"/>
</p:tagLst>
</file>

<file path=ppt/tags/tag24.xml><?xml version="1.0" encoding="utf-8"?>
<p:tagLst xmlns:a="http://schemas.openxmlformats.org/drawingml/2006/main" xmlns:r="http://schemas.openxmlformats.org/officeDocument/2006/relationships" xmlns:p="http://schemas.openxmlformats.org/presentationml/2006/main">
  <p:tag name="AS_UNIQUEID" val="41"/>
</p:tagLst>
</file>

<file path=ppt/tags/tag25.xml><?xml version="1.0" encoding="utf-8"?>
<p:tagLst xmlns:a="http://schemas.openxmlformats.org/drawingml/2006/main" xmlns:r="http://schemas.openxmlformats.org/officeDocument/2006/relationships" xmlns:p="http://schemas.openxmlformats.org/presentationml/2006/main">
  <p:tag name="AS_UNIQUEID" val="42"/>
</p:tagLst>
</file>

<file path=ppt/tags/tag26.xml><?xml version="1.0" encoding="utf-8"?>
<p:tagLst xmlns:a="http://schemas.openxmlformats.org/drawingml/2006/main" xmlns:r="http://schemas.openxmlformats.org/officeDocument/2006/relationships" xmlns:p="http://schemas.openxmlformats.org/presentationml/2006/main">
  <p:tag name="AS_UNIQUEID" val="43"/>
</p:tagLst>
</file>

<file path=ppt/tags/tag27.xml><?xml version="1.0" encoding="utf-8"?>
<p:tagLst xmlns:a="http://schemas.openxmlformats.org/drawingml/2006/main" xmlns:r="http://schemas.openxmlformats.org/officeDocument/2006/relationships" xmlns:p="http://schemas.openxmlformats.org/presentationml/2006/main">
  <p:tag name="AS_UNIQUEID" val="44"/>
</p:tagLst>
</file>

<file path=ppt/tags/tag28.xml><?xml version="1.0" encoding="utf-8"?>
<p:tagLst xmlns:a="http://schemas.openxmlformats.org/drawingml/2006/main" xmlns:r="http://schemas.openxmlformats.org/officeDocument/2006/relationships" xmlns:p="http://schemas.openxmlformats.org/presentationml/2006/main">
  <p:tag name="AS_UNIQUEID" val="45"/>
</p:tagLst>
</file>

<file path=ppt/tags/tag29.xml><?xml version="1.0" encoding="utf-8"?>
<p:tagLst xmlns:a="http://schemas.openxmlformats.org/drawingml/2006/main" xmlns:r="http://schemas.openxmlformats.org/officeDocument/2006/relationships" xmlns:p="http://schemas.openxmlformats.org/presentationml/2006/main">
  <p:tag name="AS_UNIQUEID" val="31"/>
</p:tagLst>
</file>

<file path=ppt/tags/tag3.xml><?xml version="1.0" encoding="utf-8"?>
<p:tagLst xmlns:a="http://schemas.openxmlformats.org/drawingml/2006/main" xmlns:r="http://schemas.openxmlformats.org/officeDocument/2006/relationships" xmlns:p="http://schemas.openxmlformats.org/presentationml/2006/main">
  <p:tag name="AS_UNIQUEID" val="2"/>
</p:tagLst>
</file>

<file path=ppt/tags/tag30.xml><?xml version="1.0" encoding="utf-8"?>
<p:tagLst xmlns:a="http://schemas.openxmlformats.org/drawingml/2006/main" xmlns:r="http://schemas.openxmlformats.org/officeDocument/2006/relationships" xmlns:p="http://schemas.openxmlformats.org/presentationml/2006/main">
  <p:tag name="AS_UNIQUEID" val="32"/>
</p:tagLst>
</file>

<file path=ppt/tags/tag31.xml><?xml version="1.0" encoding="utf-8"?>
<p:tagLst xmlns:a="http://schemas.openxmlformats.org/drawingml/2006/main" xmlns:r="http://schemas.openxmlformats.org/officeDocument/2006/relationships" xmlns:p="http://schemas.openxmlformats.org/presentationml/2006/main">
  <p:tag name="AS_UNIQUEID" val="21"/>
</p:tagLst>
</file>

<file path=ppt/tags/tag32.xml><?xml version="1.0" encoding="utf-8"?>
<p:tagLst xmlns:a="http://schemas.openxmlformats.org/drawingml/2006/main" xmlns:r="http://schemas.openxmlformats.org/officeDocument/2006/relationships" xmlns:p="http://schemas.openxmlformats.org/presentationml/2006/main">
  <p:tag name="AS_UNIQUEID" val="27"/>
</p:tagLst>
</file>

<file path=ppt/tags/tag33.xml><?xml version="1.0" encoding="utf-8"?>
<p:tagLst xmlns:a="http://schemas.openxmlformats.org/drawingml/2006/main" xmlns:r="http://schemas.openxmlformats.org/officeDocument/2006/relationships" xmlns:p="http://schemas.openxmlformats.org/presentationml/2006/main">
  <p:tag name="AS_UNIQUEID" val="22"/>
</p:tagLst>
</file>

<file path=ppt/tags/tag34.xml><?xml version="1.0" encoding="utf-8"?>
<p:tagLst xmlns:a="http://schemas.openxmlformats.org/drawingml/2006/main" xmlns:r="http://schemas.openxmlformats.org/officeDocument/2006/relationships" xmlns:p="http://schemas.openxmlformats.org/presentationml/2006/main">
  <p:tag name="AS_UNIQUEID" val="26"/>
</p:tagLst>
</file>

<file path=ppt/tags/tag35.xml><?xml version="1.0" encoding="utf-8"?>
<p:tagLst xmlns:a="http://schemas.openxmlformats.org/drawingml/2006/main" xmlns:r="http://schemas.openxmlformats.org/officeDocument/2006/relationships" xmlns:p="http://schemas.openxmlformats.org/presentationml/2006/main">
  <p:tag name="AS_UNIQUEID" val="23"/>
</p:tagLst>
</file>

<file path=ppt/tags/tag36.xml><?xml version="1.0" encoding="utf-8"?>
<p:tagLst xmlns:a="http://schemas.openxmlformats.org/drawingml/2006/main" xmlns:r="http://schemas.openxmlformats.org/officeDocument/2006/relationships" xmlns:p="http://schemas.openxmlformats.org/presentationml/2006/main">
  <p:tag name="AS_UNIQUEID" val="24"/>
</p:tagLst>
</file>

<file path=ppt/tags/tag37.xml><?xml version="1.0" encoding="utf-8"?>
<p:tagLst xmlns:a="http://schemas.openxmlformats.org/drawingml/2006/main" xmlns:r="http://schemas.openxmlformats.org/officeDocument/2006/relationships" xmlns:p="http://schemas.openxmlformats.org/presentationml/2006/main">
  <p:tag name="AS_UNIQUEID" val="25"/>
</p:tagLst>
</file>

<file path=ppt/tags/tag38.xml><?xml version="1.0" encoding="utf-8"?>
<p:tagLst xmlns:a="http://schemas.openxmlformats.org/drawingml/2006/main" xmlns:r="http://schemas.openxmlformats.org/officeDocument/2006/relationships" xmlns:p="http://schemas.openxmlformats.org/presentationml/2006/main">
  <p:tag name="AS_UNIQUEID" val="10"/>
</p:tagLst>
</file>

<file path=ppt/tags/tag39.xml><?xml version="1.0" encoding="utf-8"?>
<p:tagLst xmlns:a="http://schemas.openxmlformats.org/drawingml/2006/main" xmlns:r="http://schemas.openxmlformats.org/officeDocument/2006/relationships" xmlns:p="http://schemas.openxmlformats.org/presentationml/2006/main">
  <p:tag name="AS_UNIQUEID" val="11"/>
</p:tagLst>
</file>

<file path=ppt/tags/tag4.xml><?xml version="1.0" encoding="utf-8"?>
<p:tagLst xmlns:a="http://schemas.openxmlformats.org/drawingml/2006/main" xmlns:r="http://schemas.openxmlformats.org/officeDocument/2006/relationships" xmlns:p="http://schemas.openxmlformats.org/presentationml/2006/main">
  <p:tag name="AS_UNIQUEID" val="5"/>
</p:tagLst>
</file>

<file path=ppt/tags/tag40.xml><?xml version="1.0" encoding="utf-8"?>
<p:tagLst xmlns:a="http://schemas.openxmlformats.org/drawingml/2006/main" xmlns:r="http://schemas.openxmlformats.org/officeDocument/2006/relationships" xmlns:p="http://schemas.openxmlformats.org/presentationml/2006/main">
  <p:tag name="AS_UNIQUEID" val="12"/>
</p:tagLst>
</file>

<file path=ppt/tags/tag41.xml><?xml version="1.0" encoding="utf-8"?>
<p:tagLst xmlns:a="http://schemas.openxmlformats.org/drawingml/2006/main" xmlns:r="http://schemas.openxmlformats.org/officeDocument/2006/relationships" xmlns:p="http://schemas.openxmlformats.org/presentationml/2006/main">
  <p:tag name="AS_UNIQUEID" val="16"/>
</p:tagLst>
</file>

<file path=ppt/tags/tag42.xml><?xml version="1.0" encoding="utf-8"?>
<p:tagLst xmlns:a="http://schemas.openxmlformats.org/drawingml/2006/main" xmlns:r="http://schemas.openxmlformats.org/officeDocument/2006/relationships" xmlns:p="http://schemas.openxmlformats.org/presentationml/2006/main">
  <p:tag name="AS_UNIQUEID" val="13"/>
</p:tagLst>
</file>

<file path=ppt/tags/tag43.xml><?xml version="1.0" encoding="utf-8"?>
<p:tagLst xmlns:a="http://schemas.openxmlformats.org/drawingml/2006/main" xmlns:r="http://schemas.openxmlformats.org/officeDocument/2006/relationships" xmlns:p="http://schemas.openxmlformats.org/presentationml/2006/main">
  <p:tag name="AS_UNIQUEID" val="14"/>
</p:tagLst>
</file>

<file path=ppt/tags/tag44.xml><?xml version="1.0" encoding="utf-8"?>
<p:tagLst xmlns:a="http://schemas.openxmlformats.org/drawingml/2006/main" xmlns:r="http://schemas.openxmlformats.org/officeDocument/2006/relationships" xmlns:p="http://schemas.openxmlformats.org/presentationml/2006/main">
  <p:tag name="AS_UNIQUEID" val="15"/>
</p:tagLst>
</file>

<file path=ppt/tags/tag45.xml><?xml version="1.0" encoding="utf-8"?>
<p:tagLst xmlns:a="http://schemas.openxmlformats.org/drawingml/2006/main" xmlns:r="http://schemas.openxmlformats.org/officeDocument/2006/relationships" xmlns:p="http://schemas.openxmlformats.org/presentationml/2006/main">
  <p:tag name="AS_UNIQUEID" val="3"/>
</p:tagLst>
</file>

<file path=ppt/tags/tag46.xml><?xml version="1.0" encoding="utf-8"?>
<p:tagLst xmlns:a="http://schemas.openxmlformats.org/drawingml/2006/main" xmlns:r="http://schemas.openxmlformats.org/officeDocument/2006/relationships" xmlns:p="http://schemas.openxmlformats.org/presentationml/2006/main">
  <p:tag name="AS_UNIQUEID" val="4"/>
</p:tagLst>
</file>

<file path=ppt/tags/tag47.xml><?xml version="1.0" encoding="utf-8"?>
<p:tagLst xmlns:a="http://schemas.openxmlformats.org/drawingml/2006/main" xmlns:r="http://schemas.openxmlformats.org/officeDocument/2006/relationships" xmlns:p="http://schemas.openxmlformats.org/presentationml/2006/main">
  <p:tag name="AS_UNIQUEID" val="47"/>
</p:tagLst>
</file>

<file path=ppt/tags/tag48.xml><?xml version="1.0" encoding="utf-8"?>
<p:tagLst xmlns:a="http://schemas.openxmlformats.org/drawingml/2006/main" xmlns:r="http://schemas.openxmlformats.org/officeDocument/2006/relationships" xmlns:p="http://schemas.openxmlformats.org/presentationml/2006/main">
  <p:tag name="AS_UNIQUEID" val="50"/>
</p:tagLst>
</file>

<file path=ppt/tags/tag49.xml><?xml version="1.0" encoding="utf-8"?>
<p:tagLst xmlns:a="http://schemas.openxmlformats.org/drawingml/2006/main" xmlns:r="http://schemas.openxmlformats.org/officeDocument/2006/relationships" xmlns:p="http://schemas.openxmlformats.org/presentationml/2006/main">
  <p:tag name="AS_UNIQUEID" val="55"/>
</p:tagLst>
</file>

<file path=ppt/tags/tag5.xml><?xml version="1.0" encoding="utf-8"?>
<p:tagLst xmlns:a="http://schemas.openxmlformats.org/drawingml/2006/main" xmlns:r="http://schemas.openxmlformats.org/officeDocument/2006/relationships" xmlns:p="http://schemas.openxmlformats.org/presentationml/2006/main">
  <p:tag name="AS_UNIQUEID" val="6"/>
</p:tagLst>
</file>

<file path=ppt/tags/tag50.xml><?xml version="1.0" encoding="utf-8"?>
<p:tagLst xmlns:a="http://schemas.openxmlformats.org/drawingml/2006/main" xmlns:r="http://schemas.openxmlformats.org/officeDocument/2006/relationships" xmlns:p="http://schemas.openxmlformats.org/presentationml/2006/main">
  <p:tag name="AS_UNIQUEID" val="61"/>
</p:tagLst>
</file>

<file path=ppt/tags/tag51.xml><?xml version="1.0" encoding="utf-8"?>
<p:tagLst xmlns:a="http://schemas.openxmlformats.org/drawingml/2006/main" xmlns:r="http://schemas.openxmlformats.org/officeDocument/2006/relationships" xmlns:p="http://schemas.openxmlformats.org/presentationml/2006/main">
  <p:tag name="AS_UNIQUEID" val="62"/>
</p:tagLst>
</file>

<file path=ppt/tags/tag52.xml><?xml version="1.0" encoding="utf-8"?>
<p:tagLst xmlns:a="http://schemas.openxmlformats.org/drawingml/2006/main" xmlns:r="http://schemas.openxmlformats.org/officeDocument/2006/relationships" xmlns:p="http://schemas.openxmlformats.org/presentationml/2006/main">
  <p:tag name="AS_UNIQUEID" val="63"/>
</p:tagLst>
</file>

<file path=ppt/tags/tag53.xml><?xml version="1.0" encoding="utf-8"?>
<p:tagLst xmlns:a="http://schemas.openxmlformats.org/drawingml/2006/main" xmlns:r="http://schemas.openxmlformats.org/officeDocument/2006/relationships" xmlns:p="http://schemas.openxmlformats.org/presentationml/2006/main">
  <p:tag name="AS_UNIQUEID" val="64"/>
</p:tagLst>
</file>

<file path=ppt/tags/tag54.xml><?xml version="1.0" encoding="utf-8"?>
<p:tagLst xmlns:a="http://schemas.openxmlformats.org/drawingml/2006/main" xmlns:r="http://schemas.openxmlformats.org/officeDocument/2006/relationships" xmlns:p="http://schemas.openxmlformats.org/presentationml/2006/main">
  <p:tag name="AS_UNIQUEID" val="65"/>
</p:tagLst>
</file>

<file path=ppt/tags/tag55.xml><?xml version="1.0" encoding="utf-8"?>
<p:tagLst xmlns:a="http://schemas.openxmlformats.org/drawingml/2006/main" xmlns:r="http://schemas.openxmlformats.org/officeDocument/2006/relationships" xmlns:p="http://schemas.openxmlformats.org/presentationml/2006/main">
  <p:tag name="AS_UNIQUEID" val="66"/>
</p:tagLst>
</file>

<file path=ppt/tags/tag56.xml><?xml version="1.0" encoding="utf-8"?>
<p:tagLst xmlns:a="http://schemas.openxmlformats.org/drawingml/2006/main" xmlns:r="http://schemas.openxmlformats.org/officeDocument/2006/relationships" xmlns:p="http://schemas.openxmlformats.org/presentationml/2006/main">
  <p:tag name="AS_UNIQUEID" val="67"/>
</p:tagLst>
</file>

<file path=ppt/tags/tag57.xml><?xml version="1.0" encoding="utf-8"?>
<p:tagLst xmlns:a="http://schemas.openxmlformats.org/drawingml/2006/main" xmlns:r="http://schemas.openxmlformats.org/officeDocument/2006/relationships" xmlns:p="http://schemas.openxmlformats.org/presentationml/2006/main">
  <p:tag name="AS_UNIQUEID" val="68"/>
</p:tagLst>
</file>

<file path=ppt/tags/tag58.xml><?xml version="1.0" encoding="utf-8"?>
<p:tagLst xmlns:a="http://schemas.openxmlformats.org/drawingml/2006/main" xmlns:r="http://schemas.openxmlformats.org/officeDocument/2006/relationships" xmlns:p="http://schemas.openxmlformats.org/presentationml/2006/main">
  <p:tag name="AS_UNIQUEID" val="82"/>
</p:tagLst>
</file>

<file path=ppt/tags/tag59.xml><?xml version="1.0" encoding="utf-8"?>
<p:tagLst xmlns:a="http://schemas.openxmlformats.org/drawingml/2006/main" xmlns:r="http://schemas.openxmlformats.org/officeDocument/2006/relationships" xmlns:p="http://schemas.openxmlformats.org/presentationml/2006/main">
  <p:tag name="AS_UNIQUEID" val="96"/>
</p:tagLst>
</file>

<file path=ppt/tags/tag6.xml><?xml version="1.0" encoding="utf-8"?>
<p:tagLst xmlns:a="http://schemas.openxmlformats.org/drawingml/2006/main" xmlns:r="http://schemas.openxmlformats.org/officeDocument/2006/relationships" xmlns:p="http://schemas.openxmlformats.org/presentationml/2006/main">
  <p:tag name="AS_UNIQUEID" val="7"/>
</p:tagLst>
</file>

<file path=ppt/tags/tag60.xml><?xml version="1.0" encoding="utf-8"?>
<p:tagLst xmlns:a="http://schemas.openxmlformats.org/drawingml/2006/main" xmlns:r="http://schemas.openxmlformats.org/officeDocument/2006/relationships" xmlns:p="http://schemas.openxmlformats.org/presentationml/2006/main">
  <p:tag name="AS_UNIQUEID" val="97"/>
</p:tagLst>
</file>

<file path=ppt/tags/tag61.xml><?xml version="1.0" encoding="utf-8"?>
<p:tagLst xmlns:a="http://schemas.openxmlformats.org/drawingml/2006/main" xmlns:r="http://schemas.openxmlformats.org/officeDocument/2006/relationships" xmlns:p="http://schemas.openxmlformats.org/presentationml/2006/main">
  <p:tag name="AS_UNIQUEID" val="98"/>
</p:tagLst>
</file>

<file path=ppt/tags/tag62.xml><?xml version="1.0" encoding="utf-8"?>
<p:tagLst xmlns:a="http://schemas.openxmlformats.org/drawingml/2006/main" xmlns:r="http://schemas.openxmlformats.org/officeDocument/2006/relationships" xmlns:p="http://schemas.openxmlformats.org/presentationml/2006/main">
  <p:tag name="AS_UNIQUEID" val="83"/>
</p:tagLst>
</file>

<file path=ppt/tags/tag63.xml><?xml version="1.0" encoding="utf-8"?>
<p:tagLst xmlns:a="http://schemas.openxmlformats.org/drawingml/2006/main" xmlns:r="http://schemas.openxmlformats.org/officeDocument/2006/relationships" xmlns:p="http://schemas.openxmlformats.org/presentationml/2006/main">
  <p:tag name="AS_UNIQUEID" val="95"/>
</p:tagLst>
</file>

<file path=ppt/tags/tag64.xml><?xml version="1.0" encoding="utf-8"?>
<p:tagLst xmlns:a="http://schemas.openxmlformats.org/drawingml/2006/main" xmlns:r="http://schemas.openxmlformats.org/officeDocument/2006/relationships" xmlns:p="http://schemas.openxmlformats.org/presentationml/2006/main">
  <p:tag name="AS_UNIQUEID" val="84"/>
</p:tagLst>
</file>

<file path=ppt/tags/tag65.xml><?xml version="1.0" encoding="utf-8"?>
<p:tagLst xmlns:a="http://schemas.openxmlformats.org/drawingml/2006/main" xmlns:r="http://schemas.openxmlformats.org/officeDocument/2006/relationships" xmlns:p="http://schemas.openxmlformats.org/presentationml/2006/main">
  <p:tag name="AS_UNIQUEID" val="85"/>
</p:tagLst>
</file>

<file path=ppt/tags/tag66.xml><?xml version="1.0" encoding="utf-8"?>
<p:tagLst xmlns:a="http://schemas.openxmlformats.org/drawingml/2006/main" xmlns:r="http://schemas.openxmlformats.org/officeDocument/2006/relationships" xmlns:p="http://schemas.openxmlformats.org/presentationml/2006/main">
  <p:tag name="AS_UNIQUEID" val="86"/>
</p:tagLst>
</file>

<file path=ppt/tags/tag67.xml><?xml version="1.0" encoding="utf-8"?>
<p:tagLst xmlns:a="http://schemas.openxmlformats.org/drawingml/2006/main" xmlns:r="http://schemas.openxmlformats.org/officeDocument/2006/relationships" xmlns:p="http://schemas.openxmlformats.org/presentationml/2006/main">
  <p:tag name="AS_UNIQUEID" val="87"/>
</p:tagLst>
</file>

<file path=ppt/tags/tag68.xml><?xml version="1.0" encoding="utf-8"?>
<p:tagLst xmlns:a="http://schemas.openxmlformats.org/drawingml/2006/main" xmlns:r="http://schemas.openxmlformats.org/officeDocument/2006/relationships" xmlns:p="http://schemas.openxmlformats.org/presentationml/2006/main">
  <p:tag name="AS_UNIQUEID" val="88"/>
</p:tagLst>
</file>

<file path=ppt/tags/tag69.xml><?xml version="1.0" encoding="utf-8"?>
<p:tagLst xmlns:a="http://schemas.openxmlformats.org/drawingml/2006/main" xmlns:r="http://schemas.openxmlformats.org/officeDocument/2006/relationships" xmlns:p="http://schemas.openxmlformats.org/presentationml/2006/main">
  <p:tag name="AS_UNIQUEID" val="89"/>
</p:tagLst>
</file>

<file path=ppt/tags/tag7.xml><?xml version="1.0" encoding="utf-8"?>
<p:tagLst xmlns:a="http://schemas.openxmlformats.org/drawingml/2006/main" xmlns:r="http://schemas.openxmlformats.org/officeDocument/2006/relationships" xmlns:p="http://schemas.openxmlformats.org/presentationml/2006/main">
  <p:tag name="AS_UNIQUEID" val="8"/>
</p:tagLst>
</file>

<file path=ppt/tags/tag70.xml><?xml version="1.0" encoding="utf-8"?>
<p:tagLst xmlns:a="http://schemas.openxmlformats.org/drawingml/2006/main" xmlns:r="http://schemas.openxmlformats.org/officeDocument/2006/relationships" xmlns:p="http://schemas.openxmlformats.org/presentationml/2006/main">
  <p:tag name="AS_UNIQUEID" val="90"/>
</p:tagLst>
</file>

<file path=ppt/tags/tag71.xml><?xml version="1.0" encoding="utf-8"?>
<p:tagLst xmlns:a="http://schemas.openxmlformats.org/drawingml/2006/main" xmlns:r="http://schemas.openxmlformats.org/officeDocument/2006/relationships" xmlns:p="http://schemas.openxmlformats.org/presentationml/2006/main">
  <p:tag name="AS_UNIQUEID" val="91"/>
</p:tagLst>
</file>

<file path=ppt/tags/tag72.xml><?xml version="1.0" encoding="utf-8"?>
<p:tagLst xmlns:a="http://schemas.openxmlformats.org/drawingml/2006/main" xmlns:r="http://schemas.openxmlformats.org/officeDocument/2006/relationships" xmlns:p="http://schemas.openxmlformats.org/presentationml/2006/main">
  <p:tag name="AS_UNIQUEID" val="92"/>
</p:tagLst>
</file>

<file path=ppt/tags/tag73.xml><?xml version="1.0" encoding="utf-8"?>
<p:tagLst xmlns:a="http://schemas.openxmlformats.org/drawingml/2006/main" xmlns:r="http://schemas.openxmlformats.org/officeDocument/2006/relationships" xmlns:p="http://schemas.openxmlformats.org/presentationml/2006/main">
  <p:tag name="AS_UNIQUEID" val="93"/>
</p:tagLst>
</file>

<file path=ppt/tags/tag74.xml><?xml version="1.0" encoding="utf-8"?>
<p:tagLst xmlns:a="http://schemas.openxmlformats.org/drawingml/2006/main" xmlns:r="http://schemas.openxmlformats.org/officeDocument/2006/relationships" xmlns:p="http://schemas.openxmlformats.org/presentationml/2006/main">
  <p:tag name="AS_UNIQUEID" val="94"/>
</p:tagLst>
</file>

<file path=ppt/tags/tag75.xml><?xml version="1.0" encoding="utf-8"?>
<p:tagLst xmlns:a="http://schemas.openxmlformats.org/drawingml/2006/main" xmlns:r="http://schemas.openxmlformats.org/officeDocument/2006/relationships" xmlns:p="http://schemas.openxmlformats.org/presentationml/2006/main">
  <p:tag name="AS_UNIQUEID" val="69"/>
</p:tagLst>
</file>

<file path=ppt/tags/tag76.xml><?xml version="1.0" encoding="utf-8"?>
<p:tagLst xmlns:a="http://schemas.openxmlformats.org/drawingml/2006/main" xmlns:r="http://schemas.openxmlformats.org/officeDocument/2006/relationships" xmlns:p="http://schemas.openxmlformats.org/presentationml/2006/main">
  <p:tag name="AS_UNIQUEID" val="81"/>
</p:tagLst>
</file>

<file path=ppt/tags/tag77.xml><?xml version="1.0" encoding="utf-8"?>
<p:tagLst xmlns:a="http://schemas.openxmlformats.org/drawingml/2006/main" xmlns:r="http://schemas.openxmlformats.org/officeDocument/2006/relationships" xmlns:p="http://schemas.openxmlformats.org/presentationml/2006/main">
  <p:tag name="AS_UNIQUEID" val="70"/>
</p:tagLst>
</file>

<file path=ppt/tags/tag78.xml><?xml version="1.0" encoding="utf-8"?>
<p:tagLst xmlns:a="http://schemas.openxmlformats.org/drawingml/2006/main" xmlns:r="http://schemas.openxmlformats.org/officeDocument/2006/relationships" xmlns:p="http://schemas.openxmlformats.org/presentationml/2006/main">
  <p:tag name="AS_UNIQUEID" val="71"/>
</p:tagLst>
</file>

<file path=ppt/tags/tag79.xml><?xml version="1.0" encoding="utf-8"?>
<p:tagLst xmlns:a="http://schemas.openxmlformats.org/drawingml/2006/main" xmlns:r="http://schemas.openxmlformats.org/officeDocument/2006/relationships" xmlns:p="http://schemas.openxmlformats.org/presentationml/2006/main">
  <p:tag name="AS_UNIQUEID" val="72"/>
</p:tagLst>
</file>

<file path=ppt/tags/tag8.xml><?xml version="1.0" encoding="utf-8"?>
<p:tagLst xmlns:a="http://schemas.openxmlformats.org/drawingml/2006/main" xmlns:r="http://schemas.openxmlformats.org/officeDocument/2006/relationships" xmlns:p="http://schemas.openxmlformats.org/presentationml/2006/main">
  <p:tag name="AS_UNIQUEID" val="9"/>
</p:tagLst>
</file>

<file path=ppt/tags/tag80.xml><?xml version="1.0" encoding="utf-8"?>
<p:tagLst xmlns:a="http://schemas.openxmlformats.org/drawingml/2006/main" xmlns:r="http://schemas.openxmlformats.org/officeDocument/2006/relationships" xmlns:p="http://schemas.openxmlformats.org/presentationml/2006/main">
  <p:tag name="AS_UNIQUEID" val="80"/>
</p:tagLst>
</file>

<file path=ppt/tags/tag81.xml><?xml version="1.0" encoding="utf-8"?>
<p:tagLst xmlns:a="http://schemas.openxmlformats.org/drawingml/2006/main" xmlns:r="http://schemas.openxmlformats.org/officeDocument/2006/relationships" xmlns:p="http://schemas.openxmlformats.org/presentationml/2006/main">
  <p:tag name="AS_UNIQUEID" val="73"/>
</p:tagLst>
</file>

<file path=ppt/tags/tag82.xml><?xml version="1.0" encoding="utf-8"?>
<p:tagLst xmlns:a="http://schemas.openxmlformats.org/drawingml/2006/main" xmlns:r="http://schemas.openxmlformats.org/officeDocument/2006/relationships" xmlns:p="http://schemas.openxmlformats.org/presentationml/2006/main">
  <p:tag name="AS_UNIQUEID" val="74"/>
</p:tagLst>
</file>

<file path=ppt/tags/tag83.xml><?xml version="1.0" encoding="utf-8"?>
<p:tagLst xmlns:a="http://schemas.openxmlformats.org/drawingml/2006/main" xmlns:r="http://schemas.openxmlformats.org/officeDocument/2006/relationships" xmlns:p="http://schemas.openxmlformats.org/presentationml/2006/main">
  <p:tag name="AS_UNIQUEID" val="75"/>
</p:tagLst>
</file>

<file path=ppt/tags/tag84.xml><?xml version="1.0" encoding="utf-8"?>
<p:tagLst xmlns:a="http://schemas.openxmlformats.org/drawingml/2006/main" xmlns:r="http://schemas.openxmlformats.org/officeDocument/2006/relationships" xmlns:p="http://schemas.openxmlformats.org/presentationml/2006/main">
  <p:tag name="AS_UNIQUEID" val="76"/>
</p:tagLst>
</file>

<file path=ppt/tags/tag85.xml><?xml version="1.0" encoding="utf-8"?>
<p:tagLst xmlns:a="http://schemas.openxmlformats.org/drawingml/2006/main" xmlns:r="http://schemas.openxmlformats.org/officeDocument/2006/relationships" xmlns:p="http://schemas.openxmlformats.org/presentationml/2006/main">
  <p:tag name="AS_UNIQUEID" val="77"/>
</p:tagLst>
</file>

<file path=ppt/tags/tag86.xml><?xml version="1.0" encoding="utf-8"?>
<p:tagLst xmlns:a="http://schemas.openxmlformats.org/drawingml/2006/main" xmlns:r="http://schemas.openxmlformats.org/officeDocument/2006/relationships" xmlns:p="http://schemas.openxmlformats.org/presentationml/2006/main">
  <p:tag name="AS_UNIQUEID" val="78"/>
</p:tagLst>
</file>

<file path=ppt/tags/tag87.xml><?xml version="1.0" encoding="utf-8"?>
<p:tagLst xmlns:a="http://schemas.openxmlformats.org/drawingml/2006/main" xmlns:r="http://schemas.openxmlformats.org/officeDocument/2006/relationships" xmlns:p="http://schemas.openxmlformats.org/presentationml/2006/main">
  <p:tag name="AS_UNIQUEID" val="79"/>
</p:tagLst>
</file>

<file path=ppt/tags/tag88.xml><?xml version="1.0" encoding="utf-8"?>
<p:tagLst xmlns:a="http://schemas.openxmlformats.org/drawingml/2006/main" xmlns:r="http://schemas.openxmlformats.org/officeDocument/2006/relationships" xmlns:p="http://schemas.openxmlformats.org/presentationml/2006/main">
  <p:tag name="AS_UNIQUEID" val="56"/>
</p:tagLst>
</file>

<file path=ppt/tags/tag89.xml><?xml version="1.0" encoding="utf-8"?>
<p:tagLst xmlns:a="http://schemas.openxmlformats.org/drawingml/2006/main" xmlns:r="http://schemas.openxmlformats.org/officeDocument/2006/relationships" xmlns:p="http://schemas.openxmlformats.org/presentationml/2006/main">
  <p:tag name="AS_UNIQUEID" val="60"/>
</p:tagLst>
</file>

<file path=ppt/tags/tag9.xml><?xml version="1.0" encoding="utf-8"?>
<p:tagLst xmlns:a="http://schemas.openxmlformats.org/drawingml/2006/main" xmlns:r="http://schemas.openxmlformats.org/officeDocument/2006/relationships" xmlns:p="http://schemas.openxmlformats.org/presentationml/2006/main">
  <p:tag name="AS_UNIQUEID" val="17"/>
</p:tagLst>
</file>

<file path=ppt/tags/tag90.xml><?xml version="1.0" encoding="utf-8"?>
<p:tagLst xmlns:a="http://schemas.openxmlformats.org/drawingml/2006/main" xmlns:r="http://schemas.openxmlformats.org/officeDocument/2006/relationships" xmlns:p="http://schemas.openxmlformats.org/presentationml/2006/main">
  <p:tag name="AS_UNIQUEID" val="57"/>
</p:tagLst>
</file>

<file path=ppt/tags/tag91.xml><?xml version="1.0" encoding="utf-8"?>
<p:tagLst xmlns:a="http://schemas.openxmlformats.org/drawingml/2006/main" xmlns:r="http://schemas.openxmlformats.org/officeDocument/2006/relationships" xmlns:p="http://schemas.openxmlformats.org/presentationml/2006/main">
  <p:tag name="AS_UNIQUEID" val="58"/>
</p:tagLst>
</file>

<file path=ppt/tags/tag92.xml><?xml version="1.0" encoding="utf-8"?>
<p:tagLst xmlns:a="http://schemas.openxmlformats.org/drawingml/2006/main" xmlns:r="http://schemas.openxmlformats.org/officeDocument/2006/relationships" xmlns:p="http://schemas.openxmlformats.org/presentationml/2006/main">
  <p:tag name="AS_UNIQUEID" val="59"/>
</p:tagLst>
</file>

<file path=ppt/tags/tag93.xml><?xml version="1.0" encoding="utf-8"?>
<p:tagLst xmlns:a="http://schemas.openxmlformats.org/drawingml/2006/main" xmlns:r="http://schemas.openxmlformats.org/officeDocument/2006/relationships" xmlns:p="http://schemas.openxmlformats.org/presentationml/2006/main">
  <p:tag name="AS_UNIQUEID" val="51"/>
</p:tagLst>
</file>

<file path=ppt/tags/tag94.xml><?xml version="1.0" encoding="utf-8"?>
<p:tagLst xmlns:a="http://schemas.openxmlformats.org/drawingml/2006/main" xmlns:r="http://schemas.openxmlformats.org/officeDocument/2006/relationships" xmlns:p="http://schemas.openxmlformats.org/presentationml/2006/main">
  <p:tag name="AS_UNIQUEID" val="52"/>
</p:tagLst>
</file>

<file path=ppt/tags/tag95.xml><?xml version="1.0" encoding="utf-8"?>
<p:tagLst xmlns:a="http://schemas.openxmlformats.org/drawingml/2006/main" xmlns:r="http://schemas.openxmlformats.org/officeDocument/2006/relationships" xmlns:p="http://schemas.openxmlformats.org/presentationml/2006/main">
  <p:tag name="AS_UNIQUEID" val="53"/>
</p:tagLst>
</file>

<file path=ppt/tags/tag96.xml><?xml version="1.0" encoding="utf-8"?>
<p:tagLst xmlns:a="http://schemas.openxmlformats.org/drawingml/2006/main" xmlns:r="http://schemas.openxmlformats.org/officeDocument/2006/relationships" xmlns:p="http://schemas.openxmlformats.org/presentationml/2006/main">
  <p:tag name="AS_UNIQUEID" val="54"/>
</p:tagLst>
</file>

<file path=ppt/tags/tag97.xml><?xml version="1.0" encoding="utf-8"?>
<p:tagLst xmlns:a="http://schemas.openxmlformats.org/drawingml/2006/main" xmlns:r="http://schemas.openxmlformats.org/officeDocument/2006/relationships" xmlns:p="http://schemas.openxmlformats.org/presentationml/2006/main">
  <p:tag name="AS_UNIQUEID" val="48"/>
</p:tagLst>
</file>

<file path=ppt/tags/tag98.xml><?xml version="1.0" encoding="utf-8"?>
<p:tagLst xmlns:a="http://schemas.openxmlformats.org/drawingml/2006/main" xmlns:r="http://schemas.openxmlformats.org/officeDocument/2006/relationships" xmlns:p="http://schemas.openxmlformats.org/presentationml/2006/main">
  <p:tag name="AS_UNIQUEID" val="49"/>
</p:tagLst>
</file>

<file path=ppt/tags/tag99.xml><?xml version="1.0" encoding="utf-8"?>
<p:tagLst xmlns:a="http://schemas.openxmlformats.org/drawingml/2006/main" xmlns:r="http://schemas.openxmlformats.org/officeDocument/2006/relationships" xmlns:p="http://schemas.openxmlformats.org/presentationml/2006/main">
  <p:tag name="AS_UNIQUEID" val="100"/>
</p:tagLst>
</file>

<file path=ppt/theme/theme1.xml><?xml version="1.0" encoding="utf-8"?>
<a:theme xmlns:a="http://schemas.openxmlformats.org/drawingml/2006/main" name="Default Design">
  <a:themeElements>
    <a:clrScheme name="自定义 186">
      <a:dk1>
        <a:sysClr val="windowText" lastClr="000000"/>
      </a:dk1>
      <a:lt1>
        <a:sysClr val="window" lastClr="FFFFFF"/>
      </a:lt1>
      <a:dk2>
        <a:srgbClr val="212745"/>
      </a:dk2>
      <a:lt2>
        <a:srgbClr val="B4DCFA"/>
      </a:lt2>
      <a:accent1>
        <a:srgbClr val="0070C0"/>
      </a:accent1>
      <a:accent2>
        <a:srgbClr val="4FACF3"/>
      </a:accent2>
      <a:accent3>
        <a:srgbClr val="40AFFF"/>
      </a:accent3>
      <a:accent4>
        <a:srgbClr val="4FACF3"/>
      </a:accent4>
      <a:accent5>
        <a:srgbClr val="FF8021"/>
      </a:accent5>
      <a:accent6>
        <a:srgbClr val="F14124"/>
      </a:accent6>
      <a:hlink>
        <a:srgbClr val="56C7AA"/>
      </a:hlink>
      <a:folHlink>
        <a:srgbClr val="59A8D1"/>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1612</Words>
  <Application>Microsoft Office PowerPoint</Application>
  <PresentationFormat>自定义</PresentationFormat>
  <Paragraphs>218</Paragraphs>
  <Slides>20</Slides>
  <Notes>1</Notes>
  <HiddenSlides>0</HiddenSlides>
  <MMClips>1</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Default Design</vt:lpstr>
      <vt:lpstr>PowerPoint 演示文稿</vt:lpstr>
      <vt:lpstr>新课引入</vt:lpstr>
      <vt:lpstr>探索新知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探索新知</vt:lpstr>
      <vt:lpstr>探索新知</vt:lpstr>
      <vt:lpstr>探索新知</vt:lpstr>
      <vt:lpstr>课堂小结</vt:lpstr>
      <vt:lpstr>课堂小结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2008-03-10T09:13:00Z</dcterms:created>
  <dcterms:modified xsi:type="dcterms:W3CDTF">2020-08-06T01:23:52Z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