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7" r:id="rId3"/>
    <p:sldId id="477" r:id="rId4"/>
    <p:sldId id="478" r:id="rId5"/>
    <p:sldId id="479" r:id="rId6"/>
    <p:sldId id="480" r:id="rId7"/>
    <p:sldId id="481" r:id="rId8"/>
    <p:sldId id="482" r:id="rId9"/>
    <p:sldId id="484" r:id="rId10"/>
    <p:sldId id="485" r:id="rId11"/>
    <p:sldId id="483" r:id="rId12"/>
    <p:sldId id="486" r:id="rId13"/>
    <p:sldId id="488" r:id="rId14"/>
    <p:sldId id="489" r:id="rId15"/>
    <p:sldId id="499" r:id="rId16"/>
    <p:sldId id="500" r:id="rId17"/>
    <p:sldId id="501" r:id="rId18"/>
    <p:sldId id="502" r:id="rId19"/>
    <p:sldId id="494" r:id="rId20"/>
    <p:sldId id="495" r:id="rId21"/>
    <p:sldId id="496" r:id="rId22"/>
    <p:sldId id="497" r:id="rId23"/>
    <p:sldId id="503" r:id="rId24"/>
    <p:sldId id="508" r:id="rId25"/>
  </p:sldIdLst>
  <p:sldSz cx="9144000" cy="5145088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0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765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4455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hyperlink" Target="&#28201;&#24230;&#35745;&#20351;&#29992;.sw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audio" Target="../media/audio2.wav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910628" y="1109690"/>
            <a:ext cx="44272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itchFamily="34" charset="-122"/>
              </a:rPr>
              <a:t>第二章  物态变化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3915162" y="2051174"/>
            <a:ext cx="460094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itchFamily="34" charset="-122"/>
              </a:rPr>
              <a:t>一、物质的三态 温度的测量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966210" y="1963420"/>
            <a:ext cx="43357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组合 115713"/>
          <p:cNvGrpSpPr/>
          <p:nvPr/>
        </p:nvGrpSpPr>
        <p:grpSpPr>
          <a:xfrm>
            <a:off x="4640923" y="1008615"/>
            <a:ext cx="1217119" cy="4105097"/>
            <a:chOff x="0" y="0"/>
            <a:chExt cx="768" cy="3936"/>
          </a:xfrm>
        </p:grpSpPr>
        <p:grpSp>
          <p:nvGrpSpPr>
            <p:cNvPr id="115715" name="组合 115714"/>
            <p:cNvGrpSpPr/>
            <p:nvPr/>
          </p:nvGrpSpPr>
          <p:grpSpPr>
            <a:xfrm>
              <a:off x="0" y="0"/>
              <a:ext cx="432" cy="3936"/>
              <a:chOff x="0" y="0"/>
              <a:chExt cx="432" cy="3936"/>
            </a:xfrm>
          </p:grpSpPr>
          <p:grpSp>
            <p:nvGrpSpPr>
              <p:cNvPr id="115716" name="组合 115715"/>
              <p:cNvGrpSpPr/>
              <p:nvPr/>
            </p:nvGrpSpPr>
            <p:grpSpPr>
              <a:xfrm>
                <a:off x="0" y="0"/>
                <a:ext cx="432" cy="3936"/>
                <a:chOff x="0" y="0"/>
                <a:chExt cx="336" cy="3552"/>
              </a:xfrm>
            </p:grpSpPr>
            <p:sp>
              <p:nvSpPr>
                <p:cNvPr id="115717" name="圆角矩形 115716"/>
                <p:cNvSpPr/>
                <p:nvPr/>
              </p:nvSpPr>
              <p:spPr>
                <a:xfrm>
                  <a:off x="0" y="336"/>
                  <a:ext cx="336" cy="29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5718" name="圆角矩形 115717"/>
                <p:cNvSpPr/>
                <p:nvPr/>
              </p:nvSpPr>
              <p:spPr>
                <a:xfrm>
                  <a:off x="118" y="528"/>
                  <a:ext cx="48" cy="27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5719" name="圆角矩形 115718"/>
                <p:cNvSpPr/>
                <p:nvPr/>
              </p:nvSpPr>
              <p:spPr>
                <a:xfrm>
                  <a:off x="118" y="2108"/>
                  <a:ext cx="48" cy="11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Font typeface="Arial" panose="020B0604020202020204" pitchFamily="34" charset="0"/>
                  </a:pPr>
                  <a:endParaRPr sz="1800">
                    <a:solidFill>
                      <a:srgbClr val="FF0000"/>
                    </a:solidFill>
                    <a:latin typeface="Times New Roman" panose="02020603050405020304" charset="0"/>
                  </a:endParaRPr>
                </a:p>
              </p:txBody>
            </p:sp>
            <p:sp>
              <p:nvSpPr>
                <p:cNvPr id="115720" name="任意多边形 115719"/>
                <p:cNvSpPr/>
                <p:nvPr/>
              </p:nvSpPr>
              <p:spPr>
                <a:xfrm>
                  <a:off x="0" y="0"/>
                  <a:ext cx="336" cy="336"/>
                </a:xfrm>
                <a:custGeom>
                  <a:avLst/>
                  <a:gdLst>
                    <a:gd name="txL" fmla="*/ 3163 w 21600"/>
                    <a:gd name="txT" fmla="*/ 3163 h 21600"/>
                    <a:gd name="txR" fmla="*/ 18437 w 21600"/>
                    <a:gd name="txB" fmla="*/ 18437 h 21600"/>
                  </a:gdLst>
                  <a:ahLst/>
                  <a:cxnLst>
                    <a:cxn ang="270">
                      <a:pos x="10800" y="0"/>
                    </a:cxn>
                    <a:cxn ang="270">
                      <a:pos x="3163" y="3163"/>
                    </a:cxn>
                    <a:cxn ang="180">
                      <a:pos x="0" y="10800"/>
                    </a:cxn>
                    <a:cxn ang="90">
                      <a:pos x="3163" y="18437"/>
                    </a:cxn>
                    <a:cxn ang="90">
                      <a:pos x="10800" y="21600"/>
                    </a:cxn>
                    <a:cxn ang="90">
                      <a:pos x="18437" y="18437"/>
                    </a:cxn>
                    <a:cxn ang="0">
                      <a:pos x="21600" y="10800"/>
                    </a:cxn>
                    <a:cxn ang="270">
                      <a:pos x="18437" y="3163"/>
                    </a:cxn>
                  </a:cxnLst>
                  <a:rect l="txL" t="txT" r="txR" b="txB"/>
                  <a:pathLst>
                    <a:path w="21600" h="21600">
                      <a:moveTo>
                        <a:pt x="0" y="10800"/>
                      </a:moveTo>
                      <a:arcTo wR="10800" hR="10800" stAng="10800000" swAng="5400000"/>
                      <a:arcTo wR="10800" hR="10800" stAng="-5400000" swAng="5400000"/>
                      <a:arcTo wR="10800" hR="10800" stAng="0" swAng="5400000"/>
                      <a:arcTo wR="10800" hR="10800" stAng="5400000" swAng="5400000"/>
                      <a:close/>
                      <a:moveTo>
                        <a:pt x="5400" y="10800"/>
                      </a:moveTo>
                      <a:arcTo wR="5400" hR="5400" stAng="10800000" swAng="-5400000"/>
                      <a:arcTo wR="5400" hR="5400" stAng="5400000" swAng="-5400000"/>
                      <a:arcTo wR="5400" hR="5400" stAng="0" swAng="-5400000"/>
                      <a:arcTo wR="5400" hR="5400" stAng="-5400000" swAng="-5400000"/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5721" name="圆角矩形 115720"/>
                <p:cNvSpPr/>
                <p:nvPr/>
              </p:nvSpPr>
              <p:spPr>
                <a:xfrm>
                  <a:off x="48" y="3216"/>
                  <a:ext cx="192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115722" name="文本框 115721"/>
              <p:cNvSpPr txBox="1"/>
              <p:nvPr/>
            </p:nvSpPr>
            <p:spPr>
              <a:xfrm>
                <a:off x="86" y="335"/>
                <a:ext cx="328" cy="6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buFont typeface="Arial" panose="020B0604020202020204" pitchFamily="34" charset="0"/>
                </a:pPr>
                <a:r>
                  <a:rPr lang="en-US" altLang="zh-CN" sz="1800">
                    <a:latin typeface="Times New Roman"/>
                  </a:rPr>
                  <a:t>  ℃</a:t>
                </a:r>
                <a:endParaRPr lang="en-US" altLang="zh-CN" sz="180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115723" name="组合 115722"/>
            <p:cNvGrpSpPr/>
            <p:nvPr/>
          </p:nvGrpSpPr>
          <p:grpSpPr>
            <a:xfrm>
              <a:off x="288" y="766"/>
              <a:ext cx="480" cy="2533"/>
              <a:chOff x="0" y="0"/>
              <a:chExt cx="480" cy="2533"/>
            </a:xfrm>
          </p:grpSpPr>
          <p:sp>
            <p:nvSpPr>
              <p:cNvPr id="115724" name="文本框 115723"/>
              <p:cNvSpPr txBox="1"/>
              <p:nvPr/>
            </p:nvSpPr>
            <p:spPr>
              <a:xfrm>
                <a:off x="192" y="0"/>
                <a:ext cx="288" cy="25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120</a:t>
                </a:r>
                <a:endParaRPr lang="en-US" altLang="zh-CN" sz="900">
                  <a:latin typeface="Times New Roman" panose="0202060305040502030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110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100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90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80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70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60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50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40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30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20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10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0</a:t>
                </a:r>
              </a:p>
              <a:p>
                <a:pPr algn="l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>
                    <a:latin typeface="Times New Roman"/>
                  </a:rPr>
                  <a:t>-10</a:t>
                </a:r>
              </a:p>
            </p:txBody>
          </p:sp>
          <p:grpSp>
            <p:nvGrpSpPr>
              <p:cNvPr id="115725" name="组合 115724"/>
              <p:cNvGrpSpPr/>
              <p:nvPr/>
            </p:nvGrpSpPr>
            <p:grpSpPr>
              <a:xfrm>
                <a:off x="0" y="49"/>
                <a:ext cx="144" cy="2448"/>
                <a:chOff x="0" y="0"/>
                <a:chExt cx="144" cy="2448"/>
              </a:xfrm>
            </p:grpSpPr>
            <p:grpSp>
              <p:nvGrpSpPr>
                <p:cNvPr id="115726" name="组合 115725"/>
                <p:cNvGrpSpPr/>
                <p:nvPr/>
              </p:nvGrpSpPr>
              <p:grpSpPr>
                <a:xfrm>
                  <a:off x="0" y="0"/>
                  <a:ext cx="144" cy="2448"/>
                  <a:chOff x="0" y="0"/>
                  <a:chExt cx="107" cy="2304"/>
                </a:xfrm>
              </p:grpSpPr>
              <p:sp>
                <p:nvSpPr>
                  <p:cNvPr id="115727" name="直接连接符 115726"/>
                  <p:cNvSpPr/>
                  <p:nvPr/>
                </p:nvSpPr>
                <p:spPr>
                  <a:xfrm>
                    <a:off x="0" y="153"/>
                    <a:ext cx="107" cy="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28" name="直接连接符 115727"/>
                  <p:cNvSpPr/>
                  <p:nvPr/>
                </p:nvSpPr>
                <p:spPr>
                  <a:xfrm>
                    <a:off x="11" y="461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29" name="直接连接符 115728"/>
                  <p:cNvSpPr/>
                  <p:nvPr/>
                </p:nvSpPr>
                <p:spPr>
                  <a:xfrm>
                    <a:off x="11" y="615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0" name="直接连接符 115729"/>
                  <p:cNvSpPr/>
                  <p:nvPr/>
                </p:nvSpPr>
                <p:spPr>
                  <a:xfrm>
                    <a:off x="11" y="768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1" name="直接连接符 115730"/>
                  <p:cNvSpPr/>
                  <p:nvPr/>
                </p:nvSpPr>
                <p:spPr>
                  <a:xfrm>
                    <a:off x="11" y="922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2" name="直接连接符 115731"/>
                  <p:cNvSpPr/>
                  <p:nvPr/>
                </p:nvSpPr>
                <p:spPr>
                  <a:xfrm>
                    <a:off x="11" y="1075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3" name="直接连接符 115732"/>
                  <p:cNvSpPr/>
                  <p:nvPr/>
                </p:nvSpPr>
                <p:spPr>
                  <a:xfrm>
                    <a:off x="11" y="1229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4" name="直接连接符 115733"/>
                  <p:cNvSpPr/>
                  <p:nvPr/>
                </p:nvSpPr>
                <p:spPr>
                  <a:xfrm>
                    <a:off x="11" y="1382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5" name="直接连接符 115734"/>
                  <p:cNvSpPr/>
                  <p:nvPr/>
                </p:nvSpPr>
                <p:spPr>
                  <a:xfrm>
                    <a:off x="11" y="1536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6" name="直接连接符 115735"/>
                  <p:cNvSpPr/>
                  <p:nvPr/>
                </p:nvSpPr>
                <p:spPr>
                  <a:xfrm>
                    <a:off x="11" y="0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7" name="直接连接符 115736"/>
                  <p:cNvSpPr/>
                  <p:nvPr/>
                </p:nvSpPr>
                <p:spPr>
                  <a:xfrm>
                    <a:off x="11" y="1689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8" name="直接连接符 115737"/>
                  <p:cNvSpPr/>
                  <p:nvPr/>
                </p:nvSpPr>
                <p:spPr>
                  <a:xfrm>
                    <a:off x="11" y="308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39" name="直接连接符 115738"/>
                  <p:cNvSpPr/>
                  <p:nvPr/>
                </p:nvSpPr>
                <p:spPr>
                  <a:xfrm>
                    <a:off x="11" y="1843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0" name="直接连接符 115739"/>
                  <p:cNvSpPr/>
                  <p:nvPr/>
                </p:nvSpPr>
                <p:spPr>
                  <a:xfrm>
                    <a:off x="11" y="1996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1" name="直接连接符 115740"/>
                  <p:cNvSpPr/>
                  <p:nvPr/>
                </p:nvSpPr>
                <p:spPr>
                  <a:xfrm>
                    <a:off x="11" y="2150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2" name="直接连接符 115741"/>
                  <p:cNvSpPr/>
                  <p:nvPr/>
                </p:nvSpPr>
                <p:spPr>
                  <a:xfrm>
                    <a:off x="11" y="2304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43" name="组合 115742"/>
                <p:cNvGrpSpPr/>
                <p:nvPr/>
              </p:nvGrpSpPr>
              <p:grpSpPr>
                <a:xfrm>
                  <a:off x="48" y="0"/>
                  <a:ext cx="96" cy="163"/>
                  <a:chOff x="0" y="0"/>
                  <a:chExt cx="96" cy="138"/>
                </a:xfrm>
              </p:grpSpPr>
              <p:sp>
                <p:nvSpPr>
                  <p:cNvPr id="115744" name="直接连接符 115743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5" name="直接连接符 115744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6" name="直接连接符 115745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7" name="直接连接符 115746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8" name="直接连接符 115747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49" name="直接连接符 115748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50" name="组合 115749"/>
                <p:cNvGrpSpPr/>
                <p:nvPr/>
              </p:nvGrpSpPr>
              <p:grpSpPr>
                <a:xfrm>
                  <a:off x="48" y="163"/>
                  <a:ext cx="96" cy="163"/>
                  <a:chOff x="0" y="0"/>
                  <a:chExt cx="96" cy="138"/>
                </a:xfrm>
              </p:grpSpPr>
              <p:sp>
                <p:nvSpPr>
                  <p:cNvPr id="115751" name="直接连接符 115750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2" name="直接连接符 115751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3" name="直接连接符 115752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4" name="直接连接符 115753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5" name="直接连接符 115754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6" name="直接连接符 115755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57" name="组合 115756"/>
                <p:cNvGrpSpPr/>
                <p:nvPr/>
              </p:nvGrpSpPr>
              <p:grpSpPr>
                <a:xfrm>
                  <a:off x="48" y="326"/>
                  <a:ext cx="96" cy="163"/>
                  <a:chOff x="0" y="0"/>
                  <a:chExt cx="96" cy="138"/>
                </a:xfrm>
              </p:grpSpPr>
              <p:sp>
                <p:nvSpPr>
                  <p:cNvPr id="115758" name="直接连接符 115757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59" name="直接连接符 115758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0" name="直接连接符 115759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1" name="直接连接符 115760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2" name="直接连接符 115761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3" name="直接连接符 115762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64" name="组合 115763"/>
                <p:cNvGrpSpPr/>
                <p:nvPr/>
              </p:nvGrpSpPr>
              <p:grpSpPr>
                <a:xfrm>
                  <a:off x="48" y="489"/>
                  <a:ext cx="96" cy="163"/>
                  <a:chOff x="0" y="0"/>
                  <a:chExt cx="96" cy="138"/>
                </a:xfrm>
              </p:grpSpPr>
              <p:sp>
                <p:nvSpPr>
                  <p:cNvPr id="115765" name="直接连接符 115764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6" name="直接连接符 115765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7" name="直接连接符 115766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8" name="直接连接符 115767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69" name="直接连接符 115768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0" name="直接连接符 115769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71" name="组合 115770"/>
                <p:cNvGrpSpPr/>
                <p:nvPr/>
              </p:nvGrpSpPr>
              <p:grpSpPr>
                <a:xfrm>
                  <a:off x="48" y="653"/>
                  <a:ext cx="96" cy="163"/>
                  <a:chOff x="0" y="0"/>
                  <a:chExt cx="96" cy="138"/>
                </a:xfrm>
              </p:grpSpPr>
              <p:sp>
                <p:nvSpPr>
                  <p:cNvPr id="115772" name="直接连接符 115771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3" name="直接连接符 115772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4" name="直接连接符 115773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5" name="直接连接符 115774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6" name="直接连接符 115775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77" name="直接连接符 115776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78" name="组合 115777"/>
                <p:cNvGrpSpPr/>
                <p:nvPr/>
              </p:nvGrpSpPr>
              <p:grpSpPr>
                <a:xfrm>
                  <a:off x="48" y="816"/>
                  <a:ext cx="96" cy="163"/>
                  <a:chOff x="0" y="0"/>
                  <a:chExt cx="96" cy="138"/>
                </a:xfrm>
              </p:grpSpPr>
              <p:sp>
                <p:nvSpPr>
                  <p:cNvPr id="115779" name="直接连接符 115778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0" name="直接连接符 115779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1" name="直接连接符 115780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2" name="直接连接符 115781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3" name="直接连接符 115782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4" name="直接连接符 115783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85" name="组合 115784"/>
                <p:cNvGrpSpPr/>
                <p:nvPr/>
              </p:nvGrpSpPr>
              <p:grpSpPr>
                <a:xfrm>
                  <a:off x="48" y="980"/>
                  <a:ext cx="96" cy="163"/>
                  <a:chOff x="0" y="0"/>
                  <a:chExt cx="96" cy="138"/>
                </a:xfrm>
              </p:grpSpPr>
              <p:sp>
                <p:nvSpPr>
                  <p:cNvPr id="115786" name="直接连接符 115785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7" name="直接连接符 115786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8" name="直接连接符 115787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89" name="直接连接符 115788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0" name="直接连接符 115789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1" name="直接连接符 115790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92" name="组合 115791"/>
                <p:cNvGrpSpPr/>
                <p:nvPr/>
              </p:nvGrpSpPr>
              <p:grpSpPr>
                <a:xfrm>
                  <a:off x="48" y="1143"/>
                  <a:ext cx="96" cy="163"/>
                  <a:chOff x="0" y="0"/>
                  <a:chExt cx="96" cy="138"/>
                </a:xfrm>
              </p:grpSpPr>
              <p:sp>
                <p:nvSpPr>
                  <p:cNvPr id="115793" name="直接连接符 115792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4" name="直接连接符 115793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5" name="直接连接符 115794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6" name="直接连接符 115795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7" name="直接连接符 115796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798" name="直接连接符 115797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799" name="组合 115798"/>
                <p:cNvGrpSpPr/>
                <p:nvPr/>
              </p:nvGrpSpPr>
              <p:grpSpPr>
                <a:xfrm>
                  <a:off x="48" y="1305"/>
                  <a:ext cx="96" cy="163"/>
                  <a:chOff x="0" y="0"/>
                  <a:chExt cx="96" cy="138"/>
                </a:xfrm>
              </p:grpSpPr>
              <p:sp>
                <p:nvSpPr>
                  <p:cNvPr id="115800" name="直接连接符 115799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1" name="直接连接符 115800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2" name="直接连接符 115801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3" name="直接连接符 115802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4" name="直接连接符 115803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5" name="直接连接符 115804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06" name="组合 115805"/>
                <p:cNvGrpSpPr/>
                <p:nvPr/>
              </p:nvGrpSpPr>
              <p:grpSpPr>
                <a:xfrm>
                  <a:off x="48" y="1470"/>
                  <a:ext cx="96" cy="163"/>
                  <a:chOff x="0" y="0"/>
                  <a:chExt cx="96" cy="138"/>
                </a:xfrm>
              </p:grpSpPr>
              <p:sp>
                <p:nvSpPr>
                  <p:cNvPr id="115807" name="直接连接符 115806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8" name="直接连接符 115807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09" name="直接连接符 115808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0" name="直接连接符 115809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1" name="直接连接符 115810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2" name="直接连接符 115811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13" name="组合 115812"/>
                <p:cNvGrpSpPr/>
                <p:nvPr/>
              </p:nvGrpSpPr>
              <p:grpSpPr>
                <a:xfrm>
                  <a:off x="48" y="1633"/>
                  <a:ext cx="96" cy="163"/>
                  <a:chOff x="0" y="0"/>
                  <a:chExt cx="96" cy="138"/>
                </a:xfrm>
              </p:grpSpPr>
              <p:sp>
                <p:nvSpPr>
                  <p:cNvPr id="115814" name="直接连接符 115813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5" name="直接连接符 115814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6" name="直接连接符 115815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7" name="直接连接符 115816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8" name="直接连接符 115817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19" name="直接连接符 115818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20" name="组合 115819"/>
                <p:cNvGrpSpPr/>
                <p:nvPr/>
              </p:nvGrpSpPr>
              <p:grpSpPr>
                <a:xfrm>
                  <a:off x="48" y="1795"/>
                  <a:ext cx="96" cy="163"/>
                  <a:chOff x="0" y="0"/>
                  <a:chExt cx="96" cy="138"/>
                </a:xfrm>
              </p:grpSpPr>
              <p:sp>
                <p:nvSpPr>
                  <p:cNvPr id="115821" name="直接连接符 115820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2" name="直接连接符 115821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3" name="直接连接符 115822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4" name="直接连接符 115823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5" name="直接连接符 115824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6" name="直接连接符 115825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27" name="组合 115826"/>
                <p:cNvGrpSpPr/>
                <p:nvPr/>
              </p:nvGrpSpPr>
              <p:grpSpPr>
                <a:xfrm>
                  <a:off x="48" y="1958"/>
                  <a:ext cx="96" cy="163"/>
                  <a:chOff x="0" y="0"/>
                  <a:chExt cx="96" cy="138"/>
                </a:xfrm>
              </p:grpSpPr>
              <p:sp>
                <p:nvSpPr>
                  <p:cNvPr id="115828" name="直接连接符 115827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29" name="直接连接符 115828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0" name="直接连接符 115829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1" name="直接连接符 115830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2" name="直接连接符 115831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3" name="直接连接符 115832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34" name="组合 115833"/>
                <p:cNvGrpSpPr/>
                <p:nvPr/>
              </p:nvGrpSpPr>
              <p:grpSpPr>
                <a:xfrm>
                  <a:off x="48" y="2121"/>
                  <a:ext cx="96" cy="163"/>
                  <a:chOff x="0" y="0"/>
                  <a:chExt cx="96" cy="138"/>
                </a:xfrm>
              </p:grpSpPr>
              <p:sp>
                <p:nvSpPr>
                  <p:cNvPr id="115835" name="直接连接符 115834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6" name="直接连接符 115835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7" name="直接连接符 115836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8" name="直接连接符 115837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39" name="直接连接符 115838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0" name="直接连接符 115839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15841" name="组合 115840"/>
                <p:cNvGrpSpPr/>
                <p:nvPr/>
              </p:nvGrpSpPr>
              <p:grpSpPr>
                <a:xfrm>
                  <a:off x="48" y="2285"/>
                  <a:ext cx="96" cy="163"/>
                  <a:chOff x="0" y="0"/>
                  <a:chExt cx="96" cy="138"/>
                </a:xfrm>
              </p:grpSpPr>
              <p:sp>
                <p:nvSpPr>
                  <p:cNvPr id="115842" name="直接连接符 115841"/>
                  <p:cNvSpPr/>
                  <p:nvPr/>
                </p:nvSpPr>
                <p:spPr>
                  <a:xfrm>
                    <a:off x="0" y="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3" name="直接连接符 115842"/>
                  <p:cNvSpPr/>
                  <p:nvPr/>
                </p:nvSpPr>
                <p:spPr>
                  <a:xfrm>
                    <a:off x="0" y="2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4" name="直接连接符 115843"/>
                  <p:cNvSpPr/>
                  <p:nvPr/>
                </p:nvSpPr>
                <p:spPr>
                  <a:xfrm>
                    <a:off x="0" y="5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5" name="直接连接符 115844"/>
                  <p:cNvSpPr/>
                  <p:nvPr/>
                </p:nvSpPr>
                <p:spPr>
                  <a:xfrm>
                    <a:off x="0" y="8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6" name="直接连接符 115845"/>
                  <p:cNvSpPr/>
                  <p:nvPr/>
                </p:nvSpPr>
                <p:spPr>
                  <a:xfrm>
                    <a:off x="0" y="11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15847" name="直接连接符 115846"/>
                  <p:cNvSpPr/>
                  <p:nvPr/>
                </p:nvSpPr>
                <p:spPr>
                  <a:xfrm>
                    <a:off x="0" y="13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</p:grpSp>
      </p:grpSp>
      <p:sp>
        <p:nvSpPr>
          <p:cNvPr id="115848" name="矩形 115847"/>
          <p:cNvSpPr/>
          <p:nvPr/>
        </p:nvSpPr>
        <p:spPr>
          <a:xfrm>
            <a:off x="0" y="1082358"/>
            <a:ext cx="20688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、常用温度计的结构：</a:t>
            </a:r>
          </a:p>
        </p:txBody>
      </p:sp>
      <p:grpSp>
        <p:nvGrpSpPr>
          <p:cNvPr id="115849" name="组合 115848"/>
          <p:cNvGrpSpPr/>
          <p:nvPr/>
        </p:nvGrpSpPr>
        <p:grpSpPr>
          <a:xfrm>
            <a:off x="4911262" y="4441073"/>
            <a:ext cx="2430665" cy="539256"/>
            <a:chOff x="0" y="-10"/>
            <a:chExt cx="1372" cy="419"/>
          </a:xfrm>
        </p:grpSpPr>
        <p:sp>
          <p:nvSpPr>
            <p:cNvPr id="115850" name="直接连接符 115849"/>
            <p:cNvSpPr/>
            <p:nvPr/>
          </p:nvSpPr>
          <p:spPr>
            <a:xfrm flipV="1">
              <a:off x="0" y="169"/>
              <a:ext cx="768" cy="2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851" name="矩形 115850"/>
            <p:cNvSpPr/>
            <p:nvPr/>
          </p:nvSpPr>
          <p:spPr>
            <a:xfrm>
              <a:off x="740" y="-10"/>
              <a:ext cx="632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>
                  <a:latin typeface="Times New Roman"/>
                </a:rPr>
                <a:t>玻璃泡</a:t>
              </a:r>
              <a:endParaRPr lang="zh-CN" altLang="en-US" sz="2400" b="1">
                <a:latin typeface="Times New Roman" panose="02020603050405020304" charset="0"/>
              </a:endParaRPr>
            </a:p>
          </p:txBody>
        </p:sp>
      </p:grpSp>
      <p:grpSp>
        <p:nvGrpSpPr>
          <p:cNvPr id="115852" name="组合 115851"/>
          <p:cNvGrpSpPr/>
          <p:nvPr/>
        </p:nvGrpSpPr>
        <p:grpSpPr>
          <a:xfrm>
            <a:off x="4911262" y="2810475"/>
            <a:ext cx="1963825" cy="1259992"/>
            <a:chOff x="0" y="-12"/>
            <a:chExt cx="1528" cy="1058"/>
          </a:xfrm>
        </p:grpSpPr>
        <p:sp>
          <p:nvSpPr>
            <p:cNvPr id="115853" name="直接连接符 115852"/>
            <p:cNvSpPr/>
            <p:nvPr/>
          </p:nvSpPr>
          <p:spPr>
            <a:xfrm flipV="1">
              <a:off x="0" y="412"/>
              <a:ext cx="912" cy="63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854" name="矩形 115853"/>
            <p:cNvSpPr/>
            <p:nvPr/>
          </p:nvSpPr>
          <p:spPr>
            <a:xfrm>
              <a:off x="896" y="-12"/>
              <a:ext cx="632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>
                  <a:latin typeface="Times New Roman"/>
                </a:rPr>
                <a:t>测温液体</a:t>
              </a:r>
            </a:p>
          </p:txBody>
        </p:sp>
      </p:grpSp>
      <p:grpSp>
        <p:nvGrpSpPr>
          <p:cNvPr id="115855" name="组合 115854"/>
          <p:cNvGrpSpPr/>
          <p:nvPr/>
        </p:nvGrpSpPr>
        <p:grpSpPr>
          <a:xfrm>
            <a:off x="5067272" y="1119171"/>
            <a:ext cx="1680387" cy="916016"/>
            <a:chOff x="0" y="-168"/>
            <a:chExt cx="1331" cy="773"/>
          </a:xfrm>
        </p:grpSpPr>
        <p:sp>
          <p:nvSpPr>
            <p:cNvPr id="115856" name="直接连接符 115855"/>
            <p:cNvSpPr/>
            <p:nvPr/>
          </p:nvSpPr>
          <p:spPr>
            <a:xfrm flipV="1">
              <a:off x="0" y="221"/>
              <a:ext cx="72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857" name="矩形 115856"/>
            <p:cNvSpPr/>
            <p:nvPr/>
          </p:nvSpPr>
          <p:spPr>
            <a:xfrm>
              <a:off x="704" y="-168"/>
              <a:ext cx="627" cy="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>
                  <a:latin typeface="Times New Roman"/>
                </a:rPr>
                <a:t>刻度</a:t>
              </a:r>
            </a:p>
          </p:txBody>
        </p:sp>
      </p:grpSp>
      <p:grpSp>
        <p:nvGrpSpPr>
          <p:cNvPr id="115858" name="组合 115857"/>
          <p:cNvGrpSpPr/>
          <p:nvPr/>
        </p:nvGrpSpPr>
        <p:grpSpPr>
          <a:xfrm>
            <a:off x="1939919" y="2629455"/>
            <a:ext cx="3005880" cy="1001563"/>
            <a:chOff x="0" y="0"/>
            <a:chExt cx="2524" cy="841"/>
          </a:xfrm>
        </p:grpSpPr>
        <p:sp>
          <p:nvSpPr>
            <p:cNvPr id="115859" name="直接连接符 115858"/>
            <p:cNvSpPr/>
            <p:nvPr/>
          </p:nvSpPr>
          <p:spPr>
            <a:xfrm flipH="1">
              <a:off x="1660" y="0"/>
              <a:ext cx="864" cy="43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860" name="矩形 115859"/>
            <p:cNvSpPr/>
            <p:nvPr/>
          </p:nvSpPr>
          <p:spPr>
            <a:xfrm>
              <a:off x="0" y="454"/>
              <a:ext cx="221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>
                  <a:latin typeface="Times New Roman"/>
                </a:rPr>
                <a:t>内径很细的玻璃管</a:t>
              </a:r>
            </a:p>
          </p:txBody>
        </p:sp>
      </p:grpSp>
      <p:sp>
        <p:nvSpPr>
          <p:cNvPr id="115861" name="直接连接符 115860"/>
          <p:cNvSpPr/>
          <p:nvPr/>
        </p:nvSpPr>
        <p:spPr>
          <a:xfrm flipH="1">
            <a:off x="3750115" y="1490936"/>
            <a:ext cx="114328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5862" name="矩形 115861"/>
          <p:cNvSpPr/>
          <p:nvPr/>
        </p:nvSpPr>
        <p:spPr>
          <a:xfrm>
            <a:off x="2696152" y="1212517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b="1">
                <a:latin typeface="Times New Roman"/>
              </a:rPr>
              <a:t>单位</a:t>
            </a:r>
          </a:p>
        </p:txBody>
      </p:sp>
      <p:sp>
        <p:nvSpPr>
          <p:cNvPr id="115864" name="文本框 115863"/>
          <p:cNvSpPr txBox="1"/>
          <p:nvPr/>
        </p:nvSpPr>
        <p:spPr>
          <a:xfrm>
            <a:off x="2804526" y="1711257"/>
            <a:ext cx="145887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800" b="1">
                <a:solidFill>
                  <a:srgbClr val="FF3300"/>
                </a:solidFill>
                <a:latin typeface="Times New Roman"/>
              </a:rPr>
              <a:t>读作</a:t>
            </a:r>
            <a:r>
              <a:rPr lang="en-US" altLang="zh-CN" sz="1800" b="1">
                <a:solidFill>
                  <a:srgbClr val="FF3300"/>
                </a:solidFill>
                <a:latin typeface="Times New Roman"/>
              </a:rPr>
              <a:t>:</a:t>
            </a:r>
            <a:r>
              <a:rPr lang="zh-CN" altLang="en-US" sz="1800" b="1">
                <a:solidFill>
                  <a:srgbClr val="FF3300"/>
                </a:solidFill>
                <a:latin typeface="Times New Roman"/>
              </a:rPr>
              <a:t>摄氏度</a:t>
            </a:r>
            <a:endParaRPr lang="zh-CN" altLang="en-US" sz="1800" b="1">
              <a:solidFill>
                <a:srgbClr val="FF3300"/>
              </a:solidFill>
              <a:latin typeface="Times New Roman" panose="0202060305040502030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48" grpId="0"/>
      <p:bldP spid="1158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  <p:sp>
        <p:nvSpPr>
          <p:cNvPr id="115863" name="矩形 115862"/>
          <p:cNvSpPr/>
          <p:nvPr/>
        </p:nvSpPr>
        <p:spPr>
          <a:xfrm>
            <a:off x="7457123" y="4133850"/>
            <a:ext cx="20939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altLang="zh-CN" sz="3600" b="1">
                <a:solidFill>
                  <a:srgbClr val="0066FF"/>
                </a:solidFill>
                <a:latin typeface="Times New Roman"/>
              </a:rPr>
              <a:t>    </a:t>
            </a:r>
            <a:endParaRPr lang="en-US" altLang="zh-CN" sz="3600" b="1">
              <a:solidFill>
                <a:srgbClr val="0066FF"/>
              </a:solidFill>
              <a:latin typeface="Times New Roman" panose="02020603050405020304" charset="0"/>
            </a:endParaRPr>
          </a:p>
        </p:txBody>
      </p:sp>
      <p:sp>
        <p:nvSpPr>
          <p:cNvPr id="116738" name="矩形 116737"/>
          <p:cNvSpPr/>
          <p:nvPr/>
        </p:nvSpPr>
        <p:spPr>
          <a:xfrm>
            <a:off x="674688" y="749300"/>
            <a:ext cx="742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altLang="zh-CN" sz="2800" b="1">
                <a:solidFill>
                  <a:srgbClr val="33CC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33CC3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、常用的液体温度计有：</a:t>
            </a:r>
          </a:p>
        </p:txBody>
      </p:sp>
      <p:sp>
        <p:nvSpPr>
          <p:cNvPr id="116739" name="文本框 116738"/>
          <p:cNvSpPr txBox="1"/>
          <p:nvPr/>
        </p:nvSpPr>
        <p:spPr>
          <a:xfrm>
            <a:off x="6794500" y="15414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792D0B"/>
                </a:solidFill>
                <a:latin typeface="宋体" panose="02010600030101010101" pitchFamily="2" charset="-122"/>
              </a:rPr>
              <a:t>水银温度计</a:t>
            </a:r>
          </a:p>
        </p:txBody>
      </p:sp>
      <p:sp>
        <p:nvSpPr>
          <p:cNvPr id="116740" name="文本框 116739"/>
          <p:cNvSpPr txBox="1"/>
          <p:nvPr/>
        </p:nvSpPr>
        <p:spPr>
          <a:xfrm>
            <a:off x="1193800" y="15414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792D0B"/>
                </a:solidFill>
                <a:latin typeface="宋体" panose="02010600030101010101" pitchFamily="2" charset="-122"/>
              </a:rPr>
              <a:t>酒精温度计</a:t>
            </a:r>
          </a:p>
        </p:txBody>
      </p:sp>
      <p:sp>
        <p:nvSpPr>
          <p:cNvPr id="116741" name="文本框 116740"/>
          <p:cNvSpPr txBox="1"/>
          <p:nvPr/>
        </p:nvSpPr>
        <p:spPr>
          <a:xfrm>
            <a:off x="3975100" y="1541463"/>
            <a:ext cx="1970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792D0B"/>
                </a:solidFill>
                <a:latin typeface="宋体" panose="02010600030101010101" pitchFamily="2" charset="-122"/>
              </a:rPr>
              <a:t>煤油温度计</a:t>
            </a:r>
          </a:p>
        </p:txBody>
      </p:sp>
      <p:sp>
        <p:nvSpPr>
          <p:cNvPr id="116742" name="矩形 116741"/>
          <p:cNvSpPr/>
          <p:nvPr/>
        </p:nvSpPr>
        <p:spPr>
          <a:xfrm flipH="1">
            <a:off x="3716338" y="2370138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800">
              <a:latin typeface="宋体" pitchFamily="2" charset="-122"/>
            </a:endParaRPr>
          </a:p>
        </p:txBody>
      </p:sp>
      <p:sp>
        <p:nvSpPr>
          <p:cNvPr id="116743" name="文本框 116742"/>
          <p:cNvSpPr txBox="1"/>
          <p:nvPr/>
        </p:nvSpPr>
        <p:spPr>
          <a:xfrm>
            <a:off x="674688" y="2709863"/>
            <a:ext cx="46856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en-US" altLang="zh-CN" sz="2800">
                <a:solidFill>
                  <a:srgbClr val="008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>
                <a:solidFill>
                  <a:srgbClr val="008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008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液体温度计的工作原理：</a:t>
            </a:r>
          </a:p>
        </p:txBody>
      </p:sp>
      <p:sp>
        <p:nvSpPr>
          <p:cNvPr id="116744" name="文本框 116743"/>
          <p:cNvSpPr txBox="1"/>
          <p:nvPr/>
        </p:nvSpPr>
        <p:spPr>
          <a:xfrm>
            <a:off x="1374775" y="3316605"/>
            <a:ext cx="5086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液体热胀冷缩的性质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63" grpId="0"/>
      <p:bldP spid="116738" grpId="0"/>
      <p:bldP spid="116739" grpId="0"/>
      <p:bldP spid="116740" grpId="0"/>
      <p:bldP spid="116741" grpId="0"/>
      <p:bldP spid="116743" grpId="0"/>
      <p:bldP spid="1167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  <p:sp>
        <p:nvSpPr>
          <p:cNvPr id="21507" name="矩形 3"/>
          <p:cNvSpPr>
            <a:spLocks noGrp="1"/>
          </p:cNvSpPr>
          <p:nvPr/>
        </p:nvSpPr>
        <p:spPr>
          <a:xfrm>
            <a:off x="250825" y="1170305"/>
            <a:ext cx="8785225" cy="50038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 lnSpcReduction="20000"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914400"/>
            <a:r>
              <a:rPr lang="en-US" sz="2800" b="1" kern="1200" baseline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 b="1" kern="1200" baseline="0">
                <a:latin typeface="华文中宋" pitchFamily="2" charset="-122"/>
                <a:ea typeface="华文中宋" pitchFamily="2" charset="-122"/>
              </a:rPr>
              <a:t>、学习如何正确使用温度计。</a:t>
            </a:r>
            <a:endParaRPr lang="zh-CN" altLang="en-US" sz="3200" kern="1200" baseline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21859" name="文本框 121858"/>
          <p:cNvSpPr txBox="1"/>
          <p:nvPr/>
        </p:nvSpPr>
        <p:spPr>
          <a:xfrm>
            <a:off x="968375" y="1947863"/>
            <a:ext cx="6894513" cy="52197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测量前</a:t>
            </a:r>
            <a:r>
              <a:rPr lang="zh-CN" altLang="en-US" sz="2800">
                <a:solidFill>
                  <a:srgbClr val="792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zh-CN" altLang="en-US" sz="2800">
                <a:solidFill>
                  <a:srgbClr val="792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选</a:t>
            </a:r>
            <a:r>
              <a:rPr lang="zh-CN" altLang="en-US" sz="2800">
                <a:solidFill>
                  <a:srgbClr val="792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）</a:t>
            </a: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估测、选量程．</a:t>
            </a:r>
          </a:p>
        </p:txBody>
      </p:sp>
      <p:sp>
        <p:nvSpPr>
          <p:cNvPr id="121860" name="文本框 121859"/>
          <p:cNvSpPr txBox="1"/>
          <p:nvPr/>
        </p:nvSpPr>
        <p:spPr>
          <a:xfrm>
            <a:off x="949325" y="2794000"/>
            <a:ext cx="5905500" cy="52197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测量中</a:t>
            </a:r>
            <a:r>
              <a:rPr lang="zh-CN" altLang="en-US" sz="2800">
                <a:solidFill>
                  <a:srgbClr val="792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（放）</a:t>
            </a: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充分接触．</a:t>
            </a:r>
          </a:p>
        </p:txBody>
      </p:sp>
      <p:sp>
        <p:nvSpPr>
          <p:cNvPr id="121861" name="文本框 121860"/>
          <p:cNvSpPr txBox="1"/>
          <p:nvPr/>
        </p:nvSpPr>
        <p:spPr>
          <a:xfrm>
            <a:off x="968375" y="3641725"/>
            <a:ext cx="6318250" cy="52197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读数时</a:t>
            </a:r>
            <a:r>
              <a:rPr lang="zh-CN" altLang="en-US" sz="2800">
                <a:solidFill>
                  <a:srgbClr val="792D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（看）</a:t>
            </a:r>
            <a:r>
              <a: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不取出、视线平齐．</a:t>
            </a:r>
          </a:p>
        </p:txBody>
      </p:sp>
    </p:spTree>
  </p:cSld>
  <p:clrMapOvr>
    <a:masterClrMapping/>
  </p:clrMapOvr>
  <p:transition spd="med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/>
          <p:nvPr/>
        </p:nvSpPr>
        <p:spPr>
          <a:xfrm>
            <a:off x="3875313" y="1520804"/>
            <a:ext cx="569259" cy="1955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75" b="0">
                <a:solidFill>
                  <a:schemeClr val="hlink"/>
                </a:solidFill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66563" name="Text Box 3"/>
          <p:cNvSpPr txBox="1"/>
          <p:nvPr/>
        </p:nvSpPr>
        <p:spPr>
          <a:xfrm>
            <a:off x="5141259" y="1475549"/>
            <a:ext cx="457313" cy="206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750" b="0">
                <a:solidFill>
                  <a:schemeClr val="hlink"/>
                </a:solidFill>
                <a:latin typeface="Tahoma" panose="020B0604030504040204" pitchFamily="34" charset="0"/>
              </a:rPr>
              <a:t>100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4744684" y="1548195"/>
          <a:ext cx="263193" cy="32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533400" imgH="5819775" progId="Paint.Picture">
                  <p:embed/>
                </p:oleObj>
              </mc:Choice>
              <mc:Fallback>
                <p:oleObj r:id="rId3" imgW="533400" imgH="58197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4684" y="1548195"/>
                        <a:ext cx="263193" cy="322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219488" y="1500558"/>
          <a:ext cx="215557" cy="326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457200" imgH="5857875" progId="Paint.Picture">
                  <p:embed/>
                </p:oleObj>
              </mc:Choice>
              <mc:Fallback>
                <p:oleObj r:id="rId5" imgW="457200" imgH="58578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9488" y="1500558"/>
                        <a:ext cx="215557" cy="32643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4" name="Group 6"/>
          <p:cNvGrpSpPr/>
          <p:nvPr/>
        </p:nvGrpSpPr>
        <p:grpSpPr>
          <a:xfrm>
            <a:off x="4202815" y="1587495"/>
            <a:ext cx="882471" cy="2957051"/>
            <a:chOff x="2273" y="-29"/>
            <a:chExt cx="991" cy="4349"/>
          </a:xfrm>
        </p:grpSpPr>
        <p:sp>
          <p:nvSpPr>
            <p:cNvPr id="48154" name="Line 7"/>
            <p:cNvSpPr/>
            <p:nvPr/>
          </p:nvSpPr>
          <p:spPr>
            <a:xfrm flipH="1">
              <a:off x="2544" y="0"/>
              <a:ext cx="0" cy="43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55" name="Line 8"/>
            <p:cNvSpPr/>
            <p:nvPr/>
          </p:nvSpPr>
          <p:spPr>
            <a:xfrm flipH="1">
              <a:off x="2784" y="0"/>
              <a:ext cx="0" cy="43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56" name="Line 9"/>
            <p:cNvSpPr/>
            <p:nvPr/>
          </p:nvSpPr>
          <p:spPr>
            <a:xfrm flipH="1">
              <a:off x="3264" y="0"/>
              <a:ext cx="0" cy="432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8157" name="Line 10"/>
            <p:cNvSpPr/>
            <p:nvPr/>
          </p:nvSpPr>
          <p:spPr>
            <a:xfrm flipH="1">
              <a:off x="2273" y="-29"/>
              <a:ext cx="0" cy="434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6571" name="Rectangle 11"/>
          <p:cNvSpPr/>
          <p:nvPr/>
        </p:nvSpPr>
        <p:spPr>
          <a:xfrm>
            <a:off x="4505309" y="1875698"/>
            <a:ext cx="215557" cy="2742686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6572" name="Line 12"/>
          <p:cNvSpPr/>
          <p:nvPr/>
        </p:nvSpPr>
        <p:spPr>
          <a:xfrm>
            <a:off x="4831620" y="4602902"/>
            <a:ext cx="179829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6573" name="Line 13"/>
          <p:cNvSpPr/>
          <p:nvPr/>
        </p:nvSpPr>
        <p:spPr>
          <a:xfrm>
            <a:off x="4202815" y="4602902"/>
            <a:ext cx="179829" cy="0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6574" name="Line 14"/>
          <p:cNvSpPr/>
          <p:nvPr/>
        </p:nvSpPr>
        <p:spPr>
          <a:xfrm>
            <a:off x="4239734" y="1573204"/>
            <a:ext cx="116710" cy="1191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6575" name="Line 15"/>
          <p:cNvSpPr/>
          <p:nvPr/>
        </p:nvSpPr>
        <p:spPr>
          <a:xfrm>
            <a:off x="4868539" y="1573204"/>
            <a:ext cx="116710" cy="1191"/>
          </a:xfrm>
          <a:prstGeom prst="line">
            <a:avLst/>
          </a:prstGeom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aphicFrame>
        <p:nvGraphicFramePr>
          <p:cNvPr id="66576" name="Object 16"/>
          <p:cNvGraphicFramePr>
            <a:graphicFrameLocks noChangeAspect="1"/>
          </p:cNvGraphicFramePr>
          <p:nvPr/>
        </p:nvGraphicFramePr>
        <p:xfrm>
          <a:off x="3914613" y="1832825"/>
          <a:ext cx="132192" cy="249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7" imgW="228600" imgH="4581525" progId="Paint.Picture">
                  <p:embed/>
                </p:oleObj>
              </mc:Choice>
              <mc:Fallback>
                <p:oleObj r:id="rId7" imgW="228600" imgH="45815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4613" y="1832825"/>
                        <a:ext cx="132192" cy="24925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7" name="Rectangle 17"/>
          <p:cNvSpPr/>
          <p:nvPr/>
        </p:nvSpPr>
        <p:spPr>
          <a:xfrm>
            <a:off x="4496972" y="4688648"/>
            <a:ext cx="215556" cy="228656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6578" name="Text Box 18"/>
          <p:cNvSpPr txBox="1"/>
          <p:nvPr/>
        </p:nvSpPr>
        <p:spPr>
          <a:xfrm>
            <a:off x="5117441" y="4457610"/>
            <a:ext cx="179829" cy="1955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75" b="0">
                <a:solidFill>
                  <a:schemeClr val="hlink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66579" name="Text Box 19"/>
          <p:cNvSpPr txBox="1"/>
          <p:nvPr/>
        </p:nvSpPr>
        <p:spPr>
          <a:xfrm>
            <a:off x="3916995" y="4457610"/>
            <a:ext cx="179829" cy="1955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675" b="0">
                <a:solidFill>
                  <a:schemeClr val="hlink"/>
                </a:solidFill>
                <a:latin typeface="Tahoma" panose="020B0604030504040204" pitchFamily="34" charset="0"/>
              </a:rPr>
              <a:t>0</a:t>
            </a:r>
          </a:p>
        </p:txBody>
      </p:sp>
      <p:graphicFrame>
        <p:nvGraphicFramePr>
          <p:cNvPr id="66580" name="Object 20"/>
          <p:cNvGraphicFramePr>
            <a:graphicFrameLocks noChangeAspect="1"/>
          </p:cNvGraphicFramePr>
          <p:nvPr/>
        </p:nvGraphicFramePr>
        <p:xfrm>
          <a:off x="5131732" y="1825679"/>
          <a:ext cx="132192" cy="249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9" imgW="228600" imgH="4581525" progId="Paint.Picture">
                  <p:embed/>
                </p:oleObj>
              </mc:Choice>
              <mc:Fallback>
                <p:oleObj r:id="rId9" imgW="228600" imgH="45815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1732" y="1825679"/>
                        <a:ext cx="132192" cy="24925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5859384" y="4102716"/>
            <a:ext cx="988463" cy="881280"/>
          </a:xfrm>
          <a:prstGeom prst="wedgeRoundRectCallout">
            <a:avLst>
              <a:gd name="adj1" fmla="val -109741"/>
              <a:gd name="adj2" fmla="val -10569"/>
              <a:gd name="adj3" fmla="val 16667"/>
            </a:avLst>
          </a:prstGeom>
          <a:solidFill>
            <a:schemeClr val="bg1"/>
          </a:solidFill>
          <a:ln w="28575">
            <a:solidFill>
              <a:srgbClr val="FF00FF"/>
            </a:solidFill>
            <a:miter lim="800000"/>
          </a:ln>
        </p:spPr>
        <p:txBody>
          <a:bodyPr/>
          <a:lstStyle>
            <a:lvl1pPr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1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5971330" y="4178935"/>
            <a:ext cx="1031336" cy="5530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每一小格表示</a:t>
            </a:r>
            <a:r>
              <a:rPr kumimoji="1" lang="en-US" altLang="zh-CN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1 ℃</a:t>
            </a:r>
          </a:p>
        </p:txBody>
      </p:sp>
      <p:graphicFrame>
        <p:nvGraphicFramePr>
          <p:cNvPr id="66583" name="Object 23"/>
          <p:cNvGraphicFramePr>
            <a:graphicFrameLocks noChangeAspect="1"/>
          </p:cNvGraphicFramePr>
          <p:nvPr/>
        </p:nvGraphicFramePr>
        <p:xfrm>
          <a:off x="662305" y="2474595"/>
          <a:ext cx="1275080" cy="237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10" imgW="2733675" imgH="5105400" progId="Paint.Picture">
                  <p:embed/>
                </p:oleObj>
              </mc:Choice>
              <mc:Fallback>
                <p:oleObj r:id="rId10" imgW="2733675" imgH="51054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lum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662305" y="2474595"/>
                        <a:ext cx="1275080" cy="2376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4" name="Object 24"/>
          <p:cNvGraphicFramePr>
            <a:graphicFrameLocks noChangeAspect="1"/>
          </p:cNvGraphicFramePr>
          <p:nvPr/>
        </p:nvGraphicFramePr>
        <p:xfrm>
          <a:off x="5734337" y="1176628"/>
          <a:ext cx="824116" cy="166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12" imgW="2381250" imgH="4867275" progId="Paint.Picture">
                  <p:embed/>
                </p:oleObj>
              </mc:Choice>
              <mc:Fallback>
                <p:oleObj r:id="rId12" imgW="2381250" imgH="48672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lum contrast="54000"/>
                      </a:blip>
                      <a:stretch>
                        <a:fillRect/>
                      </a:stretch>
                    </p:blipFill>
                    <p:spPr>
                      <a:xfrm>
                        <a:off x="5734337" y="1176628"/>
                        <a:ext cx="824116" cy="16684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7382517" y="1387815"/>
            <a:ext cx="1043245" cy="4375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１００ </a:t>
            </a:r>
            <a:r>
              <a:rPr kumimoji="0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℃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558280" y="1029970"/>
            <a:ext cx="201676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CC33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通常情况下，纯水的沸腾温度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09065" y="2353945"/>
            <a:ext cx="2156460" cy="436880"/>
            <a:chOff x="2173" y="2606"/>
            <a:chExt cx="3396" cy="688"/>
          </a:xfrm>
        </p:grpSpPr>
        <p:sp>
          <p:nvSpPr>
            <p:cNvPr id="66585" name="Text Box 25">
              <a:hlinkClick r:id="rId14" action="ppaction://hlinkfile"/>
            </p:cNvPr>
            <p:cNvSpPr txBox="1"/>
            <p:nvPr/>
          </p:nvSpPr>
          <p:spPr>
            <a:xfrm>
              <a:off x="4675" y="2606"/>
              <a:ext cx="895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1500" b="0">
                  <a:solidFill>
                    <a:schemeClr val="tx1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0 </a:t>
              </a:r>
              <a:r>
                <a:rPr lang="en-US" altLang="zh-CN" sz="1500" b="0">
                  <a:solidFill>
                    <a:schemeClr val="tx1"/>
                  </a:solidFill>
                  <a:latin typeface="Arial" panose="020B0604020202020204" pitchFamily="34" charset="0"/>
                </a:rPr>
                <a:t>℃</a:t>
              </a:r>
            </a:p>
          </p:txBody>
        </p:sp>
        <p:sp>
          <p:nvSpPr>
            <p:cNvPr id="66588" name="Text Box 28"/>
            <p:cNvSpPr txBox="1"/>
            <p:nvPr/>
          </p:nvSpPr>
          <p:spPr>
            <a:xfrm>
              <a:off x="2173" y="2606"/>
              <a:ext cx="3058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1500" b="0">
                  <a:solidFill>
                    <a:schemeClr val="tx1"/>
                  </a:solidFill>
                  <a:latin typeface="Tahoma" panose="020B0604030504040204" pitchFamily="34" charset="0"/>
                </a:rPr>
                <a:t>冰水混合物的温度</a:t>
              </a:r>
            </a:p>
          </p:txBody>
        </p:sp>
      </p:grpSp>
      <p:sp>
        <p:nvSpPr>
          <p:cNvPr id="3" name="Rectangle 30"/>
          <p:cNvSpPr/>
          <p:nvPr/>
        </p:nvSpPr>
        <p:spPr>
          <a:xfrm>
            <a:off x="20638" y="671513"/>
            <a:ext cx="4432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320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摄氏度（℃）的规定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7" presetClass="entr" presetSubtype="4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nimBg="1"/>
      <p:bldP spid="66571" grpId="0" animBg="1"/>
      <p:bldP spid="66577" grpId="0" animBg="1"/>
      <p:bldP spid="66578" grpId="0"/>
      <p:bldP spid="66579" grpId="0"/>
      <p:bldP spid="66581" grpId="0" animBg="1"/>
      <p:bldP spid="66582" grpId="0"/>
      <p:bldP spid="66586" grpId="0"/>
      <p:bldP spid="665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文本框 118785"/>
          <p:cNvSpPr txBox="1"/>
          <p:nvPr/>
        </p:nvSpPr>
        <p:spPr>
          <a:xfrm>
            <a:off x="684213" y="1125538"/>
            <a:ext cx="601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摄氏温度的读法和写法</a:t>
            </a:r>
            <a:r>
              <a:rPr lang="zh-CN" altLang="en-US" sz="2800">
                <a:solidFill>
                  <a:srgbClr val="2DAFD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118787" name="文本框 118786"/>
          <p:cNvSpPr txBox="1"/>
          <p:nvPr/>
        </p:nvSpPr>
        <p:spPr>
          <a:xfrm>
            <a:off x="684213" y="2420938"/>
            <a:ext cx="7848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如人的体温是“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37℃”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读作“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37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摄氏度”</a:t>
            </a:r>
          </a:p>
        </p:txBody>
      </p:sp>
      <p:sp>
        <p:nvSpPr>
          <p:cNvPr id="118788" name="文本框 118787"/>
          <p:cNvSpPr txBox="1"/>
          <p:nvPr/>
        </p:nvSpPr>
        <p:spPr>
          <a:xfrm>
            <a:off x="684213" y="3429000"/>
            <a:ext cx="7772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北京一月份平均气温“－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4.7 ℃”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读作“零下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4.7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摄氏度”或“负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4.7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摄氏度”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/>
      <p:bldP spid="1187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/>
          <p:nvPr/>
        </p:nvSpPr>
        <p:spPr>
          <a:xfrm>
            <a:off x="4824475" y="1001563"/>
            <a:ext cx="1323111" cy="440640"/>
          </a:xfrm>
          <a:prstGeom prst="wedgeRoundRectCallout">
            <a:avLst>
              <a:gd name="adj1" fmla="val -77157"/>
              <a:gd name="adj2" fmla="val 108194"/>
              <a:gd name="adj3" fmla="val 16667"/>
            </a:avLst>
          </a:prstGeom>
          <a:solidFill>
            <a:schemeClr val="hlink"/>
          </a:solidFill>
          <a:ln w="9525">
            <a:noFill/>
          </a:ln>
        </p:spPr>
        <p:txBody>
          <a:bodyPr lIns="0" tIns="0" rIns="0" bIns="0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0">
                <a:solidFill>
                  <a:schemeClr val="tx1"/>
                </a:solidFill>
                <a:latin typeface="Times New Roman"/>
                <a:ea typeface="黑体" panose="02010609060101010101" charset="-122"/>
              </a:rPr>
              <a:t>最高温度值？</a:t>
            </a:r>
            <a:endParaRPr lang="zh-CN" altLang="en-US" sz="1500" b="0">
              <a:solidFill>
                <a:schemeClr val="tx1"/>
              </a:solidFill>
              <a:latin typeface="Times New Roman" panose="02020603050405020304" charset="0"/>
              <a:ea typeface="黑体" panose="02010600030101010101" charset="-122"/>
            </a:endParaRPr>
          </a:p>
        </p:txBody>
      </p:sp>
      <p:sp>
        <p:nvSpPr>
          <p:cNvPr id="50179" name="AutoShape 3"/>
          <p:cNvSpPr/>
          <p:nvPr/>
        </p:nvSpPr>
        <p:spPr>
          <a:xfrm flipV="1">
            <a:off x="4849484" y="3968142"/>
            <a:ext cx="889616" cy="633569"/>
          </a:xfrm>
          <a:prstGeom prst="wedgeRoundRectCallout">
            <a:avLst>
              <a:gd name="adj1" fmla="val -80528"/>
              <a:gd name="adj2" fmla="val -53181"/>
              <a:gd name="adj3" fmla="val 16667"/>
            </a:avLst>
          </a:prstGeom>
          <a:solidFill>
            <a:schemeClr val="hlink">
              <a:alpha val="70195"/>
            </a:schemeClr>
          </a:solidFill>
          <a:ln w="9525">
            <a:noFill/>
          </a:ln>
        </p:spPr>
        <p:txBody>
          <a:bodyPr rot="10800000" lIns="0" tIns="0" rIns="0" bIns="0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0">
                <a:solidFill>
                  <a:schemeClr val="tx1"/>
                </a:solidFill>
                <a:latin typeface="Times New Roman"/>
                <a:ea typeface="黑体" panose="02010609060101010101" charset="-122"/>
              </a:rPr>
              <a:t>最低温度值？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011078" y="857462"/>
            <a:ext cx="634766" cy="4125343"/>
            <a:chOff x="2396" y="145"/>
            <a:chExt cx="810" cy="3936"/>
          </a:xfrm>
        </p:grpSpPr>
        <p:grpSp>
          <p:nvGrpSpPr>
            <p:cNvPr id="50185" name="Group 5"/>
            <p:cNvGrpSpPr/>
            <p:nvPr/>
          </p:nvGrpSpPr>
          <p:grpSpPr>
            <a:xfrm>
              <a:off x="2396" y="145"/>
              <a:ext cx="810" cy="3936"/>
              <a:chOff x="2396" y="145"/>
              <a:chExt cx="810" cy="3936"/>
            </a:xfrm>
          </p:grpSpPr>
          <p:grpSp>
            <p:nvGrpSpPr>
              <p:cNvPr id="50311" name="Group 6"/>
              <p:cNvGrpSpPr/>
              <p:nvPr/>
            </p:nvGrpSpPr>
            <p:grpSpPr>
              <a:xfrm>
                <a:off x="2396" y="145"/>
                <a:ext cx="434" cy="3936"/>
                <a:chOff x="2400" y="384"/>
                <a:chExt cx="338" cy="3552"/>
              </a:xfrm>
            </p:grpSpPr>
            <p:sp>
              <p:nvSpPr>
                <p:cNvPr id="50313" name="AutoShape 7"/>
                <p:cNvSpPr/>
                <p:nvPr/>
              </p:nvSpPr>
              <p:spPr>
                <a:xfrm>
                  <a:off x="2402" y="720"/>
                  <a:ext cx="336" cy="292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14" name="AutoShape 8"/>
                <p:cNvSpPr/>
                <p:nvPr/>
              </p:nvSpPr>
              <p:spPr>
                <a:xfrm>
                  <a:off x="2518" y="912"/>
                  <a:ext cx="48" cy="27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15" name="AutoShape 9"/>
                <p:cNvSpPr/>
                <p:nvPr/>
              </p:nvSpPr>
              <p:spPr>
                <a:xfrm>
                  <a:off x="2518" y="2492"/>
                  <a:ext cx="48" cy="11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eaLnBrk="1" hangingPunct="1">
                    <a:buFont typeface="Arial" panose="020B0604020202020204" pitchFamily="34" charset="0"/>
                  </a:pPr>
                  <a:endParaRPr lang="zh-CN" altLang="zh-CN" sz="1800" b="0">
                    <a:solidFill>
                      <a:srgbClr val="FF0000"/>
                    </a:solidFill>
                    <a:latin typeface="Times New Roman" panose="02020603050405020304" charset="0"/>
                  </a:endParaRPr>
                </a:p>
              </p:txBody>
            </p:sp>
            <p:sp>
              <p:nvSpPr>
                <p:cNvPr id="50316" name="AutoShape 10"/>
                <p:cNvSpPr/>
                <p:nvPr/>
              </p:nvSpPr>
              <p:spPr>
                <a:xfrm>
                  <a:off x="2400" y="384"/>
                  <a:ext cx="336" cy="336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0317" name="AutoShape 11"/>
                <p:cNvSpPr/>
                <p:nvPr/>
              </p:nvSpPr>
              <p:spPr>
                <a:xfrm>
                  <a:off x="2448" y="3600"/>
                  <a:ext cx="192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312" name="Text Box 12"/>
              <p:cNvSpPr txBox="1"/>
              <p:nvPr/>
            </p:nvSpPr>
            <p:spPr>
              <a:xfrm>
                <a:off x="2486" y="480"/>
                <a:ext cx="720" cy="3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</a:pPr>
                <a:r>
                  <a:rPr lang="en-US" altLang="zh-CN" sz="1800" b="0">
                    <a:solidFill>
                      <a:schemeClr val="tx1"/>
                    </a:solidFill>
                    <a:latin typeface="Times New Roman"/>
                  </a:rPr>
                  <a:t>°C</a:t>
                </a:r>
                <a:endParaRPr lang="en-US" altLang="zh-CN" sz="1800" b="0">
                  <a:solidFill>
                    <a:schemeClr val="tx1"/>
                  </a:solidFill>
                  <a:latin typeface="Times New Roman" panose="02020603050405020304" charset="0"/>
                  <a:ea typeface="Times New Roman" panose="02020503050405090304" charset="0"/>
                </a:endParaRPr>
              </a:p>
            </p:txBody>
          </p:sp>
        </p:grpSp>
        <p:grpSp>
          <p:nvGrpSpPr>
            <p:cNvPr id="50186" name="Group 13"/>
            <p:cNvGrpSpPr/>
            <p:nvPr/>
          </p:nvGrpSpPr>
          <p:grpSpPr>
            <a:xfrm>
              <a:off x="2688" y="912"/>
              <a:ext cx="480" cy="2890"/>
              <a:chOff x="2688" y="912"/>
              <a:chExt cx="480" cy="2890"/>
            </a:xfrm>
          </p:grpSpPr>
          <p:sp>
            <p:nvSpPr>
              <p:cNvPr id="50187" name="Text Box 14"/>
              <p:cNvSpPr txBox="1"/>
              <p:nvPr/>
            </p:nvSpPr>
            <p:spPr>
              <a:xfrm>
                <a:off x="2880" y="912"/>
                <a:ext cx="288" cy="2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120</a:t>
                </a:r>
                <a:endParaRPr lang="en-US" altLang="zh-CN" sz="900" b="0">
                  <a:solidFill>
                    <a:schemeClr val="tx1"/>
                  </a:solidFill>
                  <a:latin typeface="Times New Roman" panose="0202060305040502030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110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100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90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80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70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60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50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40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30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20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10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-10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-20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en-US" altLang="zh-CN" sz="900" b="0">
                    <a:solidFill>
                      <a:schemeClr val="tx1"/>
                    </a:solidFill>
                    <a:latin typeface="Times New Roman"/>
                  </a:rPr>
                  <a:t>-30</a:t>
                </a:r>
              </a:p>
            </p:txBody>
          </p:sp>
          <p:grpSp>
            <p:nvGrpSpPr>
              <p:cNvPr id="50188" name="Group 15"/>
              <p:cNvGrpSpPr/>
              <p:nvPr/>
            </p:nvGrpSpPr>
            <p:grpSpPr>
              <a:xfrm>
                <a:off x="2688" y="960"/>
                <a:ext cx="144" cy="2448"/>
                <a:chOff x="2688" y="960"/>
                <a:chExt cx="144" cy="2448"/>
              </a:xfrm>
            </p:grpSpPr>
            <p:grpSp>
              <p:nvGrpSpPr>
                <p:cNvPr id="50189" name="Group 16"/>
                <p:cNvGrpSpPr/>
                <p:nvPr/>
              </p:nvGrpSpPr>
              <p:grpSpPr>
                <a:xfrm>
                  <a:off x="2688" y="960"/>
                  <a:ext cx="144" cy="2448"/>
                  <a:chOff x="3648" y="1152"/>
                  <a:chExt cx="107" cy="2304"/>
                </a:xfrm>
              </p:grpSpPr>
              <p:sp>
                <p:nvSpPr>
                  <p:cNvPr id="50295" name="Line 17"/>
                  <p:cNvSpPr/>
                  <p:nvPr/>
                </p:nvSpPr>
                <p:spPr>
                  <a:xfrm>
                    <a:off x="3648" y="1305"/>
                    <a:ext cx="107" cy="1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6" name="Line 18"/>
                  <p:cNvSpPr/>
                  <p:nvPr/>
                </p:nvSpPr>
                <p:spPr>
                  <a:xfrm>
                    <a:off x="3659" y="1613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7" name="Line 19"/>
                  <p:cNvSpPr/>
                  <p:nvPr/>
                </p:nvSpPr>
                <p:spPr>
                  <a:xfrm>
                    <a:off x="3659" y="1767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8" name="Line 20"/>
                  <p:cNvSpPr/>
                  <p:nvPr/>
                </p:nvSpPr>
                <p:spPr>
                  <a:xfrm>
                    <a:off x="3659" y="1920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9" name="Line 21"/>
                  <p:cNvSpPr/>
                  <p:nvPr/>
                </p:nvSpPr>
                <p:spPr>
                  <a:xfrm>
                    <a:off x="3659" y="2074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0" name="Line 22"/>
                  <p:cNvSpPr/>
                  <p:nvPr/>
                </p:nvSpPr>
                <p:spPr>
                  <a:xfrm>
                    <a:off x="3659" y="2227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1" name="Line 23"/>
                  <p:cNvSpPr/>
                  <p:nvPr/>
                </p:nvSpPr>
                <p:spPr>
                  <a:xfrm>
                    <a:off x="3659" y="2381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2" name="Line 24"/>
                  <p:cNvSpPr/>
                  <p:nvPr/>
                </p:nvSpPr>
                <p:spPr>
                  <a:xfrm>
                    <a:off x="3659" y="2534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3" name="Line 25"/>
                  <p:cNvSpPr/>
                  <p:nvPr/>
                </p:nvSpPr>
                <p:spPr>
                  <a:xfrm>
                    <a:off x="3659" y="2688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4" name="Line 26"/>
                  <p:cNvSpPr/>
                  <p:nvPr/>
                </p:nvSpPr>
                <p:spPr>
                  <a:xfrm>
                    <a:off x="3659" y="1152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5" name="Line 27"/>
                  <p:cNvSpPr/>
                  <p:nvPr/>
                </p:nvSpPr>
                <p:spPr>
                  <a:xfrm>
                    <a:off x="3659" y="2841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6" name="Line 28"/>
                  <p:cNvSpPr/>
                  <p:nvPr/>
                </p:nvSpPr>
                <p:spPr>
                  <a:xfrm>
                    <a:off x="3659" y="1460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7" name="Line 29"/>
                  <p:cNvSpPr/>
                  <p:nvPr/>
                </p:nvSpPr>
                <p:spPr>
                  <a:xfrm>
                    <a:off x="3659" y="2995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8" name="Line 30"/>
                  <p:cNvSpPr/>
                  <p:nvPr/>
                </p:nvSpPr>
                <p:spPr>
                  <a:xfrm>
                    <a:off x="3659" y="3148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09" name="Line 31"/>
                  <p:cNvSpPr/>
                  <p:nvPr/>
                </p:nvSpPr>
                <p:spPr>
                  <a:xfrm>
                    <a:off x="3659" y="3302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310" name="Line 32"/>
                  <p:cNvSpPr/>
                  <p:nvPr/>
                </p:nvSpPr>
                <p:spPr>
                  <a:xfrm>
                    <a:off x="3659" y="3456"/>
                    <a:ext cx="96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0" name="Group 33"/>
                <p:cNvGrpSpPr/>
                <p:nvPr/>
              </p:nvGrpSpPr>
              <p:grpSpPr>
                <a:xfrm>
                  <a:off x="2736" y="960"/>
                  <a:ext cx="96" cy="163"/>
                  <a:chOff x="3072" y="960"/>
                  <a:chExt cx="96" cy="138"/>
                </a:xfrm>
              </p:grpSpPr>
              <p:sp>
                <p:nvSpPr>
                  <p:cNvPr id="50289" name="Line 34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0" name="Line 35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1" name="Line 36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2" name="Line 37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3" name="Line 38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94" name="Line 39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1" name="Group 40"/>
                <p:cNvGrpSpPr/>
                <p:nvPr/>
              </p:nvGrpSpPr>
              <p:grpSpPr>
                <a:xfrm>
                  <a:off x="2736" y="1123"/>
                  <a:ext cx="96" cy="163"/>
                  <a:chOff x="3072" y="960"/>
                  <a:chExt cx="96" cy="138"/>
                </a:xfrm>
              </p:grpSpPr>
              <p:sp>
                <p:nvSpPr>
                  <p:cNvPr id="50283" name="Line 41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4" name="Line 42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5" name="Line 43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6" name="Line 44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7" name="Line 45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8" name="Line 46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2" name="Group 47"/>
                <p:cNvGrpSpPr/>
                <p:nvPr/>
              </p:nvGrpSpPr>
              <p:grpSpPr>
                <a:xfrm>
                  <a:off x="2736" y="1286"/>
                  <a:ext cx="96" cy="163"/>
                  <a:chOff x="3072" y="960"/>
                  <a:chExt cx="96" cy="138"/>
                </a:xfrm>
              </p:grpSpPr>
              <p:sp>
                <p:nvSpPr>
                  <p:cNvPr id="50277" name="Line 48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8" name="Line 49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9" name="Line 50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0" name="Line 51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1" name="Line 52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82" name="Line 53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3" name="Group 54"/>
                <p:cNvGrpSpPr/>
                <p:nvPr/>
              </p:nvGrpSpPr>
              <p:grpSpPr>
                <a:xfrm>
                  <a:off x="2736" y="1449"/>
                  <a:ext cx="96" cy="163"/>
                  <a:chOff x="3072" y="960"/>
                  <a:chExt cx="96" cy="138"/>
                </a:xfrm>
              </p:grpSpPr>
              <p:sp>
                <p:nvSpPr>
                  <p:cNvPr id="50271" name="Line 55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2" name="Line 56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3" name="Line 57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4" name="Line 58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5" name="Line 59"/>
                  <p:cNvSpPr/>
                  <p:nvPr/>
                </p:nvSpPr>
                <p:spPr>
                  <a:xfrm>
                    <a:off x="3072" y="1069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6" name="Line 60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4" name="Group 61"/>
                <p:cNvGrpSpPr/>
                <p:nvPr/>
              </p:nvGrpSpPr>
              <p:grpSpPr>
                <a:xfrm>
                  <a:off x="2736" y="1613"/>
                  <a:ext cx="96" cy="163"/>
                  <a:chOff x="3072" y="960"/>
                  <a:chExt cx="96" cy="138"/>
                </a:xfrm>
              </p:grpSpPr>
              <p:sp>
                <p:nvSpPr>
                  <p:cNvPr id="50265" name="Line 62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6" name="Line 63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7" name="Line 64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8" name="Line 65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9" name="Line 66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70" name="Line 67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5" name="Group 68"/>
                <p:cNvGrpSpPr/>
                <p:nvPr/>
              </p:nvGrpSpPr>
              <p:grpSpPr>
                <a:xfrm>
                  <a:off x="2736" y="1779"/>
                  <a:ext cx="96" cy="162"/>
                  <a:chOff x="3072" y="961"/>
                  <a:chExt cx="96" cy="137"/>
                </a:xfrm>
              </p:grpSpPr>
              <p:sp>
                <p:nvSpPr>
                  <p:cNvPr id="50259" name="Line 69"/>
                  <p:cNvSpPr/>
                  <p:nvPr/>
                </p:nvSpPr>
                <p:spPr>
                  <a:xfrm>
                    <a:off x="3072" y="961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0" name="Line 70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1" name="Line 71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2" name="Line 72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3" name="Line 73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64" name="Line 74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6" name="Group 75"/>
                <p:cNvGrpSpPr/>
                <p:nvPr/>
              </p:nvGrpSpPr>
              <p:grpSpPr>
                <a:xfrm>
                  <a:off x="2736" y="1940"/>
                  <a:ext cx="96" cy="163"/>
                  <a:chOff x="3072" y="960"/>
                  <a:chExt cx="96" cy="138"/>
                </a:xfrm>
              </p:grpSpPr>
              <p:sp>
                <p:nvSpPr>
                  <p:cNvPr id="50253" name="Line 76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4" name="Line 77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5" name="Line 78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6" name="Line 79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7" name="Line 80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8" name="Line 81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7" name="Group 82"/>
                <p:cNvGrpSpPr/>
                <p:nvPr/>
              </p:nvGrpSpPr>
              <p:grpSpPr>
                <a:xfrm>
                  <a:off x="2736" y="2103"/>
                  <a:ext cx="96" cy="163"/>
                  <a:chOff x="3072" y="960"/>
                  <a:chExt cx="96" cy="138"/>
                </a:xfrm>
              </p:grpSpPr>
              <p:sp>
                <p:nvSpPr>
                  <p:cNvPr id="50247" name="Line 83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8" name="Line 84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9" name="Line 85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0" name="Line 86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1" name="Line 87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52" name="Line 88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8" name="Group 89"/>
                <p:cNvGrpSpPr/>
                <p:nvPr/>
              </p:nvGrpSpPr>
              <p:grpSpPr>
                <a:xfrm>
                  <a:off x="2736" y="2265"/>
                  <a:ext cx="96" cy="163"/>
                  <a:chOff x="3072" y="960"/>
                  <a:chExt cx="96" cy="138"/>
                </a:xfrm>
              </p:grpSpPr>
              <p:sp>
                <p:nvSpPr>
                  <p:cNvPr id="50241" name="Line 90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2" name="Line 91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3" name="Line 92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4" name="Line 93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5" name="Line 94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6" name="Line 95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199" name="Group 96"/>
                <p:cNvGrpSpPr/>
                <p:nvPr/>
              </p:nvGrpSpPr>
              <p:grpSpPr>
                <a:xfrm>
                  <a:off x="2736" y="2430"/>
                  <a:ext cx="96" cy="163"/>
                  <a:chOff x="3072" y="960"/>
                  <a:chExt cx="96" cy="138"/>
                </a:xfrm>
              </p:grpSpPr>
              <p:sp>
                <p:nvSpPr>
                  <p:cNvPr id="50235" name="Line 97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6" name="Line 98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7" name="Line 99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8" name="Line 100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9" name="Line 101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40" name="Line 102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200" name="Group 103"/>
                <p:cNvGrpSpPr/>
                <p:nvPr/>
              </p:nvGrpSpPr>
              <p:grpSpPr>
                <a:xfrm>
                  <a:off x="2736" y="2593"/>
                  <a:ext cx="96" cy="163"/>
                  <a:chOff x="3072" y="960"/>
                  <a:chExt cx="96" cy="138"/>
                </a:xfrm>
              </p:grpSpPr>
              <p:sp>
                <p:nvSpPr>
                  <p:cNvPr id="50229" name="Line 104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0" name="Line 105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1" name="Line 106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2" name="Line 107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3" name="Line 108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34" name="Line 109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201" name="Group 110"/>
                <p:cNvGrpSpPr/>
                <p:nvPr/>
              </p:nvGrpSpPr>
              <p:grpSpPr>
                <a:xfrm>
                  <a:off x="2736" y="2755"/>
                  <a:ext cx="96" cy="163"/>
                  <a:chOff x="3072" y="960"/>
                  <a:chExt cx="96" cy="138"/>
                </a:xfrm>
              </p:grpSpPr>
              <p:sp>
                <p:nvSpPr>
                  <p:cNvPr id="50223" name="Line 111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4" name="Line 112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5" name="Line 113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6" name="Line 114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7" name="Line 115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8" name="Line 116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202" name="Group 117"/>
                <p:cNvGrpSpPr/>
                <p:nvPr/>
              </p:nvGrpSpPr>
              <p:grpSpPr>
                <a:xfrm>
                  <a:off x="2736" y="2918"/>
                  <a:ext cx="96" cy="163"/>
                  <a:chOff x="3072" y="960"/>
                  <a:chExt cx="96" cy="138"/>
                </a:xfrm>
              </p:grpSpPr>
              <p:sp>
                <p:nvSpPr>
                  <p:cNvPr id="50217" name="Line 118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8" name="Line 119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9" name="Line 120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0" name="Line 121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1" name="Line 122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22" name="Line 123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203" name="Group 124"/>
                <p:cNvGrpSpPr/>
                <p:nvPr/>
              </p:nvGrpSpPr>
              <p:grpSpPr>
                <a:xfrm>
                  <a:off x="2736" y="3081"/>
                  <a:ext cx="96" cy="163"/>
                  <a:chOff x="3072" y="960"/>
                  <a:chExt cx="96" cy="138"/>
                </a:xfrm>
              </p:grpSpPr>
              <p:sp>
                <p:nvSpPr>
                  <p:cNvPr id="50211" name="Line 125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2" name="Line 126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3" name="Line 127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4" name="Line 128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5" name="Line 129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6" name="Line 130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50204" name="Group 131"/>
                <p:cNvGrpSpPr/>
                <p:nvPr/>
              </p:nvGrpSpPr>
              <p:grpSpPr>
                <a:xfrm>
                  <a:off x="2736" y="3245"/>
                  <a:ext cx="96" cy="163"/>
                  <a:chOff x="3072" y="960"/>
                  <a:chExt cx="96" cy="138"/>
                </a:xfrm>
              </p:grpSpPr>
              <p:sp>
                <p:nvSpPr>
                  <p:cNvPr id="50205" name="Line 132"/>
                  <p:cNvSpPr/>
                  <p:nvPr/>
                </p:nvSpPr>
                <p:spPr>
                  <a:xfrm>
                    <a:off x="3072" y="96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06" name="Line 133"/>
                  <p:cNvSpPr/>
                  <p:nvPr/>
                </p:nvSpPr>
                <p:spPr>
                  <a:xfrm>
                    <a:off x="3072" y="987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07" name="Line 134"/>
                  <p:cNvSpPr/>
                  <p:nvPr/>
                </p:nvSpPr>
                <p:spPr>
                  <a:xfrm>
                    <a:off x="3072" y="1015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08" name="Line 135"/>
                  <p:cNvSpPr/>
                  <p:nvPr/>
                </p:nvSpPr>
                <p:spPr>
                  <a:xfrm>
                    <a:off x="3072" y="1042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09" name="Line 136"/>
                  <p:cNvSpPr/>
                  <p:nvPr/>
                </p:nvSpPr>
                <p:spPr>
                  <a:xfrm>
                    <a:off x="3072" y="1070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0210" name="Line 137"/>
                  <p:cNvSpPr/>
                  <p:nvPr/>
                </p:nvSpPr>
                <p:spPr>
                  <a:xfrm>
                    <a:off x="3072" y="1098"/>
                    <a:ext cx="9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</p:grpSp>
      </p:grpSp>
      <p:sp>
        <p:nvSpPr>
          <p:cNvPr id="82058" name="Rectangle 138"/>
          <p:cNvSpPr/>
          <p:nvPr/>
        </p:nvSpPr>
        <p:spPr>
          <a:xfrm>
            <a:off x="4352925" y="2909570"/>
            <a:ext cx="76200" cy="35369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82059" name="AutoShape 139"/>
          <p:cNvSpPr/>
          <p:nvPr/>
        </p:nvSpPr>
        <p:spPr>
          <a:xfrm>
            <a:off x="4989195" y="2602230"/>
            <a:ext cx="1158875" cy="397510"/>
          </a:xfrm>
          <a:prstGeom prst="wedgeEllipseCallout">
            <a:avLst>
              <a:gd name="adj1" fmla="val -86736"/>
              <a:gd name="adj2" fmla="val 65037"/>
            </a:avLst>
          </a:prstGeom>
          <a:solidFill>
            <a:srgbClr val="993366"/>
          </a:solidFill>
          <a:ln w="9525">
            <a:noFill/>
          </a:ln>
        </p:spPr>
        <p:txBody>
          <a:bodyPr lIns="0" tIns="0" rIns="0" bIns="0"/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1500" b="0">
                <a:solidFill>
                  <a:schemeClr val="tx1"/>
                </a:solidFill>
                <a:latin typeface="Times New Roman"/>
                <a:ea typeface="黑体" panose="02010609060101010101" charset="-122"/>
              </a:rPr>
              <a:t>分度值？</a:t>
            </a:r>
          </a:p>
        </p:txBody>
      </p:sp>
      <p:pic>
        <p:nvPicPr>
          <p:cNvPr id="50183" name="Picture 141" descr="ZW_0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70" y="3988388"/>
            <a:ext cx="1267138" cy="946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41903" y="1221883"/>
            <a:ext cx="505460" cy="2331819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1" lang="zh-CN" altLang="en-US" sz="2100" kern="1200" cap="none" spc="0" normalizeH="0" baseline="0" noProof="0">
                <a:solidFill>
                  <a:schemeClr val="tx1"/>
                </a:solidFill>
                <a:latin typeface="+mn-ea"/>
                <a:ea typeface="+mn-ea"/>
                <a:cs typeface="+mn-cs"/>
                <a:sym typeface="+mn-ea"/>
              </a:rPr>
              <a:t>认清</a:t>
            </a:r>
            <a:r>
              <a:rPr kumimoji="1" lang="zh-CN" altLang="en-US" sz="2100" kern="1200" cap="none" spc="0" normalizeH="0" baseline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+mn-cs"/>
                <a:sym typeface="+mn-ea"/>
              </a:rPr>
              <a:t>量程和分度值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50179" grpId="0" animBg="1"/>
      <p:bldP spid="82058" grpId="0" animBg="1"/>
      <p:bldP spid="820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/>
          <p:nvPr/>
        </p:nvSpPr>
        <p:spPr>
          <a:xfrm>
            <a:off x="3889604" y="3604803"/>
            <a:ext cx="1486267" cy="74054"/>
          </a:xfrm>
          <a:prstGeom prst="ellipse">
            <a:avLst/>
          </a:prstGeom>
          <a:solidFill>
            <a:srgbClr val="FFA7D3">
              <a:alpha val="50195"/>
            </a:srgbClr>
          </a:solidFill>
          <a:ln w="9525" cap="flat" cmpd="sng">
            <a:solidFill>
              <a:srgbClr val="FFA7D3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75" name="Line 3"/>
          <p:cNvSpPr/>
          <p:nvPr/>
        </p:nvSpPr>
        <p:spPr>
          <a:xfrm flipH="1">
            <a:off x="3886031" y="3166654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76" name="Line 4"/>
          <p:cNvSpPr/>
          <p:nvPr/>
        </p:nvSpPr>
        <p:spPr>
          <a:xfrm flipH="1">
            <a:off x="5372298" y="3166654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77" name="Oval 5"/>
          <p:cNvSpPr/>
          <p:nvPr/>
        </p:nvSpPr>
        <p:spPr>
          <a:xfrm>
            <a:off x="3889604" y="4631375"/>
            <a:ext cx="1486267" cy="74054"/>
          </a:xfrm>
          <a:prstGeom prst="ellipse">
            <a:avLst/>
          </a:prstGeom>
          <a:solidFill>
            <a:srgbClr val="FFA7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78" name="Oval 6"/>
          <p:cNvSpPr/>
          <p:nvPr/>
        </p:nvSpPr>
        <p:spPr>
          <a:xfrm>
            <a:off x="3890794" y="3117718"/>
            <a:ext cx="1486267" cy="7405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79" name="Oval 7"/>
          <p:cNvSpPr/>
          <p:nvPr/>
        </p:nvSpPr>
        <p:spPr>
          <a:xfrm>
            <a:off x="6077322" y="3547639"/>
            <a:ext cx="1486267" cy="74054"/>
          </a:xfrm>
          <a:prstGeom prst="ellipse">
            <a:avLst/>
          </a:prstGeom>
          <a:solidFill>
            <a:srgbClr val="FFA7D3">
              <a:alpha val="50195"/>
            </a:srgbClr>
          </a:solidFill>
          <a:ln w="9525" cap="flat" cmpd="sng">
            <a:solidFill>
              <a:srgbClr val="FFA7D3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80" name="WordArt 8"/>
          <p:cNvSpPr>
            <a:spLocks noTextEdit="1"/>
          </p:cNvSpPr>
          <p:nvPr/>
        </p:nvSpPr>
        <p:spPr>
          <a:xfrm>
            <a:off x="2329500" y="1867361"/>
            <a:ext cx="2972534" cy="106944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2700" b="1">
                <a:solidFill>
                  <a:srgbClr val="FFFF00">
                    <a:alpha val="50195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</a:t>
            </a:r>
          </a:p>
        </p:txBody>
      </p:sp>
      <p:sp>
        <p:nvSpPr>
          <p:cNvPr id="54281" name="WordArt 9"/>
          <p:cNvSpPr>
            <a:spLocks noTextEdit="1"/>
          </p:cNvSpPr>
          <p:nvPr/>
        </p:nvSpPr>
        <p:spPr>
          <a:xfrm>
            <a:off x="5798647" y="1321920"/>
            <a:ext cx="1891179" cy="1017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 b="1">
                <a:ln w="19050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正确</a:t>
            </a:r>
          </a:p>
        </p:txBody>
      </p:sp>
      <p:sp>
        <p:nvSpPr>
          <p:cNvPr id="54282" name="Line 10"/>
          <p:cNvSpPr/>
          <p:nvPr/>
        </p:nvSpPr>
        <p:spPr>
          <a:xfrm>
            <a:off x="3504937" y="1299293"/>
            <a:ext cx="1581540" cy="9527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54284" name="Line 12"/>
          <p:cNvSpPr/>
          <p:nvPr/>
        </p:nvSpPr>
        <p:spPr>
          <a:xfrm>
            <a:off x="3176243" y="884853"/>
            <a:ext cx="1338593" cy="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54285" name="Line 13"/>
          <p:cNvSpPr/>
          <p:nvPr/>
        </p:nvSpPr>
        <p:spPr>
          <a:xfrm>
            <a:off x="3428718" y="1101600"/>
            <a:ext cx="1466022" cy="0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54286" name="Line 14"/>
          <p:cNvSpPr/>
          <p:nvPr/>
        </p:nvSpPr>
        <p:spPr>
          <a:xfrm flipH="1">
            <a:off x="1618521" y="3623967"/>
            <a:ext cx="0" cy="1803051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54287" name="Line 15"/>
          <p:cNvSpPr/>
          <p:nvPr/>
        </p:nvSpPr>
        <p:spPr>
          <a:xfrm flipH="1">
            <a:off x="6090422" y="3169036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88" name="Line 16"/>
          <p:cNvSpPr/>
          <p:nvPr/>
        </p:nvSpPr>
        <p:spPr>
          <a:xfrm flipH="1">
            <a:off x="7576689" y="3169036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89" name="Oval 17"/>
          <p:cNvSpPr/>
          <p:nvPr/>
        </p:nvSpPr>
        <p:spPr>
          <a:xfrm>
            <a:off x="6098758" y="3089136"/>
            <a:ext cx="1486267" cy="7405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90" name="Rectangle 18"/>
          <p:cNvSpPr/>
          <p:nvPr/>
        </p:nvSpPr>
        <p:spPr>
          <a:xfrm>
            <a:off x="6063031" y="4129633"/>
            <a:ext cx="1486267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91" name="Oval 19"/>
          <p:cNvSpPr/>
          <p:nvPr/>
        </p:nvSpPr>
        <p:spPr>
          <a:xfrm>
            <a:off x="6077322" y="4617084"/>
            <a:ext cx="1486267" cy="74054"/>
          </a:xfrm>
          <a:prstGeom prst="ellipse">
            <a:avLst/>
          </a:prstGeom>
          <a:solidFill>
            <a:srgbClr val="FFA7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92" name="Rectangle 20"/>
          <p:cNvSpPr/>
          <p:nvPr/>
        </p:nvSpPr>
        <p:spPr>
          <a:xfrm>
            <a:off x="3869358" y="4118915"/>
            <a:ext cx="1486267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6678736" y="1545813"/>
          <a:ext cx="178638" cy="276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224155" imgH="4547870" progId="Flash.Movie">
                  <p:embed/>
                </p:oleObj>
              </mc:Choice>
              <mc:Fallback>
                <p:oleObj r:id="rId5" imgW="224155" imgH="454787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8736" y="1545813"/>
                        <a:ext cx="178638" cy="27653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4" name="Oval 22"/>
          <p:cNvSpPr/>
          <p:nvPr/>
        </p:nvSpPr>
        <p:spPr>
          <a:xfrm>
            <a:off x="1625666" y="3105809"/>
            <a:ext cx="1486267" cy="7405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95" name="Oval 23"/>
          <p:cNvSpPr/>
          <p:nvPr/>
        </p:nvSpPr>
        <p:spPr>
          <a:xfrm>
            <a:off x="1618600" y="4630592"/>
            <a:ext cx="1486267" cy="74054"/>
          </a:xfrm>
          <a:prstGeom prst="ellipse">
            <a:avLst/>
          </a:prstGeom>
          <a:solidFill>
            <a:srgbClr val="FFA7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graphicFrame>
        <p:nvGraphicFramePr>
          <p:cNvPr id="54296" name="Object 24"/>
          <p:cNvGraphicFramePr>
            <a:graphicFrameLocks noChangeAspect="1"/>
          </p:cNvGraphicFramePr>
          <p:nvPr/>
        </p:nvGraphicFramePr>
        <p:xfrm>
          <a:off x="2249708" y="1762560"/>
          <a:ext cx="192929" cy="303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224155" imgH="4547870" progId="Flash.Movie">
                  <p:embed/>
                </p:oleObj>
              </mc:Choice>
              <mc:Fallback>
                <p:oleObj r:id="rId7" imgW="224155" imgH="454787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9708" y="1762560"/>
                        <a:ext cx="192929" cy="30356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7" name="Line 25"/>
          <p:cNvSpPr/>
          <p:nvPr/>
        </p:nvSpPr>
        <p:spPr>
          <a:xfrm flipH="1">
            <a:off x="3177434" y="3078526"/>
            <a:ext cx="0" cy="762188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54298" name="Oval 26"/>
          <p:cNvSpPr/>
          <p:nvPr/>
        </p:nvSpPr>
        <p:spPr>
          <a:xfrm>
            <a:off x="1449410" y="4527664"/>
            <a:ext cx="179316" cy="74258"/>
          </a:xfrm>
          <a:prstGeom prst="ellipse">
            <a:avLst/>
          </a:prstGeom>
          <a:noFill/>
          <a:ln w="9525">
            <a:noFill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299" name="Oval 27"/>
          <p:cNvSpPr/>
          <p:nvPr/>
        </p:nvSpPr>
        <p:spPr>
          <a:xfrm>
            <a:off x="1611375" y="3561930"/>
            <a:ext cx="1486267" cy="74054"/>
          </a:xfrm>
          <a:prstGeom prst="ellipse">
            <a:avLst/>
          </a:prstGeom>
          <a:solidFill>
            <a:srgbClr val="FFA7D3">
              <a:alpha val="50195"/>
            </a:srgbClr>
          </a:solidFill>
          <a:ln w="9525" cap="flat" cmpd="sng">
            <a:solidFill>
              <a:srgbClr val="FFA7D3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300" name="Line 28"/>
          <p:cNvSpPr/>
          <p:nvPr/>
        </p:nvSpPr>
        <p:spPr>
          <a:xfrm flipH="1">
            <a:off x="1624476" y="3147599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301" name="Line 29"/>
          <p:cNvSpPr/>
          <p:nvPr/>
        </p:nvSpPr>
        <p:spPr>
          <a:xfrm flipH="1">
            <a:off x="3110743" y="3147599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302" name="Rectangle 30"/>
          <p:cNvSpPr/>
          <p:nvPr/>
        </p:nvSpPr>
        <p:spPr>
          <a:xfrm>
            <a:off x="1618521" y="4097478"/>
            <a:ext cx="1486267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graphicFrame>
        <p:nvGraphicFramePr>
          <p:cNvPr id="54303" name="Object 31"/>
          <p:cNvGraphicFramePr>
            <a:graphicFrameLocks noChangeAspect="1"/>
          </p:cNvGraphicFramePr>
          <p:nvPr/>
        </p:nvGraphicFramePr>
        <p:xfrm>
          <a:off x="3815767" y="1545813"/>
          <a:ext cx="1279047" cy="302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8" imgW="1826260" imgH="4304665" progId="Flash.Movie">
                  <p:embed/>
                </p:oleObj>
              </mc:Choice>
              <mc:Fallback>
                <p:oleObj r:id="rId8" imgW="1826260" imgH="4304665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5767" y="1545813"/>
                        <a:ext cx="1279047" cy="30201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4" name="Rectangle 32"/>
          <p:cNvSpPr/>
          <p:nvPr/>
        </p:nvSpPr>
        <p:spPr>
          <a:xfrm flipV="1">
            <a:off x="2303300" y="4698892"/>
            <a:ext cx="153628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4305" name="Rectangle 33"/>
          <p:cNvSpPr/>
          <p:nvPr/>
        </p:nvSpPr>
        <p:spPr>
          <a:xfrm>
            <a:off x="1313646" y="749088"/>
            <a:ext cx="478511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>
                <a:solidFill>
                  <a:schemeClr val="tx1"/>
                </a:solidFill>
                <a:latin typeface="Times New Roman"/>
              </a:rPr>
              <a:t>实验室用温度计的正确使用</a:t>
            </a:r>
            <a:endParaRPr lang="zh-CN" altLang="en-US" sz="210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5299" name="Line 3"/>
          <p:cNvSpPr/>
          <p:nvPr/>
        </p:nvSpPr>
        <p:spPr>
          <a:xfrm flipH="1">
            <a:off x="1618521" y="3386936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5300" name="Line 4"/>
          <p:cNvSpPr/>
          <p:nvPr/>
        </p:nvSpPr>
        <p:spPr>
          <a:xfrm flipH="1">
            <a:off x="3104788" y="3386936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5301" name="Oval 5"/>
          <p:cNvSpPr/>
          <p:nvPr/>
        </p:nvSpPr>
        <p:spPr>
          <a:xfrm>
            <a:off x="1626858" y="3307036"/>
            <a:ext cx="1486267" cy="7405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5302" name="Oval 6"/>
          <p:cNvSpPr/>
          <p:nvPr/>
        </p:nvSpPr>
        <p:spPr>
          <a:xfrm>
            <a:off x="1605421" y="4834985"/>
            <a:ext cx="1486267" cy="74054"/>
          </a:xfrm>
          <a:prstGeom prst="ellipse">
            <a:avLst/>
          </a:prstGeom>
          <a:solidFill>
            <a:srgbClr val="FFA7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grpSp>
        <p:nvGrpSpPr>
          <p:cNvPr id="55303" name="Group 7"/>
          <p:cNvGrpSpPr/>
          <p:nvPr/>
        </p:nvGrpSpPr>
        <p:grpSpPr>
          <a:xfrm flipH="1">
            <a:off x="2240181" y="849088"/>
            <a:ext cx="160774" cy="2614067"/>
            <a:chOff x="612" y="-8409"/>
            <a:chExt cx="1860" cy="21546"/>
          </a:xfrm>
        </p:grpSpPr>
        <p:grpSp>
          <p:nvGrpSpPr>
            <p:cNvPr id="56112" name="Group 8"/>
            <p:cNvGrpSpPr/>
            <p:nvPr/>
          </p:nvGrpSpPr>
          <p:grpSpPr>
            <a:xfrm>
              <a:off x="612" y="-8409"/>
              <a:ext cx="1860" cy="21546"/>
              <a:chOff x="2109" y="-10178"/>
              <a:chExt cx="780" cy="15794"/>
            </a:xfrm>
          </p:grpSpPr>
          <p:sp>
            <p:nvSpPr>
              <p:cNvPr id="56114" name="AutoShape 9"/>
              <p:cNvSpPr>
                <a:spLocks noChangeAspect="1" noTextEdit="1"/>
              </p:cNvSpPr>
              <p:nvPr/>
            </p:nvSpPr>
            <p:spPr>
              <a:xfrm>
                <a:off x="2109" y="-10178"/>
                <a:ext cx="780" cy="157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56115" name="Group 10"/>
              <p:cNvGrpSpPr/>
              <p:nvPr/>
            </p:nvGrpSpPr>
            <p:grpSpPr>
              <a:xfrm>
                <a:off x="2550" y="-9647"/>
                <a:ext cx="238" cy="14350"/>
                <a:chOff x="1371" y="-11234"/>
                <a:chExt cx="238" cy="14350"/>
              </a:xfrm>
            </p:grpSpPr>
            <p:sp>
              <p:nvSpPr>
                <p:cNvPr id="56708" name="Freeform 11"/>
                <p:cNvSpPr/>
                <p:nvPr/>
              </p:nvSpPr>
              <p:spPr>
                <a:xfrm>
                  <a:off x="1402" y="-11234"/>
                  <a:ext cx="10" cy="14244"/>
                </a:xfrm>
                <a:custGeom>
                  <a:avLst/>
                  <a:gdLst>
                    <a:gd name="txL" fmla="*/ 0 w 10"/>
                    <a:gd name="txT" fmla="*/ 0 h 14244"/>
                    <a:gd name="txR" fmla="*/ 10 w 10"/>
                    <a:gd name="txB" fmla="*/ 14244 h 14244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4234"/>
                    </a:cxn>
                    <a:cxn ang="0">
                      <a:pos x="10" y="14244"/>
                    </a:cxn>
                    <a:cxn ang="0">
                      <a:pos x="10" y="715"/>
                    </a:cxn>
                    <a:cxn ang="0">
                      <a:pos x="8" y="698"/>
                    </a:cxn>
                    <a:cxn ang="0">
                      <a:pos x="10" y="677"/>
                    </a:cxn>
                    <a:cxn ang="0">
                      <a:pos x="10" y="672"/>
                    </a:cxn>
                    <a:cxn ang="0">
                      <a:pos x="8" y="668"/>
                    </a:cxn>
                    <a:cxn ang="0">
                      <a:pos x="10" y="66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1424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14234"/>
                      </a:lnTo>
                      <a:lnTo>
                        <a:pt x="10" y="14244"/>
                      </a:lnTo>
                      <a:lnTo>
                        <a:pt x="10" y="715"/>
                      </a:lnTo>
                      <a:lnTo>
                        <a:pt x="8" y="698"/>
                      </a:lnTo>
                      <a:lnTo>
                        <a:pt x="10" y="677"/>
                      </a:lnTo>
                      <a:lnTo>
                        <a:pt x="10" y="672"/>
                      </a:lnTo>
                      <a:lnTo>
                        <a:pt x="8" y="668"/>
                      </a:lnTo>
                      <a:lnTo>
                        <a:pt x="10" y="66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7F7F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9" name="Freeform 12"/>
                <p:cNvSpPr/>
                <p:nvPr/>
              </p:nvSpPr>
              <p:spPr>
                <a:xfrm>
                  <a:off x="1389" y="-11234"/>
                  <a:ext cx="13" cy="14234"/>
                </a:xfrm>
                <a:custGeom>
                  <a:avLst/>
                  <a:gdLst>
                    <a:gd name="txL" fmla="*/ 0 w 13"/>
                    <a:gd name="txT" fmla="*/ 0 h 14234"/>
                    <a:gd name="txR" fmla="*/ 13 w 13"/>
                    <a:gd name="txB" fmla="*/ 14234 h 14234"/>
                  </a:gdLst>
                  <a:ahLst/>
                  <a:cxnLst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47"/>
                    </a:cxn>
                    <a:cxn ang="0">
                      <a:pos x="0" y="452"/>
                    </a:cxn>
                    <a:cxn ang="0">
                      <a:pos x="0" y="14223"/>
                    </a:cxn>
                    <a:cxn ang="0">
                      <a:pos x="13" y="142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14234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0" y="452"/>
                      </a:lnTo>
                      <a:lnTo>
                        <a:pt x="0" y="14223"/>
                      </a:lnTo>
                      <a:lnTo>
                        <a:pt x="13" y="142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9F9F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0" name="Freeform 13"/>
                <p:cNvSpPr/>
                <p:nvPr/>
              </p:nvSpPr>
              <p:spPr>
                <a:xfrm>
                  <a:off x="1378" y="-11234"/>
                  <a:ext cx="11" cy="447"/>
                </a:xfrm>
                <a:custGeom>
                  <a:avLst/>
                  <a:gdLst>
                    <a:gd name="txL" fmla="*/ 0 w 11"/>
                    <a:gd name="txT" fmla="*/ 0 h 447"/>
                    <a:gd name="txR" fmla="*/ 11 w 11"/>
                    <a:gd name="txB" fmla="*/ 447 h 44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379"/>
                    </a:cxn>
                    <a:cxn ang="0">
                      <a:pos x="8" y="410"/>
                    </a:cxn>
                    <a:cxn ang="0">
                      <a:pos x="11" y="44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4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8" y="410"/>
                      </a:lnTo>
                      <a:lnTo>
                        <a:pt x="11" y="4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1" name="Freeform 14"/>
                <p:cNvSpPr/>
                <p:nvPr/>
              </p:nvSpPr>
              <p:spPr>
                <a:xfrm>
                  <a:off x="1425" y="-11234"/>
                  <a:ext cx="11" cy="664"/>
                </a:xfrm>
                <a:custGeom>
                  <a:avLst/>
                  <a:gdLst>
                    <a:gd name="txL" fmla="*/ 0 w 11"/>
                    <a:gd name="txT" fmla="*/ 0 h 664"/>
                    <a:gd name="txR" fmla="*/ 11 w 11"/>
                    <a:gd name="txB" fmla="*/ 664 h 664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664"/>
                    </a:cxn>
                    <a:cxn ang="0">
                      <a:pos x="11" y="6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6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4"/>
                      </a:lnTo>
                      <a:lnTo>
                        <a:pt x="11" y="6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2" name="Freeform 15"/>
                <p:cNvSpPr/>
                <p:nvPr/>
              </p:nvSpPr>
              <p:spPr>
                <a:xfrm>
                  <a:off x="1436" y="-11234"/>
                  <a:ext cx="11" cy="733"/>
                </a:xfrm>
                <a:custGeom>
                  <a:avLst/>
                  <a:gdLst>
                    <a:gd name="txL" fmla="*/ 0 w 11"/>
                    <a:gd name="txT" fmla="*/ 0 h 733"/>
                    <a:gd name="txR" fmla="*/ 11 w 11"/>
                    <a:gd name="txB" fmla="*/ 733 h 73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662"/>
                    </a:cxn>
                    <a:cxn ang="0">
                      <a:pos x="7" y="660"/>
                    </a:cxn>
                    <a:cxn ang="0">
                      <a:pos x="9" y="665"/>
                    </a:cxn>
                    <a:cxn ang="0">
                      <a:pos x="0" y="669"/>
                    </a:cxn>
                    <a:cxn ang="0">
                      <a:pos x="0" y="728"/>
                    </a:cxn>
                    <a:cxn ang="0">
                      <a:pos x="5" y="730"/>
                    </a:cxn>
                    <a:cxn ang="0">
                      <a:pos x="11" y="7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3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2"/>
                      </a:lnTo>
                      <a:lnTo>
                        <a:pt x="7" y="660"/>
                      </a:lnTo>
                      <a:lnTo>
                        <a:pt x="9" y="665"/>
                      </a:lnTo>
                      <a:lnTo>
                        <a:pt x="0" y="669"/>
                      </a:lnTo>
                      <a:lnTo>
                        <a:pt x="0" y="728"/>
                      </a:lnTo>
                      <a:lnTo>
                        <a:pt x="5" y="730"/>
                      </a:lnTo>
                      <a:lnTo>
                        <a:pt x="11" y="7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3" name="Freeform 16"/>
                <p:cNvSpPr/>
                <p:nvPr/>
              </p:nvSpPr>
              <p:spPr>
                <a:xfrm>
                  <a:off x="1447" y="-11234"/>
                  <a:ext cx="11" cy="735"/>
                </a:xfrm>
                <a:custGeom>
                  <a:avLst/>
                  <a:gdLst>
                    <a:gd name="txL" fmla="*/ 0 w 11"/>
                    <a:gd name="txT" fmla="*/ 0 h 735"/>
                    <a:gd name="txR" fmla="*/ 11 w 11"/>
                    <a:gd name="txB" fmla="*/ 735 h 735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33"/>
                    </a:cxn>
                    <a:cxn ang="0">
                      <a:pos x="11" y="73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3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33"/>
                      </a:lnTo>
                      <a:lnTo>
                        <a:pt x="11" y="7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4" name="Freeform 17"/>
                <p:cNvSpPr/>
                <p:nvPr/>
              </p:nvSpPr>
              <p:spPr>
                <a:xfrm>
                  <a:off x="1481" y="-11234"/>
                  <a:ext cx="12" cy="737"/>
                </a:xfrm>
                <a:custGeom>
                  <a:avLst/>
                  <a:gdLst>
                    <a:gd name="txL" fmla="*/ 0 w 12"/>
                    <a:gd name="txT" fmla="*/ 0 h 737"/>
                    <a:gd name="txR" fmla="*/ 12 w 12"/>
                    <a:gd name="txB" fmla="*/ 737 h 737"/>
                  </a:gdLst>
                  <a:ahLst/>
                  <a:cxnLst>
                    <a:cxn ang="0">
                      <a:pos x="1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737"/>
                    </a:cxn>
                    <a:cxn ang="0">
                      <a:pos x="2" y="735"/>
                    </a:cxn>
                    <a:cxn ang="0">
                      <a:pos x="6" y="735"/>
                    </a:cxn>
                    <a:cxn ang="0">
                      <a:pos x="12" y="73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37">
                      <a:moveTo>
                        <a:pt x="1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2" y="735"/>
                      </a:lnTo>
                      <a:lnTo>
                        <a:pt x="6" y="735"/>
                      </a:lnTo>
                      <a:lnTo>
                        <a:pt x="12" y="7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5" name="Freeform 18"/>
                <p:cNvSpPr/>
                <p:nvPr/>
              </p:nvSpPr>
              <p:spPr>
                <a:xfrm>
                  <a:off x="1471" y="-11234"/>
                  <a:ext cx="10" cy="737"/>
                </a:xfrm>
                <a:custGeom>
                  <a:avLst/>
                  <a:gdLst>
                    <a:gd name="txL" fmla="*/ 0 w 10"/>
                    <a:gd name="txT" fmla="*/ 0 h 737"/>
                    <a:gd name="txR" fmla="*/ 10 w 10"/>
                    <a:gd name="txB" fmla="*/ 737 h 737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37"/>
                    </a:cxn>
                    <a:cxn ang="0">
                      <a:pos x="5" y="737"/>
                    </a:cxn>
                    <a:cxn ang="0">
                      <a:pos x="10" y="73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37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5" y="737"/>
                      </a:lnTo>
                      <a:lnTo>
                        <a:pt x="10" y="73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6" name="Freeform 19"/>
                <p:cNvSpPr/>
                <p:nvPr/>
              </p:nvSpPr>
              <p:spPr>
                <a:xfrm>
                  <a:off x="1458" y="-11234"/>
                  <a:ext cx="13" cy="737"/>
                </a:xfrm>
                <a:custGeom>
                  <a:avLst/>
                  <a:gdLst>
                    <a:gd name="txL" fmla="*/ 0 w 13"/>
                    <a:gd name="txT" fmla="*/ 0 h 737"/>
                    <a:gd name="txR" fmla="*/ 13 w 13"/>
                    <a:gd name="txB" fmla="*/ 737 h 737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35"/>
                    </a:cxn>
                    <a:cxn ang="0">
                      <a:pos x="13" y="737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3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13" y="73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7" name="Freeform 20"/>
                <p:cNvSpPr/>
                <p:nvPr/>
              </p:nvSpPr>
              <p:spPr>
                <a:xfrm>
                  <a:off x="1412" y="-11234"/>
                  <a:ext cx="13" cy="667"/>
                </a:xfrm>
                <a:custGeom>
                  <a:avLst/>
                  <a:gdLst>
                    <a:gd name="txL" fmla="*/ 0 w 13"/>
                    <a:gd name="txT" fmla="*/ 0 h 667"/>
                    <a:gd name="txR" fmla="*/ 13 w 13"/>
                    <a:gd name="txB" fmla="*/ 667 h 667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13" y="66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66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13" y="66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8" name="Freeform 21"/>
                <p:cNvSpPr/>
                <p:nvPr/>
              </p:nvSpPr>
              <p:spPr>
                <a:xfrm>
                  <a:off x="1527" y="-11225"/>
                  <a:ext cx="13" cy="673"/>
                </a:xfrm>
                <a:custGeom>
                  <a:avLst/>
                  <a:gdLst>
                    <a:gd name="txL" fmla="*/ 0 w 13"/>
                    <a:gd name="txT" fmla="*/ 0 h 673"/>
                    <a:gd name="txR" fmla="*/ 13 w 13"/>
                    <a:gd name="txB" fmla="*/ 673 h 673"/>
                  </a:gdLst>
                  <a:ahLst/>
                  <a:cxnLst>
                    <a:cxn ang="0">
                      <a:pos x="13" y="6"/>
                    </a:cxn>
                    <a:cxn ang="0">
                      <a:pos x="0" y="0"/>
                    </a:cxn>
                    <a:cxn ang="0">
                      <a:pos x="0" y="663"/>
                    </a:cxn>
                    <a:cxn ang="0">
                      <a:pos x="8" y="666"/>
                    </a:cxn>
                    <a:cxn ang="0">
                      <a:pos x="13" y="673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673">
                      <a:moveTo>
                        <a:pt x="13" y="6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8" y="666"/>
                      </a:lnTo>
                      <a:lnTo>
                        <a:pt x="13" y="673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19" name="Freeform 22"/>
                <p:cNvSpPr/>
                <p:nvPr/>
              </p:nvSpPr>
              <p:spPr>
                <a:xfrm>
                  <a:off x="1516" y="-11229"/>
                  <a:ext cx="11" cy="667"/>
                </a:xfrm>
                <a:custGeom>
                  <a:avLst/>
                  <a:gdLst>
                    <a:gd name="txL" fmla="*/ 0 w 11"/>
                    <a:gd name="txT" fmla="*/ 0 h 667"/>
                    <a:gd name="txR" fmla="*/ 11 w 11"/>
                    <a:gd name="txB" fmla="*/ 667 h 667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660"/>
                    </a:cxn>
                    <a:cxn ang="0">
                      <a:pos x="11" y="667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667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660"/>
                      </a:lnTo>
                      <a:lnTo>
                        <a:pt x="11" y="667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0" name="Freeform 23"/>
                <p:cNvSpPr/>
                <p:nvPr/>
              </p:nvSpPr>
              <p:spPr>
                <a:xfrm>
                  <a:off x="1505" y="-11232"/>
                  <a:ext cx="11" cy="663"/>
                </a:xfrm>
                <a:custGeom>
                  <a:avLst/>
                  <a:gdLst>
                    <a:gd name="txL" fmla="*/ 0 w 11"/>
                    <a:gd name="txT" fmla="*/ 0 h 663"/>
                    <a:gd name="txR" fmla="*/ 11 w 11"/>
                    <a:gd name="txB" fmla="*/ 663 h 66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663"/>
                    </a:cxn>
                    <a:cxn ang="0">
                      <a:pos x="2" y="658"/>
                    </a:cxn>
                    <a:cxn ang="0">
                      <a:pos x="11" y="66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66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2" y="658"/>
                      </a:lnTo>
                      <a:lnTo>
                        <a:pt x="11" y="66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1" name="Freeform 24"/>
                <p:cNvSpPr/>
                <p:nvPr/>
              </p:nvSpPr>
              <p:spPr>
                <a:xfrm>
                  <a:off x="1562" y="-11202"/>
                  <a:ext cx="12" cy="14318"/>
                </a:xfrm>
                <a:custGeom>
                  <a:avLst/>
                  <a:gdLst>
                    <a:gd name="txL" fmla="*/ 0 w 12"/>
                    <a:gd name="txT" fmla="*/ 0 h 14318"/>
                    <a:gd name="txR" fmla="*/ 12 w 12"/>
                    <a:gd name="txB" fmla="*/ 14318 h 14318"/>
                  </a:gdLst>
                  <a:ahLst/>
                  <a:cxnLst>
                    <a:cxn ang="0">
                      <a:pos x="12" y="11"/>
                    </a:cxn>
                    <a:cxn ang="0">
                      <a:pos x="9" y="8"/>
                    </a:cxn>
                    <a:cxn ang="0">
                      <a:pos x="0" y="0"/>
                    </a:cxn>
                    <a:cxn ang="0">
                      <a:pos x="0" y="2834"/>
                    </a:cxn>
                    <a:cxn ang="0">
                      <a:pos x="2" y="2836"/>
                    </a:cxn>
                    <a:cxn ang="0">
                      <a:pos x="0" y="2836"/>
                    </a:cxn>
                    <a:cxn ang="0">
                      <a:pos x="0" y="2838"/>
                    </a:cxn>
                    <a:cxn ang="0">
                      <a:pos x="0" y="2840"/>
                    </a:cxn>
                    <a:cxn ang="0">
                      <a:pos x="0" y="2845"/>
                    </a:cxn>
                    <a:cxn ang="0">
                      <a:pos x="0" y="2930"/>
                    </a:cxn>
                    <a:cxn ang="0">
                      <a:pos x="2" y="2943"/>
                    </a:cxn>
                    <a:cxn ang="0">
                      <a:pos x="0" y="2945"/>
                    </a:cxn>
                    <a:cxn ang="0">
                      <a:pos x="0" y="2949"/>
                    </a:cxn>
                    <a:cxn ang="0">
                      <a:pos x="0" y="2955"/>
                    </a:cxn>
                    <a:cxn ang="0">
                      <a:pos x="0" y="3773"/>
                    </a:cxn>
                    <a:cxn ang="0">
                      <a:pos x="2" y="3782"/>
                    </a:cxn>
                    <a:cxn ang="0">
                      <a:pos x="0" y="3787"/>
                    </a:cxn>
                    <a:cxn ang="0">
                      <a:pos x="0" y="3792"/>
                    </a:cxn>
                    <a:cxn ang="0">
                      <a:pos x="0" y="3889"/>
                    </a:cxn>
                    <a:cxn ang="0">
                      <a:pos x="2" y="3893"/>
                    </a:cxn>
                    <a:cxn ang="0">
                      <a:pos x="0" y="3897"/>
                    </a:cxn>
                    <a:cxn ang="0">
                      <a:pos x="0" y="7590"/>
                    </a:cxn>
                    <a:cxn ang="0">
                      <a:pos x="0" y="7593"/>
                    </a:cxn>
                    <a:cxn ang="0">
                      <a:pos x="2" y="7600"/>
                    </a:cxn>
                    <a:cxn ang="0">
                      <a:pos x="0" y="7601"/>
                    </a:cxn>
                    <a:cxn ang="0">
                      <a:pos x="0" y="7696"/>
                    </a:cxn>
                    <a:cxn ang="0">
                      <a:pos x="2" y="7710"/>
                    </a:cxn>
                    <a:cxn ang="0">
                      <a:pos x="0" y="7713"/>
                    </a:cxn>
                    <a:cxn ang="0">
                      <a:pos x="0" y="8530"/>
                    </a:cxn>
                    <a:cxn ang="0">
                      <a:pos x="4" y="8537"/>
                    </a:cxn>
                    <a:cxn ang="0">
                      <a:pos x="5" y="8547"/>
                    </a:cxn>
                    <a:cxn ang="0">
                      <a:pos x="4" y="8547"/>
                    </a:cxn>
                    <a:cxn ang="0">
                      <a:pos x="4" y="8549"/>
                    </a:cxn>
                    <a:cxn ang="0">
                      <a:pos x="4" y="8551"/>
                    </a:cxn>
                    <a:cxn ang="0">
                      <a:pos x="4" y="8556"/>
                    </a:cxn>
                    <a:cxn ang="0">
                      <a:pos x="2" y="8560"/>
                    </a:cxn>
                    <a:cxn ang="0">
                      <a:pos x="0" y="8565"/>
                    </a:cxn>
                    <a:cxn ang="0">
                      <a:pos x="0" y="8619"/>
                    </a:cxn>
                    <a:cxn ang="0">
                      <a:pos x="4" y="8620"/>
                    </a:cxn>
                    <a:cxn ang="0">
                      <a:pos x="4" y="8696"/>
                    </a:cxn>
                    <a:cxn ang="0">
                      <a:pos x="0" y="8696"/>
                    </a:cxn>
                    <a:cxn ang="0">
                      <a:pos x="0" y="12340"/>
                    </a:cxn>
                    <a:cxn ang="0">
                      <a:pos x="3" y="12348"/>
                    </a:cxn>
                    <a:cxn ang="0">
                      <a:pos x="4" y="12355"/>
                    </a:cxn>
                    <a:cxn ang="0">
                      <a:pos x="3" y="12363"/>
                    </a:cxn>
                    <a:cxn ang="0">
                      <a:pos x="0" y="12372"/>
                    </a:cxn>
                    <a:cxn ang="0">
                      <a:pos x="0" y="12426"/>
                    </a:cxn>
                    <a:cxn ang="0">
                      <a:pos x="3" y="12427"/>
                    </a:cxn>
                    <a:cxn ang="0">
                      <a:pos x="3" y="12504"/>
                    </a:cxn>
                    <a:cxn ang="0">
                      <a:pos x="0" y="12504"/>
                    </a:cxn>
                    <a:cxn ang="0">
                      <a:pos x="0" y="14318"/>
                    </a:cxn>
                    <a:cxn ang="0">
                      <a:pos x="4" y="14313"/>
                    </a:cxn>
                    <a:cxn ang="0">
                      <a:pos x="9" y="14308"/>
                    </a:cxn>
                    <a:cxn ang="0">
                      <a:pos x="12" y="14306"/>
                    </a:cxn>
                    <a:cxn ang="0">
                      <a:pos x="12" y="11"/>
                    </a:cxn>
                  </a:cxnLst>
                  <a:rect l="txL" t="txT" r="txR" b="txB"/>
                  <a:pathLst>
                    <a:path w="12" h="14318">
                      <a:moveTo>
                        <a:pt x="12" y="11"/>
                      </a:move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2834"/>
                      </a:lnTo>
                      <a:lnTo>
                        <a:pt x="2" y="2836"/>
                      </a:lnTo>
                      <a:lnTo>
                        <a:pt x="0" y="2836"/>
                      </a:lnTo>
                      <a:lnTo>
                        <a:pt x="0" y="2838"/>
                      </a:lnTo>
                      <a:lnTo>
                        <a:pt x="0" y="2840"/>
                      </a:lnTo>
                      <a:lnTo>
                        <a:pt x="0" y="2845"/>
                      </a:lnTo>
                      <a:lnTo>
                        <a:pt x="0" y="2930"/>
                      </a:lnTo>
                      <a:lnTo>
                        <a:pt x="2" y="2943"/>
                      </a:lnTo>
                      <a:lnTo>
                        <a:pt x="0" y="2945"/>
                      </a:lnTo>
                      <a:lnTo>
                        <a:pt x="0" y="2949"/>
                      </a:lnTo>
                      <a:lnTo>
                        <a:pt x="0" y="2955"/>
                      </a:lnTo>
                      <a:lnTo>
                        <a:pt x="0" y="3773"/>
                      </a:lnTo>
                      <a:lnTo>
                        <a:pt x="2" y="3782"/>
                      </a:lnTo>
                      <a:lnTo>
                        <a:pt x="0" y="3787"/>
                      </a:lnTo>
                      <a:lnTo>
                        <a:pt x="0" y="3792"/>
                      </a:lnTo>
                      <a:lnTo>
                        <a:pt x="0" y="3889"/>
                      </a:lnTo>
                      <a:lnTo>
                        <a:pt x="2" y="3893"/>
                      </a:lnTo>
                      <a:lnTo>
                        <a:pt x="0" y="3897"/>
                      </a:lnTo>
                      <a:lnTo>
                        <a:pt x="0" y="7590"/>
                      </a:lnTo>
                      <a:lnTo>
                        <a:pt x="0" y="7593"/>
                      </a:lnTo>
                      <a:lnTo>
                        <a:pt x="2" y="7600"/>
                      </a:lnTo>
                      <a:lnTo>
                        <a:pt x="0" y="7601"/>
                      </a:lnTo>
                      <a:lnTo>
                        <a:pt x="0" y="7696"/>
                      </a:lnTo>
                      <a:lnTo>
                        <a:pt x="2" y="7710"/>
                      </a:lnTo>
                      <a:lnTo>
                        <a:pt x="0" y="7713"/>
                      </a:lnTo>
                      <a:lnTo>
                        <a:pt x="0" y="8530"/>
                      </a:lnTo>
                      <a:lnTo>
                        <a:pt x="4" y="8537"/>
                      </a:lnTo>
                      <a:lnTo>
                        <a:pt x="5" y="8547"/>
                      </a:lnTo>
                      <a:lnTo>
                        <a:pt x="4" y="8547"/>
                      </a:lnTo>
                      <a:lnTo>
                        <a:pt x="4" y="8549"/>
                      </a:lnTo>
                      <a:lnTo>
                        <a:pt x="4" y="8551"/>
                      </a:lnTo>
                      <a:lnTo>
                        <a:pt x="4" y="8556"/>
                      </a:lnTo>
                      <a:lnTo>
                        <a:pt x="2" y="8560"/>
                      </a:lnTo>
                      <a:lnTo>
                        <a:pt x="0" y="8565"/>
                      </a:lnTo>
                      <a:lnTo>
                        <a:pt x="0" y="8619"/>
                      </a:lnTo>
                      <a:lnTo>
                        <a:pt x="4" y="8620"/>
                      </a:lnTo>
                      <a:lnTo>
                        <a:pt x="4" y="8696"/>
                      </a:lnTo>
                      <a:lnTo>
                        <a:pt x="0" y="8696"/>
                      </a:lnTo>
                      <a:lnTo>
                        <a:pt x="0" y="12340"/>
                      </a:lnTo>
                      <a:lnTo>
                        <a:pt x="3" y="12348"/>
                      </a:lnTo>
                      <a:lnTo>
                        <a:pt x="4" y="12355"/>
                      </a:lnTo>
                      <a:lnTo>
                        <a:pt x="3" y="12363"/>
                      </a:lnTo>
                      <a:lnTo>
                        <a:pt x="0" y="12372"/>
                      </a:lnTo>
                      <a:lnTo>
                        <a:pt x="0" y="12426"/>
                      </a:lnTo>
                      <a:lnTo>
                        <a:pt x="3" y="12427"/>
                      </a:lnTo>
                      <a:lnTo>
                        <a:pt x="3" y="12504"/>
                      </a:lnTo>
                      <a:lnTo>
                        <a:pt x="0" y="12504"/>
                      </a:lnTo>
                      <a:lnTo>
                        <a:pt x="0" y="14318"/>
                      </a:lnTo>
                      <a:lnTo>
                        <a:pt x="4" y="14313"/>
                      </a:lnTo>
                      <a:lnTo>
                        <a:pt x="9" y="14308"/>
                      </a:lnTo>
                      <a:lnTo>
                        <a:pt x="12" y="14306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D2D2D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2" name="Freeform 25"/>
                <p:cNvSpPr/>
                <p:nvPr/>
              </p:nvSpPr>
              <p:spPr>
                <a:xfrm>
                  <a:off x="1551" y="-11212"/>
                  <a:ext cx="11" cy="2844"/>
                </a:xfrm>
                <a:custGeom>
                  <a:avLst/>
                  <a:gdLst>
                    <a:gd name="txL" fmla="*/ 0 w 11"/>
                    <a:gd name="txT" fmla="*/ 0 h 2844"/>
                    <a:gd name="txR" fmla="*/ 11 w 11"/>
                    <a:gd name="txB" fmla="*/ 2844 h 2844"/>
                  </a:gdLst>
                  <a:ahLst/>
                  <a:cxnLst>
                    <a:cxn ang="0">
                      <a:pos x="11" y="10"/>
                    </a:cxn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0" y="868"/>
                    </a:cxn>
                    <a:cxn ang="0">
                      <a:pos x="0" y="870"/>
                    </a:cxn>
                    <a:cxn ang="0">
                      <a:pos x="0" y="974"/>
                    </a:cxn>
                    <a:cxn ang="0">
                      <a:pos x="0" y="975"/>
                    </a:cxn>
                    <a:cxn ang="0">
                      <a:pos x="0" y="1861"/>
                    </a:cxn>
                    <a:cxn ang="0">
                      <a:pos x="0" y="1862"/>
                    </a:cxn>
                    <a:cxn ang="0">
                      <a:pos x="1" y="1865"/>
                    </a:cxn>
                    <a:cxn ang="0">
                      <a:pos x="4" y="1870"/>
                    </a:cxn>
                    <a:cxn ang="0">
                      <a:pos x="6" y="1880"/>
                    </a:cxn>
                    <a:cxn ang="0">
                      <a:pos x="5" y="1880"/>
                    </a:cxn>
                    <a:cxn ang="0">
                      <a:pos x="5" y="1881"/>
                    </a:cxn>
                    <a:cxn ang="0">
                      <a:pos x="5" y="1884"/>
                    </a:cxn>
                    <a:cxn ang="0">
                      <a:pos x="4" y="1889"/>
                    </a:cxn>
                    <a:cxn ang="0">
                      <a:pos x="1" y="1892"/>
                    </a:cxn>
                    <a:cxn ang="0">
                      <a:pos x="0" y="1897"/>
                    </a:cxn>
                    <a:cxn ang="0">
                      <a:pos x="0" y="1974"/>
                    </a:cxn>
                    <a:cxn ang="0">
                      <a:pos x="4" y="1984"/>
                    </a:cxn>
                    <a:cxn ang="0">
                      <a:pos x="6" y="1995"/>
                    </a:cxn>
                    <a:cxn ang="0">
                      <a:pos x="0" y="2015"/>
                    </a:cxn>
                    <a:cxn ang="0">
                      <a:pos x="0" y="2826"/>
                    </a:cxn>
                    <a:cxn ang="0">
                      <a:pos x="11" y="2844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2844">
                      <a:moveTo>
                        <a:pt x="11" y="10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868"/>
                      </a:lnTo>
                      <a:lnTo>
                        <a:pt x="0" y="870"/>
                      </a:lnTo>
                      <a:lnTo>
                        <a:pt x="0" y="974"/>
                      </a:lnTo>
                      <a:lnTo>
                        <a:pt x="0" y="975"/>
                      </a:lnTo>
                      <a:lnTo>
                        <a:pt x="0" y="1861"/>
                      </a:lnTo>
                      <a:lnTo>
                        <a:pt x="0" y="1862"/>
                      </a:lnTo>
                      <a:lnTo>
                        <a:pt x="1" y="1865"/>
                      </a:lnTo>
                      <a:lnTo>
                        <a:pt x="4" y="1870"/>
                      </a:lnTo>
                      <a:lnTo>
                        <a:pt x="6" y="1880"/>
                      </a:lnTo>
                      <a:lnTo>
                        <a:pt x="5" y="1880"/>
                      </a:lnTo>
                      <a:lnTo>
                        <a:pt x="5" y="1881"/>
                      </a:lnTo>
                      <a:lnTo>
                        <a:pt x="5" y="1884"/>
                      </a:lnTo>
                      <a:lnTo>
                        <a:pt x="4" y="1889"/>
                      </a:lnTo>
                      <a:lnTo>
                        <a:pt x="1" y="1892"/>
                      </a:lnTo>
                      <a:lnTo>
                        <a:pt x="0" y="1897"/>
                      </a:lnTo>
                      <a:lnTo>
                        <a:pt x="0" y="1974"/>
                      </a:lnTo>
                      <a:lnTo>
                        <a:pt x="4" y="1984"/>
                      </a:lnTo>
                      <a:lnTo>
                        <a:pt x="6" y="1995"/>
                      </a:lnTo>
                      <a:lnTo>
                        <a:pt x="0" y="2015"/>
                      </a:lnTo>
                      <a:lnTo>
                        <a:pt x="0" y="2826"/>
                      </a:lnTo>
                      <a:lnTo>
                        <a:pt x="11" y="284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3" name="Freeform 26"/>
                <p:cNvSpPr/>
                <p:nvPr/>
              </p:nvSpPr>
              <p:spPr>
                <a:xfrm>
                  <a:off x="1540" y="-11219"/>
                  <a:ext cx="11" cy="875"/>
                </a:xfrm>
                <a:custGeom>
                  <a:avLst/>
                  <a:gdLst>
                    <a:gd name="txL" fmla="*/ 0 w 11"/>
                    <a:gd name="txT" fmla="*/ 0 h 875"/>
                    <a:gd name="txR" fmla="*/ 11 w 11"/>
                    <a:gd name="txB" fmla="*/ 875 h 875"/>
                  </a:gdLst>
                  <a:ahLst/>
                  <a:cxnLst>
                    <a:cxn ang="0">
                      <a:pos x="11" y="7"/>
                    </a:cxn>
                    <a:cxn ang="0">
                      <a:pos x="7" y="4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3" y="677"/>
                    </a:cxn>
                    <a:cxn ang="0">
                      <a:pos x="5" y="687"/>
                    </a:cxn>
                    <a:cxn ang="0">
                      <a:pos x="3" y="692"/>
                    </a:cxn>
                    <a:cxn ang="0">
                      <a:pos x="3" y="698"/>
                    </a:cxn>
                    <a:cxn ang="0">
                      <a:pos x="1" y="703"/>
                    </a:cxn>
                    <a:cxn ang="0">
                      <a:pos x="0" y="705"/>
                    </a:cxn>
                    <a:cxn ang="0">
                      <a:pos x="0" y="709"/>
                    </a:cxn>
                    <a:cxn ang="0">
                      <a:pos x="0" y="850"/>
                    </a:cxn>
                    <a:cxn ang="0">
                      <a:pos x="7" y="862"/>
                    </a:cxn>
                    <a:cxn ang="0">
                      <a:pos x="10" y="868"/>
                    </a:cxn>
                    <a:cxn ang="0">
                      <a:pos x="11" y="875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75">
                      <a:moveTo>
                        <a:pt x="11" y="7"/>
                      </a:move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3" y="677"/>
                      </a:lnTo>
                      <a:lnTo>
                        <a:pt x="5" y="687"/>
                      </a:lnTo>
                      <a:lnTo>
                        <a:pt x="3" y="692"/>
                      </a:lnTo>
                      <a:lnTo>
                        <a:pt x="3" y="698"/>
                      </a:lnTo>
                      <a:lnTo>
                        <a:pt x="1" y="703"/>
                      </a:lnTo>
                      <a:lnTo>
                        <a:pt x="0" y="705"/>
                      </a:lnTo>
                      <a:lnTo>
                        <a:pt x="0" y="709"/>
                      </a:lnTo>
                      <a:lnTo>
                        <a:pt x="0" y="850"/>
                      </a:lnTo>
                      <a:lnTo>
                        <a:pt x="7" y="862"/>
                      </a:lnTo>
                      <a:lnTo>
                        <a:pt x="10" y="868"/>
                      </a:lnTo>
                      <a:lnTo>
                        <a:pt x="11" y="87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4" name="Freeform 27"/>
                <p:cNvSpPr/>
                <p:nvPr/>
              </p:nvSpPr>
              <p:spPr>
                <a:xfrm>
                  <a:off x="1586" y="-11176"/>
                  <a:ext cx="10" cy="14265"/>
                </a:xfrm>
                <a:custGeom>
                  <a:avLst/>
                  <a:gdLst>
                    <a:gd name="txL" fmla="*/ 0 w 10"/>
                    <a:gd name="txT" fmla="*/ 0 h 14265"/>
                    <a:gd name="txR" fmla="*/ 10 w 10"/>
                    <a:gd name="txB" fmla="*/ 14265 h 14265"/>
                  </a:gdLst>
                  <a:ahLst/>
                  <a:cxnLst>
                    <a:cxn ang="0">
                      <a:pos x="10" y="19"/>
                    </a:cxn>
                    <a:cxn ang="0">
                      <a:pos x="0" y="0"/>
                    </a:cxn>
                    <a:cxn ang="0">
                      <a:pos x="0" y="14265"/>
                    </a:cxn>
                    <a:cxn ang="0">
                      <a:pos x="5" y="14255"/>
                    </a:cxn>
                    <a:cxn ang="0">
                      <a:pos x="10" y="14246"/>
                    </a:cxn>
                    <a:cxn ang="0">
                      <a:pos x="10" y="19"/>
                    </a:cxn>
                  </a:cxnLst>
                  <a:rect l="txL" t="txT" r="txR" b="txB"/>
                  <a:pathLst>
                    <a:path w="10" h="14265">
                      <a:moveTo>
                        <a:pt x="10" y="19"/>
                      </a:moveTo>
                      <a:lnTo>
                        <a:pt x="0" y="0"/>
                      </a:lnTo>
                      <a:lnTo>
                        <a:pt x="0" y="14265"/>
                      </a:lnTo>
                      <a:lnTo>
                        <a:pt x="5" y="14255"/>
                      </a:lnTo>
                      <a:lnTo>
                        <a:pt x="10" y="14246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CECEC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5" name="Freeform 28"/>
                <p:cNvSpPr/>
                <p:nvPr/>
              </p:nvSpPr>
              <p:spPr>
                <a:xfrm>
                  <a:off x="1574" y="-11191"/>
                  <a:ext cx="12" cy="14295"/>
                </a:xfrm>
                <a:custGeom>
                  <a:avLst/>
                  <a:gdLst>
                    <a:gd name="txL" fmla="*/ 0 w 12"/>
                    <a:gd name="txT" fmla="*/ 0 h 14295"/>
                    <a:gd name="txR" fmla="*/ 12 w 12"/>
                    <a:gd name="txB" fmla="*/ 14295 h 14295"/>
                  </a:gdLst>
                  <a:ahLst/>
                  <a:cxnLst>
                    <a:cxn ang="0">
                      <a:pos x="12" y="15"/>
                    </a:cxn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14295"/>
                    </a:cxn>
                    <a:cxn ang="0">
                      <a:pos x="12" y="14280"/>
                    </a:cxn>
                    <a:cxn ang="0">
                      <a:pos x="12" y="15"/>
                    </a:cxn>
                  </a:cxnLst>
                  <a:rect l="txL" t="txT" r="txR" b="txB"/>
                  <a:pathLst>
                    <a:path w="12" h="14295">
                      <a:moveTo>
                        <a:pt x="12" y="1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4295"/>
                      </a:lnTo>
                      <a:lnTo>
                        <a:pt x="12" y="1428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D0D0D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6" name="Freeform 29"/>
                <p:cNvSpPr/>
                <p:nvPr/>
              </p:nvSpPr>
              <p:spPr>
                <a:xfrm>
                  <a:off x="1493" y="-11234"/>
                  <a:ext cx="12" cy="735"/>
                </a:xfrm>
                <a:custGeom>
                  <a:avLst/>
                  <a:gdLst>
                    <a:gd name="txL" fmla="*/ 0 w 12"/>
                    <a:gd name="txT" fmla="*/ 0 h 735"/>
                    <a:gd name="txR" fmla="*/ 12 w 12"/>
                    <a:gd name="txB" fmla="*/ 735 h 735"/>
                  </a:gdLst>
                  <a:ahLst/>
                  <a:cxnLst>
                    <a:cxn ang="0">
                      <a:pos x="12" y="2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735"/>
                    </a:cxn>
                    <a:cxn ang="0">
                      <a:pos x="5" y="734"/>
                    </a:cxn>
                    <a:cxn ang="0">
                      <a:pos x="12" y="734"/>
                    </a:cxn>
                    <a:cxn ang="0">
                      <a:pos x="12" y="665"/>
                    </a:cxn>
                    <a:cxn ang="0">
                      <a:pos x="12" y="2"/>
                    </a:cxn>
                  </a:cxnLst>
                  <a:rect l="txL" t="txT" r="txR" b="txB"/>
                  <a:pathLst>
                    <a:path w="12" h="735">
                      <a:moveTo>
                        <a:pt x="12" y="2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5" y="734"/>
                      </a:lnTo>
                      <a:lnTo>
                        <a:pt x="12" y="734"/>
                      </a:lnTo>
                      <a:lnTo>
                        <a:pt x="12" y="66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7" name="Freeform 30"/>
                <p:cNvSpPr/>
                <p:nvPr/>
              </p:nvSpPr>
              <p:spPr>
                <a:xfrm>
                  <a:off x="1596" y="-11157"/>
                  <a:ext cx="13" cy="14227"/>
                </a:xfrm>
                <a:custGeom>
                  <a:avLst/>
                  <a:gdLst>
                    <a:gd name="txL" fmla="*/ 0 w 13"/>
                    <a:gd name="txT" fmla="*/ 0 h 14227"/>
                    <a:gd name="txR" fmla="*/ 13 w 13"/>
                    <a:gd name="txB" fmla="*/ 14227 h 14227"/>
                  </a:gdLst>
                  <a:ahLst/>
                  <a:cxnLst>
                    <a:cxn ang="0">
                      <a:pos x="13" y="56"/>
                    </a:cxn>
                    <a:cxn ang="0">
                      <a:pos x="11" y="41"/>
                    </a:cxn>
                    <a:cxn ang="0">
                      <a:pos x="9" y="26"/>
                    </a:cxn>
                    <a:cxn ang="0">
                      <a:pos x="5" y="12"/>
                    </a:cxn>
                    <a:cxn ang="0">
                      <a:pos x="0" y="0"/>
                    </a:cxn>
                    <a:cxn ang="0">
                      <a:pos x="0" y="14227"/>
                    </a:cxn>
                    <a:cxn ang="0">
                      <a:pos x="5" y="14212"/>
                    </a:cxn>
                    <a:cxn ang="0">
                      <a:pos x="6" y="14205"/>
                    </a:cxn>
                    <a:cxn ang="0">
                      <a:pos x="9" y="14198"/>
                    </a:cxn>
                    <a:cxn ang="0">
                      <a:pos x="11" y="14183"/>
                    </a:cxn>
                    <a:cxn ang="0">
                      <a:pos x="11" y="14176"/>
                    </a:cxn>
                    <a:cxn ang="0">
                      <a:pos x="11" y="14172"/>
                    </a:cxn>
                    <a:cxn ang="0">
                      <a:pos x="13" y="14170"/>
                    </a:cxn>
                    <a:cxn ang="0">
                      <a:pos x="13" y="56"/>
                    </a:cxn>
                  </a:cxnLst>
                  <a:rect l="txL" t="txT" r="txR" b="txB"/>
                  <a:pathLst>
                    <a:path w="13" h="14227">
                      <a:moveTo>
                        <a:pt x="13" y="56"/>
                      </a:moveTo>
                      <a:lnTo>
                        <a:pt x="11" y="41"/>
                      </a:lnTo>
                      <a:lnTo>
                        <a:pt x="9" y="26"/>
                      </a:lnTo>
                      <a:lnTo>
                        <a:pt x="5" y="12"/>
                      </a:lnTo>
                      <a:lnTo>
                        <a:pt x="0" y="0"/>
                      </a:lnTo>
                      <a:lnTo>
                        <a:pt x="0" y="14227"/>
                      </a:lnTo>
                      <a:lnTo>
                        <a:pt x="5" y="14212"/>
                      </a:lnTo>
                      <a:lnTo>
                        <a:pt x="6" y="14205"/>
                      </a:lnTo>
                      <a:lnTo>
                        <a:pt x="9" y="14198"/>
                      </a:lnTo>
                      <a:lnTo>
                        <a:pt x="11" y="14183"/>
                      </a:lnTo>
                      <a:lnTo>
                        <a:pt x="11" y="14176"/>
                      </a:lnTo>
                      <a:lnTo>
                        <a:pt x="11" y="14172"/>
                      </a:lnTo>
                      <a:lnTo>
                        <a:pt x="13" y="14170"/>
                      </a:lnTo>
                      <a:lnTo>
                        <a:pt x="13" y="56"/>
                      </a:lnTo>
                      <a:close/>
                    </a:path>
                  </a:pathLst>
                </a:custGeom>
                <a:solidFill>
                  <a:srgbClr val="CCCCC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8" name="Freeform 31"/>
                <p:cNvSpPr/>
                <p:nvPr/>
              </p:nvSpPr>
              <p:spPr>
                <a:xfrm>
                  <a:off x="1378" y="-10782"/>
                  <a:ext cx="11" cy="13771"/>
                </a:xfrm>
                <a:custGeom>
                  <a:avLst/>
                  <a:gdLst>
                    <a:gd name="txL" fmla="*/ 0 w 11"/>
                    <a:gd name="txT" fmla="*/ 0 h 13771"/>
                    <a:gd name="txR" fmla="*/ 11 w 11"/>
                    <a:gd name="txB" fmla="*/ 13771 h 13771"/>
                  </a:gdLst>
                  <a:ahLst/>
                  <a:cxnLst>
                    <a:cxn ang="0">
                      <a:pos x="11" y="0"/>
                    </a:cxn>
                    <a:cxn ang="0">
                      <a:pos x="0" y="60"/>
                    </a:cxn>
                    <a:cxn ang="0">
                      <a:pos x="0" y="13761"/>
                    </a:cxn>
                    <a:cxn ang="0">
                      <a:pos x="11" y="1377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13771">
                      <a:moveTo>
                        <a:pt x="11" y="0"/>
                      </a:moveTo>
                      <a:lnTo>
                        <a:pt x="0" y="60"/>
                      </a:lnTo>
                      <a:lnTo>
                        <a:pt x="0" y="13761"/>
                      </a:lnTo>
                      <a:lnTo>
                        <a:pt x="11" y="1377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29" name="Freeform 32"/>
                <p:cNvSpPr/>
                <p:nvPr/>
              </p:nvSpPr>
              <p:spPr>
                <a:xfrm>
                  <a:off x="1371" y="-10722"/>
                  <a:ext cx="7" cy="13701"/>
                </a:xfrm>
                <a:custGeom>
                  <a:avLst/>
                  <a:gdLst>
                    <a:gd name="txL" fmla="*/ 0 w 7"/>
                    <a:gd name="txT" fmla="*/ 0 h 13701"/>
                    <a:gd name="txR" fmla="*/ 7 w 7"/>
                    <a:gd name="txB" fmla="*/ 13701 h 13701"/>
                  </a:gdLst>
                  <a:ahLst/>
                  <a:cxnLst>
                    <a:cxn ang="0">
                      <a:pos x="7" y="0"/>
                    </a:cxn>
                    <a:cxn ang="0">
                      <a:pos x="1" y="27"/>
                    </a:cxn>
                    <a:cxn ang="0">
                      <a:pos x="0" y="11047"/>
                    </a:cxn>
                    <a:cxn ang="0">
                      <a:pos x="0" y="13676"/>
                    </a:cxn>
                    <a:cxn ang="0">
                      <a:pos x="0" y="13696"/>
                    </a:cxn>
                    <a:cxn ang="0">
                      <a:pos x="7" y="13701"/>
                    </a:cxn>
                    <a:cxn ang="0">
                      <a:pos x="7" y="0"/>
                    </a:cxn>
                  </a:cxnLst>
                  <a:rect l="txL" t="txT" r="txR" b="txB"/>
                  <a:pathLst>
                    <a:path w="7" h="13701">
                      <a:moveTo>
                        <a:pt x="7" y="0"/>
                      </a:moveTo>
                      <a:lnTo>
                        <a:pt x="1" y="27"/>
                      </a:lnTo>
                      <a:lnTo>
                        <a:pt x="0" y="11047"/>
                      </a:lnTo>
                      <a:lnTo>
                        <a:pt x="0" y="13676"/>
                      </a:lnTo>
                      <a:lnTo>
                        <a:pt x="0" y="13696"/>
                      </a:lnTo>
                      <a:lnTo>
                        <a:pt x="7" y="1370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0" name="Freeform 33"/>
                <p:cNvSpPr/>
                <p:nvPr/>
              </p:nvSpPr>
              <p:spPr>
                <a:xfrm>
                  <a:off x="1425" y="-10500"/>
                  <a:ext cx="11" cy="135"/>
                </a:xfrm>
                <a:custGeom>
                  <a:avLst/>
                  <a:gdLst>
                    <a:gd name="txL" fmla="*/ 0 w 11"/>
                    <a:gd name="txT" fmla="*/ 0 h 135"/>
                    <a:gd name="txR" fmla="*/ 11 w 11"/>
                    <a:gd name="txB" fmla="*/ 135 h 135"/>
                  </a:gdLst>
                  <a:ahLst/>
                  <a:cxnLst>
                    <a:cxn ang="0">
                      <a:pos x="11" y="9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135"/>
                    </a:cxn>
                    <a:cxn ang="0">
                      <a:pos x="8" y="126"/>
                    </a:cxn>
                    <a:cxn ang="0">
                      <a:pos x="11" y="124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135">
                      <a:moveTo>
                        <a:pt x="11" y="9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135"/>
                      </a:lnTo>
                      <a:lnTo>
                        <a:pt x="8" y="126"/>
                      </a:lnTo>
                      <a:lnTo>
                        <a:pt x="11" y="12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1" name="Freeform 34"/>
                <p:cNvSpPr/>
                <p:nvPr/>
              </p:nvSpPr>
              <p:spPr>
                <a:xfrm>
                  <a:off x="1436" y="-10491"/>
                  <a:ext cx="11" cy="115"/>
                </a:xfrm>
                <a:custGeom>
                  <a:avLst/>
                  <a:gdLst>
                    <a:gd name="txL" fmla="*/ 0 w 11"/>
                    <a:gd name="txT" fmla="*/ 0 h 115"/>
                    <a:gd name="txR" fmla="*/ 11 w 11"/>
                    <a:gd name="txB" fmla="*/ 115 h 115"/>
                  </a:gdLst>
                  <a:ahLst/>
                  <a:cxnLst>
                    <a:cxn ang="0">
                      <a:pos x="11" y="4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115"/>
                    </a:cxn>
                    <a:cxn ang="0">
                      <a:pos x="11" y="111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115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11" y="111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2" name="Freeform 35"/>
                <p:cNvSpPr/>
                <p:nvPr/>
              </p:nvSpPr>
              <p:spPr>
                <a:xfrm>
                  <a:off x="1447" y="-10487"/>
                  <a:ext cx="11" cy="107"/>
                </a:xfrm>
                <a:custGeom>
                  <a:avLst/>
                  <a:gdLst>
                    <a:gd name="txL" fmla="*/ 0 w 11"/>
                    <a:gd name="txT" fmla="*/ 0 h 107"/>
                    <a:gd name="txR" fmla="*/ 11 w 11"/>
                    <a:gd name="txB" fmla="*/ 107 h 10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107"/>
                    </a:cxn>
                    <a:cxn ang="0">
                      <a:pos x="11" y="10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10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107"/>
                      </a:lnTo>
                      <a:lnTo>
                        <a:pt x="11" y="10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3" name="Freeform 36"/>
                <p:cNvSpPr/>
                <p:nvPr/>
              </p:nvSpPr>
              <p:spPr>
                <a:xfrm>
                  <a:off x="1471" y="-10482"/>
                  <a:ext cx="10" cy="97"/>
                </a:xfrm>
                <a:custGeom>
                  <a:avLst/>
                  <a:gdLst>
                    <a:gd name="txL" fmla="*/ 0 w 10"/>
                    <a:gd name="txT" fmla="*/ 0 h 97"/>
                    <a:gd name="txR" fmla="*/ 10 w 10"/>
                    <a:gd name="txB" fmla="*/ 97 h 97"/>
                  </a:gdLst>
                  <a:ahLst/>
                  <a:cxnLst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97"/>
                    </a:cxn>
                    <a:cxn ang="0">
                      <a:pos x="10" y="9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97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0" y="9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4" name="Freeform 37"/>
                <p:cNvSpPr/>
                <p:nvPr/>
              </p:nvSpPr>
              <p:spPr>
                <a:xfrm>
                  <a:off x="1481" y="-10484"/>
                  <a:ext cx="12" cy="99"/>
                </a:xfrm>
                <a:custGeom>
                  <a:avLst/>
                  <a:gdLst>
                    <a:gd name="txL" fmla="*/ 0 w 12"/>
                    <a:gd name="txT" fmla="*/ 0 h 99"/>
                    <a:gd name="txR" fmla="*/ 12 w 12"/>
                    <a:gd name="txB" fmla="*/ 99 h 99"/>
                  </a:gdLst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99"/>
                    </a:cxn>
                    <a:cxn ang="0">
                      <a:pos x="1" y="99"/>
                    </a:cxn>
                    <a:cxn ang="0">
                      <a:pos x="12" y="99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99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9"/>
                      </a:lnTo>
                      <a:lnTo>
                        <a:pt x="1" y="99"/>
                      </a:lnTo>
                      <a:lnTo>
                        <a:pt x="12" y="9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5" name="Freeform 38"/>
                <p:cNvSpPr/>
                <p:nvPr/>
              </p:nvSpPr>
              <p:spPr>
                <a:xfrm>
                  <a:off x="1458" y="-10484"/>
                  <a:ext cx="13" cy="100"/>
                </a:xfrm>
                <a:custGeom>
                  <a:avLst/>
                  <a:gdLst>
                    <a:gd name="txL" fmla="*/ 0 w 13"/>
                    <a:gd name="txT" fmla="*/ 0 h 100"/>
                    <a:gd name="txR" fmla="*/ 13 w 13"/>
                    <a:gd name="txB" fmla="*/ 100 h 100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13" y="9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10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3" y="9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6" name="Freeform 39"/>
                <p:cNvSpPr/>
                <p:nvPr/>
              </p:nvSpPr>
              <p:spPr>
                <a:xfrm>
                  <a:off x="1415" y="-10557"/>
                  <a:ext cx="10" cy="45"/>
                </a:xfrm>
                <a:custGeom>
                  <a:avLst/>
                  <a:gdLst>
                    <a:gd name="txL" fmla="*/ 0 w 10"/>
                    <a:gd name="txT" fmla="*/ 0 h 45"/>
                    <a:gd name="txR" fmla="*/ 10 w 10"/>
                    <a:gd name="txB" fmla="*/ 45 h 45"/>
                  </a:gdLst>
                  <a:ahLst/>
                  <a:cxnLst>
                    <a:cxn ang="0">
                      <a:pos x="10" y="0"/>
                    </a:cxn>
                    <a:cxn ang="0">
                      <a:pos x="7" y="1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2" y="35"/>
                    </a:cxn>
                    <a:cxn ang="0">
                      <a:pos x="5" y="40"/>
                    </a:cxn>
                    <a:cxn ang="0">
                      <a:pos x="10" y="45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45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0" y="4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7" name="Freeform 40"/>
                <p:cNvSpPr/>
                <p:nvPr/>
              </p:nvSpPr>
              <p:spPr>
                <a:xfrm>
                  <a:off x="1425" y="-10565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0"/>
                    </a:cxn>
                    <a:cxn ang="0">
                      <a:pos x="0" y="8"/>
                    </a:cxn>
                    <a:cxn ang="0">
                      <a:pos x="0" y="53"/>
                    </a:cxn>
                    <a:cxn ang="0">
                      <a:pos x="7" y="58"/>
                    </a:cxn>
                    <a:cxn ang="0">
                      <a:pos x="11" y="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9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53"/>
                      </a:lnTo>
                      <a:lnTo>
                        <a:pt x="7" y="58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8" name="Freeform 41"/>
                <p:cNvSpPr/>
                <p:nvPr/>
              </p:nvSpPr>
              <p:spPr>
                <a:xfrm>
                  <a:off x="1412" y="-10519"/>
                  <a:ext cx="13" cy="13540"/>
                </a:xfrm>
                <a:custGeom>
                  <a:avLst/>
                  <a:gdLst>
                    <a:gd name="txL" fmla="*/ 0 w 13"/>
                    <a:gd name="txT" fmla="*/ 0 h 13540"/>
                    <a:gd name="txR" fmla="*/ 13 w 13"/>
                    <a:gd name="txB" fmla="*/ 13540 h 13540"/>
                  </a:gdLst>
                  <a:ahLst/>
                  <a:cxnLst>
                    <a:cxn ang="0">
                      <a:pos x="4" y="9"/>
                    </a:cxn>
                    <a:cxn ang="0">
                      <a:pos x="0" y="13529"/>
                    </a:cxn>
                    <a:cxn ang="0">
                      <a:pos x="13" y="10840"/>
                    </a:cxn>
                    <a:cxn ang="0">
                      <a:pos x="9" y="10831"/>
                    </a:cxn>
                    <a:cxn ang="0">
                      <a:pos x="13" y="10746"/>
                    </a:cxn>
                    <a:cxn ang="0">
                      <a:pos x="10" y="10726"/>
                    </a:cxn>
                    <a:cxn ang="0">
                      <a:pos x="13" y="9853"/>
                    </a:cxn>
                    <a:cxn ang="0">
                      <a:pos x="13" y="9827"/>
                    </a:cxn>
                    <a:cxn ang="0">
                      <a:pos x="5" y="8906"/>
                    </a:cxn>
                    <a:cxn ang="0">
                      <a:pos x="13" y="8902"/>
                    </a:cxn>
                    <a:cxn ang="0">
                      <a:pos x="9" y="8812"/>
                    </a:cxn>
                    <a:cxn ang="0">
                      <a:pos x="9" y="8793"/>
                    </a:cxn>
                    <a:cxn ang="0">
                      <a:pos x="13" y="6037"/>
                    </a:cxn>
                    <a:cxn ang="0">
                      <a:pos x="10" y="6025"/>
                    </a:cxn>
                    <a:cxn ang="0">
                      <a:pos x="13" y="5957"/>
                    </a:cxn>
                    <a:cxn ang="0">
                      <a:pos x="10" y="5937"/>
                    </a:cxn>
                    <a:cxn ang="0">
                      <a:pos x="13" y="5148"/>
                    </a:cxn>
                    <a:cxn ang="0">
                      <a:pos x="11" y="5080"/>
                    </a:cxn>
                    <a:cxn ang="0">
                      <a:pos x="13" y="5024"/>
                    </a:cxn>
                    <a:cxn ang="0">
                      <a:pos x="13" y="4998"/>
                    </a:cxn>
                    <a:cxn ang="0">
                      <a:pos x="10" y="4170"/>
                    </a:cxn>
                    <a:cxn ang="0">
                      <a:pos x="13" y="4152"/>
                    </a:cxn>
                    <a:cxn ang="0">
                      <a:pos x="10" y="4065"/>
                    </a:cxn>
                    <a:cxn ang="0">
                      <a:pos x="13" y="4051"/>
                    </a:cxn>
                    <a:cxn ang="0">
                      <a:pos x="10" y="1303"/>
                    </a:cxn>
                    <a:cxn ang="0">
                      <a:pos x="13" y="1278"/>
                    </a:cxn>
                    <a:cxn ang="0">
                      <a:pos x="10" y="1187"/>
                    </a:cxn>
                    <a:cxn ang="0">
                      <a:pos x="13" y="393"/>
                    </a:cxn>
                    <a:cxn ang="0">
                      <a:pos x="3" y="381"/>
                    </a:cxn>
                    <a:cxn ang="0">
                      <a:pos x="13" y="303"/>
                    </a:cxn>
                    <a:cxn ang="0">
                      <a:pos x="4" y="282"/>
                    </a:cxn>
                    <a:cxn ang="0">
                      <a:pos x="13" y="259"/>
                    </a:cxn>
                    <a:cxn ang="0">
                      <a:pos x="8" y="192"/>
                    </a:cxn>
                    <a:cxn ang="0">
                      <a:pos x="4" y="177"/>
                    </a:cxn>
                    <a:cxn ang="0">
                      <a:pos x="13" y="154"/>
                    </a:cxn>
                  </a:cxnLst>
                  <a:rect l="txL" t="txT" r="txR" b="txB"/>
                  <a:pathLst>
                    <a:path w="13" h="13540">
                      <a:moveTo>
                        <a:pt x="13" y="19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0" y="13529"/>
                      </a:lnTo>
                      <a:lnTo>
                        <a:pt x="13" y="13540"/>
                      </a:lnTo>
                      <a:lnTo>
                        <a:pt x="13" y="10840"/>
                      </a:lnTo>
                      <a:lnTo>
                        <a:pt x="9" y="10835"/>
                      </a:lnTo>
                      <a:lnTo>
                        <a:pt x="9" y="10831"/>
                      </a:lnTo>
                      <a:lnTo>
                        <a:pt x="13" y="10831"/>
                      </a:lnTo>
                      <a:lnTo>
                        <a:pt x="13" y="10746"/>
                      </a:lnTo>
                      <a:lnTo>
                        <a:pt x="10" y="10734"/>
                      </a:lnTo>
                      <a:lnTo>
                        <a:pt x="10" y="10726"/>
                      </a:lnTo>
                      <a:lnTo>
                        <a:pt x="13" y="10720"/>
                      </a:lnTo>
                      <a:lnTo>
                        <a:pt x="13" y="9853"/>
                      </a:lnTo>
                      <a:lnTo>
                        <a:pt x="10" y="9841"/>
                      </a:lnTo>
                      <a:lnTo>
                        <a:pt x="13" y="9827"/>
                      </a:lnTo>
                      <a:lnTo>
                        <a:pt x="13" y="8913"/>
                      </a:lnTo>
                      <a:lnTo>
                        <a:pt x="5" y="8906"/>
                      </a:lnTo>
                      <a:lnTo>
                        <a:pt x="5" y="8902"/>
                      </a:lnTo>
                      <a:lnTo>
                        <a:pt x="13" y="8902"/>
                      </a:lnTo>
                      <a:lnTo>
                        <a:pt x="13" y="8822"/>
                      </a:lnTo>
                      <a:lnTo>
                        <a:pt x="9" y="8812"/>
                      </a:lnTo>
                      <a:lnTo>
                        <a:pt x="8" y="8804"/>
                      </a:lnTo>
                      <a:lnTo>
                        <a:pt x="9" y="8793"/>
                      </a:lnTo>
                      <a:lnTo>
                        <a:pt x="13" y="8786"/>
                      </a:lnTo>
                      <a:lnTo>
                        <a:pt x="13" y="6037"/>
                      </a:lnTo>
                      <a:lnTo>
                        <a:pt x="10" y="6035"/>
                      </a:lnTo>
                      <a:lnTo>
                        <a:pt x="10" y="6025"/>
                      </a:lnTo>
                      <a:lnTo>
                        <a:pt x="13" y="6025"/>
                      </a:lnTo>
                      <a:lnTo>
                        <a:pt x="13" y="5957"/>
                      </a:lnTo>
                      <a:lnTo>
                        <a:pt x="10" y="5944"/>
                      </a:lnTo>
                      <a:lnTo>
                        <a:pt x="10" y="5937"/>
                      </a:lnTo>
                      <a:lnTo>
                        <a:pt x="13" y="5930"/>
                      </a:lnTo>
                      <a:lnTo>
                        <a:pt x="13" y="5148"/>
                      </a:lnTo>
                      <a:lnTo>
                        <a:pt x="11" y="5148"/>
                      </a:lnTo>
                      <a:lnTo>
                        <a:pt x="11" y="5080"/>
                      </a:lnTo>
                      <a:lnTo>
                        <a:pt x="13" y="5080"/>
                      </a:lnTo>
                      <a:lnTo>
                        <a:pt x="13" y="5024"/>
                      </a:lnTo>
                      <a:lnTo>
                        <a:pt x="10" y="5011"/>
                      </a:lnTo>
                      <a:lnTo>
                        <a:pt x="13" y="4998"/>
                      </a:lnTo>
                      <a:lnTo>
                        <a:pt x="13" y="4177"/>
                      </a:lnTo>
                      <a:lnTo>
                        <a:pt x="10" y="4170"/>
                      </a:lnTo>
                      <a:lnTo>
                        <a:pt x="10" y="4161"/>
                      </a:lnTo>
                      <a:lnTo>
                        <a:pt x="13" y="4152"/>
                      </a:lnTo>
                      <a:lnTo>
                        <a:pt x="13" y="4079"/>
                      </a:lnTo>
                      <a:lnTo>
                        <a:pt x="10" y="4065"/>
                      </a:lnTo>
                      <a:lnTo>
                        <a:pt x="10" y="4057"/>
                      </a:lnTo>
                      <a:lnTo>
                        <a:pt x="13" y="4051"/>
                      </a:lnTo>
                      <a:lnTo>
                        <a:pt x="13" y="1312"/>
                      </a:lnTo>
                      <a:lnTo>
                        <a:pt x="10" y="1303"/>
                      </a:lnTo>
                      <a:lnTo>
                        <a:pt x="10" y="1296"/>
                      </a:lnTo>
                      <a:lnTo>
                        <a:pt x="13" y="1278"/>
                      </a:lnTo>
                      <a:lnTo>
                        <a:pt x="13" y="1201"/>
                      </a:lnTo>
                      <a:lnTo>
                        <a:pt x="10" y="1187"/>
                      </a:lnTo>
                      <a:lnTo>
                        <a:pt x="13" y="1174"/>
                      </a:lnTo>
                      <a:lnTo>
                        <a:pt x="13" y="393"/>
                      </a:lnTo>
                      <a:lnTo>
                        <a:pt x="3" y="384"/>
                      </a:lnTo>
                      <a:lnTo>
                        <a:pt x="3" y="381"/>
                      </a:lnTo>
                      <a:lnTo>
                        <a:pt x="13" y="381"/>
                      </a:lnTo>
                      <a:lnTo>
                        <a:pt x="13" y="303"/>
                      </a:lnTo>
                      <a:lnTo>
                        <a:pt x="5" y="293"/>
                      </a:lnTo>
                      <a:lnTo>
                        <a:pt x="4" y="282"/>
                      </a:lnTo>
                      <a:lnTo>
                        <a:pt x="5" y="269"/>
                      </a:lnTo>
                      <a:lnTo>
                        <a:pt x="13" y="259"/>
                      </a:lnTo>
                      <a:lnTo>
                        <a:pt x="13" y="198"/>
                      </a:lnTo>
                      <a:lnTo>
                        <a:pt x="8" y="192"/>
                      </a:lnTo>
                      <a:lnTo>
                        <a:pt x="5" y="187"/>
                      </a:lnTo>
                      <a:lnTo>
                        <a:pt x="4" y="177"/>
                      </a:lnTo>
                      <a:lnTo>
                        <a:pt x="5" y="163"/>
                      </a:lnTo>
                      <a:lnTo>
                        <a:pt x="13" y="154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F5F5F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39" name="Freeform 42"/>
                <p:cNvSpPr/>
                <p:nvPr/>
              </p:nvSpPr>
              <p:spPr>
                <a:xfrm>
                  <a:off x="1425" y="-10321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11" y="9"/>
                    </a:cxn>
                    <a:cxn ang="0">
                      <a:pos x="10" y="9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61"/>
                    </a:cxn>
                    <a:cxn ang="0">
                      <a:pos x="8" y="54"/>
                    </a:cxn>
                    <a:cxn ang="0">
                      <a:pos x="11" y="51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61">
                      <a:moveTo>
                        <a:pt x="11" y="9"/>
                      </a:moveTo>
                      <a:lnTo>
                        <a:pt x="10" y="9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" y="54"/>
                      </a:lnTo>
                      <a:lnTo>
                        <a:pt x="11" y="51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0" name="Freeform 43"/>
                <p:cNvSpPr/>
                <p:nvPr/>
              </p:nvSpPr>
              <p:spPr>
                <a:xfrm>
                  <a:off x="1436" y="-10312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5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1" y="39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2">
                      <a:moveTo>
                        <a:pt x="11" y="5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1" y="3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1" name="Freeform 44"/>
                <p:cNvSpPr/>
                <p:nvPr/>
              </p:nvSpPr>
              <p:spPr>
                <a:xfrm>
                  <a:off x="1447" y="-10307"/>
                  <a:ext cx="11" cy="34"/>
                </a:xfrm>
                <a:custGeom>
                  <a:avLst/>
                  <a:gdLst>
                    <a:gd name="txL" fmla="*/ 0 w 11"/>
                    <a:gd name="txT" fmla="*/ 0 h 34"/>
                    <a:gd name="txR" fmla="*/ 11 w 11"/>
                    <a:gd name="txB" fmla="*/ 34 h 34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11" y="29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34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1" y="2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2" name="Freeform 45"/>
                <p:cNvSpPr/>
                <p:nvPr/>
              </p:nvSpPr>
              <p:spPr>
                <a:xfrm>
                  <a:off x="1481" y="-10302"/>
                  <a:ext cx="12" cy="22"/>
                </a:xfrm>
                <a:custGeom>
                  <a:avLst/>
                  <a:gdLst>
                    <a:gd name="txL" fmla="*/ 0 w 12"/>
                    <a:gd name="txT" fmla="*/ 0 h 22"/>
                    <a:gd name="txR" fmla="*/ 12 w 12"/>
                    <a:gd name="txB" fmla="*/ 22 h 22"/>
                  </a:gdLst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12" y="22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1"/>
                    </a:cxn>
                  </a:cxnLst>
                  <a:rect l="txL" t="txT" r="txR" b="txB"/>
                  <a:pathLst>
                    <a:path w="12" h="2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2" y="2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3" name="Freeform 46"/>
                <p:cNvSpPr/>
                <p:nvPr/>
              </p:nvSpPr>
              <p:spPr>
                <a:xfrm>
                  <a:off x="1471" y="-10302"/>
                  <a:ext cx="10" cy="22"/>
                </a:xfrm>
                <a:custGeom>
                  <a:avLst/>
                  <a:gdLst>
                    <a:gd name="txL" fmla="*/ 0 w 10"/>
                    <a:gd name="txT" fmla="*/ 0 h 22"/>
                    <a:gd name="txR" fmla="*/ 10 w 10"/>
                    <a:gd name="txB" fmla="*/ 22 h 22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0" y="22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22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0" y="22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4" name="Freeform 47"/>
                <p:cNvSpPr/>
                <p:nvPr/>
              </p:nvSpPr>
              <p:spPr>
                <a:xfrm>
                  <a:off x="1458" y="-10303"/>
                  <a:ext cx="13" cy="25"/>
                </a:xfrm>
                <a:custGeom>
                  <a:avLst/>
                  <a:gdLst>
                    <a:gd name="txL" fmla="*/ 0 w 13"/>
                    <a:gd name="txT" fmla="*/ 0 h 25"/>
                    <a:gd name="txR" fmla="*/ 13 w 13"/>
                    <a:gd name="txB" fmla="*/ 25 h 25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13" y="23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2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5" name="Freeform 48"/>
                <p:cNvSpPr/>
                <p:nvPr/>
              </p:nvSpPr>
              <p:spPr>
                <a:xfrm>
                  <a:off x="1527" y="-10510"/>
                  <a:ext cx="13" cy="141"/>
                </a:xfrm>
                <a:custGeom>
                  <a:avLst/>
                  <a:gdLst>
                    <a:gd name="txL" fmla="*/ 0 w 13"/>
                    <a:gd name="txT" fmla="*/ 0 h 141"/>
                    <a:gd name="txR" fmla="*/ 13 w 13"/>
                    <a:gd name="txB" fmla="*/ 141 h 141"/>
                  </a:gdLst>
                  <a:ahLst/>
                  <a:cxnLst>
                    <a:cxn ang="0">
                      <a:pos x="6" y="136"/>
                    </a:cxn>
                    <a:cxn ang="0">
                      <a:pos x="13" y="141"/>
                    </a:cxn>
                    <a:cxn ang="0">
                      <a:pos x="13" y="0"/>
                    </a:cxn>
                    <a:cxn ang="0">
                      <a:pos x="8" y="8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34"/>
                    </a:cxn>
                    <a:cxn ang="0">
                      <a:pos x="6" y="136"/>
                    </a:cxn>
                  </a:cxnLst>
                  <a:rect l="txL" t="txT" r="txR" b="txB"/>
                  <a:pathLst>
                    <a:path w="13" h="141">
                      <a:moveTo>
                        <a:pt x="6" y="136"/>
                      </a:moveTo>
                      <a:lnTo>
                        <a:pt x="13" y="141"/>
                      </a:lnTo>
                      <a:lnTo>
                        <a:pt x="13" y="0"/>
                      </a:lnTo>
                      <a:lnTo>
                        <a:pt x="8" y="8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34"/>
                      </a:lnTo>
                      <a:lnTo>
                        <a:pt x="6" y="13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6" name="Freeform 49"/>
                <p:cNvSpPr/>
                <p:nvPr/>
              </p:nvSpPr>
              <p:spPr>
                <a:xfrm>
                  <a:off x="1505" y="-10489"/>
                  <a:ext cx="11" cy="108"/>
                </a:xfrm>
                <a:custGeom>
                  <a:avLst/>
                  <a:gdLst>
                    <a:gd name="txL" fmla="*/ 0 w 11"/>
                    <a:gd name="txT" fmla="*/ 0 h 108"/>
                    <a:gd name="txR" fmla="*/ 11 w 11"/>
                    <a:gd name="txB" fmla="*/ 108 h 108"/>
                  </a:gdLst>
                  <a:ahLst/>
                  <a:cxnLst>
                    <a:cxn ang="0">
                      <a:pos x="0" y="105"/>
                    </a:cxn>
                    <a:cxn ang="0">
                      <a:pos x="11" y="108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105"/>
                    </a:cxn>
                  </a:cxnLst>
                  <a:rect l="txL" t="txT" r="txR" b="txB"/>
                  <a:pathLst>
                    <a:path w="11" h="108">
                      <a:moveTo>
                        <a:pt x="0" y="105"/>
                      </a:moveTo>
                      <a:lnTo>
                        <a:pt x="11" y="10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7" name="Freeform 50"/>
                <p:cNvSpPr/>
                <p:nvPr/>
              </p:nvSpPr>
              <p:spPr>
                <a:xfrm>
                  <a:off x="1516" y="-10495"/>
                  <a:ext cx="11" cy="119"/>
                </a:xfrm>
                <a:custGeom>
                  <a:avLst/>
                  <a:gdLst>
                    <a:gd name="txL" fmla="*/ 0 w 11"/>
                    <a:gd name="txT" fmla="*/ 0 h 119"/>
                    <a:gd name="txR" fmla="*/ 11 w 11"/>
                    <a:gd name="txB" fmla="*/ 119 h 119"/>
                  </a:gdLst>
                  <a:ahLst/>
                  <a:cxnLst>
                    <a:cxn ang="0">
                      <a:pos x="0" y="114"/>
                    </a:cxn>
                    <a:cxn ang="0">
                      <a:pos x="11" y="119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0" y="6"/>
                    </a:cxn>
                    <a:cxn ang="0">
                      <a:pos x="0" y="114"/>
                    </a:cxn>
                  </a:cxnLst>
                  <a:rect l="txL" t="txT" r="txR" b="txB"/>
                  <a:pathLst>
                    <a:path w="11" h="119">
                      <a:moveTo>
                        <a:pt x="0" y="114"/>
                      </a:moveTo>
                      <a:lnTo>
                        <a:pt x="11" y="119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8" name="Freeform 51"/>
                <p:cNvSpPr/>
                <p:nvPr/>
              </p:nvSpPr>
              <p:spPr>
                <a:xfrm>
                  <a:off x="1540" y="-10342"/>
                  <a:ext cx="11" cy="104"/>
                </a:xfrm>
                <a:custGeom>
                  <a:avLst/>
                  <a:gdLst>
                    <a:gd name="txL" fmla="*/ 0 w 11"/>
                    <a:gd name="txT" fmla="*/ 0 h 104"/>
                    <a:gd name="txR" fmla="*/ 11 w 11"/>
                    <a:gd name="txB" fmla="*/ 104 h 104"/>
                  </a:gdLst>
                  <a:ahLst/>
                  <a:cxnLst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7" y="12"/>
                    </a:cxn>
                    <a:cxn ang="0">
                      <a:pos x="0" y="25"/>
                    </a:cxn>
                    <a:cxn ang="0">
                      <a:pos x="0" y="80"/>
                    </a:cxn>
                    <a:cxn ang="0">
                      <a:pos x="7" y="91"/>
                    </a:cxn>
                    <a:cxn ang="0">
                      <a:pos x="10" y="96"/>
                    </a:cxn>
                    <a:cxn ang="0">
                      <a:pos x="11" y="10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104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7" y="12"/>
                      </a:lnTo>
                      <a:lnTo>
                        <a:pt x="0" y="25"/>
                      </a:lnTo>
                      <a:lnTo>
                        <a:pt x="0" y="80"/>
                      </a:lnTo>
                      <a:lnTo>
                        <a:pt x="7" y="91"/>
                      </a:lnTo>
                      <a:lnTo>
                        <a:pt x="10" y="96"/>
                      </a:lnTo>
                      <a:lnTo>
                        <a:pt x="11" y="10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49" name="Freeform 52"/>
                <p:cNvSpPr/>
                <p:nvPr/>
              </p:nvSpPr>
              <p:spPr>
                <a:xfrm>
                  <a:off x="1527" y="-10317"/>
                  <a:ext cx="13" cy="55"/>
                </a:xfrm>
                <a:custGeom>
                  <a:avLst/>
                  <a:gdLst>
                    <a:gd name="txL" fmla="*/ 0 w 13"/>
                    <a:gd name="txT" fmla="*/ 0 h 55"/>
                    <a:gd name="txR" fmla="*/ 13 w 13"/>
                    <a:gd name="txB" fmla="*/ 55 h 55"/>
                  </a:gdLst>
                  <a:ahLst/>
                  <a:cxnLst>
                    <a:cxn ang="0">
                      <a:pos x="13" y="0"/>
                    </a:cxn>
                    <a:cxn ang="0">
                      <a:pos x="6" y="5"/>
                    </a:cxn>
                    <a:cxn ang="0">
                      <a:pos x="0" y="7"/>
                    </a:cxn>
                    <a:cxn ang="0">
                      <a:pos x="0" y="47"/>
                    </a:cxn>
                    <a:cxn ang="0">
                      <a:pos x="6" y="50"/>
                    </a:cxn>
                    <a:cxn ang="0">
                      <a:pos x="13" y="55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5">
                      <a:moveTo>
                        <a:pt x="13" y="0"/>
                      </a:move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47"/>
                      </a:lnTo>
                      <a:lnTo>
                        <a:pt x="6" y="50"/>
                      </a:lnTo>
                      <a:lnTo>
                        <a:pt x="13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0" name="Freeform 53"/>
                <p:cNvSpPr/>
                <p:nvPr/>
              </p:nvSpPr>
              <p:spPr>
                <a:xfrm>
                  <a:off x="1516" y="-10310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1" name="Freeform 54"/>
                <p:cNvSpPr/>
                <p:nvPr/>
              </p:nvSpPr>
              <p:spPr>
                <a:xfrm>
                  <a:off x="1505" y="-10305"/>
                  <a:ext cx="11" cy="30"/>
                </a:xfrm>
                <a:custGeom>
                  <a:avLst/>
                  <a:gdLst>
                    <a:gd name="txL" fmla="*/ 0 w 11"/>
                    <a:gd name="txT" fmla="*/ 0 h 30"/>
                    <a:gd name="txR" fmla="*/ 11 w 11"/>
                    <a:gd name="txB" fmla="*/ 30 h 30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7"/>
                    </a:cxn>
                    <a:cxn ang="0">
                      <a:pos x="5" y="28"/>
                    </a:cxn>
                    <a:cxn ang="0">
                      <a:pos x="11" y="3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2" name="Freeform 55"/>
                <p:cNvSpPr/>
                <p:nvPr/>
              </p:nvSpPr>
              <p:spPr>
                <a:xfrm>
                  <a:off x="1527" y="-10557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23"/>
                    </a:cxn>
                    <a:cxn ang="0">
                      <a:pos x="9" y="1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4" y="42"/>
                    </a:cxn>
                    <a:cxn ang="0">
                      <a:pos x="8" y="37"/>
                    </a:cxn>
                    <a:cxn ang="0">
                      <a:pos x="10" y="30"/>
                    </a:cxn>
                    <a:cxn ang="0">
                      <a:pos x="10" y="26"/>
                    </a:cxn>
                    <a:cxn ang="0">
                      <a:pos x="11" y="23"/>
                    </a:cxn>
                  </a:cxnLst>
                  <a:rect l="txL" t="txT" r="txR" b="txB"/>
                  <a:pathLst>
                    <a:path w="11" h="47">
                      <a:moveTo>
                        <a:pt x="11" y="23"/>
                      </a:moveTo>
                      <a:lnTo>
                        <a:pt x="9" y="1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" y="42"/>
                      </a:lnTo>
                      <a:lnTo>
                        <a:pt x="8" y="37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3" name="Freeform 56"/>
                <p:cNvSpPr/>
                <p:nvPr/>
              </p:nvSpPr>
              <p:spPr>
                <a:xfrm>
                  <a:off x="1516" y="-10564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5" y="58"/>
                    </a:cxn>
                    <a:cxn ang="0">
                      <a:pos x="7" y="55"/>
                    </a:cxn>
                    <a:cxn ang="0">
                      <a:pos x="7" y="54"/>
                    </a:cxn>
                    <a:cxn ang="0">
                      <a:pos x="9" y="54"/>
                    </a:cxn>
                    <a:cxn ang="0">
                      <a:pos x="11" y="5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5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5" y="58"/>
                      </a:lnTo>
                      <a:lnTo>
                        <a:pt x="7" y="55"/>
                      </a:lnTo>
                      <a:lnTo>
                        <a:pt x="7" y="54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4" name="Freeform 57"/>
                <p:cNvSpPr/>
                <p:nvPr/>
              </p:nvSpPr>
              <p:spPr>
                <a:xfrm>
                  <a:off x="1505" y="-10569"/>
                  <a:ext cx="11" cy="69"/>
                </a:xfrm>
                <a:custGeom>
                  <a:avLst/>
                  <a:gdLst>
                    <a:gd name="txL" fmla="*/ 0 w 11"/>
                    <a:gd name="txT" fmla="*/ 0 h 69"/>
                    <a:gd name="txR" fmla="*/ 11 w 11"/>
                    <a:gd name="txB" fmla="*/ 69 h 69"/>
                  </a:gdLst>
                  <a:ahLst/>
                  <a:cxnLst>
                    <a:cxn ang="0">
                      <a:pos x="0" y="69"/>
                    </a:cxn>
                    <a:cxn ang="0">
                      <a:pos x="5" y="67"/>
                    </a:cxn>
                    <a:cxn ang="0">
                      <a:pos x="11" y="64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9"/>
                    </a:cxn>
                  </a:cxnLst>
                  <a:rect l="txL" t="txT" r="txR" b="txB"/>
                  <a:pathLst>
                    <a:path w="11" h="69">
                      <a:moveTo>
                        <a:pt x="0" y="69"/>
                      </a:moveTo>
                      <a:lnTo>
                        <a:pt x="5" y="67"/>
                      </a:ln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5" name="Freeform 58"/>
                <p:cNvSpPr/>
                <p:nvPr/>
              </p:nvSpPr>
              <p:spPr>
                <a:xfrm>
                  <a:off x="1493" y="-10303"/>
                  <a:ext cx="12" cy="25"/>
                </a:xfrm>
                <a:custGeom>
                  <a:avLst/>
                  <a:gdLst>
                    <a:gd name="txL" fmla="*/ 0 w 12"/>
                    <a:gd name="txT" fmla="*/ 0 h 25"/>
                    <a:gd name="txR" fmla="*/ 12 w 12"/>
                    <a:gd name="txB" fmla="*/ 25 h 25"/>
                  </a:gdLst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9" y="23"/>
                    </a:cxn>
                    <a:cxn ang="0">
                      <a:pos x="12" y="2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25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2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6" name="Freeform 59"/>
                <p:cNvSpPr/>
                <p:nvPr/>
              </p:nvSpPr>
              <p:spPr>
                <a:xfrm>
                  <a:off x="1493" y="-10485"/>
                  <a:ext cx="12" cy="101"/>
                </a:xfrm>
                <a:custGeom>
                  <a:avLst/>
                  <a:gdLst>
                    <a:gd name="txL" fmla="*/ 0 w 12"/>
                    <a:gd name="txT" fmla="*/ 0 h 101"/>
                    <a:gd name="txR" fmla="*/ 12 w 12"/>
                    <a:gd name="txB" fmla="*/ 101 h 101"/>
                  </a:gdLst>
                  <a:ahLst/>
                  <a:cxnLst>
                    <a:cxn ang="0">
                      <a:pos x="12" y="101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100"/>
                    </a:cxn>
                    <a:cxn ang="0">
                      <a:pos x="5" y="100"/>
                    </a:cxn>
                    <a:cxn ang="0">
                      <a:pos x="8" y="100"/>
                    </a:cxn>
                    <a:cxn ang="0">
                      <a:pos x="9" y="100"/>
                    </a:cxn>
                    <a:cxn ang="0">
                      <a:pos x="12" y="101"/>
                    </a:cxn>
                  </a:cxnLst>
                  <a:rect l="txL" t="txT" r="txR" b="txB"/>
                  <a:pathLst>
                    <a:path w="12" h="100">
                      <a:moveTo>
                        <a:pt x="12" y="101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00"/>
                      </a:lnTo>
                      <a:lnTo>
                        <a:pt x="5" y="100"/>
                      </a:lnTo>
                      <a:lnTo>
                        <a:pt x="8" y="100"/>
                      </a:lnTo>
                      <a:lnTo>
                        <a:pt x="9" y="100"/>
                      </a:lnTo>
                      <a:lnTo>
                        <a:pt x="12" y="10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7" name="Freeform 60"/>
                <p:cNvSpPr/>
                <p:nvPr/>
              </p:nvSpPr>
              <p:spPr>
                <a:xfrm>
                  <a:off x="1481" y="-10196"/>
                  <a:ext cx="12" cy="58"/>
                </a:xfrm>
                <a:custGeom>
                  <a:avLst/>
                  <a:gdLst>
                    <a:gd name="txL" fmla="*/ 0 w 12"/>
                    <a:gd name="txT" fmla="*/ 0 h 58"/>
                    <a:gd name="txR" fmla="*/ 12 w 12"/>
                    <a:gd name="txB" fmla="*/ 58 h 58"/>
                  </a:gdLst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58"/>
                    </a:cxn>
                    <a:cxn ang="0">
                      <a:pos x="12" y="58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7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8"/>
                      </a:lnTo>
                      <a:lnTo>
                        <a:pt x="12" y="5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8" name="Freeform 61"/>
                <p:cNvSpPr/>
                <p:nvPr/>
              </p:nvSpPr>
              <p:spPr>
                <a:xfrm>
                  <a:off x="1471" y="-10196"/>
                  <a:ext cx="10" cy="58"/>
                </a:xfrm>
                <a:custGeom>
                  <a:avLst/>
                  <a:gdLst>
                    <a:gd name="txL" fmla="*/ 0 w 10"/>
                    <a:gd name="txT" fmla="*/ 0 h 58"/>
                    <a:gd name="txR" fmla="*/ 10 w 10"/>
                    <a:gd name="txB" fmla="*/ 58 h 58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8"/>
                    </a:cxn>
                    <a:cxn ang="0">
                      <a:pos x="10" y="58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7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10" y="58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59" name="Freeform 62"/>
                <p:cNvSpPr/>
                <p:nvPr/>
              </p:nvSpPr>
              <p:spPr>
                <a:xfrm>
                  <a:off x="1458" y="-10197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9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0" name="Freeform 63"/>
                <p:cNvSpPr/>
                <p:nvPr/>
              </p:nvSpPr>
              <p:spPr>
                <a:xfrm>
                  <a:off x="1447" y="-10201"/>
                  <a:ext cx="11" cy="63"/>
                </a:xfrm>
                <a:custGeom>
                  <a:avLst/>
                  <a:gdLst>
                    <a:gd name="txL" fmla="*/ 0 w 11"/>
                    <a:gd name="txT" fmla="*/ 0 h 63"/>
                    <a:gd name="txR" fmla="*/ 11 w 11"/>
                    <a:gd name="txB" fmla="*/ 63 h 63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63"/>
                    </a:cxn>
                    <a:cxn ang="0">
                      <a:pos x="11" y="63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62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1" y="6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1" name="Freeform 64"/>
                <p:cNvSpPr/>
                <p:nvPr/>
              </p:nvSpPr>
              <p:spPr>
                <a:xfrm>
                  <a:off x="1436" y="-10206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5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11" y="6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68">
                      <a:moveTo>
                        <a:pt x="11" y="5"/>
                      </a:move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2" name="Freeform 65"/>
                <p:cNvSpPr/>
                <p:nvPr/>
              </p:nvSpPr>
              <p:spPr>
                <a:xfrm>
                  <a:off x="1425" y="-10216"/>
                  <a:ext cx="11" cy="78"/>
                </a:xfrm>
                <a:custGeom>
                  <a:avLst/>
                  <a:gdLst>
                    <a:gd name="txL" fmla="*/ 0 w 11"/>
                    <a:gd name="txT" fmla="*/ 0 h 78"/>
                    <a:gd name="txR" fmla="*/ 11 w 11"/>
                    <a:gd name="txB" fmla="*/ 78 h 78"/>
                  </a:gdLst>
                  <a:ahLst/>
                  <a:cxnLst>
                    <a:cxn ang="0">
                      <a:pos x="10" y="10"/>
                    </a:cxn>
                    <a:cxn ang="0">
                      <a:pos x="0" y="0"/>
                    </a:cxn>
                    <a:cxn ang="0">
                      <a:pos x="0" y="78"/>
                    </a:cxn>
                    <a:cxn ang="0">
                      <a:pos x="11" y="78"/>
                    </a:cxn>
                    <a:cxn ang="0">
                      <a:pos x="11" y="10"/>
                    </a:cxn>
                    <a:cxn ang="0">
                      <a:pos x="10" y="10"/>
                    </a:cxn>
                  </a:cxnLst>
                  <a:rect l="txL" t="txT" r="txR" b="txB"/>
                  <a:pathLst>
                    <a:path w="11" h="78">
                      <a:moveTo>
                        <a:pt x="10" y="1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1" y="78"/>
                      </a:lnTo>
                      <a:lnTo>
                        <a:pt x="11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3" name="Freeform 66"/>
                <p:cNvSpPr/>
                <p:nvPr/>
              </p:nvSpPr>
              <p:spPr>
                <a:xfrm>
                  <a:off x="1425" y="-10126"/>
                  <a:ext cx="11" cy="781"/>
                </a:xfrm>
                <a:custGeom>
                  <a:avLst/>
                  <a:gdLst>
                    <a:gd name="txL" fmla="*/ 0 w 11"/>
                    <a:gd name="txT" fmla="*/ 0 h 781"/>
                    <a:gd name="txR" fmla="*/ 11 w 11"/>
                    <a:gd name="txB" fmla="*/ 781 h 781"/>
                  </a:gdLst>
                  <a:ahLst/>
                  <a:cxnLst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7" y="10"/>
                    </a:cxn>
                    <a:cxn ang="0">
                      <a:pos x="7" y="24"/>
                    </a:cxn>
                    <a:cxn ang="0">
                      <a:pos x="2" y="24"/>
                    </a:cxn>
                    <a:cxn ang="0">
                      <a:pos x="2" y="16"/>
                    </a:cxn>
                    <a:cxn ang="0">
                      <a:pos x="0" y="0"/>
                    </a:cxn>
                    <a:cxn ang="0">
                      <a:pos x="0" y="781"/>
                    </a:cxn>
                    <a:cxn ang="0">
                      <a:pos x="3" y="771"/>
                    </a:cxn>
                    <a:cxn ang="0">
                      <a:pos x="11" y="765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81">
                      <a:moveTo>
                        <a:pt x="11" y="1"/>
                      </a:moveTo>
                      <a:lnTo>
                        <a:pt x="8" y="3"/>
                      </a:lnTo>
                      <a:lnTo>
                        <a:pt x="7" y="10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0" y="781"/>
                      </a:lnTo>
                      <a:lnTo>
                        <a:pt x="3" y="771"/>
                      </a:lnTo>
                      <a:lnTo>
                        <a:pt x="11" y="76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4" name="Freeform 67"/>
                <p:cNvSpPr/>
                <p:nvPr/>
              </p:nvSpPr>
              <p:spPr>
                <a:xfrm>
                  <a:off x="1436" y="-10126"/>
                  <a:ext cx="11" cy="765"/>
                </a:xfrm>
                <a:custGeom>
                  <a:avLst/>
                  <a:gdLst>
                    <a:gd name="txL" fmla="*/ 0 w 11"/>
                    <a:gd name="txT" fmla="*/ 0 h 765"/>
                    <a:gd name="txR" fmla="*/ 11 w 11"/>
                    <a:gd name="txB" fmla="*/ 765 h 765"/>
                  </a:gdLst>
                  <a:ahLst/>
                  <a:cxnLst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765"/>
                    </a:cxn>
                    <a:cxn ang="0">
                      <a:pos x="2" y="764"/>
                    </a:cxn>
                    <a:cxn ang="0">
                      <a:pos x="11" y="759"/>
                    </a:cxn>
                    <a:cxn ang="0">
                      <a:pos x="11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1" h="765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765"/>
                      </a:lnTo>
                      <a:lnTo>
                        <a:pt x="2" y="764"/>
                      </a:lnTo>
                      <a:lnTo>
                        <a:pt x="11" y="759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5" name="Freeform 68"/>
                <p:cNvSpPr/>
                <p:nvPr/>
              </p:nvSpPr>
              <p:spPr>
                <a:xfrm>
                  <a:off x="1447" y="-10126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6" name="Freeform 69"/>
                <p:cNvSpPr/>
                <p:nvPr/>
              </p:nvSpPr>
              <p:spPr>
                <a:xfrm>
                  <a:off x="1481" y="-10126"/>
                  <a:ext cx="12" cy="751"/>
                </a:xfrm>
                <a:custGeom>
                  <a:avLst/>
                  <a:gdLst>
                    <a:gd name="txL" fmla="*/ 0 w 12"/>
                    <a:gd name="txT" fmla="*/ 0 h 751"/>
                    <a:gd name="txR" fmla="*/ 12 w 12"/>
                    <a:gd name="txB" fmla="*/ 751 h 751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7" y="751"/>
                    </a:cxn>
                    <a:cxn ang="0">
                      <a:pos x="12" y="751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51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7" name="Freeform 70"/>
                <p:cNvSpPr/>
                <p:nvPr/>
              </p:nvSpPr>
              <p:spPr>
                <a:xfrm>
                  <a:off x="1471" y="-10126"/>
                  <a:ext cx="10" cy="753"/>
                </a:xfrm>
                <a:custGeom>
                  <a:avLst/>
                  <a:gdLst>
                    <a:gd name="txL" fmla="*/ 0 w 10"/>
                    <a:gd name="txT" fmla="*/ 0 h 753"/>
                    <a:gd name="txR" fmla="*/ 10 w 10"/>
                    <a:gd name="txB" fmla="*/ 753 h 7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53"/>
                    </a:cxn>
                    <a:cxn ang="0">
                      <a:pos x="10" y="7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8" name="Freeform 71"/>
                <p:cNvSpPr/>
                <p:nvPr/>
              </p:nvSpPr>
              <p:spPr>
                <a:xfrm>
                  <a:off x="1458" y="-10126"/>
                  <a:ext cx="13" cy="754"/>
                </a:xfrm>
                <a:custGeom>
                  <a:avLst/>
                  <a:gdLst>
                    <a:gd name="txL" fmla="*/ 0 w 13"/>
                    <a:gd name="txT" fmla="*/ 0 h 754"/>
                    <a:gd name="txR" fmla="*/ 13 w 13"/>
                    <a:gd name="txB" fmla="*/ 754 h 754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54"/>
                    </a:cxn>
                    <a:cxn ang="0">
                      <a:pos x="13" y="753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13" y="75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69" name="Freeform 72"/>
                <p:cNvSpPr/>
                <p:nvPr/>
              </p:nvSpPr>
              <p:spPr>
                <a:xfrm>
                  <a:off x="1540" y="-10237"/>
                  <a:ext cx="11" cy="886"/>
                </a:xfrm>
                <a:custGeom>
                  <a:avLst/>
                  <a:gdLst>
                    <a:gd name="txL" fmla="*/ 0 w 11"/>
                    <a:gd name="txT" fmla="*/ 0 h 886"/>
                    <a:gd name="txR" fmla="*/ 11 w 11"/>
                    <a:gd name="txB" fmla="*/ 886 h 886"/>
                  </a:gdLst>
                  <a:ahLst/>
                  <a:cxnLst>
                    <a:cxn ang="0">
                      <a:pos x="0" y="95"/>
                    </a:cxn>
                    <a:cxn ang="0">
                      <a:pos x="2" y="94"/>
                    </a:cxn>
                    <a:cxn ang="0">
                      <a:pos x="5" y="82"/>
                    </a:cxn>
                    <a:cxn ang="0">
                      <a:pos x="5" y="75"/>
                    </a:cxn>
                    <a:cxn ang="0">
                      <a:pos x="10" y="75"/>
                    </a:cxn>
                    <a:cxn ang="0">
                      <a:pos x="10" y="135"/>
                    </a:cxn>
                    <a:cxn ang="0">
                      <a:pos x="5" y="135"/>
                    </a:cxn>
                    <a:cxn ang="0">
                      <a:pos x="5" y="127"/>
                    </a:cxn>
                    <a:cxn ang="0">
                      <a:pos x="2" y="115"/>
                    </a:cxn>
                    <a:cxn ang="0">
                      <a:pos x="0" y="114"/>
                    </a:cxn>
                    <a:cxn ang="0">
                      <a:pos x="0" y="875"/>
                    </a:cxn>
                    <a:cxn ang="0">
                      <a:pos x="6" y="880"/>
                    </a:cxn>
                    <a:cxn ang="0">
                      <a:pos x="11" y="886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10" y="6"/>
                    </a:cxn>
                    <a:cxn ang="0">
                      <a:pos x="7" y="14"/>
                    </a:cxn>
                    <a:cxn ang="0">
                      <a:pos x="3" y="19"/>
                    </a:cxn>
                    <a:cxn ang="0">
                      <a:pos x="1" y="21"/>
                    </a:cxn>
                    <a:cxn ang="0">
                      <a:pos x="0" y="21"/>
                    </a:cxn>
                    <a:cxn ang="0">
                      <a:pos x="0" y="22"/>
                    </a:cxn>
                    <a:cxn ang="0">
                      <a:pos x="0" y="25"/>
                    </a:cxn>
                    <a:cxn ang="0">
                      <a:pos x="0" y="95"/>
                    </a:cxn>
                  </a:cxnLst>
                  <a:rect l="txL" t="txT" r="txR" b="txB"/>
                  <a:pathLst>
                    <a:path w="11" h="885">
                      <a:moveTo>
                        <a:pt x="0" y="95"/>
                      </a:moveTo>
                      <a:lnTo>
                        <a:pt x="2" y="94"/>
                      </a:lnTo>
                      <a:lnTo>
                        <a:pt x="5" y="82"/>
                      </a:lnTo>
                      <a:lnTo>
                        <a:pt x="5" y="75"/>
                      </a:lnTo>
                      <a:lnTo>
                        <a:pt x="10" y="75"/>
                      </a:lnTo>
                      <a:lnTo>
                        <a:pt x="10" y="135"/>
                      </a:lnTo>
                      <a:lnTo>
                        <a:pt x="5" y="135"/>
                      </a:lnTo>
                      <a:lnTo>
                        <a:pt x="5" y="127"/>
                      </a:lnTo>
                      <a:lnTo>
                        <a:pt x="2" y="115"/>
                      </a:lnTo>
                      <a:lnTo>
                        <a:pt x="0" y="114"/>
                      </a:lnTo>
                      <a:lnTo>
                        <a:pt x="0" y="875"/>
                      </a:lnTo>
                      <a:lnTo>
                        <a:pt x="6" y="880"/>
                      </a:lnTo>
                      <a:lnTo>
                        <a:pt x="11" y="886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7" y="14"/>
                      </a:lnTo>
                      <a:lnTo>
                        <a:pt x="3" y="19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0" name="Freeform 73"/>
                <p:cNvSpPr/>
                <p:nvPr/>
              </p:nvSpPr>
              <p:spPr>
                <a:xfrm>
                  <a:off x="1527" y="-10212"/>
                  <a:ext cx="13" cy="74"/>
                </a:xfrm>
                <a:custGeom>
                  <a:avLst/>
                  <a:gdLst>
                    <a:gd name="txL" fmla="*/ 0 w 13"/>
                    <a:gd name="txT" fmla="*/ 0 h 74"/>
                    <a:gd name="txR" fmla="*/ 13 w 13"/>
                    <a:gd name="txB" fmla="*/ 74 h 74"/>
                  </a:gdLst>
                  <a:ahLst/>
                  <a:cxnLst>
                    <a:cxn ang="0">
                      <a:pos x="6" y="74"/>
                    </a:cxn>
                    <a:cxn ang="0">
                      <a:pos x="13" y="70"/>
                    </a:cxn>
                    <a:cxn ang="0">
                      <a:pos x="13" y="0"/>
                    </a:cxn>
                    <a:cxn ang="0">
                      <a:pos x="6" y="6"/>
                    </a:cxn>
                    <a:cxn ang="0">
                      <a:pos x="0" y="9"/>
                    </a:cxn>
                    <a:cxn ang="0">
                      <a:pos x="0" y="74"/>
                    </a:cxn>
                    <a:cxn ang="0">
                      <a:pos x="6" y="74"/>
                    </a:cxn>
                  </a:cxnLst>
                  <a:rect l="txL" t="txT" r="txR" b="txB"/>
                  <a:pathLst>
                    <a:path w="13" h="74">
                      <a:moveTo>
                        <a:pt x="6" y="74"/>
                      </a:moveTo>
                      <a:lnTo>
                        <a:pt x="13" y="7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74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1" name="Freeform 74"/>
                <p:cNvSpPr/>
                <p:nvPr/>
              </p:nvSpPr>
              <p:spPr>
                <a:xfrm>
                  <a:off x="1516" y="-10203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0" y="65"/>
                    </a:cxn>
                    <a:cxn ang="0">
                      <a:pos x="11" y="65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65"/>
                    </a:cxn>
                  </a:cxnLst>
                  <a:rect l="txL" t="txT" r="txR" b="txB"/>
                  <a:pathLst>
                    <a:path w="11" h="65">
                      <a:moveTo>
                        <a:pt x="0" y="65"/>
                      </a:moveTo>
                      <a:lnTo>
                        <a:pt x="11" y="65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2" name="Freeform 75"/>
                <p:cNvSpPr/>
                <p:nvPr/>
              </p:nvSpPr>
              <p:spPr>
                <a:xfrm>
                  <a:off x="1505" y="-10198"/>
                  <a:ext cx="11" cy="60"/>
                </a:xfrm>
                <a:custGeom>
                  <a:avLst/>
                  <a:gdLst>
                    <a:gd name="txL" fmla="*/ 0 w 11"/>
                    <a:gd name="txT" fmla="*/ 0 h 60"/>
                    <a:gd name="txR" fmla="*/ 11 w 11"/>
                    <a:gd name="txB" fmla="*/ 60 h 60"/>
                  </a:gdLst>
                  <a:ahLst/>
                  <a:cxnLst>
                    <a:cxn ang="0">
                      <a:pos x="0" y="60"/>
                    </a:cxn>
                    <a:cxn ang="0">
                      <a:pos x="11" y="60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60"/>
                    </a:cxn>
                  </a:cxnLst>
                  <a:rect l="txL" t="txT" r="txR" b="txB"/>
                  <a:pathLst>
                    <a:path w="11" h="60">
                      <a:moveTo>
                        <a:pt x="0" y="60"/>
                      </a:moveTo>
                      <a:lnTo>
                        <a:pt x="11" y="6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3" name="Freeform 76"/>
                <p:cNvSpPr/>
                <p:nvPr/>
              </p:nvSpPr>
              <p:spPr>
                <a:xfrm>
                  <a:off x="1527" y="-10126"/>
                  <a:ext cx="13" cy="764"/>
                </a:xfrm>
                <a:custGeom>
                  <a:avLst/>
                  <a:gdLst>
                    <a:gd name="txL" fmla="*/ 0 w 13"/>
                    <a:gd name="txT" fmla="*/ 0 h 764"/>
                    <a:gd name="txR" fmla="*/ 13 w 13"/>
                    <a:gd name="txB" fmla="*/ 764 h 764"/>
                  </a:gdLst>
                  <a:ahLst/>
                  <a:cxnLst>
                    <a:cxn ang="0">
                      <a:pos x="13" y="3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64"/>
                    </a:cxn>
                    <a:cxn ang="0">
                      <a:pos x="13" y="764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764">
                      <a:moveTo>
                        <a:pt x="13" y="3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64"/>
                      </a:lnTo>
                      <a:lnTo>
                        <a:pt x="13" y="76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4" name="Freeform 77"/>
                <p:cNvSpPr/>
                <p:nvPr/>
              </p:nvSpPr>
              <p:spPr>
                <a:xfrm>
                  <a:off x="1516" y="-10126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4"/>
                    </a:cxn>
                    <a:cxn ang="0">
                      <a:pos x="5" y="755"/>
                    </a:cxn>
                    <a:cxn ang="0">
                      <a:pos x="11" y="7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5" y="755"/>
                      </a:lnTo>
                      <a:lnTo>
                        <a:pt x="11" y="7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5" name="Freeform 78"/>
                <p:cNvSpPr/>
                <p:nvPr/>
              </p:nvSpPr>
              <p:spPr>
                <a:xfrm>
                  <a:off x="1505" y="-10126"/>
                  <a:ext cx="11" cy="754"/>
                </a:xfrm>
                <a:custGeom>
                  <a:avLst/>
                  <a:gdLst>
                    <a:gd name="txL" fmla="*/ 0 w 11"/>
                    <a:gd name="txT" fmla="*/ 0 h 754"/>
                    <a:gd name="txR" fmla="*/ 11 w 11"/>
                    <a:gd name="txB" fmla="*/ 754 h 754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11" y="7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6" name="Freeform 79"/>
                <p:cNvSpPr/>
                <p:nvPr/>
              </p:nvSpPr>
              <p:spPr>
                <a:xfrm>
                  <a:off x="1493" y="-10197"/>
                  <a:ext cx="12" cy="59"/>
                </a:xfrm>
                <a:custGeom>
                  <a:avLst/>
                  <a:gdLst>
                    <a:gd name="txL" fmla="*/ 0 w 12"/>
                    <a:gd name="txT" fmla="*/ 0 h 59"/>
                    <a:gd name="txR" fmla="*/ 12 w 12"/>
                    <a:gd name="txB" fmla="*/ 59 h 59"/>
                  </a:gdLst>
                  <a:ahLst/>
                  <a:cxnLst>
                    <a:cxn ang="0">
                      <a:pos x="12" y="59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9"/>
                    </a:cxn>
                    <a:cxn ang="0">
                      <a:pos x="12" y="59"/>
                    </a:cxn>
                  </a:cxnLst>
                  <a:rect l="txL" t="txT" r="txR" b="txB"/>
                  <a:pathLst>
                    <a:path w="12" h="59">
                      <a:moveTo>
                        <a:pt x="12" y="59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7" name="Rectangle 80"/>
                <p:cNvSpPr/>
                <p:nvPr/>
              </p:nvSpPr>
              <p:spPr>
                <a:xfrm>
                  <a:off x="1493" y="-10126"/>
                  <a:ext cx="12" cy="751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778" name="Freeform 81"/>
                <p:cNvSpPr/>
                <p:nvPr/>
              </p:nvSpPr>
              <p:spPr>
                <a:xfrm>
                  <a:off x="1447" y="-9297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35"/>
                    </a:cxn>
                    <a:cxn ang="0">
                      <a:pos x="11" y="31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35"/>
                    </a:cxn>
                  </a:cxnLst>
                  <a:rect l="txL" t="txT" r="txR" b="txB"/>
                  <a:pathLst>
                    <a:path w="11" h="35">
                      <a:moveTo>
                        <a:pt x="0" y="35"/>
                      </a:moveTo>
                      <a:lnTo>
                        <a:pt x="11" y="31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79" name="Freeform 82"/>
                <p:cNvSpPr/>
                <p:nvPr/>
              </p:nvSpPr>
              <p:spPr>
                <a:xfrm>
                  <a:off x="1458" y="-9293"/>
                  <a:ext cx="13" cy="27"/>
                </a:xfrm>
                <a:custGeom>
                  <a:avLst/>
                  <a:gdLst>
                    <a:gd name="txL" fmla="*/ 0 w 13"/>
                    <a:gd name="txT" fmla="*/ 0 h 27"/>
                    <a:gd name="txR" fmla="*/ 13 w 13"/>
                    <a:gd name="txB" fmla="*/ 27 h 27"/>
                  </a:gdLst>
                  <a:ahLst/>
                  <a:cxnLst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13" y="26"/>
                    </a:cxn>
                    <a:cxn ang="0">
                      <a:pos x="13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3" h="27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13" y="26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0" name="Freeform 83"/>
                <p:cNvSpPr/>
                <p:nvPr/>
              </p:nvSpPr>
              <p:spPr>
                <a:xfrm>
                  <a:off x="1425" y="-9318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0" y="77"/>
                    </a:cxn>
                    <a:cxn ang="0">
                      <a:pos x="11" y="61"/>
                    </a:cxn>
                    <a:cxn ang="0">
                      <a:pos x="11" y="13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1" h="77">
                      <a:moveTo>
                        <a:pt x="0" y="77"/>
                      </a:moveTo>
                      <a:lnTo>
                        <a:pt x="11" y="61"/>
                      </a:lnTo>
                      <a:lnTo>
                        <a:pt x="11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1" name="Freeform 84"/>
                <p:cNvSpPr/>
                <p:nvPr/>
              </p:nvSpPr>
              <p:spPr>
                <a:xfrm>
                  <a:off x="1493" y="-9251"/>
                  <a:ext cx="12" cy="33"/>
                </a:xfrm>
                <a:custGeom>
                  <a:avLst/>
                  <a:gdLst>
                    <a:gd name="txL" fmla="*/ 0 w 12"/>
                    <a:gd name="txT" fmla="*/ 0 h 33"/>
                    <a:gd name="txR" fmla="*/ 12 w 12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" y="11"/>
                    </a:cxn>
                    <a:cxn ang="0">
                      <a:pos x="12" y="3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12" y="3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2" name="Freeform 85"/>
                <p:cNvSpPr/>
                <p:nvPr/>
              </p:nvSpPr>
              <p:spPr>
                <a:xfrm>
                  <a:off x="1483" y="-9251"/>
                  <a:ext cx="10" cy="6"/>
                </a:xfrm>
                <a:custGeom>
                  <a:avLst/>
                  <a:gdLst>
                    <a:gd name="txL" fmla="*/ 0 w 10"/>
                    <a:gd name="txT" fmla="*/ 0 h 6"/>
                    <a:gd name="txR" fmla="*/ 10 w 10"/>
                    <a:gd name="txB" fmla="*/ 6 h 6"/>
                  </a:gdLst>
                  <a:ahLst/>
                  <a:cxnLst>
                    <a:cxn ang="0">
                      <a:pos x="10" y="6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6">
                      <a:moveTo>
                        <a:pt x="10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3" name="Freeform 86"/>
                <p:cNvSpPr/>
                <p:nvPr/>
              </p:nvSpPr>
              <p:spPr>
                <a:xfrm>
                  <a:off x="1493" y="-9291"/>
                  <a:ext cx="12" cy="25"/>
                </a:xfrm>
                <a:custGeom>
                  <a:avLst/>
                  <a:gdLst>
                    <a:gd name="txL" fmla="*/ 0 w 12"/>
                    <a:gd name="txT" fmla="*/ 0 h 25"/>
                    <a:gd name="txR" fmla="*/ 12 w 12"/>
                    <a:gd name="txB" fmla="*/ 25 h 25"/>
                  </a:gdLst>
                  <a:ahLst/>
                  <a:cxnLst>
                    <a:cxn ang="0">
                      <a:pos x="0" y="1"/>
                    </a:cxn>
                    <a:cxn ang="0">
                      <a:pos x="0" y="24"/>
                    </a:cxn>
                    <a:cxn ang="0">
                      <a:pos x="5" y="24"/>
                    </a:cxn>
                    <a:cxn ang="0">
                      <a:pos x="8" y="24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25">
                      <a:moveTo>
                        <a:pt x="0" y="1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4" name="Freeform 87"/>
                <p:cNvSpPr/>
                <p:nvPr/>
              </p:nvSpPr>
              <p:spPr>
                <a:xfrm>
                  <a:off x="1481" y="-9290"/>
                  <a:ext cx="12" cy="23"/>
                </a:xfrm>
                <a:custGeom>
                  <a:avLst/>
                  <a:gdLst>
                    <a:gd name="txL" fmla="*/ 0 w 12"/>
                    <a:gd name="txT" fmla="*/ 0 h 23"/>
                    <a:gd name="txR" fmla="*/ 12 w 12"/>
                    <a:gd name="txB" fmla="*/ 23 h 23"/>
                  </a:gdLst>
                  <a:ahLst/>
                  <a:cxnLst>
                    <a:cxn ang="0">
                      <a:pos x="12" y="2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2" y="23"/>
                    </a:cxn>
                  </a:cxnLst>
                  <a:rect l="txL" t="txT" r="txR" b="txB"/>
                  <a:pathLst>
                    <a:path w="12" h="23">
                      <a:moveTo>
                        <a:pt x="12" y="23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5" name="Freeform 88"/>
                <p:cNvSpPr/>
                <p:nvPr/>
              </p:nvSpPr>
              <p:spPr>
                <a:xfrm>
                  <a:off x="1471" y="-9291"/>
                  <a:ext cx="10" cy="24"/>
                </a:xfrm>
                <a:custGeom>
                  <a:avLst/>
                  <a:gdLst>
                    <a:gd name="txL" fmla="*/ 0 w 10"/>
                    <a:gd name="txT" fmla="*/ 0 h 24"/>
                    <a:gd name="txR" fmla="*/ 10 w 10"/>
                    <a:gd name="txB" fmla="*/ 24 h 24"/>
                  </a:gdLst>
                  <a:ahLst/>
                  <a:cxnLst>
                    <a:cxn ang="0">
                      <a:pos x="10" y="24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10" y="24"/>
                    </a:cxn>
                  </a:cxnLst>
                  <a:rect l="txL" t="txT" r="txR" b="txB"/>
                  <a:pathLst>
                    <a:path w="10" h="24">
                      <a:moveTo>
                        <a:pt x="10" y="24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6" name="Freeform 89"/>
                <p:cNvSpPr/>
                <p:nvPr/>
              </p:nvSpPr>
              <p:spPr>
                <a:xfrm>
                  <a:off x="1436" y="-930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11" y="43"/>
                    </a:cxn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1" h="48">
                      <a:moveTo>
                        <a:pt x="0" y="48"/>
                      </a:moveTo>
                      <a:lnTo>
                        <a:pt x="11" y="43"/>
                      </a:lnTo>
                      <a:lnTo>
                        <a:pt x="11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7" name="Freeform 90"/>
                <p:cNvSpPr/>
                <p:nvPr/>
              </p:nvSpPr>
              <p:spPr>
                <a:xfrm>
                  <a:off x="1540" y="-9315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64"/>
                    </a:cxn>
                    <a:cxn ang="0">
                      <a:pos x="6" y="69"/>
                    </a:cxn>
                    <a:cxn ang="0">
                      <a:pos x="11" y="7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4"/>
                      </a:lnTo>
                      <a:lnTo>
                        <a:pt x="6" y="69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8" name="Freeform 91"/>
                <p:cNvSpPr/>
                <p:nvPr/>
              </p:nvSpPr>
              <p:spPr>
                <a:xfrm>
                  <a:off x="1527" y="-9303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5" y="3"/>
                    </a:cxn>
                    <a:cxn ang="0">
                      <a:pos x="0" y="7"/>
                    </a:cxn>
                    <a:cxn ang="0">
                      <a:pos x="0" y="45"/>
                    </a:cxn>
                    <a:cxn ang="0">
                      <a:pos x="4" y="46"/>
                    </a:cxn>
                    <a:cxn ang="0">
                      <a:pos x="9" y="50"/>
                    </a:cxn>
                    <a:cxn ang="0">
                      <a:pos x="13" y="5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45"/>
                      </a:lnTo>
                      <a:lnTo>
                        <a:pt x="4" y="46"/>
                      </a:lnTo>
                      <a:lnTo>
                        <a:pt x="9" y="50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89" name="Freeform 92"/>
                <p:cNvSpPr/>
                <p:nvPr/>
              </p:nvSpPr>
              <p:spPr>
                <a:xfrm>
                  <a:off x="1505" y="-9292"/>
                  <a:ext cx="11" cy="29"/>
                </a:xfrm>
                <a:custGeom>
                  <a:avLst/>
                  <a:gdLst>
                    <a:gd name="txL" fmla="*/ 0 w 11"/>
                    <a:gd name="txT" fmla="*/ 0 h 29"/>
                    <a:gd name="txR" fmla="*/ 11 w 11"/>
                    <a:gd name="txB" fmla="*/ 29 h 29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6"/>
                    </a:cxn>
                    <a:cxn ang="0">
                      <a:pos x="11" y="2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28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6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0" name="Freeform 93"/>
                <p:cNvSpPr/>
                <p:nvPr/>
              </p:nvSpPr>
              <p:spPr>
                <a:xfrm>
                  <a:off x="1516" y="-9296"/>
                  <a:ext cx="11" cy="38"/>
                </a:xfrm>
                <a:custGeom>
                  <a:avLst/>
                  <a:gdLst>
                    <a:gd name="txL" fmla="*/ 0 w 11"/>
                    <a:gd name="txT" fmla="*/ 0 h 38"/>
                    <a:gd name="txR" fmla="*/ 11 w 11"/>
                    <a:gd name="txB" fmla="*/ 38 h 38"/>
                  </a:gdLst>
                  <a:ahLst/>
                  <a:cxnLst>
                    <a:cxn ang="0">
                      <a:pos x="0" y="4"/>
                    </a:cxn>
                    <a:cxn ang="0">
                      <a:pos x="0" y="33"/>
                    </a:cxn>
                    <a:cxn ang="0">
                      <a:pos x="11" y="38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txL" t="txT" r="txR" b="txB"/>
                  <a:pathLst>
                    <a:path w="11" h="38">
                      <a:moveTo>
                        <a:pt x="0" y="4"/>
                      </a:moveTo>
                      <a:lnTo>
                        <a:pt x="0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1" name="Freeform 94"/>
                <p:cNvSpPr/>
                <p:nvPr/>
              </p:nvSpPr>
              <p:spPr>
                <a:xfrm>
                  <a:off x="1527" y="-9245"/>
                  <a:ext cx="13" cy="846"/>
                </a:xfrm>
                <a:custGeom>
                  <a:avLst/>
                  <a:gdLst>
                    <a:gd name="txL" fmla="*/ 0 w 13"/>
                    <a:gd name="txT" fmla="*/ 0 h 846"/>
                    <a:gd name="txR" fmla="*/ 13 w 13"/>
                    <a:gd name="txB" fmla="*/ 846 h 846"/>
                  </a:gdLst>
                  <a:ahLst/>
                  <a:cxnLst>
                    <a:cxn ang="0">
                      <a:pos x="13" y="7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841"/>
                    </a:cxn>
                    <a:cxn ang="0">
                      <a:pos x="13" y="846"/>
                    </a:cxn>
                    <a:cxn ang="0">
                      <a:pos x="13" y="54"/>
                    </a:cxn>
                    <a:cxn ang="0">
                      <a:pos x="6" y="53"/>
                    </a:cxn>
                    <a:cxn ang="0">
                      <a:pos x="3" y="49"/>
                    </a:cxn>
                    <a:cxn ang="0">
                      <a:pos x="3" y="47"/>
                    </a:cxn>
                    <a:cxn ang="0">
                      <a:pos x="4" y="42"/>
                    </a:cxn>
                    <a:cxn ang="0">
                      <a:pos x="8" y="40"/>
                    </a:cxn>
                    <a:cxn ang="0">
                      <a:pos x="13" y="38"/>
                    </a:cxn>
                    <a:cxn ang="0">
                      <a:pos x="13" y="7"/>
                    </a:cxn>
                  </a:cxnLst>
                  <a:rect l="txL" t="txT" r="txR" b="txB"/>
                  <a:pathLst>
                    <a:path w="13" h="845">
                      <a:moveTo>
                        <a:pt x="13" y="7"/>
                      </a:move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841"/>
                      </a:lnTo>
                      <a:lnTo>
                        <a:pt x="13" y="846"/>
                      </a:lnTo>
                      <a:lnTo>
                        <a:pt x="13" y="54"/>
                      </a:lnTo>
                      <a:lnTo>
                        <a:pt x="6" y="53"/>
                      </a:lnTo>
                      <a:lnTo>
                        <a:pt x="3" y="49"/>
                      </a:lnTo>
                      <a:lnTo>
                        <a:pt x="3" y="47"/>
                      </a:lnTo>
                      <a:lnTo>
                        <a:pt x="4" y="42"/>
                      </a:lnTo>
                      <a:lnTo>
                        <a:pt x="8" y="40"/>
                      </a:lnTo>
                      <a:lnTo>
                        <a:pt x="13" y="38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2" name="Freeform 95"/>
                <p:cNvSpPr/>
                <p:nvPr/>
              </p:nvSpPr>
              <p:spPr>
                <a:xfrm>
                  <a:off x="1516" y="-9247"/>
                  <a:ext cx="11" cy="843"/>
                </a:xfrm>
                <a:custGeom>
                  <a:avLst/>
                  <a:gdLst>
                    <a:gd name="txL" fmla="*/ 0 w 11"/>
                    <a:gd name="txT" fmla="*/ 0 h 843"/>
                    <a:gd name="txR" fmla="*/ 11 w 11"/>
                    <a:gd name="txB" fmla="*/ 843 h 843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840"/>
                    </a:cxn>
                    <a:cxn ang="0">
                      <a:pos x="11" y="843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843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40"/>
                      </a:lnTo>
                      <a:lnTo>
                        <a:pt x="11" y="84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3" name="Freeform 96"/>
                <p:cNvSpPr/>
                <p:nvPr/>
              </p:nvSpPr>
              <p:spPr>
                <a:xfrm>
                  <a:off x="1505" y="-9250"/>
                  <a:ext cx="11" cy="843"/>
                </a:xfrm>
                <a:custGeom>
                  <a:avLst/>
                  <a:gdLst>
                    <a:gd name="txL" fmla="*/ 0 w 11"/>
                    <a:gd name="txT" fmla="*/ 0 h 843"/>
                    <a:gd name="txR" fmla="*/ 11 w 11"/>
                    <a:gd name="txB" fmla="*/ 843 h 84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0" y="842"/>
                    </a:cxn>
                    <a:cxn ang="0">
                      <a:pos x="5" y="842"/>
                    </a:cxn>
                    <a:cxn ang="0">
                      <a:pos x="7" y="842"/>
                    </a:cxn>
                    <a:cxn ang="0">
                      <a:pos x="8" y="842"/>
                    </a:cxn>
                    <a:cxn ang="0">
                      <a:pos x="11" y="84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4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842"/>
                      </a:lnTo>
                      <a:lnTo>
                        <a:pt x="5" y="842"/>
                      </a:lnTo>
                      <a:lnTo>
                        <a:pt x="7" y="842"/>
                      </a:lnTo>
                      <a:lnTo>
                        <a:pt x="8" y="842"/>
                      </a:lnTo>
                      <a:lnTo>
                        <a:pt x="11" y="8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4" name="Freeform 97"/>
                <p:cNvSpPr/>
                <p:nvPr/>
              </p:nvSpPr>
              <p:spPr>
                <a:xfrm>
                  <a:off x="1425" y="-9207"/>
                  <a:ext cx="11" cy="2739"/>
                </a:xfrm>
                <a:custGeom>
                  <a:avLst/>
                  <a:gdLst>
                    <a:gd name="txL" fmla="*/ 0 w 11"/>
                    <a:gd name="txT" fmla="*/ 0 h 2739"/>
                    <a:gd name="txR" fmla="*/ 11 w 11"/>
                    <a:gd name="txB" fmla="*/ 2739 h 2739"/>
                  </a:gdLst>
                  <a:ahLst/>
                  <a:cxnLst>
                    <a:cxn ang="0">
                      <a:pos x="8" y="14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0" y="2739"/>
                    </a:cxn>
                    <a:cxn ang="0">
                      <a:pos x="3" y="2730"/>
                    </a:cxn>
                    <a:cxn ang="0">
                      <a:pos x="11" y="2724"/>
                    </a:cxn>
                    <a:cxn ang="0">
                      <a:pos x="11" y="1929"/>
                    </a:cxn>
                    <a:cxn ang="0">
                      <a:pos x="5" y="1928"/>
                    </a:cxn>
                    <a:cxn ang="0">
                      <a:pos x="5" y="1852"/>
                    </a:cxn>
                    <a:cxn ang="0">
                      <a:pos x="10" y="1852"/>
                    </a:cxn>
                    <a:cxn ang="0">
                      <a:pos x="11" y="1852"/>
                    </a:cxn>
                    <a:cxn ang="0">
                      <a:pos x="11" y="1808"/>
                    </a:cxn>
                    <a:cxn ang="0">
                      <a:pos x="5" y="1798"/>
                    </a:cxn>
                    <a:cxn ang="0">
                      <a:pos x="3" y="1787"/>
                    </a:cxn>
                    <a:cxn ang="0">
                      <a:pos x="5" y="1774"/>
                    </a:cxn>
                    <a:cxn ang="0">
                      <a:pos x="11" y="1764"/>
                    </a:cxn>
                    <a:cxn ang="0">
                      <a:pos x="11" y="975"/>
                    </a:cxn>
                    <a:cxn ang="0">
                      <a:pos x="5" y="961"/>
                    </a:cxn>
                    <a:cxn ang="0">
                      <a:pos x="3" y="946"/>
                    </a:cxn>
                    <a:cxn ang="0">
                      <a:pos x="5" y="931"/>
                    </a:cxn>
                    <a:cxn ang="0">
                      <a:pos x="11" y="920"/>
                    </a:cxn>
                    <a:cxn ang="0">
                      <a:pos x="11" y="863"/>
                    </a:cxn>
                    <a:cxn ang="0">
                      <a:pos x="5" y="851"/>
                    </a:cxn>
                    <a:cxn ang="0">
                      <a:pos x="3" y="841"/>
                    </a:cxn>
                    <a:cxn ang="0">
                      <a:pos x="5" y="828"/>
                    </a:cxn>
                    <a:cxn ang="0">
                      <a:pos x="11" y="819"/>
                    </a:cxn>
                    <a:cxn ang="0">
                      <a:pos x="11" y="15"/>
                    </a:cxn>
                    <a:cxn ang="0">
                      <a:pos x="8" y="14"/>
                    </a:cxn>
                  </a:cxnLst>
                  <a:rect l="txL" t="txT" r="txR" b="txB"/>
                  <a:pathLst>
                    <a:path w="11" h="2739">
                      <a:moveTo>
                        <a:pt x="8" y="14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2739"/>
                      </a:lnTo>
                      <a:lnTo>
                        <a:pt x="3" y="2730"/>
                      </a:lnTo>
                      <a:lnTo>
                        <a:pt x="11" y="2724"/>
                      </a:lnTo>
                      <a:lnTo>
                        <a:pt x="11" y="1929"/>
                      </a:lnTo>
                      <a:lnTo>
                        <a:pt x="5" y="1928"/>
                      </a:lnTo>
                      <a:lnTo>
                        <a:pt x="5" y="1852"/>
                      </a:lnTo>
                      <a:lnTo>
                        <a:pt x="10" y="1852"/>
                      </a:lnTo>
                      <a:lnTo>
                        <a:pt x="11" y="1852"/>
                      </a:lnTo>
                      <a:lnTo>
                        <a:pt x="11" y="1808"/>
                      </a:lnTo>
                      <a:lnTo>
                        <a:pt x="5" y="1798"/>
                      </a:lnTo>
                      <a:lnTo>
                        <a:pt x="3" y="1787"/>
                      </a:lnTo>
                      <a:lnTo>
                        <a:pt x="5" y="1774"/>
                      </a:lnTo>
                      <a:lnTo>
                        <a:pt x="11" y="1764"/>
                      </a:lnTo>
                      <a:lnTo>
                        <a:pt x="11" y="975"/>
                      </a:lnTo>
                      <a:lnTo>
                        <a:pt x="5" y="961"/>
                      </a:lnTo>
                      <a:lnTo>
                        <a:pt x="3" y="946"/>
                      </a:lnTo>
                      <a:lnTo>
                        <a:pt x="5" y="931"/>
                      </a:lnTo>
                      <a:lnTo>
                        <a:pt x="11" y="920"/>
                      </a:lnTo>
                      <a:lnTo>
                        <a:pt x="11" y="863"/>
                      </a:lnTo>
                      <a:lnTo>
                        <a:pt x="5" y="851"/>
                      </a:lnTo>
                      <a:lnTo>
                        <a:pt x="3" y="841"/>
                      </a:lnTo>
                      <a:lnTo>
                        <a:pt x="5" y="828"/>
                      </a:lnTo>
                      <a:lnTo>
                        <a:pt x="11" y="819"/>
                      </a:lnTo>
                      <a:lnTo>
                        <a:pt x="11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5" name="Freeform 98"/>
                <p:cNvSpPr/>
                <p:nvPr/>
              </p:nvSpPr>
              <p:spPr>
                <a:xfrm>
                  <a:off x="1447" y="-9185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11" y="782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8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6" name="Freeform 99"/>
                <p:cNvSpPr/>
                <p:nvPr/>
              </p:nvSpPr>
              <p:spPr>
                <a:xfrm>
                  <a:off x="1436" y="-9192"/>
                  <a:ext cx="11" cy="804"/>
                </a:xfrm>
                <a:custGeom>
                  <a:avLst/>
                  <a:gdLst>
                    <a:gd name="txL" fmla="*/ 0 w 11"/>
                    <a:gd name="txT" fmla="*/ 0 h 804"/>
                    <a:gd name="txR" fmla="*/ 11 w 11"/>
                    <a:gd name="txB" fmla="*/ 804 h 804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804"/>
                    </a:cxn>
                    <a:cxn ang="0">
                      <a:pos x="4" y="799"/>
                    </a:cxn>
                    <a:cxn ang="0">
                      <a:pos x="10" y="795"/>
                    </a:cxn>
                    <a:cxn ang="0">
                      <a:pos x="11" y="79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04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4" y="799"/>
                      </a:lnTo>
                      <a:lnTo>
                        <a:pt x="10" y="795"/>
                      </a:lnTo>
                      <a:lnTo>
                        <a:pt x="11" y="79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7" name="Freeform 100"/>
                <p:cNvSpPr/>
                <p:nvPr/>
              </p:nvSpPr>
              <p:spPr>
                <a:xfrm>
                  <a:off x="1481" y="-9191"/>
                  <a:ext cx="12" cy="783"/>
                </a:xfrm>
                <a:custGeom>
                  <a:avLst/>
                  <a:gdLst>
                    <a:gd name="txL" fmla="*/ 0 w 12"/>
                    <a:gd name="txT" fmla="*/ 0 h 783"/>
                    <a:gd name="txR" fmla="*/ 12 w 12"/>
                    <a:gd name="txB" fmla="*/ 783 h 783"/>
                  </a:gdLst>
                  <a:ahLst/>
                  <a:cxnLst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783"/>
                    </a:cxn>
                    <a:cxn ang="0">
                      <a:pos x="12" y="783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83">
                      <a:moveTo>
                        <a:pt x="12" y="0"/>
                      </a:move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783"/>
                      </a:lnTo>
                      <a:lnTo>
                        <a:pt x="12" y="78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8" name="Freeform 101"/>
                <p:cNvSpPr/>
                <p:nvPr/>
              </p:nvSpPr>
              <p:spPr>
                <a:xfrm>
                  <a:off x="1493" y="-9218"/>
                  <a:ext cx="12" cy="810"/>
                </a:xfrm>
                <a:custGeom>
                  <a:avLst/>
                  <a:gdLst>
                    <a:gd name="txL" fmla="*/ 0 w 12"/>
                    <a:gd name="txT" fmla="*/ 0 h 810"/>
                    <a:gd name="txR" fmla="*/ 12 w 12"/>
                    <a:gd name="txB" fmla="*/ 810 h 810"/>
                  </a:gdLst>
                  <a:ahLst/>
                  <a:cxnLst>
                    <a:cxn ang="0">
                      <a:pos x="3" y="26"/>
                    </a:cxn>
                    <a:cxn ang="0">
                      <a:pos x="0" y="27"/>
                    </a:cxn>
                    <a:cxn ang="0">
                      <a:pos x="0" y="810"/>
                    </a:cxn>
                    <a:cxn ang="0">
                      <a:pos x="2" y="810"/>
                    </a:cxn>
                    <a:cxn ang="0">
                      <a:pos x="12" y="810"/>
                    </a:cxn>
                    <a:cxn ang="0">
                      <a:pos x="12" y="0"/>
                    </a:cxn>
                    <a:cxn ang="0">
                      <a:pos x="3" y="26"/>
                    </a:cxn>
                  </a:cxnLst>
                  <a:rect l="txL" t="txT" r="txR" b="txB"/>
                  <a:pathLst>
                    <a:path w="12" h="810">
                      <a:moveTo>
                        <a:pt x="3" y="26"/>
                      </a:moveTo>
                      <a:lnTo>
                        <a:pt x="0" y="27"/>
                      </a:lnTo>
                      <a:lnTo>
                        <a:pt x="0" y="810"/>
                      </a:lnTo>
                      <a:lnTo>
                        <a:pt x="2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99" name="Freeform 102"/>
                <p:cNvSpPr/>
                <p:nvPr/>
              </p:nvSpPr>
              <p:spPr>
                <a:xfrm>
                  <a:off x="1471" y="-9185"/>
                  <a:ext cx="10" cy="778"/>
                </a:xfrm>
                <a:custGeom>
                  <a:avLst/>
                  <a:gdLst>
                    <a:gd name="txL" fmla="*/ 0 w 10"/>
                    <a:gd name="txT" fmla="*/ 0 h 778"/>
                    <a:gd name="txR" fmla="*/ 10 w 10"/>
                    <a:gd name="txB" fmla="*/ 778 h 778"/>
                  </a:gdLst>
                  <a:ahLst/>
                  <a:cxnLst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0" y="778"/>
                    </a:cxn>
                    <a:cxn ang="0">
                      <a:pos x="10" y="77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78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778"/>
                      </a:lnTo>
                      <a:lnTo>
                        <a:pt x="10" y="77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0" name="Freeform 103"/>
                <p:cNvSpPr/>
                <p:nvPr/>
              </p:nvSpPr>
              <p:spPr>
                <a:xfrm>
                  <a:off x="1458" y="-9182"/>
                  <a:ext cx="13" cy="779"/>
                </a:xfrm>
                <a:custGeom>
                  <a:avLst/>
                  <a:gdLst>
                    <a:gd name="txL" fmla="*/ 0 w 13"/>
                    <a:gd name="txT" fmla="*/ 0 h 779"/>
                    <a:gd name="txR" fmla="*/ 13 w 13"/>
                    <a:gd name="txB" fmla="*/ 779 h 779"/>
                  </a:gdLst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13" y="775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79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13" y="77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1" name="Freeform 104"/>
                <p:cNvSpPr/>
                <p:nvPr/>
              </p:nvSpPr>
              <p:spPr>
                <a:xfrm>
                  <a:off x="1540" y="-9238"/>
                  <a:ext cx="11" cy="31"/>
                </a:xfrm>
                <a:custGeom>
                  <a:avLst/>
                  <a:gdLst>
                    <a:gd name="txL" fmla="*/ 0 w 11"/>
                    <a:gd name="txT" fmla="*/ 0 h 31"/>
                    <a:gd name="txR" fmla="*/ 11 w 11"/>
                    <a:gd name="txB" fmla="*/ 31 h 31"/>
                  </a:gdLst>
                  <a:ahLst/>
                  <a:cxnLst>
                    <a:cxn ang="0">
                      <a:pos x="0" y="31"/>
                    </a:cxn>
                    <a:cxn ang="0">
                      <a:pos x="2" y="31"/>
                    </a:cxn>
                    <a:cxn ang="0">
                      <a:pos x="7" y="31"/>
                    </a:cxn>
                    <a:cxn ang="0">
                      <a:pos x="10" y="28"/>
                    </a:cxn>
                    <a:cxn ang="0">
                      <a:pos x="10" y="25"/>
                    </a:cxn>
                    <a:cxn ang="0">
                      <a:pos x="11" y="21"/>
                    </a:cxn>
                    <a:cxn ang="0">
                      <a:pos x="10" y="13"/>
                    </a:cxn>
                    <a:cxn ang="0">
                      <a:pos x="7" y="8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1" h="31">
                      <a:moveTo>
                        <a:pt x="0" y="31"/>
                      </a:moveTo>
                      <a:lnTo>
                        <a:pt x="2" y="31"/>
                      </a:lnTo>
                      <a:lnTo>
                        <a:pt x="7" y="31"/>
                      </a:lnTo>
                      <a:lnTo>
                        <a:pt x="10" y="28"/>
                      </a:lnTo>
                      <a:lnTo>
                        <a:pt x="10" y="25"/>
                      </a:lnTo>
                      <a:lnTo>
                        <a:pt x="11" y="21"/>
                      </a:lnTo>
                      <a:lnTo>
                        <a:pt x="10" y="13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2" name="Freeform 105"/>
                <p:cNvSpPr/>
                <p:nvPr/>
              </p:nvSpPr>
              <p:spPr>
                <a:xfrm>
                  <a:off x="1540" y="-9197"/>
                  <a:ext cx="11" cy="811"/>
                </a:xfrm>
                <a:custGeom>
                  <a:avLst/>
                  <a:gdLst>
                    <a:gd name="txL" fmla="*/ 0 w 11"/>
                    <a:gd name="txT" fmla="*/ 0 h 811"/>
                    <a:gd name="txR" fmla="*/ 11 w 11"/>
                    <a:gd name="txB" fmla="*/ 811 h 811"/>
                  </a:gdLst>
                  <a:ahLst/>
                  <a:cxnLst>
                    <a:cxn ang="0">
                      <a:pos x="11" y="0"/>
                    </a:cxn>
                    <a:cxn ang="0">
                      <a:pos x="0" y="6"/>
                    </a:cxn>
                    <a:cxn ang="0">
                      <a:pos x="0" y="798"/>
                    </a:cxn>
                    <a:cxn ang="0">
                      <a:pos x="5" y="800"/>
                    </a:cxn>
                    <a:cxn ang="0">
                      <a:pos x="11" y="81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1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0" y="798"/>
                      </a:lnTo>
                      <a:lnTo>
                        <a:pt x="5" y="800"/>
                      </a:lnTo>
                      <a:lnTo>
                        <a:pt x="11" y="8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3" name="Freeform 106"/>
                <p:cNvSpPr/>
                <p:nvPr/>
              </p:nvSpPr>
              <p:spPr>
                <a:xfrm>
                  <a:off x="1436" y="-8344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1" y="56"/>
                    </a:cxn>
                    <a:cxn ang="0">
                      <a:pos x="11" y="48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57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56"/>
                      </a:lnTo>
                      <a:lnTo>
                        <a:pt x="11" y="4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4" name="Freeform 107"/>
                <p:cNvSpPr/>
                <p:nvPr/>
              </p:nvSpPr>
              <p:spPr>
                <a:xfrm>
                  <a:off x="1447" y="-8336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1" y="3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0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1" y="3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5" name="Freeform 108"/>
                <p:cNvSpPr/>
                <p:nvPr/>
              </p:nvSpPr>
              <p:spPr>
                <a:xfrm>
                  <a:off x="1471" y="-8327"/>
                  <a:ext cx="10" cy="39"/>
                </a:xfrm>
                <a:custGeom>
                  <a:avLst/>
                  <a:gdLst>
                    <a:gd name="txL" fmla="*/ 0 w 10"/>
                    <a:gd name="txT" fmla="*/ 0 h 39"/>
                    <a:gd name="txR" fmla="*/ 10 w 10"/>
                    <a:gd name="txB" fmla="*/ 39 h 39"/>
                  </a:gdLst>
                  <a:ahLst/>
                  <a:cxnLst>
                    <a:cxn ang="0">
                      <a:pos x="0" y="31"/>
                    </a:cxn>
                    <a:cxn ang="0">
                      <a:pos x="6" y="34"/>
                    </a:cxn>
                    <a:cxn ang="0">
                      <a:pos x="10" y="39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0" h="39">
                      <a:moveTo>
                        <a:pt x="0" y="31"/>
                      </a:moveTo>
                      <a:lnTo>
                        <a:pt x="6" y="34"/>
                      </a:lnTo>
                      <a:lnTo>
                        <a:pt x="10" y="39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6" name="Freeform 109"/>
                <p:cNvSpPr/>
                <p:nvPr/>
              </p:nvSpPr>
              <p:spPr>
                <a:xfrm>
                  <a:off x="1481" y="-8324"/>
                  <a:ext cx="12" cy="51"/>
                </a:xfrm>
                <a:custGeom>
                  <a:avLst/>
                  <a:gdLst>
                    <a:gd name="txL" fmla="*/ 0 w 12"/>
                    <a:gd name="txT" fmla="*/ 0 h 51"/>
                    <a:gd name="txR" fmla="*/ 12 w 12"/>
                    <a:gd name="txB" fmla="*/ 51 h 5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0" y="51"/>
                    </a:cxn>
                    <a:cxn ang="0">
                      <a:pos x="12" y="47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0" y="51"/>
                      </a:lnTo>
                      <a:lnTo>
                        <a:pt x="12" y="47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7" name="Freeform 110"/>
                <p:cNvSpPr/>
                <p:nvPr/>
              </p:nvSpPr>
              <p:spPr>
                <a:xfrm>
                  <a:off x="1493" y="-8324"/>
                  <a:ext cx="12" cy="47"/>
                </a:xfrm>
                <a:custGeom>
                  <a:avLst/>
                  <a:gdLst>
                    <a:gd name="txL" fmla="*/ 0 w 12"/>
                    <a:gd name="txT" fmla="*/ 0 h 47"/>
                    <a:gd name="txR" fmla="*/ 12 w 12"/>
                    <a:gd name="txB" fmla="*/ 47 h 47"/>
                  </a:gdLst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47"/>
                    </a:cxn>
                    <a:cxn ang="0">
                      <a:pos x="12" y="32"/>
                    </a:cxn>
                    <a:cxn ang="0">
                      <a:pos x="12" y="0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2" h="47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47"/>
                      </a:lnTo>
                      <a:lnTo>
                        <a:pt x="12" y="32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8" name="Freeform 111"/>
                <p:cNvSpPr/>
                <p:nvPr/>
              </p:nvSpPr>
              <p:spPr>
                <a:xfrm>
                  <a:off x="1458" y="-8331"/>
                  <a:ext cx="13" cy="35"/>
                </a:xfrm>
                <a:custGeom>
                  <a:avLst/>
                  <a:gdLst>
                    <a:gd name="txL" fmla="*/ 0 w 13"/>
                    <a:gd name="txT" fmla="*/ 0 h 35"/>
                    <a:gd name="txR" fmla="*/ 13 w 13"/>
                    <a:gd name="txB" fmla="*/ 35 h 35"/>
                  </a:gdLst>
                  <a:ahLst/>
                  <a:cxnLst>
                    <a:cxn ang="0">
                      <a:pos x="13" y="35"/>
                    </a:cxn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13" y="35"/>
                    </a:cxn>
                  </a:cxnLst>
                  <a:rect l="txL" t="txT" r="txR" b="txB"/>
                  <a:pathLst>
                    <a:path w="13" h="35">
                      <a:moveTo>
                        <a:pt x="13" y="35"/>
                      </a:move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3" y="35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09" name="Freeform 112"/>
                <p:cNvSpPr/>
                <p:nvPr/>
              </p:nvSpPr>
              <p:spPr>
                <a:xfrm>
                  <a:off x="1436" y="-8232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9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10" y="782"/>
                    </a:cxn>
                    <a:cxn ang="0">
                      <a:pos x="11" y="780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789">
                      <a:moveTo>
                        <a:pt x="11" y="9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2"/>
                      </a:lnTo>
                      <a:lnTo>
                        <a:pt x="11" y="78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0" name="Freeform 113"/>
                <p:cNvSpPr/>
                <p:nvPr/>
              </p:nvSpPr>
              <p:spPr>
                <a:xfrm>
                  <a:off x="1481" y="-8244"/>
                  <a:ext cx="12" cy="782"/>
                </a:xfrm>
                <a:custGeom>
                  <a:avLst/>
                  <a:gdLst>
                    <a:gd name="txL" fmla="*/ 0 w 12"/>
                    <a:gd name="txT" fmla="*/ 0 h 782"/>
                    <a:gd name="txR" fmla="*/ 12 w 12"/>
                    <a:gd name="txB" fmla="*/ 782 h 782"/>
                  </a:gdLst>
                  <a:ahLst/>
                  <a:cxnLst>
                    <a:cxn ang="0">
                      <a:pos x="12" y="3"/>
                    </a:cxn>
                    <a:cxn ang="0">
                      <a:pos x="10" y="0"/>
                    </a:cxn>
                    <a:cxn ang="0">
                      <a:pos x="0" y="13"/>
                    </a:cxn>
                    <a:cxn ang="0">
                      <a:pos x="0" y="782"/>
                    </a:cxn>
                    <a:cxn ang="0">
                      <a:pos x="12" y="782"/>
                    </a:cxn>
                    <a:cxn ang="0">
                      <a:pos x="12" y="3"/>
                    </a:cxn>
                  </a:cxnLst>
                  <a:rect l="txL" t="txT" r="txR" b="txB"/>
                  <a:pathLst>
                    <a:path w="12" h="782">
                      <a:moveTo>
                        <a:pt x="12" y="3"/>
                      </a:moveTo>
                      <a:lnTo>
                        <a:pt x="10" y="0"/>
                      </a:lnTo>
                      <a:lnTo>
                        <a:pt x="0" y="13"/>
                      </a:lnTo>
                      <a:lnTo>
                        <a:pt x="0" y="782"/>
                      </a:lnTo>
                      <a:lnTo>
                        <a:pt x="12" y="78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1" name="Freeform 114"/>
                <p:cNvSpPr/>
                <p:nvPr/>
              </p:nvSpPr>
              <p:spPr>
                <a:xfrm>
                  <a:off x="1471" y="-8231"/>
                  <a:ext cx="10" cy="770"/>
                </a:xfrm>
                <a:custGeom>
                  <a:avLst/>
                  <a:gdLst>
                    <a:gd name="txL" fmla="*/ 0 w 10"/>
                    <a:gd name="txT" fmla="*/ 0 h 770"/>
                    <a:gd name="txR" fmla="*/ 10 w 10"/>
                    <a:gd name="txB" fmla="*/ 770 h 770"/>
                  </a:gdLst>
                  <a:ahLst/>
                  <a:cxnLst>
                    <a:cxn ang="0">
                      <a:pos x="6" y="5"/>
                    </a:cxn>
                    <a:cxn ang="0">
                      <a:pos x="0" y="8"/>
                    </a:cxn>
                    <a:cxn ang="0">
                      <a:pos x="0" y="770"/>
                    </a:cxn>
                    <a:cxn ang="0">
                      <a:pos x="10" y="769"/>
                    </a:cxn>
                    <a:cxn ang="0">
                      <a:pos x="10" y="0"/>
                    </a:cxn>
                    <a:cxn ang="0">
                      <a:pos x="6" y="5"/>
                    </a:cxn>
                  </a:cxnLst>
                  <a:rect l="txL" t="txT" r="txR" b="txB"/>
                  <a:pathLst>
                    <a:path w="10" h="770">
                      <a:moveTo>
                        <a:pt x="6" y="5"/>
                      </a:moveTo>
                      <a:lnTo>
                        <a:pt x="0" y="8"/>
                      </a:lnTo>
                      <a:lnTo>
                        <a:pt x="0" y="770"/>
                      </a:lnTo>
                      <a:lnTo>
                        <a:pt x="10" y="769"/>
                      </a:lnTo>
                      <a:lnTo>
                        <a:pt x="1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2" name="Freeform 115"/>
                <p:cNvSpPr/>
                <p:nvPr/>
              </p:nvSpPr>
              <p:spPr>
                <a:xfrm>
                  <a:off x="1458" y="-8223"/>
                  <a:ext cx="13" cy="766"/>
                </a:xfrm>
                <a:custGeom>
                  <a:avLst/>
                  <a:gdLst>
                    <a:gd name="txL" fmla="*/ 0 w 13"/>
                    <a:gd name="txT" fmla="*/ 0 h 766"/>
                    <a:gd name="txR" fmla="*/ 13 w 13"/>
                    <a:gd name="txB" fmla="*/ 766 h 766"/>
                  </a:gdLst>
                  <a:ahLst/>
                  <a:cxnLst>
                    <a:cxn ang="0">
                      <a:pos x="13" y="0"/>
                    </a:cxn>
                    <a:cxn ang="0">
                      <a:pos x="0" y="4"/>
                    </a:cxn>
                    <a:cxn ang="0">
                      <a:pos x="0" y="766"/>
                    </a:cxn>
                    <a:cxn ang="0">
                      <a:pos x="13" y="76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66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0" y="766"/>
                      </a:lnTo>
                      <a:lnTo>
                        <a:pt x="13" y="76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3" name="Freeform 116"/>
                <p:cNvSpPr/>
                <p:nvPr/>
              </p:nvSpPr>
              <p:spPr>
                <a:xfrm>
                  <a:off x="1447" y="-8223"/>
                  <a:ext cx="11" cy="771"/>
                </a:xfrm>
                <a:custGeom>
                  <a:avLst/>
                  <a:gdLst>
                    <a:gd name="txL" fmla="*/ 0 w 11"/>
                    <a:gd name="txT" fmla="*/ 0 h 771"/>
                    <a:gd name="txR" fmla="*/ 11 w 11"/>
                    <a:gd name="txB" fmla="*/ 771 h 771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11" y="76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771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4" name="Freeform 117"/>
                <p:cNvSpPr/>
                <p:nvPr/>
              </p:nvSpPr>
              <p:spPr>
                <a:xfrm>
                  <a:off x="1505" y="-8226"/>
                  <a:ext cx="11" cy="765"/>
                </a:xfrm>
                <a:custGeom>
                  <a:avLst/>
                  <a:gdLst>
                    <a:gd name="txL" fmla="*/ 0 w 11"/>
                    <a:gd name="txT" fmla="*/ 0 h 765"/>
                    <a:gd name="txR" fmla="*/ 11 w 11"/>
                    <a:gd name="txB" fmla="*/ 765 h 765"/>
                  </a:gdLst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764"/>
                    </a:cxn>
                    <a:cxn ang="0">
                      <a:pos x="5" y="764"/>
                    </a:cxn>
                    <a:cxn ang="0">
                      <a:pos x="7" y="764"/>
                    </a:cxn>
                    <a:cxn ang="0">
                      <a:pos x="8" y="764"/>
                    </a:cxn>
                    <a:cxn ang="0">
                      <a:pos x="11" y="765"/>
                    </a:cxn>
                    <a:cxn ang="0">
                      <a:pos x="11" y="7"/>
                    </a:cxn>
                    <a:cxn ang="0">
                      <a:pos x="6" y="4"/>
                    </a:cxn>
                    <a:cxn ang="0">
                      <a:pos x="3" y="3"/>
                    </a:cxn>
                    <a:cxn ang="0">
                      <a:pos x="2" y="3"/>
                    </a:cxn>
                  </a:cxnLst>
                  <a:rect l="txL" t="txT" r="txR" b="txB"/>
                  <a:pathLst>
                    <a:path w="11" h="765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5" y="764"/>
                      </a:lnTo>
                      <a:lnTo>
                        <a:pt x="7" y="764"/>
                      </a:lnTo>
                      <a:lnTo>
                        <a:pt x="8" y="764"/>
                      </a:lnTo>
                      <a:lnTo>
                        <a:pt x="11" y="765"/>
                      </a:lnTo>
                      <a:lnTo>
                        <a:pt x="11" y="7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5" name="Freeform 118"/>
                <p:cNvSpPr/>
                <p:nvPr/>
              </p:nvSpPr>
              <p:spPr>
                <a:xfrm>
                  <a:off x="1551" y="-8247"/>
                  <a:ext cx="11" cy="818"/>
                </a:xfrm>
                <a:custGeom>
                  <a:avLst/>
                  <a:gdLst>
                    <a:gd name="txL" fmla="*/ 0 w 11"/>
                    <a:gd name="txT" fmla="*/ 0 h 818"/>
                    <a:gd name="txR" fmla="*/ 11 w 11"/>
                    <a:gd name="txB" fmla="*/ 818 h 818"/>
                  </a:gdLst>
                  <a:ahLst/>
                  <a:cxnLst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0" y="802"/>
                    </a:cxn>
                    <a:cxn ang="0">
                      <a:pos x="6" y="809"/>
                    </a:cxn>
                    <a:cxn ang="0">
                      <a:pos x="11" y="818"/>
                    </a:cxn>
                    <a:cxn ang="0">
                      <a:pos x="11" y="0"/>
                    </a:cxn>
                    <a:cxn ang="0">
                      <a:pos x="9" y="4"/>
                    </a:cxn>
                    <a:cxn ang="0">
                      <a:pos x="8" y="9"/>
                    </a:cxn>
                    <a:cxn ang="0">
                      <a:pos x="1" y="19"/>
                    </a:cxn>
                  </a:cxnLst>
                  <a:rect l="txL" t="txT" r="txR" b="txB"/>
                  <a:pathLst>
                    <a:path w="11" h="818">
                      <a:moveTo>
                        <a:pt x="1" y="19"/>
                      </a:move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802"/>
                      </a:lnTo>
                      <a:lnTo>
                        <a:pt x="6" y="809"/>
                      </a:lnTo>
                      <a:lnTo>
                        <a:pt x="11" y="818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8" y="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6" name="Freeform 119"/>
                <p:cNvSpPr/>
                <p:nvPr/>
              </p:nvSpPr>
              <p:spPr>
                <a:xfrm>
                  <a:off x="1527" y="-8218"/>
                  <a:ext cx="13" cy="765"/>
                </a:xfrm>
                <a:custGeom>
                  <a:avLst/>
                  <a:gdLst>
                    <a:gd name="txL" fmla="*/ 0 w 13"/>
                    <a:gd name="txT" fmla="*/ 0 h 765"/>
                    <a:gd name="txR" fmla="*/ 13 w 13"/>
                    <a:gd name="txB" fmla="*/ 765 h 765"/>
                  </a:gdLst>
                  <a:ahLst/>
                  <a:cxnLst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760"/>
                    </a:cxn>
                    <a:cxn ang="0">
                      <a:pos x="13" y="765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3" y="1"/>
                    </a:cxn>
                  </a:cxnLst>
                  <a:rect l="txL" t="txT" r="txR" b="txB"/>
                  <a:pathLst>
                    <a:path w="13" h="76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760"/>
                      </a:lnTo>
                      <a:lnTo>
                        <a:pt x="13" y="76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7" name="Freeform 120"/>
                <p:cNvSpPr/>
                <p:nvPr/>
              </p:nvSpPr>
              <p:spPr>
                <a:xfrm>
                  <a:off x="1516" y="-8219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758"/>
                    </a:cxn>
                    <a:cxn ang="0">
                      <a:pos x="11" y="761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761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11" y="76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ED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8" name="Freeform 121"/>
                <p:cNvSpPr/>
                <p:nvPr/>
              </p:nvSpPr>
              <p:spPr>
                <a:xfrm>
                  <a:off x="1540" y="-8227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9"/>
                    </a:cxn>
                    <a:cxn ang="0">
                      <a:pos x="0" y="774"/>
                    </a:cxn>
                    <a:cxn ang="0">
                      <a:pos x="5" y="777"/>
                    </a:cxn>
                    <a:cxn ang="0">
                      <a:pos x="11" y="78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774"/>
                      </a:lnTo>
                      <a:lnTo>
                        <a:pt x="5" y="777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19" name="Freeform 122"/>
                <p:cNvSpPr/>
                <p:nvPr/>
              </p:nvSpPr>
              <p:spPr>
                <a:xfrm>
                  <a:off x="1527" y="-8333"/>
                  <a:ext cx="13" cy="34"/>
                </a:xfrm>
                <a:custGeom>
                  <a:avLst/>
                  <a:gdLst>
                    <a:gd name="txL" fmla="*/ 0 w 13"/>
                    <a:gd name="txT" fmla="*/ 0 h 34"/>
                    <a:gd name="txR" fmla="*/ 13 w 13"/>
                    <a:gd name="txB" fmla="*/ 34 h 34"/>
                  </a:gdLst>
                  <a:ahLst/>
                  <a:cxnLst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0" y="5"/>
                    </a:cxn>
                    <a:cxn ang="0">
                      <a:pos x="0" y="32"/>
                    </a:cxn>
                    <a:cxn ang="0">
                      <a:pos x="1" y="32"/>
                    </a:cxn>
                    <a:cxn ang="0">
                      <a:pos x="13" y="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34">
                      <a:moveTo>
                        <a:pt x="13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3" y="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0" name="Freeform 123"/>
                <p:cNvSpPr/>
                <p:nvPr/>
              </p:nvSpPr>
              <p:spPr>
                <a:xfrm>
                  <a:off x="1505" y="-8327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0" y="35"/>
                    </a:cxn>
                    <a:cxn ang="0">
                      <a:pos x="2" y="33"/>
                    </a:cxn>
                    <a:cxn ang="0">
                      <a:pos x="11" y="3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1" name="Freeform 124"/>
                <p:cNvSpPr/>
                <p:nvPr/>
              </p:nvSpPr>
              <p:spPr>
                <a:xfrm>
                  <a:off x="1516" y="-8328"/>
                  <a:ext cx="11" cy="31"/>
                </a:xfrm>
                <a:custGeom>
                  <a:avLst/>
                  <a:gdLst>
                    <a:gd name="txL" fmla="*/ 0 w 11"/>
                    <a:gd name="txT" fmla="*/ 0 h 31"/>
                    <a:gd name="txR" fmla="*/ 11 w 11"/>
                    <a:gd name="txB" fmla="*/ 31 h 3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31"/>
                    </a:cxn>
                    <a:cxn ang="0">
                      <a:pos x="11" y="2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1"/>
                      </a:lnTo>
                      <a:lnTo>
                        <a:pt x="11" y="2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2" name="Freeform 125"/>
                <p:cNvSpPr/>
                <p:nvPr/>
              </p:nvSpPr>
              <p:spPr>
                <a:xfrm>
                  <a:off x="1551" y="-8357"/>
                  <a:ext cx="11" cy="85"/>
                </a:xfrm>
                <a:custGeom>
                  <a:avLst/>
                  <a:gdLst>
                    <a:gd name="txL" fmla="*/ 0 w 11"/>
                    <a:gd name="txT" fmla="*/ 0 h 85"/>
                    <a:gd name="txR" fmla="*/ 11 w 11"/>
                    <a:gd name="txB" fmla="*/ 85 h 85"/>
                  </a:gdLst>
                  <a:ahLst/>
                  <a:cxnLst>
                    <a:cxn ang="0">
                      <a:pos x="0" y="66"/>
                    </a:cxn>
                    <a:cxn ang="0">
                      <a:pos x="1" y="68"/>
                    </a:cxn>
                    <a:cxn ang="0">
                      <a:pos x="8" y="75"/>
                    </a:cxn>
                    <a:cxn ang="0">
                      <a:pos x="11" y="85"/>
                    </a:cxn>
                    <a:cxn ang="0">
                      <a:pos x="11" y="0"/>
                    </a:cxn>
                    <a:cxn ang="0">
                      <a:pos x="9" y="4"/>
                    </a:cxn>
                    <a:cxn ang="0">
                      <a:pos x="6" y="9"/>
                    </a:cxn>
                    <a:cxn ang="0">
                      <a:pos x="0" y="16"/>
                    </a:cxn>
                    <a:cxn ang="0">
                      <a:pos x="0" y="66"/>
                    </a:cxn>
                  </a:cxnLst>
                  <a:rect l="txL" t="txT" r="txR" b="txB"/>
                  <a:pathLst>
                    <a:path w="11" h="85">
                      <a:moveTo>
                        <a:pt x="0" y="66"/>
                      </a:moveTo>
                      <a:lnTo>
                        <a:pt x="1" y="68"/>
                      </a:lnTo>
                      <a:lnTo>
                        <a:pt x="8" y="75"/>
                      </a:lnTo>
                      <a:lnTo>
                        <a:pt x="11" y="85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3" name="Freeform 126"/>
                <p:cNvSpPr/>
                <p:nvPr/>
              </p:nvSpPr>
              <p:spPr>
                <a:xfrm>
                  <a:off x="1540" y="-834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8"/>
                    </a:cxn>
                    <a:cxn ang="0">
                      <a:pos x="0" y="42"/>
                    </a:cxn>
                    <a:cxn ang="0">
                      <a:pos x="5" y="44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8"/>
                      </a:lnTo>
                      <a:lnTo>
                        <a:pt x="0" y="42"/>
                      </a:lnTo>
                      <a:lnTo>
                        <a:pt x="5" y="44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4" name="Freeform 127"/>
                <p:cNvSpPr/>
                <p:nvPr/>
              </p:nvSpPr>
              <p:spPr>
                <a:xfrm>
                  <a:off x="1493" y="-8241"/>
                  <a:ext cx="12" cy="779"/>
                </a:xfrm>
                <a:custGeom>
                  <a:avLst/>
                  <a:gdLst>
                    <a:gd name="txL" fmla="*/ 0 w 12"/>
                    <a:gd name="txT" fmla="*/ 0 h 779"/>
                    <a:gd name="txR" fmla="*/ 12 w 12"/>
                    <a:gd name="txB" fmla="*/ 779 h 779"/>
                  </a:gdLst>
                  <a:ahLst/>
                  <a:cxnLst>
                    <a:cxn ang="0">
                      <a:pos x="12" y="15"/>
                    </a:cxn>
                    <a:cxn ang="0">
                      <a:pos x="5" y="9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2" y="779"/>
                    </a:cxn>
                    <a:cxn ang="0">
                      <a:pos x="12" y="779"/>
                    </a:cxn>
                    <a:cxn ang="0">
                      <a:pos x="12" y="15"/>
                    </a:cxn>
                  </a:cxnLst>
                  <a:rect l="txL" t="txT" r="txR" b="txB"/>
                  <a:pathLst>
                    <a:path w="12" h="779">
                      <a:moveTo>
                        <a:pt x="12" y="15"/>
                      </a:move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2" y="779"/>
                      </a:lnTo>
                      <a:lnTo>
                        <a:pt x="12" y="779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5" name="Freeform 128"/>
                <p:cNvSpPr/>
                <p:nvPr/>
              </p:nvSpPr>
              <p:spPr>
                <a:xfrm>
                  <a:off x="1436" y="-7399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10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11" y="51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51">
                      <a:moveTo>
                        <a:pt x="11" y="10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1" y="51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6" name="Freeform 129"/>
                <p:cNvSpPr/>
                <p:nvPr/>
              </p:nvSpPr>
              <p:spPr>
                <a:xfrm>
                  <a:off x="1471" y="-7380"/>
                  <a:ext cx="10" cy="50"/>
                </a:xfrm>
                <a:custGeom>
                  <a:avLst/>
                  <a:gdLst>
                    <a:gd name="txL" fmla="*/ 0 w 10"/>
                    <a:gd name="txT" fmla="*/ 0 h 50"/>
                    <a:gd name="txR" fmla="*/ 10 w 10"/>
                    <a:gd name="txB" fmla="*/ 50 h 50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0" y="50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5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7" name="Freeform 130"/>
                <p:cNvSpPr/>
                <p:nvPr/>
              </p:nvSpPr>
              <p:spPr>
                <a:xfrm>
                  <a:off x="1493" y="-7379"/>
                  <a:ext cx="12" cy="59"/>
                </a:xfrm>
                <a:custGeom>
                  <a:avLst/>
                  <a:gdLst>
                    <a:gd name="txL" fmla="*/ 0 w 12"/>
                    <a:gd name="txT" fmla="*/ 0 h 59"/>
                    <a:gd name="txR" fmla="*/ 12 w 12"/>
                    <a:gd name="txB" fmla="*/ 59 h 59"/>
                  </a:gdLst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5"/>
                    </a:cxn>
                    <a:cxn ang="0">
                      <a:pos x="5" y="56"/>
                    </a:cxn>
                    <a:cxn ang="0">
                      <a:pos x="12" y="59"/>
                    </a:cxn>
                    <a:cxn ang="0">
                      <a:pos x="12" y="0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2" h="59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55"/>
                      </a:lnTo>
                      <a:lnTo>
                        <a:pt x="5" y="56"/>
                      </a:lnTo>
                      <a:lnTo>
                        <a:pt x="12" y="59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8" name="Freeform 131"/>
                <p:cNvSpPr/>
                <p:nvPr/>
              </p:nvSpPr>
              <p:spPr>
                <a:xfrm>
                  <a:off x="1481" y="-7379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6" y="51"/>
                    </a:cxn>
                    <a:cxn ang="0">
                      <a:pos x="9" y="52"/>
                    </a:cxn>
                    <a:cxn ang="0">
                      <a:pos x="12" y="55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55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2" y="5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29" name="Freeform 132"/>
                <p:cNvSpPr/>
                <p:nvPr/>
              </p:nvSpPr>
              <p:spPr>
                <a:xfrm>
                  <a:off x="1447" y="-7389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11" y="47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7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1" y="47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0" name="Freeform 133"/>
                <p:cNvSpPr/>
                <p:nvPr/>
              </p:nvSpPr>
              <p:spPr>
                <a:xfrm>
                  <a:off x="1458" y="-7384"/>
                  <a:ext cx="13" cy="47"/>
                </a:xfrm>
                <a:custGeom>
                  <a:avLst/>
                  <a:gdLst>
                    <a:gd name="txL" fmla="*/ 0 w 13"/>
                    <a:gd name="txT" fmla="*/ 0 h 47"/>
                    <a:gd name="txR" fmla="*/ 13 w 13"/>
                    <a:gd name="txB" fmla="*/ 47 h 47"/>
                  </a:gdLst>
                  <a:ahLst/>
                  <a:cxnLst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3" y="47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7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3" y="47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1" name="Freeform 134"/>
                <p:cNvSpPr/>
                <p:nvPr/>
              </p:nvSpPr>
              <p:spPr>
                <a:xfrm>
                  <a:off x="1551" y="-7410"/>
                  <a:ext cx="11" cy="97"/>
                </a:xfrm>
                <a:custGeom>
                  <a:avLst/>
                  <a:gdLst>
                    <a:gd name="txL" fmla="*/ 0 w 11"/>
                    <a:gd name="txT" fmla="*/ 0 h 97"/>
                    <a:gd name="txR" fmla="*/ 11 w 11"/>
                    <a:gd name="txB" fmla="*/ 97 h 97"/>
                  </a:gdLst>
                  <a:ahLst/>
                  <a:cxnLst>
                    <a:cxn ang="0">
                      <a:pos x="11" y="0"/>
                    </a:cxn>
                    <a:cxn ang="0">
                      <a:pos x="6" y="7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92"/>
                    </a:cxn>
                    <a:cxn ang="0">
                      <a:pos x="1" y="92"/>
                    </a:cxn>
                    <a:cxn ang="0">
                      <a:pos x="10" y="95"/>
                    </a:cxn>
                    <a:cxn ang="0">
                      <a:pos x="11" y="9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97">
                      <a:moveTo>
                        <a:pt x="11" y="0"/>
                      </a:move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92"/>
                      </a:lnTo>
                      <a:lnTo>
                        <a:pt x="1" y="92"/>
                      </a:lnTo>
                      <a:lnTo>
                        <a:pt x="10" y="95"/>
                      </a:lnTo>
                      <a:lnTo>
                        <a:pt x="11" y="9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2" name="Freeform 135"/>
                <p:cNvSpPr/>
                <p:nvPr/>
              </p:nvSpPr>
              <p:spPr>
                <a:xfrm>
                  <a:off x="1540" y="-7394"/>
                  <a:ext cx="11" cy="76"/>
                </a:xfrm>
                <a:custGeom>
                  <a:avLst/>
                  <a:gdLst>
                    <a:gd name="txL" fmla="*/ 0 w 11"/>
                    <a:gd name="txT" fmla="*/ 0 h 76"/>
                    <a:gd name="txR" fmla="*/ 11 w 11"/>
                    <a:gd name="txB" fmla="*/ 76 h 76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7"/>
                    </a:cxn>
                    <a:cxn ang="0">
                      <a:pos x="0" y="76"/>
                    </a:cxn>
                    <a:cxn ang="0">
                      <a:pos x="11" y="76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1" y="7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3" name="Freeform 136"/>
                <p:cNvSpPr/>
                <p:nvPr/>
              </p:nvSpPr>
              <p:spPr>
                <a:xfrm>
                  <a:off x="1527" y="-7387"/>
                  <a:ext cx="13" cy="70"/>
                </a:xfrm>
                <a:custGeom>
                  <a:avLst/>
                  <a:gdLst>
                    <a:gd name="txL" fmla="*/ 0 w 13"/>
                    <a:gd name="txT" fmla="*/ 0 h 70"/>
                    <a:gd name="txR" fmla="*/ 13 w 13"/>
                    <a:gd name="txB" fmla="*/ 70 h 70"/>
                  </a:gdLst>
                  <a:ahLst/>
                  <a:cxnLst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  <a:cxn ang="0">
                      <a:pos x="0" y="70"/>
                    </a:cxn>
                    <a:cxn ang="0">
                      <a:pos x="3" y="70"/>
                    </a:cxn>
                    <a:cxn ang="0">
                      <a:pos x="13" y="69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0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0"/>
                      </a:lnTo>
                      <a:lnTo>
                        <a:pt x="3" y="70"/>
                      </a:lnTo>
                      <a:lnTo>
                        <a:pt x="13" y="6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4" name="Freeform 137"/>
                <p:cNvSpPr/>
                <p:nvPr/>
              </p:nvSpPr>
              <p:spPr>
                <a:xfrm>
                  <a:off x="1516" y="-7382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64"/>
                    </a:cxn>
                    <a:cxn ang="0">
                      <a:pos x="5" y="64"/>
                    </a:cxn>
                    <a:cxn ang="0">
                      <a:pos x="7" y="64"/>
                    </a:cxn>
                    <a:cxn ang="0">
                      <a:pos x="9" y="64"/>
                    </a:cxn>
                    <a:cxn ang="0">
                      <a:pos x="11" y="6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4"/>
                      </a:lnTo>
                      <a:lnTo>
                        <a:pt x="5" y="64"/>
                      </a:lnTo>
                      <a:lnTo>
                        <a:pt x="7" y="64"/>
                      </a:lnTo>
                      <a:lnTo>
                        <a:pt x="9" y="64"/>
                      </a:lnTo>
                      <a:lnTo>
                        <a:pt x="11" y="6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5" name="Freeform 138"/>
                <p:cNvSpPr/>
                <p:nvPr/>
              </p:nvSpPr>
              <p:spPr>
                <a:xfrm>
                  <a:off x="1505" y="-738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60"/>
                    </a:cxn>
                    <a:cxn ang="0">
                      <a:pos x="11" y="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6" name="Freeform 139"/>
                <p:cNvSpPr/>
                <p:nvPr/>
              </p:nvSpPr>
              <p:spPr>
                <a:xfrm>
                  <a:off x="1458" y="-7334"/>
                  <a:ext cx="13" cy="840"/>
                </a:xfrm>
                <a:custGeom>
                  <a:avLst/>
                  <a:gdLst>
                    <a:gd name="txL" fmla="*/ 0 w 13"/>
                    <a:gd name="txT" fmla="*/ 0 h 840"/>
                    <a:gd name="txR" fmla="*/ 13 w 13"/>
                    <a:gd name="txB" fmla="*/ 840 h 840"/>
                  </a:gdLst>
                  <a:ahLst/>
                  <a:cxnLst>
                    <a:cxn ang="0">
                      <a:pos x="0" y="51"/>
                    </a:cxn>
                    <a:cxn ang="0">
                      <a:pos x="4" y="55"/>
                    </a:cxn>
                    <a:cxn ang="0">
                      <a:pos x="3" y="60"/>
                    </a:cxn>
                    <a:cxn ang="0">
                      <a:pos x="0" y="59"/>
                    </a:cxn>
                    <a:cxn ang="0">
                      <a:pos x="0" y="840"/>
                    </a:cxn>
                    <a:cxn ang="0">
                      <a:pos x="13" y="839"/>
                    </a:cxn>
                    <a:cxn ang="0">
                      <a:pos x="13" y="5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3" h="840">
                      <a:moveTo>
                        <a:pt x="0" y="51"/>
                      </a:moveTo>
                      <a:lnTo>
                        <a:pt x="4" y="55"/>
                      </a:lnTo>
                      <a:lnTo>
                        <a:pt x="3" y="60"/>
                      </a:lnTo>
                      <a:lnTo>
                        <a:pt x="0" y="59"/>
                      </a:lnTo>
                      <a:lnTo>
                        <a:pt x="0" y="840"/>
                      </a:lnTo>
                      <a:lnTo>
                        <a:pt x="13" y="839"/>
                      </a:lnTo>
                      <a:lnTo>
                        <a:pt x="13" y="5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7" name="Freeform 140"/>
                <p:cNvSpPr/>
                <p:nvPr/>
              </p:nvSpPr>
              <p:spPr>
                <a:xfrm>
                  <a:off x="1447" y="-7277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11" y="783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78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8" name="Freeform 141"/>
                <p:cNvSpPr/>
                <p:nvPr/>
              </p:nvSpPr>
              <p:spPr>
                <a:xfrm>
                  <a:off x="1436" y="-7278"/>
                  <a:ext cx="11" cy="795"/>
                </a:xfrm>
                <a:custGeom>
                  <a:avLst/>
                  <a:gdLst>
                    <a:gd name="txL" fmla="*/ 0 w 11"/>
                    <a:gd name="txT" fmla="*/ 0 h 795"/>
                    <a:gd name="txR" fmla="*/ 11 w 11"/>
                    <a:gd name="txB" fmla="*/ 795 h 795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795"/>
                    </a:cxn>
                    <a:cxn ang="0">
                      <a:pos x="2" y="794"/>
                    </a:cxn>
                    <a:cxn ang="0">
                      <a:pos x="4" y="791"/>
                    </a:cxn>
                    <a:cxn ang="0">
                      <a:pos x="6" y="790"/>
                    </a:cxn>
                    <a:cxn ang="0">
                      <a:pos x="11" y="78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95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95"/>
                      </a:lnTo>
                      <a:lnTo>
                        <a:pt x="2" y="794"/>
                      </a:lnTo>
                      <a:lnTo>
                        <a:pt x="4" y="791"/>
                      </a:lnTo>
                      <a:lnTo>
                        <a:pt x="6" y="790"/>
                      </a:lnTo>
                      <a:lnTo>
                        <a:pt x="11" y="78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39" name="Freeform 142"/>
                <p:cNvSpPr/>
                <p:nvPr/>
              </p:nvSpPr>
              <p:spPr>
                <a:xfrm>
                  <a:off x="1440" y="-7343"/>
                  <a:ext cx="7" cy="55"/>
                </a:xfrm>
                <a:custGeom>
                  <a:avLst/>
                  <a:gdLst>
                    <a:gd name="txL" fmla="*/ 0 w 7"/>
                    <a:gd name="txT" fmla="*/ 0 h 55"/>
                    <a:gd name="txR" fmla="*/ 7 w 7"/>
                    <a:gd name="txB" fmla="*/ 55 h 55"/>
                  </a:gdLst>
                  <a:ahLst/>
                  <a:cxnLst>
                    <a:cxn ang="0">
                      <a:pos x="7" y="3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1" y="49"/>
                    </a:cxn>
                    <a:cxn ang="0">
                      <a:pos x="7" y="55"/>
                    </a:cxn>
                    <a:cxn ang="0">
                      <a:pos x="7" y="3"/>
                    </a:cxn>
                  </a:cxnLst>
                  <a:rect l="txL" t="txT" r="txR" b="txB"/>
                  <a:pathLst>
                    <a:path w="7" h="55">
                      <a:moveTo>
                        <a:pt x="7" y="3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7" y="55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0" name="Freeform 143"/>
                <p:cNvSpPr/>
                <p:nvPr/>
              </p:nvSpPr>
              <p:spPr>
                <a:xfrm>
                  <a:off x="1447" y="-7340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6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57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57">
                      <a:moveTo>
                        <a:pt x="11" y="6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57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1" name="Freeform 144"/>
                <p:cNvSpPr/>
                <p:nvPr/>
              </p:nvSpPr>
              <p:spPr>
                <a:xfrm>
                  <a:off x="1471" y="-7329"/>
                  <a:ext cx="10" cy="834"/>
                </a:xfrm>
                <a:custGeom>
                  <a:avLst/>
                  <a:gdLst>
                    <a:gd name="txL" fmla="*/ 0 w 10"/>
                    <a:gd name="txT" fmla="*/ 0 h 834"/>
                    <a:gd name="txR" fmla="*/ 10 w 10"/>
                    <a:gd name="txB" fmla="*/ 834 h 834"/>
                  </a:gdLst>
                  <a:ahLst/>
                  <a:cxnLst>
                    <a:cxn ang="0">
                      <a:pos x="10" y="6"/>
                    </a:cxn>
                    <a:cxn ang="0">
                      <a:pos x="0" y="0"/>
                    </a:cxn>
                    <a:cxn ang="0">
                      <a:pos x="0" y="834"/>
                    </a:cxn>
                    <a:cxn ang="0">
                      <a:pos x="10" y="832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834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34"/>
                      </a:lnTo>
                      <a:lnTo>
                        <a:pt x="10" y="832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2" name="Freeform 145"/>
                <p:cNvSpPr/>
                <p:nvPr/>
              </p:nvSpPr>
              <p:spPr>
                <a:xfrm>
                  <a:off x="1481" y="-7323"/>
                  <a:ext cx="12" cy="826"/>
                </a:xfrm>
                <a:custGeom>
                  <a:avLst/>
                  <a:gdLst>
                    <a:gd name="txL" fmla="*/ 0 w 12"/>
                    <a:gd name="txT" fmla="*/ 0 h 826"/>
                    <a:gd name="txR" fmla="*/ 12 w 12"/>
                    <a:gd name="txB" fmla="*/ 826 h 826"/>
                  </a:gdLst>
                  <a:ahLst/>
                  <a:cxnLst>
                    <a:cxn ang="0">
                      <a:pos x="12" y="6"/>
                    </a:cxn>
                    <a:cxn ang="0">
                      <a:pos x="0" y="0"/>
                    </a:cxn>
                    <a:cxn ang="0">
                      <a:pos x="0" y="826"/>
                    </a:cxn>
                    <a:cxn ang="0">
                      <a:pos x="7" y="826"/>
                    </a:cxn>
                    <a:cxn ang="0">
                      <a:pos x="12" y="826"/>
                    </a:cxn>
                    <a:cxn ang="0">
                      <a:pos x="12" y="6"/>
                    </a:cxn>
                  </a:cxnLst>
                  <a:rect l="txL" t="txT" r="txR" b="txB"/>
                  <a:pathLst>
                    <a:path w="12" h="825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0" y="826"/>
                      </a:lnTo>
                      <a:lnTo>
                        <a:pt x="7" y="826"/>
                      </a:lnTo>
                      <a:lnTo>
                        <a:pt x="12" y="82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3" name="Freeform 146"/>
                <p:cNvSpPr/>
                <p:nvPr/>
              </p:nvSpPr>
              <p:spPr>
                <a:xfrm>
                  <a:off x="1527" y="-7303"/>
                  <a:ext cx="13" cy="819"/>
                </a:xfrm>
                <a:custGeom>
                  <a:avLst/>
                  <a:gdLst>
                    <a:gd name="txL" fmla="*/ 0 w 13"/>
                    <a:gd name="txT" fmla="*/ 0 h 819"/>
                    <a:gd name="txR" fmla="*/ 13 w 13"/>
                    <a:gd name="txB" fmla="*/ 819 h 819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5" y="815"/>
                    </a:cxn>
                    <a:cxn ang="0">
                      <a:pos x="8" y="816"/>
                    </a:cxn>
                    <a:cxn ang="0">
                      <a:pos x="11" y="819"/>
                    </a:cxn>
                    <a:cxn ang="0">
                      <a:pos x="13" y="819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81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5" y="815"/>
                      </a:lnTo>
                      <a:lnTo>
                        <a:pt x="8" y="816"/>
                      </a:lnTo>
                      <a:lnTo>
                        <a:pt x="11" y="819"/>
                      </a:lnTo>
                      <a:lnTo>
                        <a:pt x="13" y="81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4" name="Freeform 147"/>
                <p:cNvSpPr/>
                <p:nvPr/>
              </p:nvSpPr>
              <p:spPr>
                <a:xfrm>
                  <a:off x="1516" y="-7305"/>
                  <a:ext cx="11" cy="815"/>
                </a:xfrm>
                <a:custGeom>
                  <a:avLst/>
                  <a:gdLst>
                    <a:gd name="txL" fmla="*/ 0 w 11"/>
                    <a:gd name="txT" fmla="*/ 0 h 815"/>
                    <a:gd name="txR" fmla="*/ 11 w 11"/>
                    <a:gd name="txB" fmla="*/ 815 h 815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11" y="81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815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1" y="81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5" name="Freeform 148"/>
                <p:cNvSpPr/>
                <p:nvPr/>
              </p:nvSpPr>
              <p:spPr>
                <a:xfrm>
                  <a:off x="1505" y="-7310"/>
                  <a:ext cx="11" cy="816"/>
                </a:xfrm>
                <a:custGeom>
                  <a:avLst/>
                  <a:gdLst>
                    <a:gd name="txL" fmla="*/ 0 w 11"/>
                    <a:gd name="txT" fmla="*/ 0 h 816"/>
                    <a:gd name="txR" fmla="*/ 11 w 11"/>
                    <a:gd name="txB" fmla="*/ 816 h 816"/>
                  </a:gdLst>
                  <a:ahLst/>
                  <a:cxnLst>
                    <a:cxn ang="0">
                      <a:pos x="11" y="5"/>
                    </a:cxn>
                    <a:cxn ang="0">
                      <a:pos x="10" y="5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1" y="816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816">
                      <a:moveTo>
                        <a:pt x="11" y="5"/>
                      </a:move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6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6" name="Freeform 149"/>
                <p:cNvSpPr/>
                <p:nvPr/>
              </p:nvSpPr>
              <p:spPr>
                <a:xfrm>
                  <a:off x="1551" y="-7305"/>
                  <a:ext cx="11" cy="3693"/>
                </a:xfrm>
                <a:custGeom>
                  <a:avLst/>
                  <a:gdLst>
                    <a:gd name="txL" fmla="*/ 0 w 11"/>
                    <a:gd name="txT" fmla="*/ 0 h 3693"/>
                    <a:gd name="txR" fmla="*/ 11 w 11"/>
                    <a:gd name="txB" fmla="*/ 3693 h 3693"/>
                  </a:gdLst>
                  <a:ahLst/>
                  <a:cxnLst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0" y="6"/>
                    </a:cxn>
                    <a:cxn ang="0">
                      <a:pos x="0" y="832"/>
                    </a:cxn>
                    <a:cxn ang="0">
                      <a:pos x="0" y="833"/>
                    </a:cxn>
                    <a:cxn ang="0">
                      <a:pos x="1" y="836"/>
                    </a:cxn>
                    <a:cxn ang="0">
                      <a:pos x="4" y="841"/>
                    </a:cxn>
                    <a:cxn ang="0">
                      <a:pos x="6" y="851"/>
                    </a:cxn>
                    <a:cxn ang="0">
                      <a:pos x="4" y="858"/>
                    </a:cxn>
                    <a:cxn ang="0">
                      <a:pos x="0" y="868"/>
                    </a:cxn>
                    <a:cxn ang="0">
                      <a:pos x="0" y="935"/>
                    </a:cxn>
                    <a:cxn ang="0">
                      <a:pos x="4" y="943"/>
                    </a:cxn>
                    <a:cxn ang="0">
                      <a:pos x="6" y="955"/>
                    </a:cxn>
                    <a:cxn ang="0">
                      <a:pos x="5" y="960"/>
                    </a:cxn>
                    <a:cxn ang="0">
                      <a:pos x="4" y="962"/>
                    </a:cxn>
                    <a:cxn ang="0">
                      <a:pos x="4" y="966"/>
                    </a:cxn>
                    <a:cxn ang="0">
                      <a:pos x="1" y="971"/>
                    </a:cxn>
                    <a:cxn ang="0">
                      <a:pos x="0" y="973"/>
                    </a:cxn>
                    <a:cxn ang="0">
                      <a:pos x="0" y="977"/>
                    </a:cxn>
                    <a:cxn ang="0">
                      <a:pos x="0" y="1779"/>
                    </a:cxn>
                    <a:cxn ang="0">
                      <a:pos x="4" y="1787"/>
                    </a:cxn>
                    <a:cxn ang="0">
                      <a:pos x="6" y="1797"/>
                    </a:cxn>
                    <a:cxn ang="0">
                      <a:pos x="4" y="1805"/>
                    </a:cxn>
                    <a:cxn ang="0">
                      <a:pos x="1" y="1809"/>
                    </a:cxn>
                    <a:cxn ang="0">
                      <a:pos x="0" y="1814"/>
                    </a:cxn>
                    <a:cxn ang="0">
                      <a:pos x="0" y="1882"/>
                    </a:cxn>
                    <a:cxn ang="0">
                      <a:pos x="4" y="1892"/>
                    </a:cxn>
                    <a:cxn ang="0">
                      <a:pos x="6" y="1905"/>
                    </a:cxn>
                    <a:cxn ang="0">
                      <a:pos x="0" y="1922"/>
                    </a:cxn>
                    <a:cxn ang="0">
                      <a:pos x="0" y="2711"/>
                    </a:cxn>
                    <a:cxn ang="0">
                      <a:pos x="4" y="2720"/>
                    </a:cxn>
                    <a:cxn ang="0">
                      <a:pos x="6" y="2730"/>
                    </a:cxn>
                    <a:cxn ang="0">
                      <a:pos x="4" y="2738"/>
                    </a:cxn>
                    <a:cxn ang="0">
                      <a:pos x="0" y="2748"/>
                    </a:cxn>
                    <a:cxn ang="0">
                      <a:pos x="0" y="2793"/>
                    </a:cxn>
                    <a:cxn ang="0">
                      <a:pos x="5" y="2793"/>
                    </a:cxn>
                    <a:cxn ang="0">
                      <a:pos x="5" y="2848"/>
                    </a:cxn>
                    <a:cxn ang="0">
                      <a:pos x="0" y="2848"/>
                    </a:cxn>
                    <a:cxn ang="0">
                      <a:pos x="0" y="3678"/>
                    </a:cxn>
                    <a:cxn ang="0">
                      <a:pos x="6" y="3684"/>
                    </a:cxn>
                    <a:cxn ang="0">
                      <a:pos x="11" y="369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693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0" y="6"/>
                      </a:lnTo>
                      <a:lnTo>
                        <a:pt x="0" y="832"/>
                      </a:lnTo>
                      <a:lnTo>
                        <a:pt x="0" y="833"/>
                      </a:lnTo>
                      <a:lnTo>
                        <a:pt x="1" y="836"/>
                      </a:lnTo>
                      <a:lnTo>
                        <a:pt x="4" y="841"/>
                      </a:lnTo>
                      <a:lnTo>
                        <a:pt x="6" y="851"/>
                      </a:lnTo>
                      <a:lnTo>
                        <a:pt x="4" y="858"/>
                      </a:lnTo>
                      <a:lnTo>
                        <a:pt x="0" y="868"/>
                      </a:lnTo>
                      <a:lnTo>
                        <a:pt x="0" y="935"/>
                      </a:lnTo>
                      <a:lnTo>
                        <a:pt x="4" y="943"/>
                      </a:lnTo>
                      <a:lnTo>
                        <a:pt x="6" y="955"/>
                      </a:lnTo>
                      <a:lnTo>
                        <a:pt x="5" y="960"/>
                      </a:lnTo>
                      <a:lnTo>
                        <a:pt x="4" y="962"/>
                      </a:lnTo>
                      <a:lnTo>
                        <a:pt x="4" y="966"/>
                      </a:lnTo>
                      <a:lnTo>
                        <a:pt x="1" y="971"/>
                      </a:lnTo>
                      <a:lnTo>
                        <a:pt x="0" y="973"/>
                      </a:lnTo>
                      <a:lnTo>
                        <a:pt x="0" y="977"/>
                      </a:lnTo>
                      <a:lnTo>
                        <a:pt x="0" y="1779"/>
                      </a:lnTo>
                      <a:lnTo>
                        <a:pt x="4" y="1787"/>
                      </a:lnTo>
                      <a:lnTo>
                        <a:pt x="6" y="1797"/>
                      </a:lnTo>
                      <a:lnTo>
                        <a:pt x="4" y="1805"/>
                      </a:lnTo>
                      <a:lnTo>
                        <a:pt x="1" y="1809"/>
                      </a:lnTo>
                      <a:lnTo>
                        <a:pt x="0" y="1814"/>
                      </a:lnTo>
                      <a:lnTo>
                        <a:pt x="0" y="1882"/>
                      </a:lnTo>
                      <a:lnTo>
                        <a:pt x="4" y="1892"/>
                      </a:lnTo>
                      <a:lnTo>
                        <a:pt x="6" y="1905"/>
                      </a:lnTo>
                      <a:lnTo>
                        <a:pt x="0" y="1922"/>
                      </a:lnTo>
                      <a:lnTo>
                        <a:pt x="0" y="2711"/>
                      </a:lnTo>
                      <a:lnTo>
                        <a:pt x="4" y="2720"/>
                      </a:lnTo>
                      <a:lnTo>
                        <a:pt x="6" y="2730"/>
                      </a:lnTo>
                      <a:lnTo>
                        <a:pt x="4" y="2738"/>
                      </a:lnTo>
                      <a:lnTo>
                        <a:pt x="0" y="2748"/>
                      </a:lnTo>
                      <a:lnTo>
                        <a:pt x="0" y="2793"/>
                      </a:lnTo>
                      <a:lnTo>
                        <a:pt x="5" y="2793"/>
                      </a:lnTo>
                      <a:lnTo>
                        <a:pt x="5" y="2848"/>
                      </a:lnTo>
                      <a:lnTo>
                        <a:pt x="0" y="2848"/>
                      </a:lnTo>
                      <a:lnTo>
                        <a:pt x="0" y="3678"/>
                      </a:lnTo>
                      <a:lnTo>
                        <a:pt x="6" y="3684"/>
                      </a:lnTo>
                      <a:lnTo>
                        <a:pt x="11" y="369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7" name="Freeform 150"/>
                <p:cNvSpPr/>
                <p:nvPr/>
              </p:nvSpPr>
              <p:spPr>
                <a:xfrm>
                  <a:off x="1540" y="-7300"/>
                  <a:ext cx="11" cy="827"/>
                </a:xfrm>
                <a:custGeom>
                  <a:avLst/>
                  <a:gdLst>
                    <a:gd name="txL" fmla="*/ 0 w 11"/>
                    <a:gd name="txT" fmla="*/ 0 h 827"/>
                    <a:gd name="txR" fmla="*/ 11 w 11"/>
                    <a:gd name="txB" fmla="*/ 827 h 827"/>
                  </a:gdLst>
                  <a:ahLst/>
                  <a:cxnLst>
                    <a:cxn ang="0">
                      <a:pos x="11" y="1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816"/>
                    </a:cxn>
                    <a:cxn ang="0">
                      <a:pos x="6" y="821"/>
                    </a:cxn>
                    <a:cxn ang="0">
                      <a:pos x="11" y="82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825">
                      <a:moveTo>
                        <a:pt x="11" y="1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6" y="821"/>
                      </a:lnTo>
                      <a:lnTo>
                        <a:pt x="11" y="82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8" name="Freeform 151"/>
                <p:cNvSpPr/>
                <p:nvPr/>
              </p:nvSpPr>
              <p:spPr>
                <a:xfrm>
                  <a:off x="1493" y="-7317"/>
                  <a:ext cx="12" cy="820"/>
                </a:xfrm>
                <a:custGeom>
                  <a:avLst/>
                  <a:gdLst>
                    <a:gd name="txL" fmla="*/ 0 w 12"/>
                    <a:gd name="txT" fmla="*/ 0 h 820"/>
                    <a:gd name="txR" fmla="*/ 12 w 12"/>
                    <a:gd name="txB" fmla="*/ 820 h 820"/>
                  </a:gdLst>
                  <a:ahLst/>
                  <a:cxnLst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0" y="820"/>
                    </a:cxn>
                    <a:cxn ang="0">
                      <a:pos x="12" y="820"/>
                    </a:cxn>
                    <a:cxn ang="0">
                      <a:pos x="12" y="7"/>
                    </a:cxn>
                  </a:cxnLst>
                  <a:rect l="txL" t="txT" r="txR" b="txB"/>
                  <a:pathLst>
                    <a:path w="12" h="820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820"/>
                      </a:lnTo>
                      <a:lnTo>
                        <a:pt x="12" y="82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49" name="Freeform 152"/>
                <p:cNvSpPr/>
                <p:nvPr/>
              </p:nvSpPr>
              <p:spPr>
                <a:xfrm>
                  <a:off x="1458" y="-6415"/>
                  <a:ext cx="13" cy="93"/>
                </a:xfrm>
                <a:custGeom>
                  <a:avLst/>
                  <a:gdLst>
                    <a:gd name="txL" fmla="*/ 0 w 13"/>
                    <a:gd name="txT" fmla="*/ 0 h 93"/>
                    <a:gd name="txR" fmla="*/ 13 w 13"/>
                    <a:gd name="txB" fmla="*/ 93 h 93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92"/>
                    </a:cxn>
                    <a:cxn ang="0">
                      <a:pos x="13" y="93"/>
                    </a:cxn>
                    <a:cxn ang="0">
                      <a:pos x="13" y="61"/>
                    </a:cxn>
                    <a:cxn ang="0">
                      <a:pos x="13" y="60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93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3" y="93"/>
                      </a:lnTo>
                      <a:lnTo>
                        <a:pt x="13" y="61"/>
                      </a:lnTo>
                      <a:lnTo>
                        <a:pt x="13" y="6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0" name="Freeform 153"/>
                <p:cNvSpPr/>
                <p:nvPr/>
              </p:nvSpPr>
              <p:spPr>
                <a:xfrm>
                  <a:off x="1447" y="-6419"/>
                  <a:ext cx="11" cy="96"/>
                </a:xfrm>
                <a:custGeom>
                  <a:avLst/>
                  <a:gdLst>
                    <a:gd name="txL" fmla="*/ 0 w 11"/>
                    <a:gd name="txT" fmla="*/ 0 h 96"/>
                    <a:gd name="txR" fmla="*/ 11 w 11"/>
                    <a:gd name="txB" fmla="*/ 96 h 96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92"/>
                    </a:cxn>
                    <a:cxn ang="0">
                      <a:pos x="11" y="9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96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92"/>
                      </a:lnTo>
                      <a:lnTo>
                        <a:pt x="11" y="9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1" name="Freeform 154"/>
                <p:cNvSpPr/>
                <p:nvPr/>
              </p:nvSpPr>
              <p:spPr>
                <a:xfrm>
                  <a:off x="1436" y="-6427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1" y="44"/>
                    </a:cxn>
                    <a:cxn ang="0">
                      <a:pos x="10" y="45"/>
                    </a:cxn>
                    <a:cxn ang="0">
                      <a:pos x="11" y="54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54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0" y="45"/>
                      </a:lnTo>
                      <a:lnTo>
                        <a:pt x="11" y="5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2" name="Freeform 155"/>
                <p:cNvSpPr/>
                <p:nvPr/>
              </p:nvSpPr>
              <p:spPr>
                <a:xfrm>
                  <a:off x="1425" y="-6440"/>
                  <a:ext cx="11" cy="73"/>
                </a:xfrm>
                <a:custGeom>
                  <a:avLst/>
                  <a:gdLst>
                    <a:gd name="txL" fmla="*/ 0 w 11"/>
                    <a:gd name="txT" fmla="*/ 0 h 73"/>
                    <a:gd name="txR" fmla="*/ 11 w 11"/>
                    <a:gd name="txB" fmla="*/ 73 h 73"/>
                  </a:gdLst>
                  <a:ahLst/>
                  <a:cxnLst>
                    <a:cxn ang="0">
                      <a:pos x="11" y="13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0" y="73"/>
                    </a:cxn>
                    <a:cxn ang="0">
                      <a:pos x="2" y="63"/>
                    </a:cxn>
                    <a:cxn ang="0">
                      <a:pos x="11" y="57"/>
                    </a:cxn>
                    <a:cxn ang="0">
                      <a:pos x="11" y="13"/>
                    </a:cxn>
                  </a:cxnLst>
                  <a:rect l="txL" t="txT" r="txR" b="txB"/>
                  <a:pathLst>
                    <a:path w="11" h="73">
                      <a:moveTo>
                        <a:pt x="11" y="13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11" y="57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3" name="Freeform 156"/>
                <p:cNvSpPr/>
                <p:nvPr/>
              </p:nvSpPr>
              <p:spPr>
                <a:xfrm>
                  <a:off x="1436" y="-6323"/>
                  <a:ext cx="11" cy="785"/>
                </a:xfrm>
                <a:custGeom>
                  <a:avLst/>
                  <a:gdLst>
                    <a:gd name="txL" fmla="*/ 0 w 11"/>
                    <a:gd name="txT" fmla="*/ 0 h 785"/>
                    <a:gd name="txR" fmla="*/ 11 w 11"/>
                    <a:gd name="txB" fmla="*/ 785 h 785"/>
                  </a:gdLst>
                  <a:ahLst/>
                  <a:cxnLst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2" y="784"/>
                    </a:cxn>
                    <a:cxn ang="0">
                      <a:pos x="11" y="779"/>
                    </a:cxn>
                    <a:cxn ang="0">
                      <a:pos x="11" y="8"/>
                    </a:cxn>
                    <a:cxn ang="0">
                      <a:pos x="4" y="4"/>
                    </a:cxn>
                  </a:cxnLst>
                  <a:rect l="txL" t="txT" r="txR" b="txB"/>
                  <a:pathLst>
                    <a:path w="11" h="785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2" y="784"/>
                      </a:lnTo>
                      <a:lnTo>
                        <a:pt x="11" y="779"/>
                      </a:lnTo>
                      <a:lnTo>
                        <a:pt x="11" y="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4" name="Freeform 157"/>
                <p:cNvSpPr/>
                <p:nvPr/>
              </p:nvSpPr>
              <p:spPr>
                <a:xfrm>
                  <a:off x="1425" y="-6342"/>
                  <a:ext cx="11" cy="821"/>
                </a:xfrm>
                <a:custGeom>
                  <a:avLst/>
                  <a:gdLst>
                    <a:gd name="txL" fmla="*/ 0 w 11"/>
                    <a:gd name="txT" fmla="*/ 0 h 821"/>
                    <a:gd name="txR" fmla="*/ 11 w 11"/>
                    <a:gd name="txB" fmla="*/ 821 h 821"/>
                  </a:gdLst>
                  <a:ahLst/>
                  <a:cxnLst>
                    <a:cxn ang="0">
                      <a:pos x="11" y="19"/>
                    </a:cxn>
                    <a:cxn ang="0">
                      <a:pos x="3" y="9"/>
                    </a:cxn>
                    <a:cxn ang="0">
                      <a:pos x="0" y="0"/>
                    </a:cxn>
                    <a:cxn ang="0">
                      <a:pos x="0" y="821"/>
                    </a:cxn>
                    <a:cxn ang="0">
                      <a:pos x="11" y="804"/>
                    </a:cxn>
                    <a:cxn ang="0">
                      <a:pos x="11" y="19"/>
                    </a:cxn>
                  </a:cxnLst>
                  <a:rect l="txL" t="txT" r="txR" b="txB"/>
                  <a:pathLst>
                    <a:path w="11" h="821">
                      <a:moveTo>
                        <a:pt x="11" y="19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11" y="804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5" name="Freeform 158"/>
                <p:cNvSpPr/>
                <p:nvPr/>
              </p:nvSpPr>
              <p:spPr>
                <a:xfrm>
                  <a:off x="1436" y="-6373"/>
                  <a:ext cx="11" cy="46"/>
                </a:xfrm>
                <a:custGeom>
                  <a:avLst/>
                  <a:gdLst>
                    <a:gd name="txL" fmla="*/ 0 w 11"/>
                    <a:gd name="txT" fmla="*/ 0 h 46"/>
                    <a:gd name="txR" fmla="*/ 11 w 11"/>
                    <a:gd name="txB" fmla="*/ 46 h 46"/>
                  </a:gdLst>
                  <a:ahLst/>
                  <a:cxnLst>
                    <a:cxn ang="0">
                      <a:pos x="0" y="39"/>
                    </a:cxn>
                    <a:cxn ang="0">
                      <a:pos x="2" y="41"/>
                    </a:cxn>
                    <a:cxn ang="0">
                      <a:pos x="11" y="46"/>
                    </a:cxn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4" y="8"/>
                    </a:cxn>
                    <a:cxn ang="0">
                      <a:pos x="0" y="8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6">
                      <a:moveTo>
                        <a:pt x="0" y="39"/>
                      </a:moveTo>
                      <a:lnTo>
                        <a:pt x="2" y="41"/>
                      </a:ln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6" name="Freeform 159"/>
                <p:cNvSpPr/>
                <p:nvPr/>
              </p:nvSpPr>
              <p:spPr>
                <a:xfrm>
                  <a:off x="1481" y="-6308"/>
                  <a:ext cx="12" cy="758"/>
                </a:xfrm>
                <a:custGeom>
                  <a:avLst/>
                  <a:gdLst>
                    <a:gd name="txL" fmla="*/ 0 w 12"/>
                    <a:gd name="txT" fmla="*/ 0 h 758"/>
                    <a:gd name="txR" fmla="*/ 12 w 12"/>
                    <a:gd name="txB" fmla="*/ 758 h 758"/>
                  </a:gdLst>
                  <a:ahLst/>
                  <a:cxnLst>
                    <a:cxn ang="0">
                      <a:pos x="12" y="3"/>
                    </a:cxn>
                    <a:cxn ang="0">
                      <a:pos x="0" y="0"/>
                    </a:cxn>
                    <a:cxn ang="0">
                      <a:pos x="0" y="758"/>
                    </a:cxn>
                    <a:cxn ang="0">
                      <a:pos x="7" y="758"/>
                    </a:cxn>
                    <a:cxn ang="0">
                      <a:pos x="12" y="758"/>
                    </a:cxn>
                    <a:cxn ang="0">
                      <a:pos x="12" y="3"/>
                    </a:cxn>
                  </a:cxnLst>
                  <a:rect l="txL" t="txT" r="txR" b="txB"/>
                  <a:pathLst>
                    <a:path w="12" h="758">
                      <a:moveTo>
                        <a:pt x="12" y="3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7" y="758"/>
                      </a:lnTo>
                      <a:lnTo>
                        <a:pt x="12" y="758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7" name="Freeform 160"/>
                <p:cNvSpPr/>
                <p:nvPr/>
              </p:nvSpPr>
              <p:spPr>
                <a:xfrm>
                  <a:off x="1493" y="-6308"/>
                  <a:ext cx="12" cy="758"/>
                </a:xfrm>
                <a:custGeom>
                  <a:avLst/>
                  <a:gdLst>
                    <a:gd name="txL" fmla="*/ 0 w 12"/>
                    <a:gd name="txT" fmla="*/ 0 h 758"/>
                    <a:gd name="txR" fmla="*/ 12 w 12"/>
                    <a:gd name="txB" fmla="*/ 758 h 758"/>
                  </a:gdLst>
                  <a:ahLst/>
                  <a:cxnLst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758"/>
                    </a:cxn>
                    <a:cxn ang="0">
                      <a:pos x="12" y="758"/>
                    </a:cxn>
                    <a:cxn ang="0">
                      <a:pos x="12" y="0"/>
                    </a:cxn>
                    <a:cxn ang="0">
                      <a:pos x="2" y="3"/>
                    </a:cxn>
                  </a:cxnLst>
                  <a:rect l="txL" t="txT" r="txR" b="txB"/>
                  <a:pathLst>
                    <a:path w="12" h="758"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758"/>
                      </a:lnTo>
                      <a:lnTo>
                        <a:pt x="12" y="758"/>
                      </a:lnTo>
                      <a:lnTo>
                        <a:pt x="1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8" name="Freeform 161"/>
                <p:cNvSpPr/>
                <p:nvPr/>
              </p:nvSpPr>
              <p:spPr>
                <a:xfrm>
                  <a:off x="1471" y="-6309"/>
                  <a:ext cx="10" cy="760"/>
                </a:xfrm>
                <a:custGeom>
                  <a:avLst/>
                  <a:gdLst>
                    <a:gd name="txL" fmla="*/ 0 w 10"/>
                    <a:gd name="txT" fmla="*/ 0 h 760"/>
                    <a:gd name="txR" fmla="*/ 10 w 10"/>
                    <a:gd name="txB" fmla="*/ 760 h 760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760"/>
                    </a:cxn>
                    <a:cxn ang="0">
                      <a:pos x="10" y="759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76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760"/>
                      </a:lnTo>
                      <a:lnTo>
                        <a:pt x="10" y="759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59" name="Freeform 162"/>
                <p:cNvSpPr/>
                <p:nvPr/>
              </p:nvSpPr>
              <p:spPr>
                <a:xfrm>
                  <a:off x="1481" y="-6328"/>
                  <a:ext cx="10" cy="8"/>
                </a:xfrm>
                <a:custGeom>
                  <a:avLst/>
                  <a:gdLst>
                    <a:gd name="txL" fmla="*/ 0 w 10"/>
                    <a:gd name="txT" fmla="*/ 0 h 8"/>
                    <a:gd name="txR" fmla="*/ 10 w 10"/>
                    <a:gd name="txB" fmla="*/ 8 h 8"/>
                  </a:gdLst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0" y="8"/>
                    </a:cxn>
                    <a:cxn ang="0">
                      <a:pos x="4" y="4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0" name="Freeform 163"/>
                <p:cNvSpPr/>
                <p:nvPr/>
              </p:nvSpPr>
              <p:spPr>
                <a:xfrm>
                  <a:off x="1471" y="-6354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10" y="34"/>
                    </a:cxn>
                    <a:cxn ang="0">
                      <a:pos x="10" y="26"/>
                    </a:cxn>
                    <a:cxn ang="0">
                      <a:pos x="5" y="19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10" y="34"/>
                    </a:cxn>
                  </a:cxnLst>
                  <a:rect l="txL" t="txT" r="txR" b="txB"/>
                  <a:pathLst>
                    <a:path w="10" h="34">
                      <a:moveTo>
                        <a:pt x="10" y="34"/>
                      </a:moveTo>
                      <a:lnTo>
                        <a:pt x="10" y="26"/>
                      </a:ln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1" name="Freeform 164"/>
                <p:cNvSpPr/>
                <p:nvPr/>
              </p:nvSpPr>
              <p:spPr>
                <a:xfrm>
                  <a:off x="1458" y="-6312"/>
                  <a:ext cx="13" cy="764"/>
                </a:xfrm>
                <a:custGeom>
                  <a:avLst/>
                  <a:gdLst>
                    <a:gd name="txL" fmla="*/ 0 w 13"/>
                    <a:gd name="txT" fmla="*/ 0 h 764"/>
                    <a:gd name="txR" fmla="*/ 13 w 13"/>
                    <a:gd name="txB" fmla="*/ 764 h 764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764"/>
                    </a:cxn>
                    <a:cxn ang="0">
                      <a:pos x="13" y="763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764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13" y="76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2" name="Freeform 165"/>
                <p:cNvSpPr/>
                <p:nvPr/>
              </p:nvSpPr>
              <p:spPr>
                <a:xfrm>
                  <a:off x="1447" y="-6315"/>
                  <a:ext cx="11" cy="771"/>
                </a:xfrm>
                <a:custGeom>
                  <a:avLst/>
                  <a:gdLst>
                    <a:gd name="txL" fmla="*/ 0 w 11"/>
                    <a:gd name="txT" fmla="*/ 0 h 771"/>
                    <a:gd name="txR" fmla="*/ 11 w 11"/>
                    <a:gd name="txB" fmla="*/ 771 h 771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11" y="767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71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3" name="Freeform 166"/>
                <p:cNvSpPr/>
                <p:nvPr/>
              </p:nvSpPr>
              <p:spPr>
                <a:xfrm>
                  <a:off x="1427" y="-6367"/>
                  <a:ext cx="9" cy="33"/>
                </a:xfrm>
                <a:custGeom>
                  <a:avLst/>
                  <a:gdLst>
                    <a:gd name="txL" fmla="*/ 0 w 9"/>
                    <a:gd name="txT" fmla="*/ 0 h 33"/>
                    <a:gd name="txR" fmla="*/ 9 w 9"/>
                    <a:gd name="txB" fmla="*/ 33 h 33"/>
                  </a:gdLst>
                  <a:ahLst/>
                  <a:cxnLst>
                    <a:cxn ang="0">
                      <a:pos x="1" y="3"/>
                    </a:cxn>
                    <a:cxn ang="0">
                      <a:pos x="0" y="12"/>
                    </a:cxn>
                    <a:cxn ang="0">
                      <a:pos x="1" y="23"/>
                    </a:cxn>
                    <a:cxn ang="0">
                      <a:pos x="4" y="28"/>
                    </a:cxn>
                    <a:cxn ang="0">
                      <a:pos x="9" y="33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1" y="3"/>
                    </a:cxn>
                  </a:cxnLst>
                  <a:rect l="txL" t="txT" r="txR" b="txB"/>
                  <a:pathLst>
                    <a:path w="9" h="33">
                      <a:moveTo>
                        <a:pt x="1" y="3"/>
                      </a:moveTo>
                      <a:lnTo>
                        <a:pt x="0" y="12"/>
                      </a:lnTo>
                      <a:lnTo>
                        <a:pt x="1" y="23"/>
                      </a:lnTo>
                      <a:lnTo>
                        <a:pt x="4" y="28"/>
                      </a:lnTo>
                      <a:lnTo>
                        <a:pt x="9" y="33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4" name="Freeform 167"/>
                <p:cNvSpPr/>
                <p:nvPr/>
              </p:nvSpPr>
              <p:spPr>
                <a:xfrm>
                  <a:off x="1493" y="-6413"/>
                  <a:ext cx="12" cy="28"/>
                </a:xfrm>
                <a:custGeom>
                  <a:avLst/>
                  <a:gdLst>
                    <a:gd name="txL" fmla="*/ 0 w 12"/>
                    <a:gd name="txT" fmla="*/ 0 h 28"/>
                    <a:gd name="txR" fmla="*/ 12 w 12"/>
                    <a:gd name="txB" fmla="*/ 28 h 28"/>
                  </a:gdLst>
                  <a:ahLst/>
                  <a:cxnLst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28">
                      <a:moveTo>
                        <a:pt x="0" y="1"/>
                      </a:moveTo>
                      <a:lnTo>
                        <a:pt x="0" y="28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5" name="Freeform 168"/>
                <p:cNvSpPr/>
                <p:nvPr/>
              </p:nvSpPr>
              <p:spPr>
                <a:xfrm>
                  <a:off x="1481" y="-6412"/>
                  <a:ext cx="12" cy="30"/>
                </a:xfrm>
                <a:custGeom>
                  <a:avLst/>
                  <a:gdLst>
                    <a:gd name="txL" fmla="*/ 0 w 12"/>
                    <a:gd name="txT" fmla="*/ 0 h 30"/>
                    <a:gd name="txR" fmla="*/ 12 w 12"/>
                    <a:gd name="txB" fmla="*/ 30 h 30"/>
                  </a:gdLst>
                  <a:ahLst/>
                  <a:cxnLst>
                    <a:cxn ang="0">
                      <a:pos x="12" y="27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1" y="30"/>
                    </a:cxn>
                    <a:cxn ang="0">
                      <a:pos x="12" y="27"/>
                    </a:cxn>
                  </a:cxnLst>
                  <a:rect l="txL" t="txT" r="txR" b="txB"/>
                  <a:pathLst>
                    <a:path w="12" h="30">
                      <a:moveTo>
                        <a:pt x="12" y="27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6" name="Freeform 169"/>
                <p:cNvSpPr/>
                <p:nvPr/>
              </p:nvSpPr>
              <p:spPr>
                <a:xfrm>
                  <a:off x="1471" y="-6413"/>
                  <a:ext cx="10" cy="58"/>
                </a:xfrm>
                <a:custGeom>
                  <a:avLst/>
                  <a:gdLst>
                    <a:gd name="txL" fmla="*/ 0 w 10"/>
                    <a:gd name="txT" fmla="*/ 0 h 58"/>
                    <a:gd name="txR" fmla="*/ 10 w 10"/>
                    <a:gd name="txB" fmla="*/ 58 h 58"/>
                  </a:gdLst>
                  <a:ahLst/>
                  <a:cxnLst>
                    <a:cxn ang="0">
                      <a:pos x="10" y="31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8"/>
                    </a:cxn>
                    <a:cxn ang="0">
                      <a:pos x="0" y="49"/>
                    </a:cxn>
                    <a:cxn ang="0">
                      <a:pos x="2" y="43"/>
                    </a:cxn>
                    <a:cxn ang="0">
                      <a:pos x="10" y="31"/>
                    </a:cxn>
                  </a:cxnLst>
                  <a:rect l="txL" t="txT" r="txR" b="txB"/>
                  <a:pathLst>
                    <a:path w="10" h="57">
                      <a:moveTo>
                        <a:pt x="10" y="31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2" y="43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7" name="Freeform 170"/>
                <p:cNvSpPr/>
                <p:nvPr/>
              </p:nvSpPr>
              <p:spPr>
                <a:xfrm>
                  <a:off x="1540" y="-6437"/>
                  <a:ext cx="11" cy="67"/>
                </a:xfrm>
                <a:custGeom>
                  <a:avLst/>
                  <a:gdLst>
                    <a:gd name="txL" fmla="*/ 0 w 11"/>
                    <a:gd name="txT" fmla="*/ 0 h 67"/>
                    <a:gd name="txR" fmla="*/ 11 w 11"/>
                    <a:gd name="txB" fmla="*/ 67 h 67"/>
                  </a:gdLst>
                  <a:ahLst/>
                  <a:cxnLst>
                    <a:cxn ang="0">
                      <a:pos x="5" y="58"/>
                    </a:cxn>
                    <a:cxn ang="0">
                      <a:pos x="11" y="67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53"/>
                    </a:cxn>
                    <a:cxn ang="0">
                      <a:pos x="5" y="58"/>
                    </a:cxn>
                  </a:cxnLst>
                  <a:rect l="txL" t="txT" r="txR" b="txB"/>
                  <a:pathLst>
                    <a:path w="11" h="67">
                      <a:moveTo>
                        <a:pt x="5" y="58"/>
                      </a:moveTo>
                      <a:lnTo>
                        <a:pt x="11" y="67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3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8" name="Freeform 171"/>
                <p:cNvSpPr/>
                <p:nvPr/>
              </p:nvSpPr>
              <p:spPr>
                <a:xfrm>
                  <a:off x="1527" y="-6425"/>
                  <a:ext cx="13" cy="41"/>
                </a:xfrm>
                <a:custGeom>
                  <a:avLst/>
                  <a:gdLst>
                    <a:gd name="txL" fmla="*/ 0 w 13"/>
                    <a:gd name="txT" fmla="*/ 0 h 41"/>
                    <a:gd name="txR" fmla="*/ 13 w 13"/>
                    <a:gd name="txB" fmla="*/ 41 h 41"/>
                  </a:gdLst>
                  <a:ahLst/>
                  <a:cxnLst>
                    <a:cxn ang="0">
                      <a:pos x="0" y="36"/>
                    </a:cxn>
                    <a:cxn ang="0">
                      <a:pos x="13" y="41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7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3" h="41">
                      <a:moveTo>
                        <a:pt x="0" y="36"/>
                      </a:moveTo>
                      <a:lnTo>
                        <a:pt x="13" y="4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69" name="Freeform 172"/>
                <p:cNvSpPr/>
                <p:nvPr/>
              </p:nvSpPr>
              <p:spPr>
                <a:xfrm>
                  <a:off x="1516" y="-6418"/>
                  <a:ext cx="11" cy="29"/>
                </a:xfrm>
                <a:custGeom>
                  <a:avLst/>
                  <a:gdLst>
                    <a:gd name="txL" fmla="*/ 0 w 11"/>
                    <a:gd name="txT" fmla="*/ 0 h 29"/>
                    <a:gd name="txR" fmla="*/ 11 w 11"/>
                    <a:gd name="txB" fmla="*/ 29 h 29"/>
                  </a:gdLst>
                  <a:ahLst/>
                  <a:cxnLst>
                    <a:cxn ang="0">
                      <a:pos x="0" y="28"/>
                    </a:cxn>
                    <a:cxn ang="0">
                      <a:pos x="11" y="29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0" y="28"/>
                    </a:cxn>
                  </a:cxnLst>
                  <a:rect l="txL" t="txT" r="txR" b="txB"/>
                  <a:pathLst>
                    <a:path w="11" h="28">
                      <a:moveTo>
                        <a:pt x="0" y="28"/>
                      </a:move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0" name="Freeform 173"/>
                <p:cNvSpPr/>
                <p:nvPr/>
              </p:nvSpPr>
              <p:spPr>
                <a:xfrm>
                  <a:off x="1505" y="-6414"/>
                  <a:ext cx="11" cy="25"/>
                </a:xfrm>
                <a:custGeom>
                  <a:avLst/>
                  <a:gdLst>
                    <a:gd name="txL" fmla="*/ 0 w 11"/>
                    <a:gd name="txT" fmla="*/ 0 h 25"/>
                    <a:gd name="txR" fmla="*/ 11 w 11"/>
                    <a:gd name="txB" fmla="*/ 25 h 25"/>
                  </a:gdLst>
                  <a:ahLst/>
                  <a:cxnLst>
                    <a:cxn ang="0">
                      <a:pos x="0" y="25"/>
                    </a:cxn>
                    <a:cxn ang="0">
                      <a:pos x="6" y="24"/>
                    </a:cxn>
                    <a:cxn ang="0">
                      <a:pos x="11" y="24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5"/>
                    </a:cxn>
                  </a:cxnLst>
                  <a:rect l="txL" t="txT" r="txR" b="txB"/>
                  <a:pathLst>
                    <a:path w="11" h="25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1" y="2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1" name="Freeform 174"/>
                <p:cNvSpPr/>
                <p:nvPr/>
              </p:nvSpPr>
              <p:spPr>
                <a:xfrm>
                  <a:off x="1540" y="-6328"/>
                  <a:ext cx="11" cy="802"/>
                </a:xfrm>
                <a:custGeom>
                  <a:avLst/>
                  <a:gdLst>
                    <a:gd name="txL" fmla="*/ 0 w 11"/>
                    <a:gd name="txT" fmla="*/ 0 h 802"/>
                    <a:gd name="txR" fmla="*/ 11 w 11"/>
                    <a:gd name="txB" fmla="*/ 802 h 802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1" y="11"/>
                    </a:cxn>
                    <a:cxn ang="0">
                      <a:pos x="0" y="11"/>
                    </a:cxn>
                    <a:cxn ang="0">
                      <a:pos x="0" y="789"/>
                    </a:cxn>
                    <a:cxn ang="0">
                      <a:pos x="2" y="792"/>
                    </a:cxn>
                    <a:cxn ang="0">
                      <a:pos x="3" y="793"/>
                    </a:cxn>
                    <a:cxn ang="0">
                      <a:pos x="6" y="795"/>
                    </a:cxn>
                    <a:cxn ang="0">
                      <a:pos x="11" y="80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02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789"/>
                      </a:lnTo>
                      <a:lnTo>
                        <a:pt x="2" y="792"/>
                      </a:lnTo>
                      <a:lnTo>
                        <a:pt x="3" y="793"/>
                      </a:lnTo>
                      <a:lnTo>
                        <a:pt x="6" y="795"/>
                      </a:lnTo>
                      <a:lnTo>
                        <a:pt x="11" y="80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2" name="Freeform 175"/>
                <p:cNvSpPr/>
                <p:nvPr/>
              </p:nvSpPr>
              <p:spPr>
                <a:xfrm>
                  <a:off x="1527" y="-6317"/>
                  <a:ext cx="13" cy="778"/>
                </a:xfrm>
                <a:custGeom>
                  <a:avLst/>
                  <a:gdLst>
                    <a:gd name="txL" fmla="*/ 0 w 13"/>
                    <a:gd name="txT" fmla="*/ 0 h 778"/>
                    <a:gd name="txR" fmla="*/ 13 w 13"/>
                    <a:gd name="txB" fmla="*/ 778 h 778"/>
                  </a:gdLst>
                  <a:ahLst/>
                  <a:cxnLst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  <a:cxn ang="0">
                      <a:pos x="0" y="773"/>
                    </a:cxn>
                    <a:cxn ang="0">
                      <a:pos x="11" y="778"/>
                    </a:cxn>
                    <a:cxn ang="0">
                      <a:pos x="13" y="77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78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73"/>
                      </a:lnTo>
                      <a:lnTo>
                        <a:pt x="11" y="778"/>
                      </a:lnTo>
                      <a:lnTo>
                        <a:pt x="13" y="77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3" name="Freeform 176"/>
                <p:cNvSpPr/>
                <p:nvPr/>
              </p:nvSpPr>
              <p:spPr>
                <a:xfrm>
                  <a:off x="1516" y="-6312"/>
                  <a:ext cx="11" cy="768"/>
                </a:xfrm>
                <a:custGeom>
                  <a:avLst/>
                  <a:gdLst>
                    <a:gd name="txL" fmla="*/ 0 w 11"/>
                    <a:gd name="txT" fmla="*/ 0 h 768"/>
                    <a:gd name="txR" fmla="*/ 11 w 11"/>
                    <a:gd name="txB" fmla="*/ 768 h 768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0" y="764"/>
                    </a:cxn>
                    <a:cxn ang="0">
                      <a:pos x="11" y="76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764"/>
                      </a:lnTo>
                      <a:lnTo>
                        <a:pt x="11" y="7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4" name="Freeform 177"/>
                <p:cNvSpPr/>
                <p:nvPr/>
              </p:nvSpPr>
              <p:spPr>
                <a:xfrm>
                  <a:off x="1505" y="-6309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759"/>
                    </a:cxn>
                    <a:cxn ang="0">
                      <a:pos x="11" y="7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759"/>
                      </a:lnTo>
                      <a:lnTo>
                        <a:pt x="11" y="7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5" name="Freeform 178"/>
                <p:cNvSpPr/>
                <p:nvPr/>
              </p:nvSpPr>
              <p:spPr>
                <a:xfrm>
                  <a:off x="1436" y="-5480"/>
                  <a:ext cx="11" cy="102"/>
                </a:xfrm>
                <a:custGeom>
                  <a:avLst/>
                  <a:gdLst>
                    <a:gd name="txL" fmla="*/ 0 w 11"/>
                    <a:gd name="txT" fmla="*/ 0 h 102"/>
                    <a:gd name="txR" fmla="*/ 11 w 11"/>
                    <a:gd name="txB" fmla="*/ 102 h 10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11" y="102"/>
                    </a:cxn>
                    <a:cxn ang="0">
                      <a:pos x="11" y="6"/>
                    </a:cxn>
                    <a:cxn ang="0">
                      <a:pos x="4" y="2"/>
                    </a:cxn>
                  </a:cxnLst>
                  <a:rect l="txL" t="txT" r="txR" b="txB"/>
                  <a:pathLst>
                    <a:path w="11" h="10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11" y="102"/>
                      </a:lnTo>
                      <a:lnTo>
                        <a:pt x="11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6" name="Freeform 179"/>
                <p:cNvSpPr/>
                <p:nvPr/>
              </p:nvSpPr>
              <p:spPr>
                <a:xfrm>
                  <a:off x="1425" y="-5495"/>
                  <a:ext cx="11" cy="117"/>
                </a:xfrm>
                <a:custGeom>
                  <a:avLst/>
                  <a:gdLst>
                    <a:gd name="txL" fmla="*/ 0 w 11"/>
                    <a:gd name="txT" fmla="*/ 0 h 117"/>
                    <a:gd name="txR" fmla="*/ 11 w 11"/>
                    <a:gd name="txB" fmla="*/ 117 h 117"/>
                  </a:gdLst>
                  <a:ahLst/>
                  <a:cxnLst>
                    <a:cxn ang="0">
                      <a:pos x="11" y="15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0" y="56"/>
                    </a:cxn>
                    <a:cxn ang="0">
                      <a:pos x="8" y="59"/>
                    </a:cxn>
                    <a:cxn ang="0">
                      <a:pos x="8" y="117"/>
                    </a:cxn>
                    <a:cxn ang="0">
                      <a:pos x="11" y="117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117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8" y="59"/>
                      </a:lnTo>
                      <a:lnTo>
                        <a:pt x="8" y="117"/>
                      </a:lnTo>
                      <a:lnTo>
                        <a:pt x="11" y="117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7" name="Freeform 180"/>
                <p:cNvSpPr/>
                <p:nvPr/>
              </p:nvSpPr>
              <p:spPr>
                <a:xfrm>
                  <a:off x="1527" y="-5479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39"/>
                    </a:cxn>
                    <a:cxn ang="0">
                      <a:pos x="13" y="4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39"/>
                      </a:lnTo>
                      <a:lnTo>
                        <a:pt x="13" y="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8" name="Freeform 181"/>
                <p:cNvSpPr/>
                <p:nvPr/>
              </p:nvSpPr>
              <p:spPr>
                <a:xfrm>
                  <a:off x="1540" y="-5491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56"/>
                    </a:cxn>
                    <a:cxn ang="0">
                      <a:pos x="1" y="57"/>
                    </a:cxn>
                    <a:cxn ang="0">
                      <a:pos x="3" y="60"/>
                    </a:cxn>
                    <a:cxn ang="0">
                      <a:pos x="11" y="6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8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1" y="57"/>
                      </a:lnTo>
                      <a:lnTo>
                        <a:pt x="3" y="60"/>
                      </a:lnTo>
                      <a:lnTo>
                        <a:pt x="11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79" name="Freeform 182"/>
                <p:cNvSpPr/>
                <p:nvPr/>
              </p:nvSpPr>
              <p:spPr>
                <a:xfrm>
                  <a:off x="1447" y="-5474"/>
                  <a:ext cx="11" cy="99"/>
                </a:xfrm>
                <a:custGeom>
                  <a:avLst/>
                  <a:gdLst>
                    <a:gd name="txL" fmla="*/ 0 w 11"/>
                    <a:gd name="txT" fmla="*/ 0 h 99"/>
                    <a:gd name="txR" fmla="*/ 11 w 11"/>
                    <a:gd name="txB" fmla="*/ 99 h 99"/>
                  </a:gdLst>
                  <a:ahLst/>
                  <a:cxnLst>
                    <a:cxn ang="0">
                      <a:pos x="0" y="96"/>
                    </a:cxn>
                    <a:cxn ang="0">
                      <a:pos x="11" y="99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96"/>
                    </a:cxn>
                  </a:cxnLst>
                  <a:rect l="txL" t="txT" r="txR" b="txB"/>
                  <a:pathLst>
                    <a:path w="11" h="99">
                      <a:moveTo>
                        <a:pt x="0" y="96"/>
                      </a:moveTo>
                      <a:lnTo>
                        <a:pt x="11" y="99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0" name="Freeform 183"/>
                <p:cNvSpPr/>
                <p:nvPr/>
              </p:nvSpPr>
              <p:spPr>
                <a:xfrm>
                  <a:off x="1447" y="-5370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5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1" name="Freeform 184"/>
                <p:cNvSpPr/>
                <p:nvPr/>
              </p:nvSpPr>
              <p:spPr>
                <a:xfrm>
                  <a:off x="1436" y="-5371"/>
                  <a:ext cx="11" cy="767"/>
                </a:xfrm>
                <a:custGeom>
                  <a:avLst/>
                  <a:gdLst>
                    <a:gd name="txL" fmla="*/ 0 w 11"/>
                    <a:gd name="txT" fmla="*/ 0 h 767"/>
                    <a:gd name="txR" fmla="*/ 11 w 11"/>
                    <a:gd name="txB" fmla="*/ 767 h 767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767"/>
                    </a:cxn>
                    <a:cxn ang="0">
                      <a:pos x="2" y="765"/>
                    </a:cxn>
                    <a:cxn ang="0">
                      <a:pos x="11" y="760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6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67"/>
                      </a:lnTo>
                      <a:lnTo>
                        <a:pt x="2" y="765"/>
                      </a:lnTo>
                      <a:lnTo>
                        <a:pt x="11" y="76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2" name="Freeform 185"/>
                <p:cNvSpPr/>
                <p:nvPr/>
              </p:nvSpPr>
              <p:spPr>
                <a:xfrm>
                  <a:off x="1425" y="-5371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2"/>
                    </a:cxn>
                    <a:cxn ang="0">
                      <a:pos x="3" y="773"/>
                    </a:cxn>
                    <a:cxn ang="0">
                      <a:pos x="11" y="76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3" y="773"/>
                      </a:lnTo>
                      <a:lnTo>
                        <a:pt x="11" y="76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3" name="Freeform 186"/>
                <p:cNvSpPr/>
                <p:nvPr/>
              </p:nvSpPr>
              <p:spPr>
                <a:xfrm>
                  <a:off x="1481" y="-5380"/>
                  <a:ext cx="4" cy="6"/>
                </a:xfrm>
                <a:custGeom>
                  <a:avLst/>
                  <a:gdLst>
                    <a:gd name="txL" fmla="*/ 0 w 4"/>
                    <a:gd name="txT" fmla="*/ 0 h 6"/>
                    <a:gd name="txR" fmla="*/ 4 w 4"/>
                    <a:gd name="txB" fmla="*/ 6 h 6"/>
                  </a:gdLst>
                  <a:ahLst/>
                  <a:cxnLst>
                    <a:cxn ang="0">
                      <a:pos x="0" y="6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txL" t="txT" r="txR" b="txB"/>
                  <a:pathLst>
                    <a:path w="4" h="6">
                      <a:moveTo>
                        <a:pt x="0" y="6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4" name="Freeform 187"/>
                <p:cNvSpPr/>
                <p:nvPr/>
              </p:nvSpPr>
              <p:spPr>
                <a:xfrm>
                  <a:off x="1471" y="-5369"/>
                  <a:ext cx="10" cy="753"/>
                </a:xfrm>
                <a:custGeom>
                  <a:avLst/>
                  <a:gdLst>
                    <a:gd name="txL" fmla="*/ 0 w 10"/>
                    <a:gd name="txT" fmla="*/ 0 h 753"/>
                    <a:gd name="txR" fmla="*/ 10 w 10"/>
                    <a:gd name="txB" fmla="*/ 753 h 7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53"/>
                    </a:cxn>
                    <a:cxn ang="0">
                      <a:pos x="10" y="7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5" name="Freeform 188"/>
                <p:cNvSpPr/>
                <p:nvPr/>
              </p:nvSpPr>
              <p:spPr>
                <a:xfrm>
                  <a:off x="1481" y="-5369"/>
                  <a:ext cx="12" cy="751"/>
                </a:xfrm>
                <a:custGeom>
                  <a:avLst/>
                  <a:gdLst>
                    <a:gd name="txL" fmla="*/ 0 w 12"/>
                    <a:gd name="txT" fmla="*/ 0 h 751"/>
                    <a:gd name="txR" fmla="*/ 12 w 12"/>
                    <a:gd name="txB" fmla="*/ 751 h 75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7" y="751"/>
                    </a:cxn>
                    <a:cxn ang="0">
                      <a:pos x="12" y="751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7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6" name="Freeform 189"/>
                <p:cNvSpPr/>
                <p:nvPr/>
              </p:nvSpPr>
              <p:spPr>
                <a:xfrm>
                  <a:off x="1493" y="-5426"/>
                  <a:ext cx="12" cy="808"/>
                </a:xfrm>
                <a:custGeom>
                  <a:avLst/>
                  <a:gdLst>
                    <a:gd name="txL" fmla="*/ 0 w 12"/>
                    <a:gd name="txT" fmla="*/ 0 h 808"/>
                    <a:gd name="txR" fmla="*/ 12 w 12"/>
                    <a:gd name="txB" fmla="*/ 808 h 808"/>
                  </a:gdLst>
                  <a:ahLst/>
                  <a:cxnLst>
                    <a:cxn ang="0">
                      <a:pos x="0" y="52"/>
                    </a:cxn>
                    <a:cxn ang="0">
                      <a:pos x="0" y="58"/>
                    </a:cxn>
                    <a:cxn ang="0">
                      <a:pos x="0" y="808"/>
                    </a:cxn>
                    <a:cxn ang="0">
                      <a:pos x="12" y="808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2" h="806">
                      <a:moveTo>
                        <a:pt x="0" y="52"/>
                      </a:moveTo>
                      <a:lnTo>
                        <a:pt x="0" y="58"/>
                      </a:lnTo>
                      <a:lnTo>
                        <a:pt x="0" y="808"/>
                      </a:lnTo>
                      <a:lnTo>
                        <a:pt x="12" y="808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7" name="Freeform 190"/>
                <p:cNvSpPr/>
                <p:nvPr/>
              </p:nvSpPr>
              <p:spPr>
                <a:xfrm>
                  <a:off x="1471" y="-5398"/>
                  <a:ext cx="10" cy="24"/>
                </a:xfrm>
                <a:custGeom>
                  <a:avLst/>
                  <a:gdLst>
                    <a:gd name="txL" fmla="*/ 0 w 10"/>
                    <a:gd name="txT" fmla="*/ 0 h 24"/>
                    <a:gd name="txR" fmla="*/ 10 w 10"/>
                    <a:gd name="txB" fmla="*/ 24 h 24"/>
                  </a:gdLst>
                  <a:ahLst/>
                  <a:cxnLst>
                    <a:cxn ang="0">
                      <a:pos x="10" y="18"/>
                    </a:cxn>
                    <a:cxn ang="0">
                      <a:pos x="1" y="8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0" y="24"/>
                    </a:cxn>
                    <a:cxn ang="0">
                      <a:pos x="10" y="18"/>
                    </a:cxn>
                  </a:cxnLst>
                  <a:rect l="txL" t="txT" r="txR" b="txB"/>
                  <a:pathLst>
                    <a:path w="10" h="24">
                      <a:moveTo>
                        <a:pt x="10" y="18"/>
                      </a:moveTo>
                      <a:lnTo>
                        <a:pt x="1" y="8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0" y="24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8" name="Freeform 191"/>
                <p:cNvSpPr/>
                <p:nvPr/>
              </p:nvSpPr>
              <p:spPr>
                <a:xfrm>
                  <a:off x="1458" y="-5470"/>
                  <a:ext cx="13" cy="95"/>
                </a:xfrm>
                <a:custGeom>
                  <a:avLst/>
                  <a:gdLst>
                    <a:gd name="txL" fmla="*/ 0 w 13"/>
                    <a:gd name="txT" fmla="*/ 0 h 95"/>
                    <a:gd name="txR" fmla="*/ 13 w 13"/>
                    <a:gd name="txB" fmla="*/ 95 h 95"/>
                  </a:gdLst>
                  <a:ahLst/>
                  <a:cxnLst>
                    <a:cxn ang="0">
                      <a:pos x="13" y="95"/>
                    </a:cxn>
                    <a:cxn ang="0">
                      <a:pos x="13" y="72"/>
                    </a:cxn>
                    <a:cxn ang="0">
                      <a:pos x="12" y="64"/>
                    </a:cxn>
                    <a:cxn ang="0">
                      <a:pos x="13" y="54"/>
                    </a:cxn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95"/>
                    </a:cxn>
                    <a:cxn ang="0">
                      <a:pos x="13" y="95"/>
                    </a:cxn>
                  </a:cxnLst>
                  <a:rect l="txL" t="txT" r="txR" b="txB"/>
                  <a:pathLst>
                    <a:path w="13" h="95">
                      <a:moveTo>
                        <a:pt x="13" y="95"/>
                      </a:moveTo>
                      <a:lnTo>
                        <a:pt x="13" y="72"/>
                      </a:lnTo>
                      <a:lnTo>
                        <a:pt x="12" y="64"/>
                      </a:lnTo>
                      <a:lnTo>
                        <a:pt x="13" y="54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3" y="95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89" name="Freeform 192"/>
                <p:cNvSpPr/>
                <p:nvPr/>
              </p:nvSpPr>
              <p:spPr>
                <a:xfrm>
                  <a:off x="1477" y="-5416"/>
                  <a:ext cx="4" cy="28"/>
                </a:xfrm>
                <a:custGeom>
                  <a:avLst/>
                  <a:gdLst>
                    <a:gd name="txL" fmla="*/ 0 w 4"/>
                    <a:gd name="txT" fmla="*/ 0 h 28"/>
                    <a:gd name="txR" fmla="*/ 4 w 4"/>
                    <a:gd name="txB" fmla="*/ 28 h 28"/>
                  </a:gdLst>
                  <a:ahLst/>
                  <a:cxnLst>
                    <a:cxn ang="0">
                      <a:pos x="0" y="12"/>
                    </a:cxn>
                    <a:cxn ang="0">
                      <a:pos x="4" y="28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4" h="28">
                      <a:moveTo>
                        <a:pt x="0" y="12"/>
                      </a:moveTo>
                      <a:lnTo>
                        <a:pt x="4" y="28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0" name="Freeform 193"/>
                <p:cNvSpPr/>
                <p:nvPr/>
              </p:nvSpPr>
              <p:spPr>
                <a:xfrm>
                  <a:off x="1458" y="-5370"/>
                  <a:ext cx="13" cy="755"/>
                </a:xfrm>
                <a:custGeom>
                  <a:avLst/>
                  <a:gdLst>
                    <a:gd name="txL" fmla="*/ 0 w 13"/>
                    <a:gd name="txT" fmla="*/ 0 h 755"/>
                    <a:gd name="txR" fmla="*/ 13 w 13"/>
                    <a:gd name="txB" fmla="*/ 755 h 755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755"/>
                    </a:cxn>
                    <a:cxn ang="0">
                      <a:pos x="13" y="75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75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755"/>
                      </a:lnTo>
                      <a:lnTo>
                        <a:pt x="13" y="7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1" name="Freeform 194"/>
                <p:cNvSpPr/>
                <p:nvPr/>
              </p:nvSpPr>
              <p:spPr>
                <a:xfrm>
                  <a:off x="1481" y="-5424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0" y="36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0" y="8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2" h="50">
                      <a:moveTo>
                        <a:pt x="0" y="36"/>
                      </a:move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2" name="Freeform 195"/>
                <p:cNvSpPr/>
                <p:nvPr/>
              </p:nvSpPr>
              <p:spPr>
                <a:xfrm>
                  <a:off x="1481" y="-5465"/>
                  <a:ext cx="12" cy="32"/>
                </a:xfrm>
                <a:custGeom>
                  <a:avLst/>
                  <a:gdLst>
                    <a:gd name="txL" fmla="*/ 0 w 12"/>
                    <a:gd name="txT" fmla="*/ 0 h 32"/>
                    <a:gd name="txR" fmla="*/ 12 w 12"/>
                    <a:gd name="txB" fmla="*/ 32 h 32"/>
                  </a:gdLst>
                  <a:ahLst/>
                  <a:cxnLst>
                    <a:cxn ang="0">
                      <a:pos x="0" y="32"/>
                    </a:cxn>
                    <a:cxn ang="0">
                      <a:pos x="12" y="26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2"/>
                    </a:cxn>
                  </a:cxnLst>
                  <a:rect l="txL" t="txT" r="txR" b="txB"/>
                  <a:pathLst>
                    <a:path w="12" h="32">
                      <a:moveTo>
                        <a:pt x="0" y="32"/>
                      </a:moveTo>
                      <a:lnTo>
                        <a:pt x="12" y="26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3" name="Freeform 196"/>
                <p:cNvSpPr/>
                <p:nvPr/>
              </p:nvSpPr>
              <p:spPr>
                <a:xfrm>
                  <a:off x="1471" y="-5468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2"/>
                    </a:cxn>
                    <a:cxn ang="0">
                      <a:pos x="4" y="42"/>
                    </a:cxn>
                    <a:cxn ang="0">
                      <a:pos x="10" y="35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4" y="42"/>
                      </a:lnTo>
                      <a:lnTo>
                        <a:pt x="10" y="35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4" name="Freeform 197"/>
                <p:cNvSpPr/>
                <p:nvPr/>
              </p:nvSpPr>
              <p:spPr>
                <a:xfrm>
                  <a:off x="1493" y="-5468"/>
                  <a:ext cx="12" cy="29"/>
                </a:xfrm>
                <a:custGeom>
                  <a:avLst/>
                  <a:gdLst>
                    <a:gd name="txL" fmla="*/ 0 w 12"/>
                    <a:gd name="txT" fmla="*/ 0 h 29"/>
                    <a:gd name="txR" fmla="*/ 12 w 12"/>
                    <a:gd name="txB" fmla="*/ 29 h 29"/>
                  </a:gdLst>
                  <a:ahLst/>
                  <a:cxnLst>
                    <a:cxn ang="0">
                      <a:pos x="0" y="3"/>
                    </a:cxn>
                    <a:cxn ang="0">
                      <a:pos x="0" y="29"/>
                    </a:cxn>
                    <a:cxn ang="0">
                      <a:pos x="12" y="27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12" h="28">
                      <a:moveTo>
                        <a:pt x="0" y="3"/>
                      </a:moveTo>
                      <a:lnTo>
                        <a:pt x="0" y="29"/>
                      </a:lnTo>
                      <a:lnTo>
                        <a:pt x="12" y="27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5" name="Freeform 198"/>
                <p:cNvSpPr/>
                <p:nvPr/>
              </p:nvSpPr>
              <p:spPr>
                <a:xfrm>
                  <a:off x="1516" y="-5473"/>
                  <a:ext cx="11" cy="33"/>
                </a:xfrm>
                <a:custGeom>
                  <a:avLst/>
                  <a:gdLst>
                    <a:gd name="txL" fmla="*/ 0 w 11"/>
                    <a:gd name="txT" fmla="*/ 0 h 33"/>
                    <a:gd name="txR" fmla="*/ 11 w 11"/>
                    <a:gd name="txB" fmla="*/ 33 h 33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32"/>
                    </a:cxn>
                    <a:cxn ang="0">
                      <a:pos x="11" y="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3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32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6" name="Freeform 199"/>
                <p:cNvSpPr/>
                <p:nvPr/>
              </p:nvSpPr>
              <p:spPr>
                <a:xfrm>
                  <a:off x="1505" y="-5469"/>
                  <a:ext cx="11" cy="28"/>
                </a:xfrm>
                <a:custGeom>
                  <a:avLst/>
                  <a:gdLst>
                    <a:gd name="txL" fmla="*/ 0 w 11"/>
                    <a:gd name="txT" fmla="*/ 0 h 28"/>
                    <a:gd name="txR" fmla="*/ 11 w 11"/>
                    <a:gd name="txB" fmla="*/ 28 h 28"/>
                  </a:gdLst>
                  <a:ahLst/>
                  <a:cxnLst>
                    <a:cxn ang="0">
                      <a:pos x="11" y="28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11" y="28"/>
                    </a:cxn>
                  </a:cxnLst>
                  <a:rect l="txL" t="txT" r="txR" b="txB"/>
                  <a:pathLst>
                    <a:path w="11" h="28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7" name="Freeform 200"/>
                <p:cNvSpPr/>
                <p:nvPr/>
              </p:nvSpPr>
              <p:spPr>
                <a:xfrm>
                  <a:off x="1505" y="-5428"/>
                  <a:ext cx="11" cy="813"/>
                </a:xfrm>
                <a:custGeom>
                  <a:avLst/>
                  <a:gdLst>
                    <a:gd name="txL" fmla="*/ 0 w 11"/>
                    <a:gd name="txT" fmla="*/ 0 h 813"/>
                    <a:gd name="txR" fmla="*/ 11 w 11"/>
                    <a:gd name="txB" fmla="*/ 813 h 813"/>
                  </a:gdLst>
                  <a:ahLst/>
                  <a:cxnLst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810"/>
                    </a:cxn>
                    <a:cxn ang="0">
                      <a:pos x="11" y="81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3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810"/>
                      </a:lnTo>
                      <a:lnTo>
                        <a:pt x="11" y="8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8" name="Freeform 201"/>
                <p:cNvSpPr/>
                <p:nvPr/>
              </p:nvSpPr>
              <p:spPr>
                <a:xfrm>
                  <a:off x="1540" y="-5423"/>
                  <a:ext cx="11" cy="45"/>
                </a:xfrm>
                <a:custGeom>
                  <a:avLst/>
                  <a:gdLst>
                    <a:gd name="txL" fmla="*/ 0 w 11"/>
                    <a:gd name="txT" fmla="*/ 0 h 45"/>
                    <a:gd name="txR" fmla="*/ 11 w 11"/>
                    <a:gd name="txB" fmla="*/ 45 h 45"/>
                  </a:gdLst>
                  <a:ahLst/>
                  <a:cxnLst>
                    <a:cxn ang="0">
                      <a:pos x="1" y="3"/>
                    </a:cxn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7" y="39"/>
                    </a:cxn>
                    <a:cxn ang="0">
                      <a:pos x="11" y="22"/>
                    </a:cxn>
                    <a:cxn ang="0">
                      <a:pos x="8" y="10"/>
                    </a:cxn>
                    <a:cxn ang="0">
                      <a:pos x="5" y="5"/>
                    </a:cxn>
                    <a:cxn ang="0">
                      <a:pos x="1" y="3"/>
                    </a:cxn>
                  </a:cxnLst>
                  <a:rect l="txL" t="txT" r="txR" b="txB"/>
                  <a:pathLst>
                    <a:path w="11" h="45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7" y="39"/>
                      </a:lnTo>
                      <a:lnTo>
                        <a:pt x="11" y="22"/>
                      </a:ln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899" name="Freeform 202"/>
                <p:cNvSpPr/>
                <p:nvPr/>
              </p:nvSpPr>
              <p:spPr>
                <a:xfrm>
                  <a:off x="1527" y="-5425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6" y="46"/>
                    </a:cxn>
                    <a:cxn ang="0">
                      <a:pos x="11" y="50"/>
                    </a:cxn>
                    <a:cxn ang="0">
                      <a:pos x="13" y="47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5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6" y="46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0" name="Freeform 203"/>
                <p:cNvSpPr/>
                <p:nvPr/>
              </p:nvSpPr>
              <p:spPr>
                <a:xfrm>
                  <a:off x="1516" y="-5428"/>
                  <a:ext cx="11" cy="817"/>
                </a:xfrm>
                <a:custGeom>
                  <a:avLst/>
                  <a:gdLst>
                    <a:gd name="txL" fmla="*/ 0 w 11"/>
                    <a:gd name="txT" fmla="*/ 0 h 817"/>
                    <a:gd name="txR" fmla="*/ 11 w 11"/>
                    <a:gd name="txB" fmla="*/ 817 h 81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1" y="817"/>
                    </a:cxn>
                    <a:cxn ang="0">
                      <a:pos x="11" y="65"/>
                    </a:cxn>
                    <a:cxn ang="0">
                      <a:pos x="5" y="63"/>
                    </a:cxn>
                    <a:cxn ang="0">
                      <a:pos x="1" y="59"/>
                    </a:cxn>
                    <a:cxn ang="0">
                      <a:pos x="1" y="55"/>
                    </a:cxn>
                    <a:cxn ang="0">
                      <a:pos x="4" y="48"/>
                    </a:cxn>
                    <a:cxn ang="0">
                      <a:pos x="9" y="47"/>
                    </a:cxn>
                    <a:cxn ang="0">
                      <a:pos x="11" y="47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1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7"/>
                      </a:lnTo>
                      <a:lnTo>
                        <a:pt x="11" y="65"/>
                      </a:lnTo>
                      <a:lnTo>
                        <a:pt x="5" y="63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4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1" name="Freeform 204"/>
                <p:cNvSpPr/>
                <p:nvPr/>
              </p:nvSpPr>
              <p:spPr>
                <a:xfrm>
                  <a:off x="1527" y="-5364"/>
                  <a:ext cx="13" cy="758"/>
                </a:xfrm>
                <a:custGeom>
                  <a:avLst/>
                  <a:gdLst>
                    <a:gd name="txL" fmla="*/ 0 w 13"/>
                    <a:gd name="txT" fmla="*/ 0 h 758"/>
                    <a:gd name="txR" fmla="*/ 13 w 13"/>
                    <a:gd name="txB" fmla="*/ 758 h 758"/>
                  </a:gdLst>
                  <a:ahLst/>
                  <a:cxnLst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0" y="753"/>
                    </a:cxn>
                    <a:cxn ang="0">
                      <a:pos x="11" y="758"/>
                    </a:cxn>
                    <a:cxn ang="0">
                      <a:pos x="13" y="75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8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753"/>
                      </a:lnTo>
                      <a:lnTo>
                        <a:pt x="11" y="758"/>
                      </a:lnTo>
                      <a:lnTo>
                        <a:pt x="13" y="75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2" name="Freeform 205"/>
                <p:cNvSpPr/>
                <p:nvPr/>
              </p:nvSpPr>
              <p:spPr>
                <a:xfrm>
                  <a:off x="1540" y="-5383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0"/>
                    </a:cxn>
                    <a:cxn ang="0">
                      <a:pos x="8" y="10"/>
                    </a:cxn>
                    <a:cxn ang="0">
                      <a:pos x="3" y="15"/>
                    </a:cxn>
                    <a:cxn ang="0">
                      <a:pos x="1" y="17"/>
                    </a:cxn>
                    <a:cxn ang="0">
                      <a:pos x="0" y="19"/>
                    </a:cxn>
                    <a:cxn ang="0">
                      <a:pos x="0" y="777"/>
                    </a:cxn>
                    <a:cxn ang="0">
                      <a:pos x="2" y="779"/>
                    </a:cxn>
                    <a:cxn ang="0">
                      <a:pos x="3" y="780"/>
                    </a:cxn>
                    <a:cxn ang="0">
                      <a:pos x="6" y="783"/>
                    </a:cxn>
                    <a:cxn ang="0">
                      <a:pos x="11" y="7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9">
                      <a:moveTo>
                        <a:pt x="11" y="0"/>
                      </a:moveTo>
                      <a:lnTo>
                        <a:pt x="8" y="10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0" y="777"/>
                      </a:lnTo>
                      <a:lnTo>
                        <a:pt x="2" y="779"/>
                      </a:lnTo>
                      <a:lnTo>
                        <a:pt x="3" y="780"/>
                      </a:lnTo>
                      <a:lnTo>
                        <a:pt x="6" y="783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3" name="Freeform 206"/>
                <p:cNvSpPr/>
                <p:nvPr/>
              </p:nvSpPr>
              <p:spPr>
                <a:xfrm>
                  <a:off x="1436" y="-4547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6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3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52">
                      <a:moveTo>
                        <a:pt x="11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4" name="Freeform 207"/>
                <p:cNvSpPr/>
                <p:nvPr/>
              </p:nvSpPr>
              <p:spPr>
                <a:xfrm>
                  <a:off x="1425" y="-4562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15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11" y="68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68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5" name="Freeform 208"/>
                <p:cNvSpPr/>
                <p:nvPr/>
              </p:nvSpPr>
              <p:spPr>
                <a:xfrm>
                  <a:off x="1481" y="-4444"/>
                  <a:ext cx="12" cy="799"/>
                </a:xfrm>
                <a:custGeom>
                  <a:avLst/>
                  <a:gdLst>
                    <a:gd name="txL" fmla="*/ 0 w 12"/>
                    <a:gd name="txT" fmla="*/ 0 h 799"/>
                    <a:gd name="txR" fmla="*/ 12 w 12"/>
                    <a:gd name="txB" fmla="*/ 799 h 799"/>
                  </a:gdLst>
                  <a:ahLst/>
                  <a:cxnLst>
                    <a:cxn ang="0">
                      <a:pos x="12" y="8"/>
                    </a:cxn>
                    <a:cxn ang="0">
                      <a:pos x="0" y="0"/>
                    </a:cxn>
                    <a:cxn ang="0">
                      <a:pos x="0" y="799"/>
                    </a:cxn>
                    <a:cxn ang="0">
                      <a:pos x="12" y="799"/>
                    </a:cxn>
                    <a:cxn ang="0">
                      <a:pos x="12" y="8"/>
                    </a:cxn>
                  </a:cxnLst>
                  <a:rect l="txL" t="txT" r="txR" b="txB"/>
                  <a:pathLst>
                    <a:path w="12" h="799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0" y="799"/>
                      </a:lnTo>
                      <a:lnTo>
                        <a:pt x="12" y="79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6" name="Freeform 209"/>
                <p:cNvSpPr/>
                <p:nvPr/>
              </p:nvSpPr>
              <p:spPr>
                <a:xfrm>
                  <a:off x="1471" y="-4451"/>
                  <a:ext cx="10" cy="807"/>
                </a:xfrm>
                <a:custGeom>
                  <a:avLst/>
                  <a:gdLst>
                    <a:gd name="txL" fmla="*/ 0 w 10"/>
                    <a:gd name="txT" fmla="*/ 0 h 807"/>
                    <a:gd name="txR" fmla="*/ 10 w 10"/>
                    <a:gd name="txB" fmla="*/ 807 h 807"/>
                  </a:gdLst>
                  <a:ahLst/>
                  <a:cxnLst>
                    <a:cxn ang="0">
                      <a:pos x="10" y="7"/>
                    </a:cxn>
                    <a:cxn ang="0">
                      <a:pos x="0" y="0"/>
                    </a:cxn>
                    <a:cxn ang="0">
                      <a:pos x="0" y="807"/>
                    </a:cxn>
                    <a:cxn ang="0">
                      <a:pos x="10" y="806"/>
                    </a:cxn>
                    <a:cxn ang="0">
                      <a:pos x="10" y="7"/>
                    </a:cxn>
                  </a:cxnLst>
                  <a:rect l="txL" t="txT" r="txR" b="txB"/>
                  <a:pathLst>
                    <a:path w="10" h="805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0" y="807"/>
                      </a:lnTo>
                      <a:lnTo>
                        <a:pt x="10" y="806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907" name="Freeform 210"/>
                <p:cNvSpPr/>
                <p:nvPr/>
              </p:nvSpPr>
              <p:spPr>
                <a:xfrm>
                  <a:off x="1458" y="-4459"/>
                  <a:ext cx="13" cy="819"/>
                </a:xfrm>
                <a:custGeom>
                  <a:avLst/>
                  <a:gdLst>
                    <a:gd name="txL" fmla="*/ 0 w 13"/>
                    <a:gd name="txT" fmla="*/ 0 h 819"/>
                    <a:gd name="txR" fmla="*/ 13 w 13"/>
                    <a:gd name="txB" fmla="*/ 819 h 819"/>
                  </a:gdLst>
                  <a:ahLst/>
                  <a:cxnLst>
                    <a:cxn ang="0">
                      <a:pos x="13" y="8"/>
                    </a:cxn>
                    <a:cxn ang="0">
                      <a:pos x="0" y="0"/>
                    </a:cxn>
                    <a:cxn ang="0">
                      <a:pos x="0" y="819"/>
                    </a:cxn>
                    <a:cxn ang="0">
                      <a:pos x="13" y="815"/>
                    </a:cxn>
                    <a:cxn ang="0">
                      <a:pos x="13" y="8"/>
                    </a:cxn>
                  </a:cxnLst>
                  <a:rect l="txL" t="txT" r="txR" b="txB"/>
                  <a:pathLst>
                    <a:path w="13" h="819">
                      <a:moveTo>
                        <a:pt x="13" y="8"/>
                      </a:moveTo>
                      <a:lnTo>
                        <a:pt x="0" y="0"/>
                      </a:lnTo>
                      <a:lnTo>
                        <a:pt x="0" y="819"/>
                      </a:lnTo>
                      <a:lnTo>
                        <a:pt x="13" y="815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56116" name="Group 211"/>
              <p:cNvGrpSpPr/>
              <p:nvPr/>
            </p:nvGrpSpPr>
            <p:grpSpPr>
              <a:xfrm>
                <a:off x="2235" y="-8987"/>
                <a:ext cx="506" cy="13710"/>
                <a:chOff x="1056" y="-10574"/>
                <a:chExt cx="506" cy="13710"/>
              </a:xfrm>
            </p:grpSpPr>
            <p:sp>
              <p:nvSpPr>
                <p:cNvPr id="56508" name="Freeform 212"/>
                <p:cNvSpPr/>
                <p:nvPr/>
              </p:nvSpPr>
              <p:spPr>
                <a:xfrm>
                  <a:off x="1447" y="-4466"/>
                  <a:ext cx="11" cy="831"/>
                </a:xfrm>
                <a:custGeom>
                  <a:avLst/>
                  <a:gdLst>
                    <a:gd name="txL" fmla="*/ 0 w 11"/>
                    <a:gd name="txT" fmla="*/ 0 h 831"/>
                    <a:gd name="txR" fmla="*/ 11 w 11"/>
                    <a:gd name="txB" fmla="*/ 831 h 831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831"/>
                    </a:cxn>
                    <a:cxn ang="0">
                      <a:pos x="11" y="826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31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31"/>
                      </a:lnTo>
                      <a:lnTo>
                        <a:pt x="11" y="826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09" name="Freeform 213"/>
                <p:cNvSpPr/>
                <p:nvPr/>
              </p:nvSpPr>
              <p:spPr>
                <a:xfrm>
                  <a:off x="1425" y="-4482"/>
                  <a:ext cx="11" cy="2749"/>
                </a:xfrm>
                <a:custGeom>
                  <a:avLst/>
                  <a:gdLst>
                    <a:gd name="txL" fmla="*/ 0 w 11"/>
                    <a:gd name="txT" fmla="*/ 0 h 2749"/>
                    <a:gd name="txR" fmla="*/ 11 w 11"/>
                    <a:gd name="txB" fmla="*/ 2749 h 2749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2749"/>
                    </a:cxn>
                    <a:cxn ang="0">
                      <a:pos x="11" y="2737"/>
                    </a:cxn>
                    <a:cxn ang="0">
                      <a:pos x="11" y="1954"/>
                    </a:cxn>
                    <a:cxn ang="0">
                      <a:pos x="7" y="1944"/>
                    </a:cxn>
                    <a:cxn ang="0">
                      <a:pos x="7" y="1935"/>
                    </a:cxn>
                    <a:cxn ang="0">
                      <a:pos x="7" y="1922"/>
                    </a:cxn>
                    <a:cxn ang="0">
                      <a:pos x="11" y="1912"/>
                    </a:cxn>
                    <a:cxn ang="0">
                      <a:pos x="11" y="1844"/>
                    </a:cxn>
                    <a:cxn ang="0">
                      <a:pos x="7" y="1835"/>
                    </a:cxn>
                    <a:cxn ang="0">
                      <a:pos x="7" y="1827"/>
                    </a:cxn>
                    <a:cxn ang="0">
                      <a:pos x="11" y="1811"/>
                    </a:cxn>
                    <a:cxn ang="0">
                      <a:pos x="11" y="1015"/>
                    </a:cxn>
                    <a:cxn ang="0">
                      <a:pos x="10" y="1013"/>
                    </a:cxn>
                    <a:cxn ang="0">
                      <a:pos x="3" y="987"/>
                    </a:cxn>
                    <a:cxn ang="0">
                      <a:pos x="5" y="973"/>
                    </a:cxn>
                    <a:cxn ang="0">
                      <a:pos x="11" y="962"/>
                    </a:cxn>
                    <a:cxn ang="0">
                      <a:pos x="11" y="901"/>
                    </a:cxn>
                    <a:cxn ang="0">
                      <a:pos x="5" y="890"/>
                    </a:cxn>
                    <a:cxn ang="0">
                      <a:pos x="3" y="880"/>
                    </a:cxn>
                    <a:cxn ang="0">
                      <a:pos x="5" y="866"/>
                    </a:cxn>
                    <a:cxn ang="0">
                      <a:pos x="11" y="857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274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2749"/>
                      </a:lnTo>
                      <a:lnTo>
                        <a:pt x="11" y="2737"/>
                      </a:lnTo>
                      <a:lnTo>
                        <a:pt x="11" y="1954"/>
                      </a:lnTo>
                      <a:lnTo>
                        <a:pt x="7" y="1944"/>
                      </a:lnTo>
                      <a:lnTo>
                        <a:pt x="7" y="1935"/>
                      </a:lnTo>
                      <a:lnTo>
                        <a:pt x="7" y="1922"/>
                      </a:lnTo>
                      <a:lnTo>
                        <a:pt x="11" y="1912"/>
                      </a:lnTo>
                      <a:lnTo>
                        <a:pt x="11" y="1844"/>
                      </a:lnTo>
                      <a:lnTo>
                        <a:pt x="7" y="1835"/>
                      </a:lnTo>
                      <a:lnTo>
                        <a:pt x="7" y="1827"/>
                      </a:lnTo>
                      <a:lnTo>
                        <a:pt x="11" y="1811"/>
                      </a:lnTo>
                      <a:lnTo>
                        <a:pt x="11" y="1015"/>
                      </a:lnTo>
                      <a:lnTo>
                        <a:pt x="10" y="1013"/>
                      </a:lnTo>
                      <a:lnTo>
                        <a:pt x="3" y="987"/>
                      </a:lnTo>
                      <a:lnTo>
                        <a:pt x="5" y="973"/>
                      </a:lnTo>
                      <a:lnTo>
                        <a:pt x="11" y="962"/>
                      </a:lnTo>
                      <a:lnTo>
                        <a:pt x="11" y="901"/>
                      </a:lnTo>
                      <a:lnTo>
                        <a:pt x="5" y="890"/>
                      </a:lnTo>
                      <a:lnTo>
                        <a:pt x="3" y="880"/>
                      </a:lnTo>
                      <a:lnTo>
                        <a:pt x="5" y="866"/>
                      </a:lnTo>
                      <a:lnTo>
                        <a:pt x="11" y="857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0" name="Freeform 214"/>
                <p:cNvSpPr/>
                <p:nvPr/>
              </p:nvSpPr>
              <p:spPr>
                <a:xfrm>
                  <a:off x="1447" y="-4541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0" y="47"/>
                    </a:cxn>
                    <a:cxn ang="0">
                      <a:pos x="11" y="47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7"/>
                    </a:cxn>
                  </a:cxnLst>
                  <a:rect l="txL" t="txT" r="txR" b="txB"/>
                  <a:pathLst>
                    <a:path w="11" h="47">
                      <a:moveTo>
                        <a:pt x="0" y="47"/>
                      </a:moveTo>
                      <a:lnTo>
                        <a:pt x="11" y="47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1" name="Freeform 215"/>
                <p:cNvSpPr/>
                <p:nvPr/>
              </p:nvSpPr>
              <p:spPr>
                <a:xfrm>
                  <a:off x="1481" y="-4532"/>
                  <a:ext cx="12" cy="38"/>
                </a:xfrm>
                <a:custGeom>
                  <a:avLst/>
                  <a:gdLst>
                    <a:gd name="txL" fmla="*/ 0 w 12"/>
                    <a:gd name="txT" fmla="*/ 0 h 38"/>
                    <a:gd name="txR" fmla="*/ 12 w 12"/>
                    <a:gd name="txB" fmla="*/ 38 h 38"/>
                  </a:gdLst>
                  <a:ahLst/>
                  <a:cxnLst>
                    <a:cxn ang="0">
                      <a:pos x="0" y="38"/>
                    </a:cxn>
                    <a:cxn ang="0">
                      <a:pos x="12" y="38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8"/>
                    </a:cxn>
                  </a:cxnLst>
                  <a:rect l="txL" t="txT" r="txR" b="txB"/>
                  <a:pathLst>
                    <a:path w="12" h="38">
                      <a:moveTo>
                        <a:pt x="0" y="38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2" name="Freeform 216"/>
                <p:cNvSpPr/>
                <p:nvPr/>
              </p:nvSpPr>
              <p:spPr>
                <a:xfrm>
                  <a:off x="1471" y="-4534"/>
                  <a:ext cx="10" cy="40"/>
                </a:xfrm>
                <a:custGeom>
                  <a:avLst/>
                  <a:gdLst>
                    <a:gd name="txL" fmla="*/ 0 w 10"/>
                    <a:gd name="txT" fmla="*/ 0 h 40"/>
                    <a:gd name="txR" fmla="*/ 10 w 10"/>
                    <a:gd name="txB" fmla="*/ 40 h 40"/>
                  </a:gdLst>
                  <a:ahLst/>
                  <a:cxnLst>
                    <a:cxn ang="0">
                      <a:pos x="0" y="40"/>
                    </a:cxn>
                    <a:cxn ang="0">
                      <a:pos x="10" y="40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40"/>
                    </a:cxn>
                  </a:cxnLst>
                  <a:rect l="txL" t="txT" r="txR" b="txB"/>
                  <a:pathLst>
                    <a:path w="10" h="40">
                      <a:moveTo>
                        <a:pt x="0" y="40"/>
                      </a:moveTo>
                      <a:lnTo>
                        <a:pt x="10" y="40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3" name="Freeform 217"/>
                <p:cNvSpPr/>
                <p:nvPr/>
              </p:nvSpPr>
              <p:spPr>
                <a:xfrm>
                  <a:off x="1493" y="-4534"/>
                  <a:ext cx="12" cy="40"/>
                </a:xfrm>
                <a:custGeom>
                  <a:avLst/>
                  <a:gdLst>
                    <a:gd name="txL" fmla="*/ 0 w 12"/>
                    <a:gd name="txT" fmla="*/ 0 h 40"/>
                    <a:gd name="txR" fmla="*/ 12 w 12"/>
                    <a:gd name="txB" fmla="*/ 40 h 40"/>
                  </a:gdLst>
                  <a:ahLst/>
                  <a:cxnLst>
                    <a:cxn ang="0">
                      <a:pos x="0" y="2"/>
                    </a:cxn>
                    <a:cxn ang="0">
                      <a:pos x="0" y="40"/>
                    </a:cxn>
                    <a:cxn ang="0">
                      <a:pos x="12" y="4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2"/>
                    </a:cxn>
                  </a:cxnLst>
                  <a:rect l="txL" t="txT" r="txR" b="txB"/>
                  <a:pathLst>
                    <a:path w="12" h="40">
                      <a:moveTo>
                        <a:pt x="0" y="2"/>
                      </a:moveTo>
                      <a:lnTo>
                        <a:pt x="0" y="40"/>
                      </a:lnTo>
                      <a:lnTo>
                        <a:pt x="12" y="4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4" name="Freeform 218"/>
                <p:cNvSpPr/>
                <p:nvPr/>
              </p:nvSpPr>
              <p:spPr>
                <a:xfrm>
                  <a:off x="1458" y="-4537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43"/>
                    </a:cxn>
                    <a:cxn ang="0">
                      <a:pos x="13" y="3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3" y="43"/>
                    </a:cxn>
                  </a:cxnLst>
                  <a:rect l="txL" t="txT" r="txR" b="txB"/>
                  <a:pathLst>
                    <a:path w="13" h="43">
                      <a:moveTo>
                        <a:pt x="13" y="43"/>
                      </a:moveTo>
                      <a:lnTo>
                        <a:pt x="13" y="3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5" name="Freeform 219"/>
                <p:cNvSpPr/>
                <p:nvPr/>
              </p:nvSpPr>
              <p:spPr>
                <a:xfrm>
                  <a:off x="1436" y="-4475"/>
                  <a:ext cx="11" cy="850"/>
                </a:xfrm>
                <a:custGeom>
                  <a:avLst/>
                  <a:gdLst>
                    <a:gd name="txL" fmla="*/ 0 w 11"/>
                    <a:gd name="txT" fmla="*/ 0 h 850"/>
                    <a:gd name="txR" fmla="*/ 11 w 11"/>
                    <a:gd name="txB" fmla="*/ 850 h 850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850"/>
                    </a:cxn>
                    <a:cxn ang="0">
                      <a:pos x="10" y="841"/>
                    </a:cxn>
                    <a:cxn ang="0">
                      <a:pos x="11" y="840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850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850"/>
                      </a:lnTo>
                      <a:lnTo>
                        <a:pt x="10" y="841"/>
                      </a:lnTo>
                      <a:lnTo>
                        <a:pt x="11" y="84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6" name="Freeform 220"/>
                <p:cNvSpPr/>
                <p:nvPr/>
              </p:nvSpPr>
              <p:spPr>
                <a:xfrm>
                  <a:off x="1505" y="-4535"/>
                  <a:ext cx="11" cy="41"/>
                </a:xfrm>
                <a:custGeom>
                  <a:avLst/>
                  <a:gdLst>
                    <a:gd name="txL" fmla="*/ 0 w 11"/>
                    <a:gd name="txT" fmla="*/ 0 h 41"/>
                    <a:gd name="txR" fmla="*/ 11 w 11"/>
                    <a:gd name="txB" fmla="*/ 41 h 4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41"/>
                    </a:cxn>
                    <a:cxn ang="0">
                      <a:pos x="6" y="41"/>
                    </a:cxn>
                    <a:cxn ang="0">
                      <a:pos x="6" y="20"/>
                    </a:cxn>
                    <a:cxn ang="0">
                      <a:pos x="10" y="20"/>
                    </a:cxn>
                    <a:cxn ang="0">
                      <a:pos x="10" y="41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41"/>
                      </a:lnTo>
                      <a:lnTo>
                        <a:pt x="6" y="41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7" name="Freeform 221"/>
                <p:cNvSpPr/>
                <p:nvPr/>
              </p:nvSpPr>
              <p:spPr>
                <a:xfrm>
                  <a:off x="1505" y="-4480"/>
                  <a:ext cx="11" cy="836"/>
                </a:xfrm>
                <a:custGeom>
                  <a:avLst/>
                  <a:gdLst>
                    <a:gd name="txL" fmla="*/ 0 w 11"/>
                    <a:gd name="txT" fmla="*/ 0 h 836"/>
                    <a:gd name="txR" fmla="*/ 11 w 11"/>
                    <a:gd name="txB" fmla="*/ 836 h 836"/>
                  </a:gdLst>
                  <a:ahLst/>
                  <a:cxnLst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10" y="55"/>
                    </a:cxn>
                    <a:cxn ang="0">
                      <a:pos x="6" y="55"/>
                    </a:cxn>
                    <a:cxn ang="0">
                      <a:pos x="0" y="51"/>
                    </a:cxn>
                    <a:cxn ang="0">
                      <a:pos x="0" y="835"/>
                    </a:cxn>
                    <a:cxn ang="0">
                      <a:pos x="5" y="835"/>
                    </a:cxn>
                    <a:cxn ang="0">
                      <a:pos x="7" y="835"/>
                    </a:cxn>
                    <a:cxn ang="0">
                      <a:pos x="8" y="835"/>
                    </a:cxn>
                    <a:cxn ang="0">
                      <a:pos x="11" y="836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6">
                      <a:moveTo>
                        <a:pt x="11" y="0"/>
                      </a:moveTo>
                      <a:lnTo>
                        <a:pt x="10" y="0"/>
                      </a:lnTo>
                      <a:lnTo>
                        <a:pt x="10" y="55"/>
                      </a:lnTo>
                      <a:lnTo>
                        <a:pt x="6" y="55"/>
                      </a:lnTo>
                      <a:lnTo>
                        <a:pt x="0" y="51"/>
                      </a:lnTo>
                      <a:lnTo>
                        <a:pt x="0" y="835"/>
                      </a:lnTo>
                      <a:lnTo>
                        <a:pt x="5" y="835"/>
                      </a:lnTo>
                      <a:lnTo>
                        <a:pt x="7" y="835"/>
                      </a:lnTo>
                      <a:lnTo>
                        <a:pt x="8" y="835"/>
                      </a:lnTo>
                      <a:lnTo>
                        <a:pt x="11" y="8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8" name="Freeform 222"/>
                <p:cNvSpPr/>
                <p:nvPr/>
              </p:nvSpPr>
              <p:spPr>
                <a:xfrm>
                  <a:off x="1527" y="-4480"/>
                  <a:ext cx="13" cy="844"/>
                </a:xfrm>
                <a:custGeom>
                  <a:avLst/>
                  <a:gdLst>
                    <a:gd name="txL" fmla="*/ 0 w 13"/>
                    <a:gd name="txT" fmla="*/ 0 h 844"/>
                    <a:gd name="txR" fmla="*/ 13 w 13"/>
                    <a:gd name="txB" fmla="*/ 844 h 844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839"/>
                    </a:cxn>
                    <a:cxn ang="0">
                      <a:pos x="13" y="84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4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39"/>
                      </a:lnTo>
                      <a:lnTo>
                        <a:pt x="13" y="8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19" name="Freeform 223"/>
                <p:cNvSpPr/>
                <p:nvPr/>
              </p:nvSpPr>
              <p:spPr>
                <a:xfrm>
                  <a:off x="1540" y="-4480"/>
                  <a:ext cx="11" cy="853"/>
                </a:xfrm>
                <a:custGeom>
                  <a:avLst/>
                  <a:gdLst>
                    <a:gd name="txL" fmla="*/ 0 w 11"/>
                    <a:gd name="txT" fmla="*/ 0 h 853"/>
                    <a:gd name="txR" fmla="*/ 11 w 11"/>
                    <a:gd name="txB" fmla="*/ 853 h 853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44"/>
                    </a:cxn>
                    <a:cxn ang="0">
                      <a:pos x="5" y="846"/>
                    </a:cxn>
                    <a:cxn ang="0">
                      <a:pos x="11" y="853"/>
                    </a:cxn>
                    <a:cxn ang="0">
                      <a:pos x="11" y="23"/>
                    </a:cxn>
                    <a:cxn ang="0">
                      <a:pos x="10" y="23"/>
                    </a:cxn>
                    <a:cxn ang="0">
                      <a:pos x="10" y="14"/>
                    </a:cxn>
                    <a:cxn ang="0">
                      <a:pos x="7" y="4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853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844"/>
                      </a:lnTo>
                      <a:lnTo>
                        <a:pt x="5" y="846"/>
                      </a:lnTo>
                      <a:lnTo>
                        <a:pt x="11" y="853"/>
                      </a:lnTo>
                      <a:lnTo>
                        <a:pt x="11" y="23"/>
                      </a:lnTo>
                      <a:lnTo>
                        <a:pt x="10" y="23"/>
                      </a:lnTo>
                      <a:lnTo>
                        <a:pt x="10" y="14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0" name="Freeform 224"/>
                <p:cNvSpPr/>
                <p:nvPr/>
              </p:nvSpPr>
              <p:spPr>
                <a:xfrm>
                  <a:off x="1540" y="-4557"/>
                  <a:ext cx="11" cy="63"/>
                </a:xfrm>
                <a:custGeom>
                  <a:avLst/>
                  <a:gdLst>
                    <a:gd name="txL" fmla="*/ 0 w 11"/>
                    <a:gd name="txT" fmla="*/ 0 h 63"/>
                    <a:gd name="txR" fmla="*/ 11 w 11"/>
                    <a:gd name="txB" fmla="*/ 63 h 63"/>
                  </a:gdLst>
                  <a:ahLst/>
                  <a:cxnLst>
                    <a:cxn ang="0">
                      <a:pos x="0" y="63"/>
                    </a:cxn>
                    <a:cxn ang="0">
                      <a:pos x="1" y="63"/>
                    </a:cxn>
                    <a:cxn ang="0">
                      <a:pos x="7" y="61"/>
                    </a:cxn>
                    <a:cxn ang="0">
                      <a:pos x="10" y="52"/>
                    </a:cxn>
                    <a:cxn ang="0">
                      <a:pos x="10" y="45"/>
                    </a:cxn>
                    <a:cxn ang="0">
                      <a:pos x="11" y="45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0" y="63"/>
                    </a:cxn>
                  </a:cxnLst>
                  <a:rect l="txL" t="txT" r="txR" b="txB"/>
                  <a:pathLst>
                    <a:path w="11" h="62">
                      <a:moveTo>
                        <a:pt x="0" y="63"/>
                      </a:moveTo>
                      <a:lnTo>
                        <a:pt x="1" y="63"/>
                      </a:lnTo>
                      <a:lnTo>
                        <a:pt x="7" y="61"/>
                      </a:lnTo>
                      <a:lnTo>
                        <a:pt x="10" y="52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1" name="Freeform 225"/>
                <p:cNvSpPr/>
                <p:nvPr/>
              </p:nvSpPr>
              <p:spPr>
                <a:xfrm>
                  <a:off x="1527" y="-4546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0" y="52"/>
                    </a:cxn>
                    <a:cxn ang="0">
                      <a:pos x="13" y="52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3" h="52">
                      <a:moveTo>
                        <a:pt x="0" y="52"/>
                      </a:moveTo>
                      <a:lnTo>
                        <a:pt x="13" y="5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2" name="Freeform 226"/>
                <p:cNvSpPr/>
                <p:nvPr/>
              </p:nvSpPr>
              <p:spPr>
                <a:xfrm>
                  <a:off x="1516" y="-4540"/>
                  <a:ext cx="11" cy="46"/>
                </a:xfrm>
                <a:custGeom>
                  <a:avLst/>
                  <a:gdLst>
                    <a:gd name="txL" fmla="*/ 0 w 11"/>
                    <a:gd name="txT" fmla="*/ 0 h 46"/>
                    <a:gd name="txR" fmla="*/ 11 w 11"/>
                    <a:gd name="txB" fmla="*/ 46 h 46"/>
                  </a:gdLst>
                  <a:ahLst/>
                  <a:cxnLst>
                    <a:cxn ang="0">
                      <a:pos x="0" y="46"/>
                    </a:cxn>
                    <a:cxn ang="0">
                      <a:pos x="11" y="46"/>
                    </a:cxn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6">
                      <a:moveTo>
                        <a:pt x="0" y="46"/>
                      </a:move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3" name="Freeform 227"/>
                <p:cNvSpPr/>
                <p:nvPr/>
              </p:nvSpPr>
              <p:spPr>
                <a:xfrm>
                  <a:off x="1516" y="-4480"/>
                  <a:ext cx="11" cy="839"/>
                </a:xfrm>
                <a:custGeom>
                  <a:avLst/>
                  <a:gdLst>
                    <a:gd name="txL" fmla="*/ 0 w 11"/>
                    <a:gd name="txT" fmla="*/ 0 h 839"/>
                    <a:gd name="txR" fmla="*/ 11 w 11"/>
                    <a:gd name="txB" fmla="*/ 839 h 83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36"/>
                    </a:cxn>
                    <a:cxn ang="0">
                      <a:pos x="11" y="83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36"/>
                      </a:lnTo>
                      <a:lnTo>
                        <a:pt x="11" y="8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4" name="Freeform 228"/>
                <p:cNvSpPr/>
                <p:nvPr/>
              </p:nvSpPr>
              <p:spPr>
                <a:xfrm>
                  <a:off x="1493" y="-4436"/>
                  <a:ext cx="12" cy="791"/>
                </a:xfrm>
                <a:custGeom>
                  <a:avLst/>
                  <a:gdLst>
                    <a:gd name="txL" fmla="*/ 0 w 12"/>
                    <a:gd name="txT" fmla="*/ 0 h 791"/>
                    <a:gd name="txR" fmla="*/ 12 w 12"/>
                    <a:gd name="txB" fmla="*/ 791 h 791"/>
                  </a:gdLst>
                  <a:ahLst/>
                  <a:cxnLst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0" y="791"/>
                    </a:cxn>
                    <a:cxn ang="0">
                      <a:pos x="2" y="791"/>
                    </a:cxn>
                    <a:cxn ang="0">
                      <a:pos x="12" y="791"/>
                    </a:cxn>
                    <a:cxn ang="0">
                      <a:pos x="12" y="7"/>
                    </a:cxn>
                  </a:cxnLst>
                  <a:rect l="txL" t="txT" r="txR" b="txB"/>
                  <a:pathLst>
                    <a:path w="12" h="791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2" y="791"/>
                      </a:lnTo>
                      <a:lnTo>
                        <a:pt x="12" y="79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5" name="Freeform 229"/>
                <p:cNvSpPr/>
                <p:nvPr/>
              </p:nvSpPr>
              <p:spPr>
                <a:xfrm>
                  <a:off x="1436" y="-3581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0" y="61"/>
                    </a:cxn>
                    <a:cxn ang="0">
                      <a:pos x="1" y="60"/>
                    </a:cxn>
                    <a:cxn ang="0">
                      <a:pos x="11" y="52"/>
                    </a:cxn>
                    <a:cxn ang="0">
                      <a:pos x="11" y="9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1" h="61">
                      <a:moveTo>
                        <a:pt x="0" y="61"/>
                      </a:moveTo>
                      <a:lnTo>
                        <a:pt x="1" y="60"/>
                      </a:lnTo>
                      <a:lnTo>
                        <a:pt x="11" y="52"/>
                      </a:lnTo>
                      <a:lnTo>
                        <a:pt x="11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6" name="Freeform 230"/>
                <p:cNvSpPr/>
                <p:nvPr/>
              </p:nvSpPr>
              <p:spPr>
                <a:xfrm>
                  <a:off x="1436" y="-3514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6" y="4"/>
                    </a:cxn>
                    <a:cxn ang="0">
                      <a:pos x="0" y="9"/>
                    </a:cxn>
                    <a:cxn ang="0">
                      <a:pos x="0" y="35"/>
                    </a:cxn>
                    <a:cxn ang="0">
                      <a:pos x="9" y="42"/>
                    </a:cxn>
                    <a:cxn ang="0">
                      <a:pos x="11" y="4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txL" t="txT" r="txR" b="txB"/>
                  <a:pathLst>
                    <a:path w="11" h="42">
                      <a:moveTo>
                        <a:pt x="6" y="4"/>
                      </a:moveTo>
                      <a:lnTo>
                        <a:pt x="0" y="9"/>
                      </a:lnTo>
                      <a:lnTo>
                        <a:pt x="0" y="3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7" name="Freeform 231"/>
                <p:cNvSpPr/>
                <p:nvPr/>
              </p:nvSpPr>
              <p:spPr>
                <a:xfrm>
                  <a:off x="1447" y="-3572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0" y="41"/>
                    </a:cxn>
                    <a:cxn ang="0">
                      <a:pos x="11" y="41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0" y="41"/>
                    </a:cxn>
                  </a:cxnLst>
                  <a:rect l="txL" t="txT" r="txR" b="txB"/>
                  <a:pathLst>
                    <a:path w="11" h="43">
                      <a:moveTo>
                        <a:pt x="10" y="41"/>
                      </a:moveTo>
                      <a:lnTo>
                        <a:pt x="11" y="41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41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8" name="Freeform 232"/>
                <p:cNvSpPr/>
                <p:nvPr/>
              </p:nvSpPr>
              <p:spPr>
                <a:xfrm>
                  <a:off x="1458" y="-3517"/>
                  <a:ext cx="13" cy="827"/>
                </a:xfrm>
                <a:custGeom>
                  <a:avLst/>
                  <a:gdLst>
                    <a:gd name="txL" fmla="*/ 0 w 13"/>
                    <a:gd name="txT" fmla="*/ 0 h 827"/>
                    <a:gd name="txR" fmla="*/ 13 w 13"/>
                    <a:gd name="txB" fmla="*/ 827 h 827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4" y="42"/>
                    </a:cxn>
                    <a:cxn ang="0">
                      <a:pos x="8" y="50"/>
                    </a:cxn>
                    <a:cxn ang="0">
                      <a:pos x="4" y="56"/>
                    </a:cxn>
                    <a:cxn ang="0">
                      <a:pos x="0" y="57"/>
                    </a:cxn>
                    <a:cxn ang="0">
                      <a:pos x="0" y="827"/>
                    </a:cxn>
                    <a:cxn ang="0">
                      <a:pos x="13" y="824"/>
                    </a:cxn>
                    <a:cxn ang="0">
                      <a:pos x="13" y="2"/>
                    </a:cxn>
                    <a:cxn ang="0">
                      <a:pos x="7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3" h="82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4" y="42"/>
                      </a:lnTo>
                      <a:lnTo>
                        <a:pt x="8" y="50"/>
                      </a:lnTo>
                      <a:lnTo>
                        <a:pt x="4" y="56"/>
                      </a:lnTo>
                      <a:lnTo>
                        <a:pt x="0" y="57"/>
                      </a:lnTo>
                      <a:lnTo>
                        <a:pt x="0" y="827"/>
                      </a:lnTo>
                      <a:lnTo>
                        <a:pt x="13" y="82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29" name="Freeform 233"/>
                <p:cNvSpPr/>
                <p:nvPr/>
              </p:nvSpPr>
              <p:spPr>
                <a:xfrm>
                  <a:off x="1447" y="-3517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3"/>
                    </a:cxn>
                    <a:cxn ang="0">
                      <a:pos x="9" y="41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3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3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0" name="Freeform 234"/>
                <p:cNvSpPr/>
                <p:nvPr/>
              </p:nvSpPr>
              <p:spPr>
                <a:xfrm>
                  <a:off x="1433" y="-3505"/>
                  <a:ext cx="3" cy="26"/>
                </a:xfrm>
                <a:custGeom>
                  <a:avLst/>
                  <a:gdLst>
                    <a:gd name="txL" fmla="*/ 0 w 3"/>
                    <a:gd name="txT" fmla="*/ 0 h 26"/>
                    <a:gd name="txR" fmla="*/ 3 w 3"/>
                    <a:gd name="txB" fmla="*/ 26 h 26"/>
                  </a:gdLst>
                  <a:ahLst/>
                  <a:cxnLst>
                    <a:cxn ang="0">
                      <a:pos x="0" y="14"/>
                    </a:cxn>
                    <a:cxn ang="0">
                      <a:pos x="3" y="26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14"/>
                    </a:cxn>
                  </a:cxnLst>
                  <a:rect l="txL" t="txT" r="txR" b="txB"/>
                  <a:pathLst>
                    <a:path w="3" h="26">
                      <a:moveTo>
                        <a:pt x="0" y="14"/>
                      </a:moveTo>
                      <a:lnTo>
                        <a:pt x="3" y="26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1" name="Freeform 235"/>
                <p:cNvSpPr/>
                <p:nvPr/>
              </p:nvSpPr>
              <p:spPr>
                <a:xfrm>
                  <a:off x="1481" y="-3509"/>
                  <a:ext cx="12" cy="813"/>
                </a:xfrm>
                <a:custGeom>
                  <a:avLst/>
                  <a:gdLst>
                    <a:gd name="txL" fmla="*/ 0 w 12"/>
                    <a:gd name="txT" fmla="*/ 0 h 813"/>
                    <a:gd name="txR" fmla="*/ 12 w 12"/>
                    <a:gd name="txB" fmla="*/ 813 h 813"/>
                  </a:gdLst>
                  <a:ahLst/>
                  <a:cxnLst>
                    <a:cxn ang="0">
                      <a:pos x="12" y="24"/>
                    </a:cxn>
                    <a:cxn ang="0">
                      <a:pos x="7" y="24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2" y="813"/>
                    </a:cxn>
                    <a:cxn ang="0">
                      <a:pos x="12" y="24"/>
                    </a:cxn>
                  </a:cxnLst>
                  <a:rect l="txL" t="txT" r="txR" b="txB"/>
                  <a:pathLst>
                    <a:path w="12" h="813">
                      <a:moveTo>
                        <a:pt x="12" y="24"/>
                      </a:move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2" y="81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2" name="Freeform 236"/>
                <p:cNvSpPr/>
                <p:nvPr/>
              </p:nvSpPr>
              <p:spPr>
                <a:xfrm>
                  <a:off x="1481" y="-3562"/>
                  <a:ext cx="12" cy="57"/>
                </a:xfrm>
                <a:custGeom>
                  <a:avLst/>
                  <a:gdLst>
                    <a:gd name="txL" fmla="*/ 0 w 12"/>
                    <a:gd name="txT" fmla="*/ 0 h 57"/>
                    <a:gd name="txR" fmla="*/ 12 w 12"/>
                    <a:gd name="txB" fmla="*/ 57 h 57"/>
                  </a:gdLst>
                  <a:ahLst/>
                  <a:cxnLst>
                    <a:cxn ang="0">
                      <a:pos x="9" y="57"/>
                    </a:cxn>
                    <a:cxn ang="0">
                      <a:pos x="12" y="51"/>
                    </a:cxn>
                    <a:cxn ang="0">
                      <a:pos x="12" y="2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9" y="57"/>
                    </a:cxn>
                  </a:cxnLst>
                  <a:rect l="txL" t="txT" r="txR" b="txB"/>
                  <a:pathLst>
                    <a:path w="12" h="57">
                      <a:moveTo>
                        <a:pt x="9" y="57"/>
                      </a:moveTo>
                      <a:lnTo>
                        <a:pt x="12" y="5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3" name="Freeform 237"/>
                <p:cNvSpPr/>
                <p:nvPr/>
              </p:nvSpPr>
              <p:spPr>
                <a:xfrm>
                  <a:off x="1471" y="-3564"/>
                  <a:ext cx="10" cy="45"/>
                </a:xfrm>
                <a:custGeom>
                  <a:avLst/>
                  <a:gdLst>
                    <a:gd name="txL" fmla="*/ 0 w 10"/>
                    <a:gd name="txT" fmla="*/ 0 h 45"/>
                    <a:gd name="txR" fmla="*/ 10 w 10"/>
                    <a:gd name="txB" fmla="*/ 45 h 45"/>
                  </a:gdLst>
                  <a:ahLst/>
                  <a:cxnLst>
                    <a:cxn ang="0">
                      <a:pos x="6" y="39"/>
                    </a:cxn>
                    <a:cxn ang="0">
                      <a:pos x="10" y="45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35"/>
                    </a:cxn>
                    <a:cxn ang="0">
                      <a:pos x="6" y="39"/>
                    </a:cxn>
                  </a:cxnLst>
                  <a:rect l="txL" t="txT" r="txR" b="txB"/>
                  <a:pathLst>
                    <a:path w="10" h="45">
                      <a:moveTo>
                        <a:pt x="6" y="39"/>
                      </a:moveTo>
                      <a:lnTo>
                        <a:pt x="10" y="4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4" name="Freeform 238"/>
                <p:cNvSpPr/>
                <p:nvPr/>
              </p:nvSpPr>
              <p:spPr>
                <a:xfrm>
                  <a:off x="1471" y="-3515"/>
                  <a:ext cx="10" cy="822"/>
                </a:xfrm>
                <a:custGeom>
                  <a:avLst/>
                  <a:gdLst>
                    <a:gd name="txL" fmla="*/ 0 w 10"/>
                    <a:gd name="txT" fmla="*/ 0 h 822"/>
                    <a:gd name="txR" fmla="*/ 10 w 10"/>
                    <a:gd name="txB" fmla="*/ 822 h 822"/>
                  </a:gdLst>
                  <a:ahLst/>
                  <a:cxnLst>
                    <a:cxn ang="0">
                      <a:pos x="10" y="6"/>
                    </a:cxn>
                    <a:cxn ang="0">
                      <a:pos x="0" y="0"/>
                    </a:cxn>
                    <a:cxn ang="0">
                      <a:pos x="0" y="822"/>
                    </a:cxn>
                    <a:cxn ang="0">
                      <a:pos x="10" y="819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822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" y="819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5" name="Freeform 239"/>
                <p:cNvSpPr/>
                <p:nvPr/>
              </p:nvSpPr>
              <p:spPr>
                <a:xfrm>
                  <a:off x="1458" y="-3567"/>
                  <a:ext cx="13" cy="38"/>
                </a:xfrm>
                <a:custGeom>
                  <a:avLst/>
                  <a:gdLst>
                    <a:gd name="txL" fmla="*/ 0 w 13"/>
                    <a:gd name="txT" fmla="*/ 0 h 38"/>
                    <a:gd name="txR" fmla="*/ 13 w 13"/>
                    <a:gd name="txB" fmla="*/ 38 h 38"/>
                  </a:gdLst>
                  <a:ahLst/>
                  <a:cxnLst>
                    <a:cxn ang="0">
                      <a:pos x="0" y="36"/>
                    </a:cxn>
                    <a:cxn ang="0">
                      <a:pos x="7" y="36"/>
                    </a:cxn>
                    <a:cxn ang="0">
                      <a:pos x="13" y="38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3" h="38">
                      <a:moveTo>
                        <a:pt x="0" y="36"/>
                      </a:moveTo>
                      <a:lnTo>
                        <a:pt x="7" y="36"/>
                      </a:lnTo>
                      <a:lnTo>
                        <a:pt x="13" y="38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6" name="Freeform 240"/>
                <p:cNvSpPr/>
                <p:nvPr/>
              </p:nvSpPr>
              <p:spPr>
                <a:xfrm>
                  <a:off x="1493" y="-3517"/>
                  <a:ext cx="12" cy="821"/>
                </a:xfrm>
                <a:custGeom>
                  <a:avLst/>
                  <a:gdLst>
                    <a:gd name="txL" fmla="*/ 0 w 12"/>
                    <a:gd name="txT" fmla="*/ 0 h 821"/>
                    <a:gd name="txR" fmla="*/ 12 w 12"/>
                    <a:gd name="txB" fmla="*/ 821 h 821"/>
                  </a:gdLst>
                  <a:ahLst/>
                  <a:cxnLst>
                    <a:cxn ang="0">
                      <a:pos x="9" y="3"/>
                    </a:cxn>
                    <a:cxn ang="0">
                      <a:pos x="4" y="7"/>
                    </a:cxn>
                    <a:cxn ang="0">
                      <a:pos x="2" y="13"/>
                    </a:cxn>
                    <a:cxn ang="0">
                      <a:pos x="0" y="32"/>
                    </a:cxn>
                    <a:cxn ang="0">
                      <a:pos x="0" y="821"/>
                    </a:cxn>
                    <a:cxn ang="0">
                      <a:pos x="5" y="821"/>
                    </a:cxn>
                    <a:cxn ang="0">
                      <a:pos x="12" y="821"/>
                    </a:cxn>
                    <a:cxn ang="0">
                      <a:pos x="12" y="0"/>
                    </a:cxn>
                    <a:cxn ang="0">
                      <a:pos x="9" y="3"/>
                    </a:cxn>
                  </a:cxnLst>
                  <a:rect l="txL" t="txT" r="txR" b="txB"/>
                  <a:pathLst>
                    <a:path w="12" h="821">
                      <a:moveTo>
                        <a:pt x="9" y="3"/>
                      </a:move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32"/>
                      </a:lnTo>
                      <a:lnTo>
                        <a:pt x="0" y="821"/>
                      </a:lnTo>
                      <a:lnTo>
                        <a:pt x="5" y="821"/>
                      </a:lnTo>
                      <a:lnTo>
                        <a:pt x="12" y="821"/>
                      </a:lnTo>
                      <a:lnTo>
                        <a:pt x="12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7" name="Freeform 241"/>
                <p:cNvSpPr/>
                <p:nvPr/>
              </p:nvSpPr>
              <p:spPr>
                <a:xfrm>
                  <a:off x="1493" y="-3562"/>
                  <a:ext cx="12" cy="51"/>
                </a:xfrm>
                <a:custGeom>
                  <a:avLst/>
                  <a:gdLst>
                    <a:gd name="txL" fmla="*/ 0 w 12"/>
                    <a:gd name="txT" fmla="*/ 0 h 51"/>
                    <a:gd name="txR" fmla="*/ 12 w 12"/>
                    <a:gd name="txB" fmla="*/ 51 h 51"/>
                  </a:gdLst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51"/>
                    </a:cxn>
                    <a:cxn ang="0">
                      <a:pos x="12" y="33"/>
                    </a:cxn>
                    <a:cxn ang="0">
                      <a:pos x="12" y="0"/>
                    </a:cxn>
                    <a:cxn ang="0">
                      <a:pos x="2" y="2"/>
                    </a:cxn>
                  </a:cxnLst>
                  <a:rect l="txL" t="txT" r="txR" b="txB"/>
                  <a:pathLst>
                    <a:path w="12" h="51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51"/>
                      </a:lnTo>
                      <a:lnTo>
                        <a:pt x="12" y="33"/>
                      </a:lnTo>
                      <a:lnTo>
                        <a:pt x="1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8" name="Freeform 242"/>
                <p:cNvSpPr/>
                <p:nvPr/>
              </p:nvSpPr>
              <p:spPr>
                <a:xfrm>
                  <a:off x="1447" y="-3460"/>
                  <a:ext cx="11" cy="777"/>
                </a:xfrm>
                <a:custGeom>
                  <a:avLst/>
                  <a:gdLst>
                    <a:gd name="txL" fmla="*/ 0 w 11"/>
                    <a:gd name="txT" fmla="*/ 0 h 777"/>
                    <a:gd name="txR" fmla="*/ 11 w 11"/>
                    <a:gd name="txB" fmla="*/ 777 h 777"/>
                  </a:gdLst>
                  <a:ahLst/>
                  <a:cxnLst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777"/>
                    </a:cxn>
                    <a:cxn ang="0">
                      <a:pos x="3" y="775"/>
                    </a:cxn>
                    <a:cxn ang="0">
                      <a:pos x="11" y="77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7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777"/>
                      </a:lnTo>
                      <a:lnTo>
                        <a:pt x="3" y="775"/>
                      </a:lnTo>
                      <a:lnTo>
                        <a:pt x="11" y="77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39" name="Freeform 243"/>
                <p:cNvSpPr/>
                <p:nvPr/>
              </p:nvSpPr>
              <p:spPr>
                <a:xfrm>
                  <a:off x="1540" y="-3465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0" y="8"/>
                    </a:cxn>
                    <a:cxn ang="0">
                      <a:pos x="0" y="775"/>
                    </a:cxn>
                    <a:cxn ang="0">
                      <a:pos x="8" y="780"/>
                    </a:cxn>
                    <a:cxn ang="0">
                      <a:pos x="11" y="78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775"/>
                      </a:lnTo>
                      <a:lnTo>
                        <a:pt x="8" y="780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0" name="Freeform 244"/>
                <p:cNvSpPr/>
                <p:nvPr/>
              </p:nvSpPr>
              <p:spPr>
                <a:xfrm>
                  <a:off x="1527" y="-3464"/>
                  <a:ext cx="13" cy="774"/>
                </a:xfrm>
                <a:custGeom>
                  <a:avLst/>
                  <a:gdLst>
                    <a:gd name="txL" fmla="*/ 0 w 13"/>
                    <a:gd name="txT" fmla="*/ 0 h 774"/>
                    <a:gd name="txR" fmla="*/ 13 w 13"/>
                    <a:gd name="txB" fmla="*/ 774 h 774"/>
                  </a:gdLst>
                  <a:ahLst/>
                  <a:cxnLst>
                    <a:cxn ang="0">
                      <a:pos x="13" y="7"/>
                    </a:cxn>
                    <a:cxn ang="0">
                      <a:pos x="11" y="8"/>
                    </a:cxn>
                    <a:cxn ang="0">
                      <a:pos x="1" y="4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3" y="771"/>
                    </a:cxn>
                    <a:cxn ang="0">
                      <a:pos x="4" y="771"/>
                    </a:cxn>
                    <a:cxn ang="0">
                      <a:pos x="6" y="772"/>
                    </a:cxn>
                    <a:cxn ang="0">
                      <a:pos x="13" y="774"/>
                    </a:cxn>
                    <a:cxn ang="0">
                      <a:pos x="13" y="7"/>
                    </a:cxn>
                  </a:cxnLst>
                  <a:rect l="txL" t="txT" r="txR" b="txB"/>
                  <a:pathLst>
                    <a:path w="13" h="774">
                      <a:moveTo>
                        <a:pt x="13" y="7"/>
                      </a:moveTo>
                      <a:lnTo>
                        <a:pt x="11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4" y="771"/>
                      </a:lnTo>
                      <a:lnTo>
                        <a:pt x="6" y="772"/>
                      </a:lnTo>
                      <a:lnTo>
                        <a:pt x="13" y="774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1" name="Freeform 245"/>
                <p:cNvSpPr/>
                <p:nvPr/>
              </p:nvSpPr>
              <p:spPr>
                <a:xfrm>
                  <a:off x="1505" y="-3564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35"/>
                    </a:cxn>
                    <a:cxn ang="0">
                      <a:pos x="1" y="34"/>
                    </a:cxn>
                    <a:cxn ang="0">
                      <a:pos x="11" y="2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2" name="Freeform 246"/>
                <p:cNvSpPr/>
                <p:nvPr/>
              </p:nvSpPr>
              <p:spPr>
                <a:xfrm>
                  <a:off x="1516" y="-3565"/>
                  <a:ext cx="11" cy="30"/>
                </a:xfrm>
                <a:custGeom>
                  <a:avLst/>
                  <a:gdLst>
                    <a:gd name="txL" fmla="*/ 0 w 11"/>
                    <a:gd name="txT" fmla="*/ 0 h 30"/>
                    <a:gd name="txR" fmla="*/ 11 w 11"/>
                    <a:gd name="txB" fmla="*/ 30 h 30"/>
                  </a:gdLst>
                  <a:ahLst/>
                  <a:cxnLst>
                    <a:cxn ang="0">
                      <a:pos x="0" y="30"/>
                    </a:cxn>
                    <a:cxn ang="0">
                      <a:pos x="10" y="29"/>
                    </a:cxn>
                    <a:cxn ang="0">
                      <a:pos x="11" y="29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30"/>
                    </a:cxn>
                  </a:cxnLst>
                  <a:rect l="txL" t="txT" r="txR" b="txB"/>
                  <a:pathLst>
                    <a:path w="11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ED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3" name="Freeform 247"/>
                <p:cNvSpPr/>
                <p:nvPr/>
              </p:nvSpPr>
              <p:spPr>
                <a:xfrm>
                  <a:off x="1527" y="-3570"/>
                  <a:ext cx="13" cy="36"/>
                </a:xfrm>
                <a:custGeom>
                  <a:avLst/>
                  <a:gdLst>
                    <a:gd name="txL" fmla="*/ 0 w 13"/>
                    <a:gd name="txT" fmla="*/ 0 h 36"/>
                    <a:gd name="txR" fmla="*/ 13 w 13"/>
                    <a:gd name="txB" fmla="*/ 36 h 36"/>
                  </a:gdLst>
                  <a:ahLst/>
                  <a:cxnLst>
                    <a:cxn ang="0">
                      <a:pos x="0" y="5"/>
                    </a:cxn>
                    <a:cxn ang="0">
                      <a:pos x="0" y="34"/>
                    </a:cxn>
                    <a:cxn ang="0">
                      <a:pos x="6" y="34"/>
                    </a:cxn>
                    <a:cxn ang="0">
                      <a:pos x="13" y="36"/>
                    </a:cxn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</a:cxnLst>
                  <a:rect l="txL" t="txT" r="txR" b="txB"/>
                  <a:pathLst>
                    <a:path w="13" h="36">
                      <a:moveTo>
                        <a:pt x="0" y="5"/>
                      </a:move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4" name="Freeform 248"/>
                <p:cNvSpPr/>
                <p:nvPr/>
              </p:nvSpPr>
              <p:spPr>
                <a:xfrm>
                  <a:off x="1540" y="-3582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0"/>
                    </a:cxn>
                    <a:cxn ang="0">
                      <a:pos x="5" y="10"/>
                    </a:cxn>
                    <a:cxn ang="0">
                      <a:pos x="0" y="12"/>
                    </a:cxn>
                    <a:cxn ang="0">
                      <a:pos x="0" y="48"/>
                    </a:cxn>
                    <a:cxn ang="0">
                      <a:pos x="5" y="51"/>
                    </a:cxn>
                    <a:cxn ang="0">
                      <a:pos x="11" y="5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5" y="51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5" name="Freeform 249"/>
                <p:cNvSpPr/>
                <p:nvPr/>
              </p:nvSpPr>
              <p:spPr>
                <a:xfrm>
                  <a:off x="1527" y="-3522"/>
                  <a:ext cx="13" cy="51"/>
                </a:xfrm>
                <a:custGeom>
                  <a:avLst/>
                  <a:gdLst>
                    <a:gd name="txL" fmla="*/ 0 w 13"/>
                    <a:gd name="txT" fmla="*/ 0 h 51"/>
                    <a:gd name="txR" fmla="*/ 13 w 13"/>
                    <a:gd name="txB" fmla="*/ 51 h 51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" y="48"/>
                    </a:cxn>
                    <a:cxn ang="0">
                      <a:pos x="9" y="46"/>
                    </a:cxn>
                    <a:cxn ang="0">
                      <a:pos x="13" y="46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1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9" y="46"/>
                      </a:lnTo>
                      <a:lnTo>
                        <a:pt x="13" y="46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6" name="Freeform 250"/>
                <p:cNvSpPr/>
                <p:nvPr/>
              </p:nvSpPr>
              <p:spPr>
                <a:xfrm>
                  <a:off x="1516" y="-3522"/>
                  <a:ext cx="11" cy="829"/>
                </a:xfrm>
                <a:custGeom>
                  <a:avLst/>
                  <a:gdLst>
                    <a:gd name="txL" fmla="*/ 0 w 11"/>
                    <a:gd name="txT" fmla="*/ 0 h 829"/>
                    <a:gd name="txR" fmla="*/ 11 w 11"/>
                    <a:gd name="txB" fmla="*/ 829 h 829"/>
                  </a:gdLst>
                  <a:ahLst/>
                  <a:cxnLst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1"/>
                    </a:cxn>
                    <a:cxn ang="0">
                      <a:pos x="0" y="826"/>
                    </a:cxn>
                    <a:cxn ang="0">
                      <a:pos x="11" y="829"/>
                    </a:cxn>
                    <a:cxn ang="0">
                      <a:pos x="11" y="58"/>
                    </a:cxn>
                    <a:cxn ang="0">
                      <a:pos x="10" y="56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9">
                      <a:moveTo>
                        <a:pt x="11" y="0"/>
                      </a:move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0" y="826"/>
                      </a:lnTo>
                      <a:lnTo>
                        <a:pt x="11" y="829"/>
                      </a:lnTo>
                      <a:lnTo>
                        <a:pt x="11" y="58"/>
                      </a:lnTo>
                      <a:lnTo>
                        <a:pt x="10" y="5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7" name="Freeform 251"/>
                <p:cNvSpPr/>
                <p:nvPr/>
              </p:nvSpPr>
              <p:spPr>
                <a:xfrm>
                  <a:off x="1505" y="-3521"/>
                  <a:ext cx="11" cy="825"/>
                </a:xfrm>
                <a:custGeom>
                  <a:avLst/>
                  <a:gdLst>
                    <a:gd name="txL" fmla="*/ 0 w 11"/>
                    <a:gd name="txT" fmla="*/ 0 h 825"/>
                    <a:gd name="txR" fmla="*/ 11 w 11"/>
                    <a:gd name="txB" fmla="*/ 825 h 825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825"/>
                    </a:cxn>
                    <a:cxn ang="0">
                      <a:pos x="11" y="82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5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825"/>
                      </a:lnTo>
                      <a:lnTo>
                        <a:pt x="11" y="82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8" name="Freeform 252"/>
                <p:cNvSpPr/>
                <p:nvPr/>
              </p:nvSpPr>
              <p:spPr>
                <a:xfrm>
                  <a:off x="1540" y="-3521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5"/>
                    </a:cxn>
                    <a:cxn ang="0">
                      <a:pos x="2" y="46"/>
                    </a:cxn>
                    <a:cxn ang="0">
                      <a:pos x="7" y="49"/>
                    </a:cxn>
                    <a:cxn ang="0">
                      <a:pos x="11" y="45"/>
                    </a:cxn>
                    <a:cxn ang="0">
                      <a:pos x="11" y="11"/>
                    </a:cxn>
                    <a:cxn ang="0">
                      <a:pos x="10" y="7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5"/>
                    </a:cxn>
                  </a:cxnLst>
                  <a:rect l="txL" t="txT" r="txR" b="txB"/>
                  <a:pathLst>
                    <a:path w="11" h="49"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11" y="11"/>
                      </a:lnTo>
                      <a:lnTo>
                        <a:pt x="10" y="7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49" name="Freeform 253"/>
                <p:cNvSpPr/>
                <p:nvPr/>
              </p:nvSpPr>
              <p:spPr>
                <a:xfrm>
                  <a:off x="1551" y="-3489"/>
                  <a:ext cx="11" cy="817"/>
                </a:xfrm>
                <a:custGeom>
                  <a:avLst/>
                  <a:gdLst>
                    <a:gd name="txL" fmla="*/ 0 w 11"/>
                    <a:gd name="txT" fmla="*/ 0 h 817"/>
                    <a:gd name="txR" fmla="*/ 11 w 11"/>
                    <a:gd name="txB" fmla="*/ 817 h 817"/>
                  </a:gdLst>
                  <a:ahLst/>
                  <a:cxnLst>
                    <a:cxn ang="0">
                      <a:pos x="11" y="0"/>
                    </a:cxn>
                    <a:cxn ang="0">
                      <a:pos x="5" y="22"/>
                    </a:cxn>
                    <a:cxn ang="0">
                      <a:pos x="0" y="24"/>
                    </a:cxn>
                    <a:cxn ang="0">
                      <a:pos x="0" y="806"/>
                    </a:cxn>
                    <a:cxn ang="0">
                      <a:pos x="6" y="811"/>
                    </a:cxn>
                    <a:cxn ang="0">
                      <a:pos x="11" y="81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7">
                      <a:moveTo>
                        <a:pt x="11" y="0"/>
                      </a:moveTo>
                      <a:lnTo>
                        <a:pt x="5" y="22"/>
                      </a:lnTo>
                      <a:lnTo>
                        <a:pt x="0" y="24"/>
                      </a:lnTo>
                      <a:lnTo>
                        <a:pt x="0" y="806"/>
                      </a:lnTo>
                      <a:lnTo>
                        <a:pt x="6" y="811"/>
                      </a:lnTo>
                      <a:lnTo>
                        <a:pt x="11" y="8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0" name="Freeform 254"/>
                <p:cNvSpPr/>
                <p:nvPr/>
              </p:nvSpPr>
              <p:spPr>
                <a:xfrm>
                  <a:off x="1551" y="-3510"/>
                  <a:ext cx="8" cy="34"/>
                </a:xfrm>
                <a:custGeom>
                  <a:avLst/>
                  <a:gdLst>
                    <a:gd name="txL" fmla="*/ 0 w 8"/>
                    <a:gd name="txT" fmla="*/ 0 h 34"/>
                    <a:gd name="txR" fmla="*/ 8 w 8"/>
                    <a:gd name="txB" fmla="*/ 34 h 34"/>
                  </a:gdLst>
                  <a:ahLst/>
                  <a:cxnLst>
                    <a:cxn ang="0">
                      <a:pos x="0" y="34"/>
                    </a:cxn>
                    <a:cxn ang="0">
                      <a:pos x="4" y="31"/>
                    </a:cxn>
                    <a:cxn ang="0">
                      <a:pos x="8" y="19"/>
                    </a:cxn>
                    <a:cxn ang="0">
                      <a:pos x="0" y="0"/>
                    </a:cxn>
                    <a:cxn ang="0">
                      <a:pos x="0" y="34"/>
                    </a:cxn>
                  </a:cxnLst>
                  <a:rect l="txL" t="txT" r="txR" b="txB"/>
                  <a:pathLst>
                    <a:path w="8" h="34">
                      <a:moveTo>
                        <a:pt x="0" y="34"/>
                      </a:moveTo>
                      <a:lnTo>
                        <a:pt x="4" y="31"/>
                      </a:lnTo>
                      <a:lnTo>
                        <a:pt x="8" y="19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1" name="Freeform 255"/>
                <p:cNvSpPr/>
                <p:nvPr/>
              </p:nvSpPr>
              <p:spPr>
                <a:xfrm>
                  <a:off x="1551" y="-3601"/>
                  <a:ext cx="11" cy="95"/>
                </a:xfrm>
                <a:custGeom>
                  <a:avLst/>
                  <a:gdLst>
                    <a:gd name="txL" fmla="*/ 0 w 11"/>
                    <a:gd name="txT" fmla="*/ 0 h 95"/>
                    <a:gd name="txR" fmla="*/ 11 w 11"/>
                    <a:gd name="txB" fmla="*/ 95 h 95"/>
                  </a:gdLst>
                  <a:ahLst/>
                  <a:cxnLst>
                    <a:cxn ang="0">
                      <a:pos x="0" y="76"/>
                    </a:cxn>
                    <a:cxn ang="0">
                      <a:pos x="2" y="79"/>
                    </a:cxn>
                    <a:cxn ang="0">
                      <a:pos x="6" y="84"/>
                    </a:cxn>
                    <a:cxn ang="0">
                      <a:pos x="11" y="95"/>
                    </a:cxn>
                    <a:cxn ang="0">
                      <a:pos x="11" y="0"/>
                    </a:cxn>
                    <a:cxn ang="0">
                      <a:pos x="0" y="19"/>
                    </a:cxn>
                    <a:cxn ang="0">
                      <a:pos x="0" y="76"/>
                    </a:cxn>
                  </a:cxnLst>
                  <a:rect l="txL" t="txT" r="txR" b="txB"/>
                  <a:pathLst>
                    <a:path w="11" h="95">
                      <a:moveTo>
                        <a:pt x="0" y="76"/>
                      </a:moveTo>
                      <a:lnTo>
                        <a:pt x="2" y="79"/>
                      </a:lnTo>
                      <a:lnTo>
                        <a:pt x="6" y="84"/>
                      </a:lnTo>
                      <a:lnTo>
                        <a:pt x="11" y="95"/>
                      </a:lnTo>
                      <a:lnTo>
                        <a:pt x="11" y="0"/>
                      </a:lnTo>
                      <a:lnTo>
                        <a:pt x="0" y="1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2" name="Freeform 256"/>
                <p:cNvSpPr/>
                <p:nvPr/>
              </p:nvSpPr>
              <p:spPr>
                <a:xfrm>
                  <a:off x="1436" y="-3467"/>
                  <a:ext cx="11" cy="796"/>
                </a:xfrm>
                <a:custGeom>
                  <a:avLst/>
                  <a:gdLst>
                    <a:gd name="txL" fmla="*/ 0 w 11"/>
                    <a:gd name="txT" fmla="*/ 0 h 796"/>
                    <a:gd name="txR" fmla="*/ 11 w 11"/>
                    <a:gd name="txB" fmla="*/ 796 h 796"/>
                  </a:gdLst>
                  <a:ahLst/>
                  <a:cxnLst>
                    <a:cxn ang="0">
                      <a:pos x="11" y="7"/>
                    </a:cxn>
                    <a:cxn ang="0">
                      <a:pos x="7" y="5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796"/>
                    </a:cxn>
                    <a:cxn ang="0">
                      <a:pos x="11" y="78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796">
                      <a:moveTo>
                        <a:pt x="11" y="7"/>
                      </a:move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796"/>
                      </a:lnTo>
                      <a:lnTo>
                        <a:pt x="11" y="78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3" name="Freeform 257"/>
                <p:cNvSpPr/>
                <p:nvPr/>
              </p:nvSpPr>
              <p:spPr>
                <a:xfrm>
                  <a:off x="1447" y="-2572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46"/>
                    </a:cxn>
                    <a:cxn ang="0">
                      <a:pos x="8" y="50"/>
                    </a:cxn>
                    <a:cxn ang="0">
                      <a:pos x="11" y="4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50"/>
                      </a:lnTo>
                      <a:lnTo>
                        <a:pt x="11" y="4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4" name="Freeform 258"/>
                <p:cNvSpPr/>
                <p:nvPr/>
              </p:nvSpPr>
              <p:spPr>
                <a:xfrm>
                  <a:off x="1447" y="-2626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44"/>
                    </a:cxn>
                    <a:cxn ang="0">
                      <a:pos x="11" y="39"/>
                    </a:cxn>
                    <a:cxn ang="0">
                      <a:pos x="11" y="6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txL" t="txT" r="txR" b="txB"/>
                  <a:pathLst>
                    <a:path w="11" h="44">
                      <a:moveTo>
                        <a:pt x="0" y="44"/>
                      </a:moveTo>
                      <a:lnTo>
                        <a:pt x="11" y="39"/>
                      </a:lnTo>
                      <a:lnTo>
                        <a:pt x="11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5" name="Freeform 259"/>
                <p:cNvSpPr/>
                <p:nvPr/>
              </p:nvSpPr>
              <p:spPr>
                <a:xfrm>
                  <a:off x="1436" y="-2638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6" y="61"/>
                    </a:cxn>
                    <a:cxn ang="0">
                      <a:pos x="11" y="56"/>
                    </a:cxn>
                    <a:cxn ang="0">
                      <a:pos x="11" y="12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6" y="61"/>
                    </a:cxn>
                  </a:cxnLst>
                  <a:rect l="txL" t="txT" r="txR" b="txB"/>
                  <a:pathLst>
                    <a:path w="11" h="68">
                      <a:moveTo>
                        <a:pt x="6" y="61"/>
                      </a:moveTo>
                      <a:lnTo>
                        <a:pt x="11" y="56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6" name="Freeform 260"/>
                <p:cNvSpPr/>
                <p:nvPr/>
              </p:nvSpPr>
              <p:spPr>
                <a:xfrm>
                  <a:off x="1437" y="-2568"/>
                  <a:ext cx="10" cy="42"/>
                </a:xfrm>
                <a:custGeom>
                  <a:avLst/>
                  <a:gdLst>
                    <a:gd name="txL" fmla="*/ 0 w 10"/>
                    <a:gd name="txT" fmla="*/ 0 h 42"/>
                    <a:gd name="txR" fmla="*/ 10 w 10"/>
                    <a:gd name="txB" fmla="*/ 42 h 42"/>
                  </a:gdLst>
                  <a:ahLst/>
                  <a:cxnLst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1" y="11"/>
                    </a:cxn>
                    <a:cxn ang="0">
                      <a:pos x="0" y="22"/>
                    </a:cxn>
                    <a:cxn ang="0">
                      <a:pos x="5" y="40"/>
                    </a:cxn>
                    <a:cxn ang="0">
                      <a:pos x="10" y="42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42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5" y="40"/>
                      </a:lnTo>
                      <a:lnTo>
                        <a:pt x="10" y="4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7" name="Freeform 261"/>
                <p:cNvSpPr/>
                <p:nvPr/>
              </p:nvSpPr>
              <p:spPr>
                <a:xfrm>
                  <a:off x="1458" y="-2620"/>
                  <a:ext cx="13" cy="35"/>
                </a:xfrm>
                <a:custGeom>
                  <a:avLst/>
                  <a:gdLst>
                    <a:gd name="txL" fmla="*/ 0 w 13"/>
                    <a:gd name="txT" fmla="*/ 0 h 35"/>
                    <a:gd name="txR" fmla="*/ 13 w 13"/>
                    <a:gd name="txB" fmla="*/ 35 h 35"/>
                  </a:gdLst>
                  <a:ahLst/>
                  <a:cxnLst>
                    <a:cxn ang="0">
                      <a:pos x="7" y="33"/>
                    </a:cxn>
                    <a:cxn ang="0">
                      <a:pos x="13" y="35"/>
                    </a:cxn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33"/>
                    </a:cxn>
                  </a:cxnLst>
                  <a:rect l="txL" t="txT" r="txR" b="txB"/>
                  <a:pathLst>
                    <a:path w="13" h="35">
                      <a:moveTo>
                        <a:pt x="7" y="33"/>
                      </a:moveTo>
                      <a:lnTo>
                        <a:pt x="13" y="35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8" name="Freeform 262"/>
                <p:cNvSpPr/>
                <p:nvPr/>
              </p:nvSpPr>
              <p:spPr>
                <a:xfrm>
                  <a:off x="1471" y="-2616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31"/>
                    </a:cxn>
                    <a:cxn ang="0">
                      <a:pos x="10" y="34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0" h="34">
                      <a:moveTo>
                        <a:pt x="0" y="31"/>
                      </a:moveTo>
                      <a:lnTo>
                        <a:pt x="10" y="34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59" name="Freeform 263"/>
                <p:cNvSpPr/>
                <p:nvPr/>
              </p:nvSpPr>
              <p:spPr>
                <a:xfrm>
                  <a:off x="1481" y="-2613"/>
                  <a:ext cx="12" cy="40"/>
                </a:xfrm>
                <a:custGeom>
                  <a:avLst/>
                  <a:gdLst>
                    <a:gd name="txL" fmla="*/ 0 w 12"/>
                    <a:gd name="txT" fmla="*/ 0 h 40"/>
                    <a:gd name="txR" fmla="*/ 12 w 12"/>
                    <a:gd name="txB" fmla="*/ 40 h 40"/>
                  </a:gdLst>
                  <a:ahLst/>
                  <a:cxnLst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12" y="40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2" h="40">
                      <a:moveTo>
                        <a:pt x="0" y="31"/>
                      </a:moveTo>
                      <a:lnTo>
                        <a:pt x="1" y="32"/>
                      </a:lnTo>
                      <a:lnTo>
                        <a:pt x="12" y="40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0" name="Freeform 264"/>
                <p:cNvSpPr/>
                <p:nvPr/>
              </p:nvSpPr>
              <p:spPr>
                <a:xfrm>
                  <a:off x="1458" y="-2572"/>
                  <a:ext cx="13" cy="49"/>
                </a:xfrm>
                <a:custGeom>
                  <a:avLst/>
                  <a:gdLst>
                    <a:gd name="txL" fmla="*/ 0 w 13"/>
                    <a:gd name="txT" fmla="*/ 0 h 49"/>
                    <a:gd name="txR" fmla="*/ 13 w 13"/>
                    <a:gd name="txB" fmla="*/ 49 h 49"/>
                  </a:gdLst>
                  <a:ahLst/>
                  <a:cxnLst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12" y="45"/>
                    </a:cxn>
                    <a:cxn ang="0">
                      <a:pos x="13" y="45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49">
                      <a:moveTo>
                        <a:pt x="13" y="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1" name="Freeform 265"/>
                <p:cNvSpPr/>
                <p:nvPr/>
              </p:nvSpPr>
              <p:spPr>
                <a:xfrm>
                  <a:off x="1471" y="-2571"/>
                  <a:ext cx="10" cy="814"/>
                </a:xfrm>
                <a:custGeom>
                  <a:avLst/>
                  <a:gdLst>
                    <a:gd name="txL" fmla="*/ 0 w 10"/>
                    <a:gd name="txT" fmla="*/ 0 h 814"/>
                    <a:gd name="txR" fmla="*/ 10 w 10"/>
                    <a:gd name="txB" fmla="*/ 814 h 814"/>
                  </a:gdLst>
                  <a:ahLst/>
                  <a:cxnLst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4" y="45"/>
                    </a:cxn>
                    <a:cxn ang="0">
                      <a:pos x="5" y="51"/>
                    </a:cxn>
                    <a:cxn ang="0">
                      <a:pos x="2" y="60"/>
                    </a:cxn>
                    <a:cxn ang="0">
                      <a:pos x="0" y="60"/>
                    </a:cxn>
                    <a:cxn ang="0">
                      <a:pos x="0" y="814"/>
                    </a:cxn>
                    <a:cxn ang="0">
                      <a:pos x="10" y="814"/>
                    </a:cxn>
                    <a:cxn ang="0">
                      <a:pos x="10" y="3"/>
                    </a:cxn>
                  </a:cxnLst>
                  <a:rect l="txL" t="txT" r="txR" b="txB"/>
                  <a:pathLst>
                    <a:path w="10" h="814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4" y="45"/>
                      </a:lnTo>
                      <a:lnTo>
                        <a:pt x="5" y="51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814"/>
                      </a:lnTo>
                      <a:lnTo>
                        <a:pt x="10" y="814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2" name="Freeform 266"/>
                <p:cNvSpPr/>
                <p:nvPr/>
              </p:nvSpPr>
              <p:spPr>
                <a:xfrm>
                  <a:off x="1493" y="-2612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0" y="39"/>
                    </a:cxn>
                    <a:cxn ang="0">
                      <a:pos x="8" y="45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2" h="50">
                      <a:moveTo>
                        <a:pt x="0" y="39"/>
                      </a:moveTo>
                      <a:lnTo>
                        <a:pt x="8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3" name="Freeform 267"/>
                <p:cNvSpPr/>
                <p:nvPr/>
              </p:nvSpPr>
              <p:spPr>
                <a:xfrm>
                  <a:off x="1481" y="-2568"/>
                  <a:ext cx="12" cy="811"/>
                </a:xfrm>
                <a:custGeom>
                  <a:avLst/>
                  <a:gdLst>
                    <a:gd name="txL" fmla="*/ 0 w 12"/>
                    <a:gd name="txT" fmla="*/ 0 h 811"/>
                    <a:gd name="txR" fmla="*/ 12 w 12"/>
                    <a:gd name="txB" fmla="*/ 811 h 811"/>
                  </a:gdLst>
                  <a:ahLst/>
                  <a:cxnLst>
                    <a:cxn ang="0">
                      <a:pos x="7" y="2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4" y="811"/>
                    </a:cxn>
                    <a:cxn ang="0">
                      <a:pos x="12" y="811"/>
                    </a:cxn>
                    <a:cxn ang="0">
                      <a:pos x="12" y="7"/>
                    </a:cxn>
                    <a:cxn ang="0">
                      <a:pos x="7" y="2"/>
                    </a:cxn>
                  </a:cxnLst>
                  <a:rect l="txL" t="txT" r="txR" b="txB"/>
                  <a:pathLst>
                    <a:path w="12" h="811">
                      <a:moveTo>
                        <a:pt x="7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4" y="811"/>
                      </a:lnTo>
                      <a:lnTo>
                        <a:pt x="12" y="811"/>
                      </a:lnTo>
                      <a:lnTo>
                        <a:pt x="12" y="7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4" name="Freeform 268"/>
                <p:cNvSpPr/>
                <p:nvPr/>
              </p:nvSpPr>
              <p:spPr>
                <a:xfrm>
                  <a:off x="1551" y="-2637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0" y="11"/>
                    </a:cxn>
                    <a:cxn ang="0">
                      <a:pos x="0" y="52"/>
                    </a:cxn>
                    <a:cxn ang="0">
                      <a:pos x="11" y="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4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0" y="11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5" name="Freeform 269"/>
                <p:cNvSpPr/>
                <p:nvPr/>
              </p:nvSpPr>
              <p:spPr>
                <a:xfrm>
                  <a:off x="1540" y="-2626"/>
                  <a:ext cx="11" cy="41"/>
                </a:xfrm>
                <a:custGeom>
                  <a:avLst/>
                  <a:gdLst>
                    <a:gd name="txL" fmla="*/ 0 w 11"/>
                    <a:gd name="txT" fmla="*/ 0 h 41"/>
                    <a:gd name="txR" fmla="*/ 11 w 11"/>
                    <a:gd name="txB" fmla="*/ 41 h 41"/>
                  </a:gdLst>
                  <a:ahLst/>
                  <a:cxnLst>
                    <a:cxn ang="0">
                      <a:pos x="11" y="0"/>
                    </a:cxn>
                    <a:cxn ang="0">
                      <a:pos x="8" y="3"/>
                    </a:cxn>
                    <a:cxn ang="0">
                      <a:pos x="0" y="8"/>
                    </a:cxn>
                    <a:cxn ang="0">
                      <a:pos x="0" y="39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1">
                      <a:moveTo>
                        <a:pt x="11" y="0"/>
                      </a:moveTo>
                      <a:lnTo>
                        <a:pt x="8" y="3"/>
                      </a:lnTo>
                      <a:lnTo>
                        <a:pt x="0" y="8"/>
                      </a:lnTo>
                      <a:lnTo>
                        <a:pt x="0" y="39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6" name="Freeform 270"/>
                <p:cNvSpPr/>
                <p:nvPr/>
              </p:nvSpPr>
              <p:spPr>
                <a:xfrm>
                  <a:off x="1527" y="-2618"/>
                  <a:ext cx="13" cy="90"/>
                </a:xfrm>
                <a:custGeom>
                  <a:avLst/>
                  <a:gdLst>
                    <a:gd name="txL" fmla="*/ 0 w 13"/>
                    <a:gd name="txT" fmla="*/ 0 h 90"/>
                    <a:gd name="txR" fmla="*/ 13 w 13"/>
                    <a:gd name="txB" fmla="*/ 90 h 90"/>
                  </a:gdLst>
                  <a:ahLst/>
                  <a:cxnLst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80"/>
                    </a:cxn>
                    <a:cxn ang="0">
                      <a:pos x="9" y="87"/>
                    </a:cxn>
                    <a:cxn ang="0">
                      <a:pos x="13" y="90"/>
                    </a:cxn>
                    <a:cxn ang="0">
                      <a:pos x="13" y="38"/>
                    </a:cxn>
                    <a:cxn ang="0">
                      <a:pos x="6" y="36"/>
                    </a:cxn>
                    <a:cxn ang="0">
                      <a:pos x="6" y="30"/>
                    </a:cxn>
                    <a:cxn ang="0">
                      <a:pos x="13" y="31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90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0"/>
                      </a:lnTo>
                      <a:lnTo>
                        <a:pt x="9" y="87"/>
                      </a:lnTo>
                      <a:lnTo>
                        <a:pt x="13" y="90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13" y="3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7" name="Freeform 271"/>
                <p:cNvSpPr/>
                <p:nvPr/>
              </p:nvSpPr>
              <p:spPr>
                <a:xfrm>
                  <a:off x="1516" y="-2615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63"/>
                    </a:cxn>
                    <a:cxn ang="0">
                      <a:pos x="11" y="7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3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8" name="Freeform 272"/>
                <p:cNvSpPr/>
                <p:nvPr/>
              </p:nvSpPr>
              <p:spPr>
                <a:xfrm>
                  <a:off x="1505" y="-2613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1"/>
                    </a:cxn>
                    <a:cxn ang="0">
                      <a:pos x="11" y="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69" name="Freeform 273"/>
                <p:cNvSpPr/>
                <p:nvPr/>
              </p:nvSpPr>
              <p:spPr>
                <a:xfrm>
                  <a:off x="1516" y="-2541"/>
                  <a:ext cx="11" cy="790"/>
                </a:xfrm>
                <a:custGeom>
                  <a:avLst/>
                  <a:gdLst>
                    <a:gd name="txL" fmla="*/ 0 w 11"/>
                    <a:gd name="txT" fmla="*/ 0 h 790"/>
                    <a:gd name="txR" fmla="*/ 11 w 11"/>
                    <a:gd name="txB" fmla="*/ 790 h 790"/>
                  </a:gdLst>
                  <a:ahLst/>
                  <a:cxnLst>
                    <a:cxn ang="0">
                      <a:pos x="11" y="11"/>
                    </a:cxn>
                    <a:cxn ang="0">
                      <a:pos x="0" y="0"/>
                    </a:cxn>
                    <a:cxn ang="0">
                      <a:pos x="0" y="786"/>
                    </a:cxn>
                    <a:cxn ang="0">
                      <a:pos x="5" y="788"/>
                    </a:cxn>
                    <a:cxn ang="0">
                      <a:pos x="11" y="790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790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786"/>
                      </a:lnTo>
                      <a:lnTo>
                        <a:pt x="5" y="788"/>
                      </a:lnTo>
                      <a:lnTo>
                        <a:pt x="11" y="79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0" name="Freeform 274"/>
                <p:cNvSpPr/>
                <p:nvPr/>
              </p:nvSpPr>
              <p:spPr>
                <a:xfrm>
                  <a:off x="1505" y="-2550"/>
                  <a:ext cx="11" cy="795"/>
                </a:xfrm>
                <a:custGeom>
                  <a:avLst/>
                  <a:gdLst>
                    <a:gd name="txL" fmla="*/ 0 w 11"/>
                    <a:gd name="txT" fmla="*/ 0 h 795"/>
                    <a:gd name="txR" fmla="*/ 11 w 11"/>
                    <a:gd name="txB" fmla="*/ 795 h 795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794"/>
                    </a:cxn>
                    <a:cxn ang="0">
                      <a:pos x="5" y="794"/>
                    </a:cxn>
                    <a:cxn ang="0">
                      <a:pos x="7" y="794"/>
                    </a:cxn>
                    <a:cxn ang="0">
                      <a:pos x="8" y="794"/>
                    </a:cxn>
                    <a:cxn ang="0">
                      <a:pos x="11" y="795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795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lnTo>
                        <a:pt x="7" y="794"/>
                      </a:lnTo>
                      <a:lnTo>
                        <a:pt x="8" y="794"/>
                      </a:lnTo>
                      <a:lnTo>
                        <a:pt x="11" y="795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1" name="Freeform 275"/>
                <p:cNvSpPr/>
                <p:nvPr/>
              </p:nvSpPr>
              <p:spPr>
                <a:xfrm>
                  <a:off x="1540" y="-258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7"/>
                    </a:cxn>
                    <a:cxn ang="0">
                      <a:pos x="8" y="4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62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62">
                      <a:moveTo>
                        <a:pt x="11" y="7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6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2" name="Freeform 276"/>
                <p:cNvSpPr/>
                <p:nvPr/>
              </p:nvSpPr>
              <p:spPr>
                <a:xfrm>
                  <a:off x="1551" y="-2573"/>
                  <a:ext cx="4" cy="58"/>
                </a:xfrm>
                <a:custGeom>
                  <a:avLst/>
                  <a:gdLst>
                    <a:gd name="txL" fmla="*/ 0 w 4"/>
                    <a:gd name="txT" fmla="*/ 0 h 58"/>
                    <a:gd name="txR" fmla="*/ 4 w 4"/>
                    <a:gd name="txB" fmla="*/ 58 h 58"/>
                  </a:gdLst>
                  <a:ahLst/>
                  <a:cxnLst>
                    <a:cxn ang="0">
                      <a:pos x="4" y="8"/>
                    </a:cxn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4" y="58"/>
                    </a:cxn>
                    <a:cxn ang="0">
                      <a:pos x="4" y="8"/>
                    </a:cxn>
                  </a:cxnLst>
                  <a:rect l="txL" t="txT" r="txR" b="txB"/>
                  <a:pathLst>
                    <a:path w="4" h="57">
                      <a:moveTo>
                        <a:pt x="4" y="8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3" name="Freeform 277"/>
                <p:cNvSpPr/>
                <p:nvPr/>
              </p:nvSpPr>
              <p:spPr>
                <a:xfrm>
                  <a:off x="1493" y="-2561"/>
                  <a:ext cx="12" cy="805"/>
                </a:xfrm>
                <a:custGeom>
                  <a:avLst/>
                  <a:gdLst>
                    <a:gd name="txL" fmla="*/ 0 w 12"/>
                    <a:gd name="txT" fmla="*/ 0 h 805"/>
                    <a:gd name="txR" fmla="*/ 12 w 12"/>
                    <a:gd name="txB" fmla="*/ 805 h 805"/>
                  </a:gdLst>
                  <a:ahLst/>
                  <a:cxnLst>
                    <a:cxn ang="0">
                      <a:pos x="12" y="11"/>
                    </a:cxn>
                    <a:cxn ang="0">
                      <a:pos x="0" y="0"/>
                    </a:cxn>
                    <a:cxn ang="0">
                      <a:pos x="0" y="804"/>
                    </a:cxn>
                    <a:cxn ang="0">
                      <a:pos x="12" y="805"/>
                    </a:cxn>
                    <a:cxn ang="0">
                      <a:pos x="12" y="11"/>
                    </a:cxn>
                  </a:cxnLst>
                  <a:rect l="txL" t="txT" r="txR" b="txB"/>
                  <a:pathLst>
                    <a:path w="12" h="805">
                      <a:moveTo>
                        <a:pt x="12" y="11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12" y="805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4" name="Freeform 278"/>
                <p:cNvSpPr/>
                <p:nvPr/>
              </p:nvSpPr>
              <p:spPr>
                <a:xfrm>
                  <a:off x="1447" y="-2513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3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761"/>
                    </a:cxn>
                    <a:cxn ang="0">
                      <a:pos x="11" y="758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61">
                      <a:moveTo>
                        <a:pt x="11" y="3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61"/>
                      </a:lnTo>
                      <a:lnTo>
                        <a:pt x="11" y="758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5" name="Freeform 279"/>
                <p:cNvSpPr/>
                <p:nvPr/>
              </p:nvSpPr>
              <p:spPr>
                <a:xfrm>
                  <a:off x="1436" y="-2528"/>
                  <a:ext cx="11" cy="783"/>
                </a:xfrm>
                <a:custGeom>
                  <a:avLst/>
                  <a:gdLst>
                    <a:gd name="txL" fmla="*/ 0 w 11"/>
                    <a:gd name="txT" fmla="*/ 0 h 783"/>
                    <a:gd name="txR" fmla="*/ 11 w 11"/>
                    <a:gd name="txB" fmla="*/ 783 h 783"/>
                  </a:gdLst>
                  <a:ahLst/>
                  <a:cxnLst>
                    <a:cxn ang="0">
                      <a:pos x="11" y="15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0" y="783"/>
                    </a:cxn>
                    <a:cxn ang="0">
                      <a:pos x="11" y="776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783">
                      <a:moveTo>
                        <a:pt x="11" y="15"/>
                      </a:move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783"/>
                      </a:lnTo>
                      <a:lnTo>
                        <a:pt x="11" y="776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6" name="Freeform 280"/>
                <p:cNvSpPr/>
                <p:nvPr/>
              </p:nvSpPr>
              <p:spPr>
                <a:xfrm>
                  <a:off x="1458" y="-2511"/>
                  <a:ext cx="13" cy="756"/>
                </a:xfrm>
                <a:custGeom>
                  <a:avLst/>
                  <a:gdLst>
                    <a:gd name="txL" fmla="*/ 0 w 13"/>
                    <a:gd name="txT" fmla="*/ 0 h 756"/>
                    <a:gd name="txR" fmla="*/ 13 w 13"/>
                    <a:gd name="txB" fmla="*/ 756 h 756"/>
                  </a:gdLst>
                  <a:ahLst/>
                  <a:cxnLst>
                    <a:cxn ang="0">
                      <a:pos x="13" y="0"/>
                    </a:cxn>
                    <a:cxn ang="0">
                      <a:pos x="8" y="3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756"/>
                    </a:cxn>
                    <a:cxn ang="0">
                      <a:pos x="13" y="75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6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756"/>
                      </a:lnTo>
                      <a:lnTo>
                        <a:pt x="13" y="75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7" name="Freeform 281"/>
                <p:cNvSpPr/>
                <p:nvPr/>
              </p:nvSpPr>
              <p:spPr>
                <a:xfrm>
                  <a:off x="1551" y="-2510"/>
                  <a:ext cx="11" cy="3648"/>
                </a:xfrm>
                <a:custGeom>
                  <a:avLst/>
                  <a:gdLst>
                    <a:gd name="txL" fmla="*/ 0 w 11"/>
                    <a:gd name="txT" fmla="*/ 0 h 3648"/>
                    <a:gd name="txR" fmla="*/ 11 w 11"/>
                    <a:gd name="txB" fmla="*/ 3648 h 3648"/>
                  </a:gdLst>
                  <a:ahLst/>
                  <a:cxnLst>
                    <a:cxn ang="0">
                      <a:pos x="11" y="4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0" y="782"/>
                    </a:cxn>
                    <a:cxn ang="0">
                      <a:pos x="2" y="788"/>
                    </a:cxn>
                    <a:cxn ang="0">
                      <a:pos x="4" y="795"/>
                    </a:cxn>
                    <a:cxn ang="0">
                      <a:pos x="2" y="801"/>
                    </a:cxn>
                    <a:cxn ang="0">
                      <a:pos x="0" y="808"/>
                    </a:cxn>
                    <a:cxn ang="0">
                      <a:pos x="0" y="869"/>
                    </a:cxn>
                    <a:cxn ang="0">
                      <a:pos x="1" y="869"/>
                    </a:cxn>
                    <a:cxn ang="0">
                      <a:pos x="1" y="931"/>
                    </a:cxn>
                    <a:cxn ang="0">
                      <a:pos x="0" y="931"/>
                    </a:cxn>
                    <a:cxn ang="0">
                      <a:pos x="0" y="1813"/>
                    </a:cxn>
                    <a:cxn ang="0">
                      <a:pos x="4" y="1822"/>
                    </a:cxn>
                    <a:cxn ang="0">
                      <a:pos x="6" y="1832"/>
                    </a:cxn>
                    <a:cxn ang="0">
                      <a:pos x="4" y="1839"/>
                    </a:cxn>
                    <a:cxn ang="0">
                      <a:pos x="1" y="1843"/>
                    </a:cxn>
                    <a:cxn ang="0">
                      <a:pos x="0" y="1848"/>
                    </a:cxn>
                    <a:cxn ang="0">
                      <a:pos x="0" y="2706"/>
                    </a:cxn>
                    <a:cxn ang="0">
                      <a:pos x="0" y="2707"/>
                    </a:cxn>
                    <a:cxn ang="0">
                      <a:pos x="1" y="2710"/>
                    </a:cxn>
                    <a:cxn ang="0">
                      <a:pos x="4" y="2715"/>
                    </a:cxn>
                    <a:cxn ang="0">
                      <a:pos x="6" y="2725"/>
                    </a:cxn>
                    <a:cxn ang="0">
                      <a:pos x="4" y="2732"/>
                    </a:cxn>
                    <a:cxn ang="0">
                      <a:pos x="0" y="2742"/>
                    </a:cxn>
                    <a:cxn ang="0">
                      <a:pos x="0" y="2798"/>
                    </a:cxn>
                    <a:cxn ang="0">
                      <a:pos x="5" y="2798"/>
                    </a:cxn>
                    <a:cxn ang="0">
                      <a:pos x="5" y="2860"/>
                    </a:cxn>
                    <a:cxn ang="0">
                      <a:pos x="0" y="2860"/>
                    </a:cxn>
                    <a:cxn ang="0">
                      <a:pos x="0" y="3636"/>
                    </a:cxn>
                    <a:cxn ang="0">
                      <a:pos x="6" y="3641"/>
                    </a:cxn>
                    <a:cxn ang="0">
                      <a:pos x="11" y="3648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3648">
                      <a:moveTo>
                        <a:pt x="11" y="4"/>
                      </a:move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2" y="788"/>
                      </a:lnTo>
                      <a:lnTo>
                        <a:pt x="4" y="795"/>
                      </a:lnTo>
                      <a:lnTo>
                        <a:pt x="2" y="801"/>
                      </a:lnTo>
                      <a:lnTo>
                        <a:pt x="0" y="808"/>
                      </a:lnTo>
                      <a:lnTo>
                        <a:pt x="0" y="869"/>
                      </a:lnTo>
                      <a:lnTo>
                        <a:pt x="1" y="869"/>
                      </a:lnTo>
                      <a:lnTo>
                        <a:pt x="1" y="931"/>
                      </a:lnTo>
                      <a:lnTo>
                        <a:pt x="0" y="931"/>
                      </a:lnTo>
                      <a:lnTo>
                        <a:pt x="0" y="1813"/>
                      </a:lnTo>
                      <a:lnTo>
                        <a:pt x="4" y="1822"/>
                      </a:lnTo>
                      <a:lnTo>
                        <a:pt x="6" y="1832"/>
                      </a:lnTo>
                      <a:lnTo>
                        <a:pt x="4" y="1839"/>
                      </a:lnTo>
                      <a:lnTo>
                        <a:pt x="1" y="1843"/>
                      </a:lnTo>
                      <a:lnTo>
                        <a:pt x="0" y="1848"/>
                      </a:lnTo>
                      <a:lnTo>
                        <a:pt x="0" y="2706"/>
                      </a:lnTo>
                      <a:lnTo>
                        <a:pt x="0" y="2707"/>
                      </a:lnTo>
                      <a:lnTo>
                        <a:pt x="1" y="2710"/>
                      </a:lnTo>
                      <a:lnTo>
                        <a:pt x="4" y="2715"/>
                      </a:lnTo>
                      <a:lnTo>
                        <a:pt x="6" y="2725"/>
                      </a:lnTo>
                      <a:lnTo>
                        <a:pt x="4" y="2732"/>
                      </a:lnTo>
                      <a:lnTo>
                        <a:pt x="0" y="2742"/>
                      </a:lnTo>
                      <a:lnTo>
                        <a:pt x="0" y="2798"/>
                      </a:lnTo>
                      <a:lnTo>
                        <a:pt x="5" y="2798"/>
                      </a:lnTo>
                      <a:lnTo>
                        <a:pt x="5" y="2860"/>
                      </a:lnTo>
                      <a:lnTo>
                        <a:pt x="0" y="2860"/>
                      </a:lnTo>
                      <a:lnTo>
                        <a:pt x="0" y="3636"/>
                      </a:lnTo>
                      <a:lnTo>
                        <a:pt x="6" y="3641"/>
                      </a:lnTo>
                      <a:lnTo>
                        <a:pt x="11" y="364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8" name="Freeform 282"/>
                <p:cNvSpPr/>
                <p:nvPr/>
              </p:nvSpPr>
              <p:spPr>
                <a:xfrm>
                  <a:off x="1540" y="-2518"/>
                  <a:ext cx="11" cy="790"/>
                </a:xfrm>
                <a:custGeom>
                  <a:avLst/>
                  <a:gdLst>
                    <a:gd name="txL" fmla="*/ 0 w 11"/>
                    <a:gd name="txT" fmla="*/ 0 h 790"/>
                    <a:gd name="txR" fmla="*/ 11 w 11"/>
                    <a:gd name="txB" fmla="*/ 790 h 790"/>
                  </a:gdLst>
                  <a:ahLst/>
                  <a:cxnLst>
                    <a:cxn ang="0">
                      <a:pos x="11" y="8"/>
                    </a:cxn>
                    <a:cxn ang="0">
                      <a:pos x="0" y="0"/>
                    </a:cxn>
                    <a:cxn ang="0">
                      <a:pos x="0" y="776"/>
                    </a:cxn>
                    <a:cxn ang="0">
                      <a:pos x="6" y="782"/>
                    </a:cxn>
                    <a:cxn ang="0">
                      <a:pos x="11" y="790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790">
                      <a:moveTo>
                        <a:pt x="11" y="8"/>
                      </a:moveTo>
                      <a:lnTo>
                        <a:pt x="0" y="0"/>
                      </a:lnTo>
                      <a:lnTo>
                        <a:pt x="0" y="776"/>
                      </a:lnTo>
                      <a:lnTo>
                        <a:pt x="6" y="782"/>
                      </a:lnTo>
                      <a:lnTo>
                        <a:pt x="11" y="79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79" name="Freeform 283"/>
                <p:cNvSpPr/>
                <p:nvPr/>
              </p:nvSpPr>
              <p:spPr>
                <a:xfrm>
                  <a:off x="1527" y="-2530"/>
                  <a:ext cx="13" cy="788"/>
                </a:xfrm>
                <a:custGeom>
                  <a:avLst/>
                  <a:gdLst>
                    <a:gd name="txL" fmla="*/ 0 w 13"/>
                    <a:gd name="txT" fmla="*/ 0 h 788"/>
                    <a:gd name="txR" fmla="*/ 13 w 13"/>
                    <a:gd name="txB" fmla="*/ 788 h 788"/>
                  </a:gdLst>
                  <a:ahLst/>
                  <a:cxnLst>
                    <a:cxn ang="0">
                      <a:pos x="13" y="12"/>
                    </a:cxn>
                    <a:cxn ang="0">
                      <a:pos x="11" y="10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9" y="785"/>
                    </a:cxn>
                    <a:cxn ang="0">
                      <a:pos x="13" y="788"/>
                    </a:cxn>
                    <a:cxn ang="0">
                      <a:pos x="13" y="12"/>
                    </a:cxn>
                  </a:cxnLst>
                  <a:rect l="txL" t="txT" r="txR" b="txB"/>
                  <a:pathLst>
                    <a:path w="13" h="788">
                      <a:moveTo>
                        <a:pt x="13" y="12"/>
                      </a:moveTo>
                      <a:lnTo>
                        <a:pt x="11" y="1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9" y="785"/>
                      </a:lnTo>
                      <a:lnTo>
                        <a:pt x="13" y="78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0" name="Freeform 284"/>
                <p:cNvSpPr/>
                <p:nvPr/>
              </p:nvSpPr>
              <p:spPr>
                <a:xfrm>
                  <a:off x="1425" y="-1697"/>
                  <a:ext cx="11" cy="80"/>
                </a:xfrm>
                <a:custGeom>
                  <a:avLst/>
                  <a:gdLst>
                    <a:gd name="txL" fmla="*/ 0 w 11"/>
                    <a:gd name="txT" fmla="*/ 0 h 80"/>
                    <a:gd name="txR" fmla="*/ 11 w 11"/>
                    <a:gd name="txB" fmla="*/ 80 h 80"/>
                  </a:gdLst>
                  <a:ahLst/>
                  <a:cxnLst>
                    <a:cxn ang="0">
                      <a:pos x="0" y="80"/>
                    </a:cxn>
                    <a:cxn ang="0">
                      <a:pos x="11" y="80"/>
                    </a:cxn>
                    <a:cxn ang="0">
                      <a:pos x="11" y="11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11" h="80">
                      <a:moveTo>
                        <a:pt x="0" y="80"/>
                      </a:moveTo>
                      <a:lnTo>
                        <a:pt x="11" y="80"/>
                      </a:lnTo>
                      <a:lnTo>
                        <a:pt x="11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1" name="Freeform 285"/>
                <p:cNvSpPr/>
                <p:nvPr/>
              </p:nvSpPr>
              <p:spPr>
                <a:xfrm>
                  <a:off x="1425" y="-1606"/>
                  <a:ext cx="11" cy="914"/>
                </a:xfrm>
                <a:custGeom>
                  <a:avLst/>
                  <a:gdLst>
                    <a:gd name="txL" fmla="*/ 0 w 11"/>
                    <a:gd name="txT" fmla="*/ 0 h 914"/>
                    <a:gd name="txR" fmla="*/ 11 w 11"/>
                    <a:gd name="txB" fmla="*/ 914 h 914"/>
                  </a:gdLst>
                  <a:ahLst/>
                  <a:cxnLst>
                    <a:cxn ang="0">
                      <a:pos x="11" y="5"/>
                    </a:cxn>
                    <a:cxn ang="0">
                      <a:pos x="10" y="12"/>
                    </a:cxn>
                    <a:cxn ang="0">
                      <a:pos x="10" y="27"/>
                    </a:cxn>
                    <a:cxn ang="0">
                      <a:pos x="5" y="27"/>
                    </a:cxn>
                    <a:cxn ang="0">
                      <a:pos x="5" y="18"/>
                    </a:cxn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914"/>
                    </a:cxn>
                    <a:cxn ang="0">
                      <a:pos x="11" y="89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914">
                      <a:moveTo>
                        <a:pt x="11" y="5"/>
                      </a:moveTo>
                      <a:lnTo>
                        <a:pt x="10" y="12"/>
                      </a:lnTo>
                      <a:lnTo>
                        <a:pt x="10" y="27"/>
                      </a:lnTo>
                      <a:lnTo>
                        <a:pt x="5" y="27"/>
                      </a:lnTo>
                      <a:lnTo>
                        <a:pt x="5" y="18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914"/>
                      </a:lnTo>
                      <a:lnTo>
                        <a:pt x="11" y="89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2" name="Freeform 286"/>
                <p:cNvSpPr/>
                <p:nvPr/>
              </p:nvSpPr>
              <p:spPr>
                <a:xfrm>
                  <a:off x="1436" y="-1603"/>
                  <a:ext cx="11" cy="895"/>
                </a:xfrm>
                <a:custGeom>
                  <a:avLst/>
                  <a:gdLst>
                    <a:gd name="txL" fmla="*/ 0 w 11"/>
                    <a:gd name="txT" fmla="*/ 0 h 895"/>
                    <a:gd name="txR" fmla="*/ 11 w 11"/>
                    <a:gd name="txB" fmla="*/ 895 h 895"/>
                  </a:gdLst>
                  <a:ahLst/>
                  <a:cxnLst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895"/>
                    </a:cxn>
                    <a:cxn ang="0">
                      <a:pos x="2" y="894"/>
                    </a:cxn>
                    <a:cxn ang="0">
                      <a:pos x="11" y="889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txL" t="txT" r="txR" b="txB"/>
                  <a:pathLst>
                    <a:path w="11" h="895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0" y="895"/>
                      </a:lnTo>
                      <a:lnTo>
                        <a:pt x="2" y="894"/>
                      </a:lnTo>
                      <a:lnTo>
                        <a:pt x="11" y="889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3" name="Freeform 287"/>
                <p:cNvSpPr/>
                <p:nvPr/>
              </p:nvSpPr>
              <p:spPr>
                <a:xfrm>
                  <a:off x="1447" y="-1603"/>
                  <a:ext cx="11" cy="889"/>
                </a:xfrm>
                <a:custGeom>
                  <a:avLst/>
                  <a:gdLst>
                    <a:gd name="txL" fmla="*/ 0 w 11"/>
                    <a:gd name="txT" fmla="*/ 0 h 889"/>
                    <a:gd name="txR" fmla="*/ 11 w 11"/>
                    <a:gd name="txB" fmla="*/ 889 h 8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9"/>
                    </a:cxn>
                    <a:cxn ang="0">
                      <a:pos x="11" y="88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4" name="Freeform 288"/>
                <p:cNvSpPr/>
                <p:nvPr/>
              </p:nvSpPr>
              <p:spPr>
                <a:xfrm>
                  <a:off x="1447" y="-1681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4"/>
                    </a:cxn>
                  </a:cxnLst>
                  <a:rect l="txL" t="txT" r="txR" b="txB"/>
                  <a:pathLst>
                    <a:path w="11" h="64">
                      <a:moveTo>
                        <a:pt x="0" y="64"/>
                      </a:move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5" name="Freeform 289"/>
                <p:cNvSpPr/>
                <p:nvPr/>
              </p:nvSpPr>
              <p:spPr>
                <a:xfrm>
                  <a:off x="1436" y="-1686"/>
                  <a:ext cx="11" cy="69"/>
                </a:xfrm>
                <a:custGeom>
                  <a:avLst/>
                  <a:gdLst>
                    <a:gd name="txL" fmla="*/ 0 w 11"/>
                    <a:gd name="txT" fmla="*/ 0 h 69"/>
                    <a:gd name="txR" fmla="*/ 11 w 11"/>
                    <a:gd name="txB" fmla="*/ 69 h 69"/>
                  </a:gdLst>
                  <a:ahLst/>
                  <a:cxnLst>
                    <a:cxn ang="0">
                      <a:pos x="0" y="69"/>
                    </a:cxn>
                    <a:cxn ang="0">
                      <a:pos x="11" y="69"/>
                    </a:cxn>
                    <a:cxn ang="0">
                      <a:pos x="11" y="5"/>
                    </a:cxn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69"/>
                    </a:cxn>
                  </a:cxnLst>
                  <a:rect l="txL" t="txT" r="txR" b="txB"/>
                  <a:pathLst>
                    <a:path w="11" h="69">
                      <a:moveTo>
                        <a:pt x="0" y="69"/>
                      </a:moveTo>
                      <a:lnTo>
                        <a:pt x="11" y="69"/>
                      </a:lnTo>
                      <a:lnTo>
                        <a:pt x="11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6" name="Freeform 290"/>
                <p:cNvSpPr/>
                <p:nvPr/>
              </p:nvSpPr>
              <p:spPr>
                <a:xfrm>
                  <a:off x="1481" y="-1603"/>
                  <a:ext cx="12" cy="882"/>
                </a:xfrm>
                <a:custGeom>
                  <a:avLst/>
                  <a:gdLst>
                    <a:gd name="txL" fmla="*/ 0 w 12"/>
                    <a:gd name="txT" fmla="*/ 0 h 882"/>
                    <a:gd name="txR" fmla="*/ 12 w 12"/>
                    <a:gd name="txB" fmla="*/ 882 h 882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882"/>
                    </a:cxn>
                    <a:cxn ang="0">
                      <a:pos x="7" y="882"/>
                    </a:cxn>
                    <a:cxn ang="0">
                      <a:pos x="12" y="882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8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7" y="882"/>
                      </a:lnTo>
                      <a:lnTo>
                        <a:pt x="12" y="88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7" name="Freeform 291"/>
                <p:cNvSpPr/>
                <p:nvPr/>
              </p:nvSpPr>
              <p:spPr>
                <a:xfrm>
                  <a:off x="1481" y="-1672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5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txL" t="txT" r="txR" b="txB"/>
                  <a:pathLst>
                    <a:path w="12" h="55">
                      <a:moveTo>
                        <a:pt x="0" y="55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8" name="Freeform 292"/>
                <p:cNvSpPr/>
                <p:nvPr/>
              </p:nvSpPr>
              <p:spPr>
                <a:xfrm>
                  <a:off x="1471" y="-1673"/>
                  <a:ext cx="10" cy="56"/>
                </a:xfrm>
                <a:custGeom>
                  <a:avLst/>
                  <a:gdLst>
                    <a:gd name="txL" fmla="*/ 0 w 10"/>
                    <a:gd name="txT" fmla="*/ 0 h 56"/>
                    <a:gd name="txR" fmla="*/ 10 w 10"/>
                    <a:gd name="txB" fmla="*/ 56 h 56"/>
                  </a:gdLst>
                  <a:ahLst/>
                  <a:cxnLst>
                    <a:cxn ang="0">
                      <a:pos x="0" y="56"/>
                    </a:cxn>
                    <a:cxn ang="0">
                      <a:pos x="10" y="56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6"/>
                    </a:cxn>
                  </a:cxnLst>
                  <a:rect l="txL" t="txT" r="txR" b="txB"/>
                  <a:pathLst>
                    <a:path w="10" h="56">
                      <a:moveTo>
                        <a:pt x="0" y="56"/>
                      </a:moveTo>
                      <a:lnTo>
                        <a:pt x="10" y="56"/>
                      </a:ln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89" name="Freeform 293"/>
                <p:cNvSpPr/>
                <p:nvPr/>
              </p:nvSpPr>
              <p:spPr>
                <a:xfrm>
                  <a:off x="1471" y="-1603"/>
                  <a:ext cx="10" cy="884"/>
                </a:xfrm>
                <a:custGeom>
                  <a:avLst/>
                  <a:gdLst>
                    <a:gd name="txL" fmla="*/ 0 w 10"/>
                    <a:gd name="txT" fmla="*/ 0 h 884"/>
                    <a:gd name="txR" fmla="*/ 10 w 10"/>
                    <a:gd name="txB" fmla="*/ 884 h 884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884"/>
                    </a:cxn>
                    <a:cxn ang="0">
                      <a:pos x="10" y="882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88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884"/>
                      </a:lnTo>
                      <a:lnTo>
                        <a:pt x="10" y="88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0" name="Freeform 294"/>
                <p:cNvSpPr/>
                <p:nvPr/>
              </p:nvSpPr>
              <p:spPr>
                <a:xfrm>
                  <a:off x="1458" y="-1603"/>
                  <a:ext cx="13" cy="885"/>
                </a:xfrm>
                <a:custGeom>
                  <a:avLst/>
                  <a:gdLst>
                    <a:gd name="txL" fmla="*/ 0 w 13"/>
                    <a:gd name="txT" fmla="*/ 0 h 885"/>
                    <a:gd name="txR" fmla="*/ 13 w 13"/>
                    <a:gd name="txB" fmla="*/ 885 h 885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885"/>
                    </a:cxn>
                    <a:cxn ang="0">
                      <a:pos x="13" y="88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85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3" y="88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1" name="Freeform 295"/>
                <p:cNvSpPr/>
                <p:nvPr/>
              </p:nvSpPr>
              <p:spPr>
                <a:xfrm>
                  <a:off x="1458" y="-1676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59"/>
                    </a:cxn>
                  </a:cxnLst>
                  <a:rect l="txL" t="txT" r="txR" b="txB"/>
                  <a:pathLst>
                    <a:path w="13" h="59">
                      <a:moveTo>
                        <a:pt x="0" y="59"/>
                      </a:moveTo>
                      <a:lnTo>
                        <a:pt x="13" y="5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2" name="Freeform 296"/>
                <p:cNvSpPr/>
                <p:nvPr/>
              </p:nvSpPr>
              <p:spPr>
                <a:xfrm>
                  <a:off x="1493" y="-1673"/>
                  <a:ext cx="12" cy="56"/>
                </a:xfrm>
                <a:custGeom>
                  <a:avLst/>
                  <a:gdLst>
                    <a:gd name="txL" fmla="*/ 0 w 12"/>
                    <a:gd name="txT" fmla="*/ 0 h 56"/>
                    <a:gd name="txR" fmla="*/ 12 w 12"/>
                    <a:gd name="txB" fmla="*/ 56 h 56"/>
                  </a:gdLst>
                  <a:ahLst/>
                  <a:cxnLst>
                    <a:cxn ang="0">
                      <a:pos x="0" y="1"/>
                    </a:cxn>
                    <a:cxn ang="0">
                      <a:pos x="0" y="56"/>
                    </a:cxn>
                    <a:cxn ang="0">
                      <a:pos x="12" y="56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56">
                      <a:moveTo>
                        <a:pt x="0" y="1"/>
                      </a:move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3" name="Freeform 297"/>
                <p:cNvSpPr/>
                <p:nvPr/>
              </p:nvSpPr>
              <p:spPr>
                <a:xfrm>
                  <a:off x="1540" y="-1602"/>
                  <a:ext cx="11" cy="905"/>
                </a:xfrm>
                <a:custGeom>
                  <a:avLst/>
                  <a:gdLst>
                    <a:gd name="txL" fmla="*/ 0 w 11"/>
                    <a:gd name="txT" fmla="*/ 0 h 905"/>
                    <a:gd name="txR" fmla="*/ 11 w 11"/>
                    <a:gd name="txB" fmla="*/ 905 h 905"/>
                  </a:gdLst>
                  <a:ahLst/>
                  <a:cxnLst>
                    <a:cxn ang="0">
                      <a:pos x="11" y="23"/>
                    </a:cxn>
                    <a:cxn ang="0">
                      <a:pos x="7" y="23"/>
                    </a:cxn>
                    <a:cxn ang="0">
                      <a:pos x="7" y="14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893"/>
                    </a:cxn>
                    <a:cxn ang="0">
                      <a:pos x="6" y="898"/>
                    </a:cxn>
                    <a:cxn ang="0">
                      <a:pos x="11" y="905"/>
                    </a:cxn>
                    <a:cxn ang="0">
                      <a:pos x="11" y="23"/>
                    </a:cxn>
                  </a:cxnLst>
                  <a:rect l="txL" t="txT" r="txR" b="txB"/>
                  <a:pathLst>
                    <a:path w="11" h="905">
                      <a:moveTo>
                        <a:pt x="11" y="23"/>
                      </a:moveTo>
                      <a:lnTo>
                        <a:pt x="7" y="23"/>
                      </a:lnTo>
                      <a:lnTo>
                        <a:pt x="7" y="1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893"/>
                      </a:lnTo>
                      <a:lnTo>
                        <a:pt x="6" y="898"/>
                      </a:lnTo>
                      <a:lnTo>
                        <a:pt x="11" y="905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4" name="Freeform 298"/>
                <p:cNvSpPr/>
                <p:nvPr/>
              </p:nvSpPr>
              <p:spPr>
                <a:xfrm>
                  <a:off x="1540" y="-1702"/>
                  <a:ext cx="11" cy="83"/>
                </a:xfrm>
                <a:custGeom>
                  <a:avLst/>
                  <a:gdLst>
                    <a:gd name="txL" fmla="*/ 0 w 11"/>
                    <a:gd name="txT" fmla="*/ 0 h 83"/>
                    <a:gd name="txR" fmla="*/ 11 w 11"/>
                    <a:gd name="txB" fmla="*/ 83 h 83"/>
                  </a:gdLst>
                  <a:ahLst/>
                  <a:cxnLst>
                    <a:cxn ang="0">
                      <a:pos x="11" y="0"/>
                    </a:cxn>
                    <a:cxn ang="0">
                      <a:pos x="6" y="8"/>
                    </a:cxn>
                    <a:cxn ang="0">
                      <a:pos x="0" y="15"/>
                    </a:cxn>
                    <a:cxn ang="0">
                      <a:pos x="0" y="83"/>
                    </a:cxn>
                    <a:cxn ang="0">
                      <a:pos x="5" y="81"/>
                    </a:cxn>
                    <a:cxn ang="0">
                      <a:pos x="7" y="70"/>
                    </a:cxn>
                    <a:cxn ang="0">
                      <a:pos x="7" y="61"/>
                    </a:cxn>
                    <a:cxn ang="0">
                      <a:pos x="11" y="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">
                      <a:moveTo>
                        <a:pt x="11" y="0"/>
                      </a:move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8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7" y="6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5" name="Freeform 299"/>
                <p:cNvSpPr/>
                <p:nvPr/>
              </p:nvSpPr>
              <p:spPr>
                <a:xfrm>
                  <a:off x="1527" y="-1687"/>
                  <a:ext cx="13" cy="70"/>
                </a:xfrm>
                <a:custGeom>
                  <a:avLst/>
                  <a:gdLst>
                    <a:gd name="txL" fmla="*/ 0 w 13"/>
                    <a:gd name="txT" fmla="*/ 0 h 70"/>
                    <a:gd name="txR" fmla="*/ 13 w 13"/>
                    <a:gd name="txB" fmla="*/ 70 h 70"/>
                  </a:gdLst>
                  <a:ahLst/>
                  <a:cxnLst>
                    <a:cxn ang="0">
                      <a:pos x="13" y="0"/>
                    </a:cxn>
                    <a:cxn ang="0">
                      <a:pos x="9" y="3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70"/>
                    </a:cxn>
                    <a:cxn ang="0">
                      <a:pos x="9" y="70"/>
                    </a:cxn>
                    <a:cxn ang="0">
                      <a:pos x="13" y="6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0">
                      <a:moveTo>
                        <a:pt x="13" y="0"/>
                      </a:moveTo>
                      <a:lnTo>
                        <a:pt x="9" y="3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70"/>
                      </a:lnTo>
                      <a:lnTo>
                        <a:pt x="9" y="70"/>
                      </a:lnTo>
                      <a:lnTo>
                        <a:pt x="13" y="6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6" name="Freeform 300"/>
                <p:cNvSpPr/>
                <p:nvPr/>
              </p:nvSpPr>
              <p:spPr>
                <a:xfrm>
                  <a:off x="1516" y="-1681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4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7" name="Freeform 301"/>
                <p:cNvSpPr/>
                <p:nvPr/>
              </p:nvSpPr>
              <p:spPr>
                <a:xfrm>
                  <a:off x="1505" y="-1676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59"/>
                    </a:cxn>
                    <a:cxn ang="0">
                      <a:pos x="11" y="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9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9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8" name="Freeform 302"/>
                <p:cNvSpPr/>
                <p:nvPr/>
              </p:nvSpPr>
              <p:spPr>
                <a:xfrm>
                  <a:off x="1505" y="-1603"/>
                  <a:ext cx="11" cy="885"/>
                </a:xfrm>
                <a:custGeom>
                  <a:avLst/>
                  <a:gdLst>
                    <a:gd name="txL" fmla="*/ 0 w 11"/>
                    <a:gd name="txT" fmla="*/ 0 h 885"/>
                    <a:gd name="txR" fmla="*/ 11 w 11"/>
                    <a:gd name="txB" fmla="*/ 885 h 885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2"/>
                    </a:cxn>
                    <a:cxn ang="0">
                      <a:pos x="11" y="88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99" name="Freeform 303"/>
                <p:cNvSpPr/>
                <p:nvPr/>
              </p:nvSpPr>
              <p:spPr>
                <a:xfrm>
                  <a:off x="1527" y="-1603"/>
                  <a:ext cx="13" cy="894"/>
                </a:xfrm>
                <a:custGeom>
                  <a:avLst/>
                  <a:gdLst>
                    <a:gd name="txL" fmla="*/ 0 w 13"/>
                    <a:gd name="txT" fmla="*/ 0 h 894"/>
                    <a:gd name="txR" fmla="*/ 13 w 13"/>
                    <a:gd name="txB" fmla="*/ 894 h 894"/>
                  </a:gdLst>
                  <a:ahLst/>
                  <a:cxnLst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889"/>
                    </a:cxn>
                    <a:cxn ang="0">
                      <a:pos x="11" y="894"/>
                    </a:cxn>
                    <a:cxn ang="0">
                      <a:pos x="13" y="89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894">
                      <a:moveTo>
                        <a:pt x="13" y="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94"/>
                      </a:lnTo>
                      <a:lnTo>
                        <a:pt x="13" y="89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0" name="Freeform 304"/>
                <p:cNvSpPr/>
                <p:nvPr/>
              </p:nvSpPr>
              <p:spPr>
                <a:xfrm>
                  <a:off x="1516" y="-1603"/>
                  <a:ext cx="11" cy="889"/>
                </a:xfrm>
                <a:custGeom>
                  <a:avLst/>
                  <a:gdLst>
                    <a:gd name="txL" fmla="*/ 0 w 11"/>
                    <a:gd name="txT" fmla="*/ 0 h 889"/>
                    <a:gd name="txR" fmla="*/ 11 w 11"/>
                    <a:gd name="txB" fmla="*/ 889 h 8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5"/>
                    </a:cxn>
                    <a:cxn ang="0">
                      <a:pos x="11" y="8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1" y="8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1" name="Rectangle 305"/>
                <p:cNvSpPr/>
                <p:nvPr/>
              </p:nvSpPr>
              <p:spPr>
                <a:xfrm>
                  <a:off x="1493" y="-1603"/>
                  <a:ext cx="12" cy="882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602" name="Freeform 306"/>
                <p:cNvSpPr/>
                <p:nvPr/>
              </p:nvSpPr>
              <p:spPr>
                <a:xfrm>
                  <a:off x="1481" y="-637"/>
                  <a:ext cx="12" cy="809"/>
                </a:xfrm>
                <a:custGeom>
                  <a:avLst/>
                  <a:gdLst>
                    <a:gd name="txL" fmla="*/ 0 w 12"/>
                    <a:gd name="txT" fmla="*/ 0 h 809"/>
                    <a:gd name="txR" fmla="*/ 12 w 12"/>
                    <a:gd name="txB" fmla="*/ 809 h 809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809"/>
                    </a:cxn>
                    <a:cxn ang="0">
                      <a:pos x="7" y="809"/>
                    </a:cxn>
                    <a:cxn ang="0">
                      <a:pos x="12" y="809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09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09"/>
                      </a:lnTo>
                      <a:lnTo>
                        <a:pt x="7" y="809"/>
                      </a:lnTo>
                      <a:lnTo>
                        <a:pt x="12" y="80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3" name="Freeform 307"/>
                <p:cNvSpPr/>
                <p:nvPr/>
              </p:nvSpPr>
              <p:spPr>
                <a:xfrm>
                  <a:off x="1471" y="-638"/>
                  <a:ext cx="10" cy="811"/>
                </a:xfrm>
                <a:custGeom>
                  <a:avLst/>
                  <a:gdLst>
                    <a:gd name="txL" fmla="*/ 0 w 10"/>
                    <a:gd name="txT" fmla="*/ 0 h 811"/>
                    <a:gd name="txR" fmla="*/ 10 w 10"/>
                    <a:gd name="txB" fmla="*/ 811 h 811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10" y="810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811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0" y="81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4" name="Freeform 308"/>
                <p:cNvSpPr/>
                <p:nvPr/>
              </p:nvSpPr>
              <p:spPr>
                <a:xfrm>
                  <a:off x="1458" y="-641"/>
                  <a:ext cx="13" cy="816"/>
                </a:xfrm>
                <a:custGeom>
                  <a:avLst/>
                  <a:gdLst>
                    <a:gd name="txL" fmla="*/ 0 w 13"/>
                    <a:gd name="txT" fmla="*/ 0 h 816"/>
                    <a:gd name="txR" fmla="*/ 13 w 13"/>
                    <a:gd name="txB" fmla="*/ 816 h 816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816"/>
                    </a:cxn>
                    <a:cxn ang="0">
                      <a:pos x="13" y="814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816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13" y="81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5" name="Freeform 309"/>
                <p:cNvSpPr/>
                <p:nvPr/>
              </p:nvSpPr>
              <p:spPr>
                <a:xfrm>
                  <a:off x="1447" y="-644"/>
                  <a:ext cx="11" cy="822"/>
                </a:xfrm>
                <a:custGeom>
                  <a:avLst/>
                  <a:gdLst>
                    <a:gd name="txL" fmla="*/ 0 w 11"/>
                    <a:gd name="txT" fmla="*/ 0 h 822"/>
                    <a:gd name="txR" fmla="*/ 11 w 11"/>
                    <a:gd name="txB" fmla="*/ 822 h 822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822"/>
                    </a:cxn>
                    <a:cxn ang="0">
                      <a:pos x="11" y="819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2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1" y="81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6" name="Freeform 310"/>
                <p:cNvSpPr/>
                <p:nvPr/>
              </p:nvSpPr>
              <p:spPr>
                <a:xfrm>
                  <a:off x="1436" y="-651"/>
                  <a:ext cx="11" cy="837"/>
                </a:xfrm>
                <a:custGeom>
                  <a:avLst/>
                  <a:gdLst>
                    <a:gd name="txL" fmla="*/ 0 w 11"/>
                    <a:gd name="txT" fmla="*/ 0 h 837"/>
                    <a:gd name="txR" fmla="*/ 11 w 11"/>
                    <a:gd name="txB" fmla="*/ 837 h 837"/>
                  </a:gdLst>
                  <a:ahLst/>
                  <a:cxnLst>
                    <a:cxn ang="0">
                      <a:pos x="11" y="7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837"/>
                    </a:cxn>
                    <a:cxn ang="0">
                      <a:pos x="2" y="836"/>
                    </a:cxn>
                    <a:cxn ang="0">
                      <a:pos x="11" y="829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37">
                      <a:moveTo>
                        <a:pt x="11" y="7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837"/>
                      </a:lnTo>
                      <a:lnTo>
                        <a:pt x="2" y="836"/>
                      </a:lnTo>
                      <a:lnTo>
                        <a:pt x="11" y="82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7" name="Freeform 311"/>
                <p:cNvSpPr/>
                <p:nvPr/>
              </p:nvSpPr>
              <p:spPr>
                <a:xfrm>
                  <a:off x="1527" y="-649"/>
                  <a:ext cx="13" cy="834"/>
                </a:xfrm>
                <a:custGeom>
                  <a:avLst/>
                  <a:gdLst>
                    <a:gd name="txL" fmla="*/ 0 w 13"/>
                    <a:gd name="txT" fmla="*/ 0 h 834"/>
                    <a:gd name="txR" fmla="*/ 13 w 13"/>
                    <a:gd name="txB" fmla="*/ 834 h 834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827"/>
                    </a:cxn>
                    <a:cxn ang="0">
                      <a:pos x="11" y="834"/>
                    </a:cxn>
                    <a:cxn ang="0">
                      <a:pos x="13" y="8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3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827"/>
                      </a:lnTo>
                      <a:lnTo>
                        <a:pt x="11" y="834"/>
                      </a:lnTo>
                      <a:lnTo>
                        <a:pt x="13" y="8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8" name="Freeform 312"/>
                <p:cNvSpPr/>
                <p:nvPr/>
              </p:nvSpPr>
              <p:spPr>
                <a:xfrm>
                  <a:off x="1516" y="-643"/>
                  <a:ext cx="11" cy="821"/>
                </a:xfrm>
                <a:custGeom>
                  <a:avLst/>
                  <a:gdLst>
                    <a:gd name="txL" fmla="*/ 0 w 11"/>
                    <a:gd name="txT" fmla="*/ 0 h 821"/>
                    <a:gd name="txR" fmla="*/ 11 w 11"/>
                    <a:gd name="txB" fmla="*/ 821 h 821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0" y="818"/>
                    </a:cxn>
                    <a:cxn ang="0">
                      <a:pos x="11" y="82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1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818"/>
                      </a:lnTo>
                      <a:lnTo>
                        <a:pt x="11" y="8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09" name="Freeform 313"/>
                <p:cNvSpPr/>
                <p:nvPr/>
              </p:nvSpPr>
              <p:spPr>
                <a:xfrm>
                  <a:off x="1505" y="-639"/>
                  <a:ext cx="11" cy="814"/>
                </a:xfrm>
                <a:custGeom>
                  <a:avLst/>
                  <a:gdLst>
                    <a:gd name="txL" fmla="*/ 0 w 11"/>
                    <a:gd name="txT" fmla="*/ 0 h 814"/>
                    <a:gd name="txR" fmla="*/ 11 w 11"/>
                    <a:gd name="txB" fmla="*/ 814 h 814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811"/>
                    </a:cxn>
                    <a:cxn ang="0">
                      <a:pos x="11" y="81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4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1"/>
                      </a:lnTo>
                      <a:lnTo>
                        <a:pt x="11" y="8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0" name="Freeform 314"/>
                <p:cNvSpPr/>
                <p:nvPr/>
              </p:nvSpPr>
              <p:spPr>
                <a:xfrm>
                  <a:off x="1493" y="-638"/>
                  <a:ext cx="12" cy="810"/>
                </a:xfrm>
                <a:custGeom>
                  <a:avLst/>
                  <a:gdLst>
                    <a:gd name="txL" fmla="*/ 0 w 12"/>
                    <a:gd name="txT" fmla="*/ 0 h 810"/>
                    <a:gd name="txR" fmla="*/ 12 w 12"/>
                    <a:gd name="txB" fmla="*/ 810 h 810"/>
                  </a:gdLst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810"/>
                    </a:cxn>
                    <a:cxn ang="0">
                      <a:pos x="12" y="810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10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1" name="Freeform 315"/>
                <p:cNvSpPr/>
                <p:nvPr/>
              </p:nvSpPr>
              <p:spPr>
                <a:xfrm>
                  <a:off x="1481" y="25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2" y="5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2" name="Freeform 316"/>
                <p:cNvSpPr/>
                <p:nvPr/>
              </p:nvSpPr>
              <p:spPr>
                <a:xfrm>
                  <a:off x="1471" y="256"/>
                  <a:ext cx="10" cy="56"/>
                </a:xfrm>
                <a:custGeom>
                  <a:avLst/>
                  <a:gdLst>
                    <a:gd name="txL" fmla="*/ 0 w 10"/>
                    <a:gd name="txT" fmla="*/ 0 h 56"/>
                    <a:gd name="txR" fmla="*/ 10 w 10"/>
                    <a:gd name="txB" fmla="*/ 56 h 56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6"/>
                    </a:cxn>
                    <a:cxn ang="0">
                      <a:pos x="10" y="56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6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0" y="56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3" name="Freeform 317"/>
                <p:cNvSpPr/>
                <p:nvPr/>
              </p:nvSpPr>
              <p:spPr>
                <a:xfrm>
                  <a:off x="1458" y="253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5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4" name="Freeform 318"/>
                <p:cNvSpPr/>
                <p:nvPr/>
              </p:nvSpPr>
              <p:spPr>
                <a:xfrm>
                  <a:off x="1447" y="248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64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5" name="Freeform 319"/>
                <p:cNvSpPr/>
                <p:nvPr/>
              </p:nvSpPr>
              <p:spPr>
                <a:xfrm>
                  <a:off x="1436" y="242"/>
                  <a:ext cx="11" cy="70"/>
                </a:xfrm>
                <a:custGeom>
                  <a:avLst/>
                  <a:gdLst>
                    <a:gd name="txL" fmla="*/ 0 w 11"/>
                    <a:gd name="txT" fmla="*/ 0 h 70"/>
                    <a:gd name="txR" fmla="*/ 11 w 11"/>
                    <a:gd name="txB" fmla="*/ 70 h 70"/>
                  </a:gdLst>
                  <a:ahLst/>
                  <a:cxnLst>
                    <a:cxn ang="0">
                      <a:pos x="11" y="6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70"/>
                    </a:cxn>
                    <a:cxn ang="0">
                      <a:pos x="11" y="70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70">
                      <a:moveTo>
                        <a:pt x="11" y="6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1" y="7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6" name="Freeform 320"/>
                <p:cNvSpPr/>
                <p:nvPr/>
              </p:nvSpPr>
              <p:spPr>
                <a:xfrm>
                  <a:off x="1425" y="227"/>
                  <a:ext cx="11" cy="85"/>
                </a:xfrm>
                <a:custGeom>
                  <a:avLst/>
                  <a:gdLst>
                    <a:gd name="txL" fmla="*/ 0 w 11"/>
                    <a:gd name="txT" fmla="*/ 0 h 85"/>
                    <a:gd name="txR" fmla="*/ 11 w 11"/>
                    <a:gd name="txB" fmla="*/ 85 h 85"/>
                  </a:gdLst>
                  <a:ahLst/>
                  <a:cxnLst>
                    <a:cxn ang="0">
                      <a:pos x="11" y="15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11" y="85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85">
                      <a:moveTo>
                        <a:pt x="11" y="15"/>
                      </a:move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11" y="85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7" name="Freeform 321"/>
                <p:cNvSpPr/>
                <p:nvPr/>
              </p:nvSpPr>
              <p:spPr>
                <a:xfrm>
                  <a:off x="1425" y="-666"/>
                  <a:ext cx="11" cy="867"/>
                </a:xfrm>
                <a:custGeom>
                  <a:avLst/>
                  <a:gdLst>
                    <a:gd name="txL" fmla="*/ 0 w 11"/>
                    <a:gd name="txT" fmla="*/ 0 h 867"/>
                    <a:gd name="txR" fmla="*/ 11 w 11"/>
                    <a:gd name="txB" fmla="*/ 867 h 867"/>
                  </a:gdLst>
                  <a:ahLst/>
                  <a:cxnLst>
                    <a:cxn ang="0">
                      <a:pos x="0" y="867"/>
                    </a:cxn>
                    <a:cxn ang="0">
                      <a:pos x="3" y="858"/>
                    </a:cxn>
                    <a:cxn ang="0">
                      <a:pos x="11" y="852"/>
                    </a:cxn>
                    <a:cxn ang="0">
                      <a:pos x="11" y="15"/>
                    </a:cxn>
                    <a:cxn ang="0">
                      <a:pos x="0" y="0"/>
                    </a:cxn>
                    <a:cxn ang="0">
                      <a:pos x="0" y="867"/>
                    </a:cxn>
                  </a:cxnLst>
                  <a:rect l="txL" t="txT" r="txR" b="txB"/>
                  <a:pathLst>
                    <a:path w="11" h="865">
                      <a:moveTo>
                        <a:pt x="0" y="867"/>
                      </a:moveTo>
                      <a:lnTo>
                        <a:pt x="3" y="858"/>
                      </a:lnTo>
                      <a:lnTo>
                        <a:pt x="11" y="852"/>
                      </a:lnTo>
                      <a:lnTo>
                        <a:pt x="11" y="15"/>
                      </a:lnTo>
                      <a:lnTo>
                        <a:pt x="0" y="0"/>
                      </a:lnTo>
                      <a:lnTo>
                        <a:pt x="0" y="86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8" name="Freeform 322"/>
                <p:cNvSpPr/>
                <p:nvPr/>
              </p:nvSpPr>
              <p:spPr>
                <a:xfrm>
                  <a:off x="1425" y="321"/>
                  <a:ext cx="11" cy="2710"/>
                </a:xfrm>
                <a:custGeom>
                  <a:avLst/>
                  <a:gdLst>
                    <a:gd name="txL" fmla="*/ 0 w 11"/>
                    <a:gd name="txT" fmla="*/ 0 h 2710"/>
                    <a:gd name="txR" fmla="*/ 11 w 11"/>
                    <a:gd name="txB" fmla="*/ 2710 h 2710"/>
                  </a:gdLst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0" y="2700"/>
                    </a:cxn>
                    <a:cxn ang="0">
                      <a:pos x="11" y="2710"/>
                    </a:cxn>
                    <a:cxn ang="0">
                      <a:pos x="11" y="961"/>
                    </a:cxn>
                    <a:cxn ang="0">
                      <a:pos x="7" y="950"/>
                    </a:cxn>
                    <a:cxn ang="0">
                      <a:pos x="6" y="940"/>
                    </a:cxn>
                    <a:cxn ang="0">
                      <a:pos x="7" y="926"/>
                    </a:cxn>
                    <a:cxn ang="0">
                      <a:pos x="11" y="915"/>
                    </a:cxn>
                    <a:cxn ang="0">
                      <a:pos x="11" y="850"/>
                    </a:cxn>
                    <a:cxn ang="0">
                      <a:pos x="7" y="841"/>
                    </a:cxn>
                    <a:cxn ang="0">
                      <a:pos x="6" y="832"/>
                    </a:cxn>
                    <a:cxn ang="0">
                      <a:pos x="7" y="822"/>
                    </a:cxn>
                    <a:cxn ang="0">
                      <a:pos x="11" y="815"/>
                    </a:cxn>
                    <a:cxn ang="0">
                      <a:pos x="11" y="29"/>
                    </a:cxn>
                    <a:cxn ang="0">
                      <a:pos x="7" y="29"/>
                    </a:cxn>
                    <a:cxn ang="0">
                      <a:pos x="7" y="21"/>
                    </a:cxn>
                    <a:cxn ang="0">
                      <a:pos x="5" y="5"/>
                    </a:cxn>
                  </a:cxnLst>
                  <a:rect l="txL" t="txT" r="txR" b="txB"/>
                  <a:pathLst>
                    <a:path w="11" h="271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0" y="2700"/>
                      </a:lnTo>
                      <a:lnTo>
                        <a:pt x="11" y="2710"/>
                      </a:lnTo>
                      <a:lnTo>
                        <a:pt x="11" y="961"/>
                      </a:lnTo>
                      <a:lnTo>
                        <a:pt x="7" y="950"/>
                      </a:lnTo>
                      <a:lnTo>
                        <a:pt x="6" y="940"/>
                      </a:lnTo>
                      <a:lnTo>
                        <a:pt x="7" y="926"/>
                      </a:lnTo>
                      <a:lnTo>
                        <a:pt x="11" y="915"/>
                      </a:lnTo>
                      <a:lnTo>
                        <a:pt x="11" y="850"/>
                      </a:lnTo>
                      <a:lnTo>
                        <a:pt x="7" y="841"/>
                      </a:lnTo>
                      <a:lnTo>
                        <a:pt x="6" y="832"/>
                      </a:lnTo>
                      <a:lnTo>
                        <a:pt x="7" y="822"/>
                      </a:lnTo>
                      <a:lnTo>
                        <a:pt x="11" y="815"/>
                      </a:lnTo>
                      <a:lnTo>
                        <a:pt x="11" y="29"/>
                      </a:lnTo>
                      <a:lnTo>
                        <a:pt x="7" y="29"/>
                      </a:lnTo>
                      <a:lnTo>
                        <a:pt x="7" y="21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19" name="Freeform 323"/>
                <p:cNvSpPr/>
                <p:nvPr/>
              </p:nvSpPr>
              <p:spPr>
                <a:xfrm>
                  <a:off x="1436" y="326"/>
                  <a:ext cx="11" cy="810"/>
                </a:xfrm>
                <a:custGeom>
                  <a:avLst/>
                  <a:gdLst>
                    <a:gd name="txL" fmla="*/ 0 w 11"/>
                    <a:gd name="txT" fmla="*/ 0 h 810"/>
                    <a:gd name="txR" fmla="*/ 11 w 11"/>
                    <a:gd name="txB" fmla="*/ 810 h 810"/>
                  </a:gdLst>
                  <a:ahLst/>
                  <a:cxnLst>
                    <a:cxn ang="0">
                      <a:pos x="2" y="2"/>
                    </a:cxn>
                    <a:cxn ang="0">
                      <a:pos x="1" y="9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0" y="810"/>
                    </a:cxn>
                    <a:cxn ang="0">
                      <a:pos x="4" y="802"/>
                    </a:cxn>
                    <a:cxn ang="0">
                      <a:pos x="11" y="797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2" y="2"/>
                    </a:cxn>
                  </a:cxnLst>
                  <a:rect l="txL" t="txT" r="txR" b="txB"/>
                  <a:pathLst>
                    <a:path w="11" h="810">
                      <a:moveTo>
                        <a:pt x="2" y="2"/>
                      </a:moveTo>
                      <a:lnTo>
                        <a:pt x="1" y="9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810"/>
                      </a:lnTo>
                      <a:lnTo>
                        <a:pt x="4" y="802"/>
                      </a:lnTo>
                      <a:lnTo>
                        <a:pt x="11" y="797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0" name="Freeform 324"/>
                <p:cNvSpPr/>
                <p:nvPr/>
              </p:nvSpPr>
              <p:spPr>
                <a:xfrm>
                  <a:off x="1447" y="326"/>
                  <a:ext cx="11" cy="797"/>
                </a:xfrm>
                <a:custGeom>
                  <a:avLst/>
                  <a:gdLst>
                    <a:gd name="txL" fmla="*/ 0 w 11"/>
                    <a:gd name="txT" fmla="*/ 0 h 797"/>
                    <a:gd name="txR" fmla="*/ 11 w 11"/>
                    <a:gd name="txB" fmla="*/ 797 h 79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97"/>
                    </a:cxn>
                    <a:cxn ang="0">
                      <a:pos x="1" y="797"/>
                    </a:cxn>
                    <a:cxn ang="0">
                      <a:pos x="11" y="79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9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97"/>
                      </a:lnTo>
                      <a:lnTo>
                        <a:pt x="1" y="797"/>
                      </a:lnTo>
                      <a:lnTo>
                        <a:pt x="11" y="79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1" name="Rectangle 325"/>
                <p:cNvSpPr/>
                <p:nvPr/>
              </p:nvSpPr>
              <p:spPr>
                <a:xfrm>
                  <a:off x="1481" y="326"/>
                  <a:ext cx="12" cy="78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622" name="Freeform 326"/>
                <p:cNvSpPr/>
                <p:nvPr/>
              </p:nvSpPr>
              <p:spPr>
                <a:xfrm>
                  <a:off x="1471" y="326"/>
                  <a:ext cx="10" cy="789"/>
                </a:xfrm>
                <a:custGeom>
                  <a:avLst/>
                  <a:gdLst>
                    <a:gd name="txL" fmla="*/ 0 w 10"/>
                    <a:gd name="txT" fmla="*/ 0 h 789"/>
                    <a:gd name="txR" fmla="*/ 10 w 10"/>
                    <a:gd name="txB" fmla="*/ 789 h 789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10" y="785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8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3" name="Freeform 327"/>
                <p:cNvSpPr/>
                <p:nvPr/>
              </p:nvSpPr>
              <p:spPr>
                <a:xfrm>
                  <a:off x="1458" y="326"/>
                  <a:ext cx="13" cy="791"/>
                </a:xfrm>
                <a:custGeom>
                  <a:avLst/>
                  <a:gdLst>
                    <a:gd name="txL" fmla="*/ 0 w 13"/>
                    <a:gd name="txT" fmla="*/ 0 h 791"/>
                    <a:gd name="txR" fmla="*/ 13 w 13"/>
                    <a:gd name="txB" fmla="*/ 791 h 791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91"/>
                    </a:cxn>
                    <a:cxn ang="0">
                      <a:pos x="13" y="789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9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13" y="78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4" name="Freeform 328"/>
                <p:cNvSpPr/>
                <p:nvPr/>
              </p:nvSpPr>
              <p:spPr>
                <a:xfrm>
                  <a:off x="1527" y="243"/>
                  <a:ext cx="13" cy="69"/>
                </a:xfrm>
                <a:custGeom>
                  <a:avLst/>
                  <a:gdLst>
                    <a:gd name="txL" fmla="*/ 0 w 13"/>
                    <a:gd name="txT" fmla="*/ 0 h 69"/>
                    <a:gd name="txR" fmla="*/ 13 w 13"/>
                    <a:gd name="txB" fmla="*/ 69 h 69"/>
                  </a:gdLst>
                  <a:ahLst/>
                  <a:cxnLst>
                    <a:cxn ang="0">
                      <a:pos x="11" y="69"/>
                    </a:cxn>
                    <a:cxn ang="0">
                      <a:pos x="13" y="68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2"/>
                    </a:cxn>
                    <a:cxn ang="0">
                      <a:pos x="0" y="7"/>
                    </a:cxn>
                    <a:cxn ang="0">
                      <a:pos x="0" y="69"/>
                    </a:cxn>
                    <a:cxn ang="0">
                      <a:pos x="11" y="69"/>
                    </a:cxn>
                  </a:cxnLst>
                  <a:rect l="txL" t="txT" r="txR" b="txB"/>
                  <a:pathLst>
                    <a:path w="13" h="69">
                      <a:moveTo>
                        <a:pt x="11" y="69"/>
                      </a:moveTo>
                      <a:lnTo>
                        <a:pt x="13" y="68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0" y="7"/>
                      </a:lnTo>
                      <a:lnTo>
                        <a:pt x="0" y="69"/>
                      </a:lnTo>
                      <a:lnTo>
                        <a:pt x="11" y="69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5" name="Freeform 329"/>
                <p:cNvSpPr/>
                <p:nvPr/>
              </p:nvSpPr>
              <p:spPr>
                <a:xfrm>
                  <a:off x="1516" y="25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0" y="62"/>
                    </a:cxn>
                    <a:cxn ang="0">
                      <a:pos x="11" y="62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62"/>
                    </a:cxn>
                  </a:cxnLst>
                  <a:rect l="txL" t="txT" r="txR" b="txB"/>
                  <a:pathLst>
                    <a:path w="11" h="62">
                      <a:moveTo>
                        <a:pt x="0" y="62"/>
                      </a:moveTo>
                      <a:lnTo>
                        <a:pt x="11" y="62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6" name="Freeform 330"/>
                <p:cNvSpPr/>
                <p:nvPr/>
              </p:nvSpPr>
              <p:spPr>
                <a:xfrm>
                  <a:off x="1505" y="255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0" y="57"/>
                    </a:cxn>
                    <a:cxn ang="0">
                      <a:pos x="11" y="57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7"/>
                    </a:cxn>
                  </a:cxnLst>
                  <a:rect l="txL" t="txT" r="txR" b="txB"/>
                  <a:pathLst>
                    <a:path w="11" h="57">
                      <a:moveTo>
                        <a:pt x="0" y="57"/>
                      </a:moveTo>
                      <a:lnTo>
                        <a:pt x="11" y="57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7" name="Freeform 331"/>
                <p:cNvSpPr/>
                <p:nvPr/>
              </p:nvSpPr>
              <p:spPr>
                <a:xfrm>
                  <a:off x="1527" y="326"/>
                  <a:ext cx="13" cy="792"/>
                </a:xfrm>
                <a:custGeom>
                  <a:avLst/>
                  <a:gdLst>
                    <a:gd name="txL" fmla="*/ 0 w 13"/>
                    <a:gd name="txT" fmla="*/ 0 h 792"/>
                    <a:gd name="txR" fmla="*/ 13 w 13"/>
                    <a:gd name="txB" fmla="*/ 792 h 792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3" y="789"/>
                    </a:cxn>
                    <a:cxn ang="0">
                      <a:pos x="4" y="789"/>
                    </a:cxn>
                    <a:cxn ang="0">
                      <a:pos x="6" y="790"/>
                    </a:cxn>
                    <a:cxn ang="0">
                      <a:pos x="13" y="79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9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3" y="789"/>
                      </a:lnTo>
                      <a:lnTo>
                        <a:pt x="4" y="789"/>
                      </a:lnTo>
                      <a:lnTo>
                        <a:pt x="6" y="790"/>
                      </a:lnTo>
                      <a:lnTo>
                        <a:pt x="13" y="79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8" name="Freeform 332"/>
                <p:cNvSpPr/>
                <p:nvPr/>
              </p:nvSpPr>
              <p:spPr>
                <a:xfrm>
                  <a:off x="1516" y="326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5" y="787"/>
                    </a:cxn>
                    <a:cxn ang="0">
                      <a:pos x="7" y="787"/>
                    </a:cxn>
                    <a:cxn ang="0">
                      <a:pos x="9" y="787"/>
                    </a:cxn>
                    <a:cxn ang="0">
                      <a:pos x="11" y="7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5" y="787"/>
                      </a:lnTo>
                      <a:lnTo>
                        <a:pt x="7" y="787"/>
                      </a:lnTo>
                      <a:lnTo>
                        <a:pt x="9" y="787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29" name="Freeform 333"/>
                <p:cNvSpPr/>
                <p:nvPr/>
              </p:nvSpPr>
              <p:spPr>
                <a:xfrm>
                  <a:off x="1505" y="326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5" y="785"/>
                    </a:cxn>
                    <a:cxn ang="0">
                      <a:pos x="11" y="78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5" y="785"/>
                      </a:lnTo>
                      <a:lnTo>
                        <a:pt x="11" y="78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0" name="Freeform 334"/>
                <p:cNvSpPr/>
                <p:nvPr/>
              </p:nvSpPr>
              <p:spPr>
                <a:xfrm>
                  <a:off x="1540" y="326"/>
                  <a:ext cx="11" cy="800"/>
                </a:xfrm>
                <a:custGeom>
                  <a:avLst/>
                  <a:gdLst>
                    <a:gd name="txL" fmla="*/ 0 w 11"/>
                    <a:gd name="txT" fmla="*/ 0 h 800"/>
                    <a:gd name="txR" fmla="*/ 11 w 11"/>
                    <a:gd name="txB" fmla="*/ 800 h 800"/>
                  </a:gdLst>
                  <a:ahLst/>
                  <a:cxnLst>
                    <a:cxn ang="0">
                      <a:pos x="11" y="24"/>
                    </a:cxn>
                    <a:cxn ang="0">
                      <a:pos x="10" y="24"/>
                    </a:cxn>
                    <a:cxn ang="0">
                      <a:pos x="10" y="16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792"/>
                    </a:cxn>
                    <a:cxn ang="0">
                      <a:pos x="7" y="797"/>
                    </a:cxn>
                    <a:cxn ang="0">
                      <a:pos x="11" y="800"/>
                    </a:cxn>
                    <a:cxn ang="0">
                      <a:pos x="11" y="24"/>
                    </a:cxn>
                  </a:cxnLst>
                  <a:rect l="txL" t="txT" r="txR" b="txB"/>
                  <a:pathLst>
                    <a:path w="11" h="800">
                      <a:moveTo>
                        <a:pt x="11" y="24"/>
                      </a:moveTo>
                      <a:lnTo>
                        <a:pt x="10" y="24"/>
                      </a:lnTo>
                      <a:lnTo>
                        <a:pt x="10" y="16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792"/>
                      </a:lnTo>
                      <a:lnTo>
                        <a:pt x="7" y="797"/>
                      </a:lnTo>
                      <a:lnTo>
                        <a:pt x="11" y="800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1" name="Freeform 335"/>
                <p:cNvSpPr/>
                <p:nvPr/>
              </p:nvSpPr>
              <p:spPr>
                <a:xfrm>
                  <a:off x="1540" y="232"/>
                  <a:ext cx="11" cy="79"/>
                </a:xfrm>
                <a:custGeom>
                  <a:avLst/>
                  <a:gdLst>
                    <a:gd name="txL" fmla="*/ 0 w 11"/>
                    <a:gd name="txT" fmla="*/ 0 h 79"/>
                    <a:gd name="txR" fmla="*/ 11 w 11"/>
                    <a:gd name="txB" fmla="*/ 79 h 79"/>
                  </a:gdLst>
                  <a:ahLst/>
                  <a:cxnLst>
                    <a:cxn ang="0">
                      <a:pos x="10" y="56"/>
                    </a:cxn>
                    <a:cxn ang="0">
                      <a:pos x="11" y="56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1"/>
                    </a:cxn>
                    <a:cxn ang="0">
                      <a:pos x="0" y="79"/>
                    </a:cxn>
                    <a:cxn ang="0">
                      <a:pos x="7" y="76"/>
                    </a:cxn>
                    <a:cxn ang="0">
                      <a:pos x="10" y="65"/>
                    </a:cxn>
                    <a:cxn ang="0">
                      <a:pos x="10" y="56"/>
                    </a:cxn>
                  </a:cxnLst>
                  <a:rect l="txL" t="txT" r="txR" b="txB"/>
                  <a:pathLst>
                    <a:path w="11" h="79">
                      <a:moveTo>
                        <a:pt x="10" y="56"/>
                      </a:moveTo>
                      <a:lnTo>
                        <a:pt x="11" y="56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7" y="76"/>
                      </a:lnTo>
                      <a:lnTo>
                        <a:pt x="10" y="65"/>
                      </a:lnTo>
                      <a:lnTo>
                        <a:pt x="10" y="56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2" name="Freeform 336"/>
                <p:cNvSpPr/>
                <p:nvPr/>
              </p:nvSpPr>
              <p:spPr>
                <a:xfrm>
                  <a:off x="1540" y="-662"/>
                  <a:ext cx="11" cy="858"/>
                </a:xfrm>
                <a:custGeom>
                  <a:avLst/>
                  <a:gdLst>
                    <a:gd name="txL" fmla="*/ 0 w 11"/>
                    <a:gd name="txT" fmla="*/ 0 h 858"/>
                    <a:gd name="txR" fmla="*/ 11 w 11"/>
                    <a:gd name="txB" fmla="*/ 858 h 858"/>
                  </a:gdLst>
                  <a:ahLst/>
                  <a:cxnLst>
                    <a:cxn ang="0">
                      <a:pos x="0" y="847"/>
                    </a:cxn>
                    <a:cxn ang="0">
                      <a:pos x="6" y="852"/>
                    </a:cxn>
                    <a:cxn ang="0">
                      <a:pos x="11" y="858"/>
                    </a:cxn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847"/>
                    </a:cxn>
                  </a:cxnLst>
                  <a:rect l="txL" t="txT" r="txR" b="txB"/>
                  <a:pathLst>
                    <a:path w="11" h="858">
                      <a:moveTo>
                        <a:pt x="0" y="847"/>
                      </a:moveTo>
                      <a:lnTo>
                        <a:pt x="6" y="852"/>
                      </a:lnTo>
                      <a:lnTo>
                        <a:pt x="11" y="858"/>
                      </a:lnTo>
                      <a:lnTo>
                        <a:pt x="11" y="0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847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3" name="Freeform 337"/>
                <p:cNvSpPr/>
                <p:nvPr/>
              </p:nvSpPr>
              <p:spPr>
                <a:xfrm>
                  <a:off x="1493" y="256"/>
                  <a:ext cx="12" cy="56"/>
                </a:xfrm>
                <a:custGeom>
                  <a:avLst/>
                  <a:gdLst>
                    <a:gd name="txL" fmla="*/ 0 w 12"/>
                    <a:gd name="txT" fmla="*/ 0 h 56"/>
                    <a:gd name="txR" fmla="*/ 12 w 12"/>
                    <a:gd name="txB" fmla="*/ 56 h 56"/>
                  </a:gdLst>
                  <a:ahLst/>
                  <a:cxnLst>
                    <a:cxn ang="0">
                      <a:pos x="12" y="56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6"/>
                    </a:cxn>
                    <a:cxn ang="0">
                      <a:pos x="12" y="56"/>
                    </a:cxn>
                  </a:cxnLst>
                  <a:rect l="txL" t="txT" r="txR" b="txB"/>
                  <a:pathLst>
                    <a:path w="12" h="56">
                      <a:moveTo>
                        <a:pt x="12" y="56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4" name="Freeform 338"/>
                <p:cNvSpPr/>
                <p:nvPr/>
              </p:nvSpPr>
              <p:spPr>
                <a:xfrm>
                  <a:off x="1493" y="326"/>
                  <a:ext cx="12" cy="785"/>
                </a:xfrm>
                <a:custGeom>
                  <a:avLst/>
                  <a:gdLst>
                    <a:gd name="txL" fmla="*/ 0 w 12"/>
                    <a:gd name="txT" fmla="*/ 0 h 785"/>
                    <a:gd name="txR" fmla="*/ 12 w 12"/>
                    <a:gd name="txB" fmla="*/ 785 h 785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4" y="785"/>
                    </a:cxn>
                    <a:cxn ang="0">
                      <a:pos x="12" y="78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8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4" y="785"/>
                      </a:lnTo>
                      <a:lnTo>
                        <a:pt x="12" y="78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5" name="Freeform 339"/>
                <p:cNvSpPr/>
                <p:nvPr/>
              </p:nvSpPr>
              <p:spPr>
                <a:xfrm>
                  <a:off x="1436" y="1171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11" y="11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65"/>
                    </a:cxn>
                    <a:cxn ang="0">
                      <a:pos x="4" y="60"/>
                    </a:cxn>
                    <a:cxn ang="0">
                      <a:pos x="11" y="54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65">
                      <a:moveTo>
                        <a:pt x="11" y="11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4" y="60"/>
                      </a:lnTo>
                      <a:lnTo>
                        <a:pt x="11" y="5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6" name="Freeform 340"/>
                <p:cNvSpPr/>
                <p:nvPr/>
              </p:nvSpPr>
              <p:spPr>
                <a:xfrm>
                  <a:off x="1447" y="1182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1" y="39"/>
                    </a:cxn>
                    <a:cxn ang="0">
                      <a:pos x="11" y="7"/>
                    </a:cxn>
                    <a:cxn ang="0">
                      <a:pos x="3" y="3"/>
                    </a:cxn>
                  </a:cxnLst>
                  <a:rect l="txL" t="txT" r="txR" b="txB"/>
                  <a:pathLst>
                    <a:path w="11" h="4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7" name="Freeform 341"/>
                <p:cNvSpPr/>
                <p:nvPr/>
              </p:nvSpPr>
              <p:spPr>
                <a:xfrm>
                  <a:off x="1481" y="1195"/>
                  <a:ext cx="12" cy="41"/>
                </a:xfrm>
                <a:custGeom>
                  <a:avLst/>
                  <a:gdLst>
                    <a:gd name="txL" fmla="*/ 0 w 12"/>
                    <a:gd name="txT" fmla="*/ 0 h 41"/>
                    <a:gd name="txR" fmla="*/ 12 w 12"/>
                    <a:gd name="txB" fmla="*/ 41 h 4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12" y="41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4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2" y="4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8" name="Freeform 342"/>
                <p:cNvSpPr/>
                <p:nvPr/>
              </p:nvSpPr>
              <p:spPr>
                <a:xfrm>
                  <a:off x="1493" y="1196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7" y="45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4" y="0"/>
                    </a:cxn>
                  </a:cxnLst>
                  <a:rect l="txL" t="txT" r="txR" b="txB"/>
                  <a:pathLst>
                    <a:path w="12" h="50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7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39" name="Freeform 343"/>
                <p:cNvSpPr/>
                <p:nvPr/>
              </p:nvSpPr>
              <p:spPr>
                <a:xfrm>
                  <a:off x="1471" y="1192"/>
                  <a:ext cx="10" cy="35"/>
                </a:xfrm>
                <a:custGeom>
                  <a:avLst/>
                  <a:gdLst>
                    <a:gd name="txL" fmla="*/ 0 w 10"/>
                    <a:gd name="txT" fmla="*/ 0 h 35"/>
                    <a:gd name="txR" fmla="*/ 10 w 10"/>
                    <a:gd name="txB" fmla="*/ 35 h 35"/>
                  </a:gdLst>
                  <a:ahLst/>
                  <a:cxnLst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10" y="35"/>
                    </a:cxn>
                    <a:cxn ang="0">
                      <a:pos x="10" y="3"/>
                    </a:cxn>
                  </a:cxnLst>
                  <a:rect l="txL" t="txT" r="txR" b="txB"/>
                  <a:pathLst>
                    <a:path w="10" h="35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0" y="3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0" name="Freeform 344"/>
                <p:cNvSpPr/>
                <p:nvPr/>
              </p:nvSpPr>
              <p:spPr>
                <a:xfrm>
                  <a:off x="1458" y="1189"/>
                  <a:ext cx="13" cy="33"/>
                </a:xfrm>
                <a:custGeom>
                  <a:avLst/>
                  <a:gdLst>
                    <a:gd name="txL" fmla="*/ 0 w 13"/>
                    <a:gd name="txT" fmla="*/ 0 h 33"/>
                    <a:gd name="txR" fmla="*/ 13 w 13"/>
                    <a:gd name="txB" fmla="*/ 33 h 33"/>
                  </a:gdLst>
                  <a:ahLst/>
                  <a:cxnLst>
                    <a:cxn ang="0">
                      <a:pos x="4" y="32"/>
                    </a:cxn>
                    <a:cxn ang="0">
                      <a:pos x="13" y="33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4" y="32"/>
                    </a:cxn>
                  </a:cxnLst>
                  <a:rect l="txL" t="txT" r="txR" b="txB"/>
                  <a:pathLst>
                    <a:path w="13" h="33">
                      <a:moveTo>
                        <a:pt x="4" y="32"/>
                      </a:moveTo>
                      <a:lnTo>
                        <a:pt x="13" y="3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1" name="Freeform 345"/>
                <p:cNvSpPr/>
                <p:nvPr/>
              </p:nvSpPr>
              <p:spPr>
                <a:xfrm>
                  <a:off x="1505" y="1195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1"/>
                    </a:cxn>
                    <a:cxn ang="0">
                      <a:pos x="11" y="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2" name="Freeform 346"/>
                <p:cNvSpPr/>
                <p:nvPr/>
              </p:nvSpPr>
              <p:spPr>
                <a:xfrm>
                  <a:off x="1516" y="1192"/>
                  <a:ext cx="11" cy="78"/>
                </a:xfrm>
                <a:custGeom>
                  <a:avLst/>
                  <a:gdLst>
                    <a:gd name="txL" fmla="*/ 0 w 11"/>
                    <a:gd name="txT" fmla="*/ 0 h 78"/>
                    <a:gd name="txR" fmla="*/ 11 w 11"/>
                    <a:gd name="txB" fmla="*/ 78 h 78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0" y="65"/>
                    </a:cxn>
                    <a:cxn ang="0">
                      <a:pos x="11" y="7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65"/>
                      </a:lnTo>
                      <a:lnTo>
                        <a:pt x="11" y="7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3" name="Freeform 347"/>
                <p:cNvSpPr/>
                <p:nvPr/>
              </p:nvSpPr>
              <p:spPr>
                <a:xfrm>
                  <a:off x="1527" y="1189"/>
                  <a:ext cx="13" cy="92"/>
                </a:xfrm>
                <a:custGeom>
                  <a:avLst/>
                  <a:gdLst>
                    <a:gd name="txL" fmla="*/ 0 w 13"/>
                    <a:gd name="txT" fmla="*/ 0 h 92"/>
                    <a:gd name="txR" fmla="*/ 13 w 13"/>
                    <a:gd name="txB" fmla="*/ 92 h 92"/>
                  </a:gdLst>
                  <a:ahLst/>
                  <a:cxnLst>
                    <a:cxn ang="0">
                      <a:pos x="5" y="31"/>
                    </a:cxn>
                    <a:cxn ang="0">
                      <a:pos x="13" y="3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81"/>
                    </a:cxn>
                    <a:cxn ang="0">
                      <a:pos x="8" y="88"/>
                    </a:cxn>
                    <a:cxn ang="0">
                      <a:pos x="13" y="92"/>
                    </a:cxn>
                    <a:cxn ang="0">
                      <a:pos x="13" y="38"/>
                    </a:cxn>
                    <a:cxn ang="0">
                      <a:pos x="5" y="36"/>
                    </a:cxn>
                    <a:cxn ang="0">
                      <a:pos x="5" y="31"/>
                    </a:cxn>
                  </a:cxnLst>
                  <a:rect l="txL" t="txT" r="txR" b="txB"/>
                  <a:pathLst>
                    <a:path w="13" h="92">
                      <a:moveTo>
                        <a:pt x="5" y="31"/>
                      </a:moveTo>
                      <a:lnTo>
                        <a:pt x="13" y="3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1"/>
                      </a:lnTo>
                      <a:lnTo>
                        <a:pt x="8" y="88"/>
                      </a:lnTo>
                      <a:lnTo>
                        <a:pt x="13" y="92"/>
                      </a:lnTo>
                      <a:lnTo>
                        <a:pt x="13" y="38"/>
                      </a:lnTo>
                      <a:lnTo>
                        <a:pt x="5" y="36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4" name="Freeform 348"/>
                <p:cNvSpPr/>
                <p:nvPr/>
              </p:nvSpPr>
              <p:spPr>
                <a:xfrm>
                  <a:off x="1551" y="1170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0" y="12"/>
                    </a:cxn>
                    <a:cxn ang="0">
                      <a:pos x="0" y="52"/>
                    </a:cxn>
                    <a:cxn ang="0">
                      <a:pos x="11" y="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4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0" y="12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5" name="Freeform 349"/>
                <p:cNvSpPr/>
                <p:nvPr/>
              </p:nvSpPr>
              <p:spPr>
                <a:xfrm>
                  <a:off x="1540" y="1182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7" y="3"/>
                    </a:cxn>
                    <a:cxn ang="0">
                      <a:pos x="0" y="7"/>
                    </a:cxn>
                    <a:cxn ang="0">
                      <a:pos x="0" y="39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0" y="39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6" name="Freeform 350"/>
                <p:cNvSpPr/>
                <p:nvPr/>
              </p:nvSpPr>
              <p:spPr>
                <a:xfrm>
                  <a:off x="1458" y="1297"/>
                  <a:ext cx="13" cy="1771"/>
                </a:xfrm>
                <a:custGeom>
                  <a:avLst/>
                  <a:gdLst>
                    <a:gd name="txL" fmla="*/ 0 w 13"/>
                    <a:gd name="txT" fmla="*/ 0 h 1771"/>
                    <a:gd name="txR" fmla="*/ 13 w 13"/>
                    <a:gd name="txB" fmla="*/ 1771 h 1771"/>
                  </a:gdLst>
                  <a:ahLst/>
                  <a:cxnLst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1757"/>
                    </a:cxn>
                    <a:cxn ang="0">
                      <a:pos x="13" y="1771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1771">
                      <a:moveTo>
                        <a:pt x="13" y="0"/>
                      </a:move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1757"/>
                      </a:lnTo>
                      <a:lnTo>
                        <a:pt x="13" y="177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7" name="Freeform 351"/>
                <p:cNvSpPr/>
                <p:nvPr/>
              </p:nvSpPr>
              <p:spPr>
                <a:xfrm>
                  <a:off x="1471" y="1237"/>
                  <a:ext cx="10" cy="1842"/>
                </a:xfrm>
                <a:custGeom>
                  <a:avLst/>
                  <a:gdLst>
                    <a:gd name="txL" fmla="*/ 0 w 10"/>
                    <a:gd name="txT" fmla="*/ 0 h 1842"/>
                    <a:gd name="txR" fmla="*/ 10 w 10"/>
                    <a:gd name="txB" fmla="*/ 1842 h 1842"/>
                  </a:gdLst>
                  <a:ahLst/>
                  <a:cxnLst>
                    <a:cxn ang="0">
                      <a:pos x="1" y="60"/>
                    </a:cxn>
                    <a:cxn ang="0">
                      <a:pos x="0" y="60"/>
                    </a:cxn>
                    <a:cxn ang="0">
                      <a:pos x="0" y="1831"/>
                    </a:cxn>
                    <a:cxn ang="0">
                      <a:pos x="10" y="1842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2" y="45"/>
                    </a:cxn>
                    <a:cxn ang="0">
                      <a:pos x="4" y="52"/>
                    </a:cxn>
                    <a:cxn ang="0">
                      <a:pos x="1" y="60"/>
                    </a:cxn>
                  </a:cxnLst>
                  <a:rect l="txL" t="txT" r="txR" b="txB"/>
                  <a:pathLst>
                    <a:path w="10" h="1842">
                      <a:moveTo>
                        <a:pt x="1" y="60"/>
                      </a:moveTo>
                      <a:lnTo>
                        <a:pt x="0" y="60"/>
                      </a:lnTo>
                      <a:lnTo>
                        <a:pt x="0" y="1831"/>
                      </a:lnTo>
                      <a:lnTo>
                        <a:pt x="10" y="1842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4" y="52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8" name="Freeform 352"/>
                <p:cNvSpPr/>
                <p:nvPr/>
              </p:nvSpPr>
              <p:spPr>
                <a:xfrm>
                  <a:off x="1447" y="1296"/>
                  <a:ext cx="11" cy="1758"/>
                </a:xfrm>
                <a:custGeom>
                  <a:avLst/>
                  <a:gdLst>
                    <a:gd name="txL" fmla="*/ 0 w 11"/>
                    <a:gd name="txT" fmla="*/ 0 h 1758"/>
                    <a:gd name="txR" fmla="*/ 11 w 11"/>
                    <a:gd name="txB" fmla="*/ 1758 h 1758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1744"/>
                    </a:cxn>
                    <a:cxn ang="0">
                      <a:pos x="5" y="1750"/>
                    </a:cxn>
                    <a:cxn ang="0">
                      <a:pos x="11" y="1758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1758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1744"/>
                      </a:lnTo>
                      <a:lnTo>
                        <a:pt x="5" y="1750"/>
                      </a:lnTo>
                      <a:lnTo>
                        <a:pt x="11" y="175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49" name="Freeform 353"/>
                <p:cNvSpPr/>
                <p:nvPr/>
              </p:nvSpPr>
              <p:spPr>
                <a:xfrm>
                  <a:off x="1447" y="123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46"/>
                    </a:cxn>
                    <a:cxn ang="0">
                      <a:pos x="6" y="50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6" y="50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0" name="Freeform 354"/>
                <p:cNvSpPr/>
                <p:nvPr/>
              </p:nvSpPr>
              <p:spPr>
                <a:xfrm>
                  <a:off x="1436" y="1240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1" y="11"/>
                    </a:cxn>
                    <a:cxn ang="0">
                      <a:pos x="0" y="22"/>
                    </a:cxn>
                    <a:cxn ang="0">
                      <a:pos x="4" y="40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7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4" y="40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1" name="Freeform 355"/>
                <p:cNvSpPr/>
                <p:nvPr/>
              </p:nvSpPr>
              <p:spPr>
                <a:xfrm>
                  <a:off x="1436" y="1282"/>
                  <a:ext cx="11" cy="1758"/>
                </a:xfrm>
                <a:custGeom>
                  <a:avLst/>
                  <a:gdLst>
                    <a:gd name="txL" fmla="*/ 0 w 11"/>
                    <a:gd name="txT" fmla="*/ 0 h 1758"/>
                    <a:gd name="txR" fmla="*/ 11 w 11"/>
                    <a:gd name="txB" fmla="*/ 1758 h 1758"/>
                  </a:gdLst>
                  <a:ahLst/>
                  <a:cxnLst>
                    <a:cxn ang="0">
                      <a:pos x="2" y="5"/>
                    </a:cxn>
                    <a:cxn ang="0">
                      <a:pos x="0" y="0"/>
                    </a:cxn>
                    <a:cxn ang="0">
                      <a:pos x="0" y="1749"/>
                    </a:cxn>
                    <a:cxn ang="0">
                      <a:pos x="11" y="1758"/>
                    </a:cxn>
                    <a:cxn ang="0">
                      <a:pos x="11" y="14"/>
                    </a:cxn>
                    <a:cxn ang="0">
                      <a:pos x="2" y="5"/>
                    </a:cxn>
                  </a:cxnLst>
                  <a:rect l="txL" t="txT" r="txR" b="txB"/>
                  <a:pathLst>
                    <a:path w="11" h="1758">
                      <a:moveTo>
                        <a:pt x="2" y="5"/>
                      </a:moveTo>
                      <a:lnTo>
                        <a:pt x="0" y="0"/>
                      </a:lnTo>
                      <a:lnTo>
                        <a:pt x="0" y="1749"/>
                      </a:lnTo>
                      <a:lnTo>
                        <a:pt x="11" y="1758"/>
                      </a:lnTo>
                      <a:lnTo>
                        <a:pt x="11" y="1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2" name="Freeform 356"/>
                <p:cNvSpPr/>
                <p:nvPr/>
              </p:nvSpPr>
              <p:spPr>
                <a:xfrm>
                  <a:off x="1458" y="1236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0" y="45"/>
                    </a:cxn>
                    <a:cxn ang="0">
                      <a:pos x="13" y="45"/>
                    </a:cxn>
                    <a:cxn ang="0">
                      <a:pos x="13" y="1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0" y="45"/>
                    </a:cxn>
                  </a:cxnLst>
                  <a:rect l="txL" t="txT" r="txR" b="txB"/>
                  <a:pathLst>
                    <a:path w="13" h="48">
                      <a:moveTo>
                        <a:pt x="10" y="45"/>
                      </a:moveTo>
                      <a:lnTo>
                        <a:pt x="13" y="45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3" name="Freeform 357"/>
                <p:cNvSpPr/>
                <p:nvPr/>
              </p:nvSpPr>
              <p:spPr>
                <a:xfrm>
                  <a:off x="1481" y="1241"/>
                  <a:ext cx="12" cy="1853"/>
                </a:xfrm>
                <a:custGeom>
                  <a:avLst/>
                  <a:gdLst>
                    <a:gd name="txL" fmla="*/ 0 w 12"/>
                    <a:gd name="txT" fmla="*/ 0 h 1853"/>
                    <a:gd name="txR" fmla="*/ 12 w 12"/>
                    <a:gd name="txB" fmla="*/ 1853 h 1853"/>
                  </a:gdLst>
                  <a:ahLst/>
                  <a:cxnLst>
                    <a:cxn ang="0">
                      <a:pos x="12" y="6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1838"/>
                    </a:cxn>
                    <a:cxn ang="0">
                      <a:pos x="12" y="1853"/>
                    </a:cxn>
                    <a:cxn ang="0">
                      <a:pos x="12" y="6"/>
                    </a:cxn>
                  </a:cxnLst>
                  <a:rect l="txL" t="txT" r="txR" b="txB"/>
                  <a:pathLst>
                    <a:path w="12" h="1853">
                      <a:moveTo>
                        <a:pt x="12" y="6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1838"/>
                      </a:lnTo>
                      <a:lnTo>
                        <a:pt x="12" y="185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4" name="Freeform 358"/>
                <p:cNvSpPr/>
                <p:nvPr/>
              </p:nvSpPr>
              <p:spPr>
                <a:xfrm>
                  <a:off x="1516" y="1269"/>
                  <a:ext cx="11" cy="1864"/>
                </a:xfrm>
                <a:custGeom>
                  <a:avLst/>
                  <a:gdLst>
                    <a:gd name="txL" fmla="*/ 0 w 11"/>
                    <a:gd name="txT" fmla="*/ 0 h 1864"/>
                    <a:gd name="txR" fmla="*/ 11 w 11"/>
                    <a:gd name="txB" fmla="*/ 1864 h 1864"/>
                  </a:gdLst>
                  <a:ahLst/>
                  <a:cxnLst>
                    <a:cxn ang="0">
                      <a:pos x="11" y="11"/>
                    </a:cxn>
                    <a:cxn ang="0">
                      <a:pos x="0" y="0"/>
                    </a:cxn>
                    <a:cxn ang="0">
                      <a:pos x="0" y="1850"/>
                    </a:cxn>
                    <a:cxn ang="0">
                      <a:pos x="11" y="1864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1864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1850"/>
                      </a:lnTo>
                      <a:lnTo>
                        <a:pt x="11" y="186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5" name="Freeform 359"/>
                <p:cNvSpPr/>
                <p:nvPr/>
              </p:nvSpPr>
              <p:spPr>
                <a:xfrm>
                  <a:off x="1527" y="1280"/>
                  <a:ext cx="13" cy="1856"/>
                </a:xfrm>
                <a:custGeom>
                  <a:avLst/>
                  <a:gdLst>
                    <a:gd name="txL" fmla="*/ 0 w 13"/>
                    <a:gd name="txT" fmla="*/ 0 h 1856"/>
                    <a:gd name="txR" fmla="*/ 13 w 13"/>
                    <a:gd name="txB" fmla="*/ 1856 h 1856"/>
                  </a:gdLst>
                  <a:ahLst/>
                  <a:cxnLst>
                    <a:cxn ang="0">
                      <a:pos x="10" y="9"/>
                    </a:cxn>
                    <a:cxn ang="0">
                      <a:pos x="0" y="0"/>
                    </a:cxn>
                    <a:cxn ang="0">
                      <a:pos x="0" y="1853"/>
                    </a:cxn>
                    <a:cxn ang="0">
                      <a:pos x="3" y="1856"/>
                    </a:cxn>
                    <a:cxn ang="0">
                      <a:pos x="8" y="1854"/>
                    </a:cxn>
                    <a:cxn ang="0">
                      <a:pos x="13" y="1850"/>
                    </a:cxn>
                    <a:cxn ang="0">
                      <a:pos x="13" y="10"/>
                    </a:cxn>
                    <a:cxn ang="0">
                      <a:pos x="10" y="9"/>
                    </a:cxn>
                  </a:cxnLst>
                  <a:rect l="txL" t="txT" r="txR" b="txB"/>
                  <a:pathLst>
                    <a:path w="13" h="1855">
                      <a:moveTo>
                        <a:pt x="10" y="9"/>
                      </a:moveTo>
                      <a:lnTo>
                        <a:pt x="0" y="0"/>
                      </a:lnTo>
                      <a:lnTo>
                        <a:pt x="0" y="1853"/>
                      </a:lnTo>
                      <a:lnTo>
                        <a:pt x="3" y="1856"/>
                      </a:lnTo>
                      <a:lnTo>
                        <a:pt x="8" y="1854"/>
                      </a:lnTo>
                      <a:lnTo>
                        <a:pt x="13" y="1850"/>
                      </a:lnTo>
                      <a:lnTo>
                        <a:pt x="13" y="10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6" name="Freeform 360"/>
                <p:cNvSpPr/>
                <p:nvPr/>
              </p:nvSpPr>
              <p:spPr>
                <a:xfrm>
                  <a:off x="1505" y="1260"/>
                  <a:ext cx="11" cy="1859"/>
                </a:xfrm>
                <a:custGeom>
                  <a:avLst/>
                  <a:gdLst>
                    <a:gd name="txL" fmla="*/ 0 w 11"/>
                    <a:gd name="txT" fmla="*/ 0 h 1859"/>
                    <a:gd name="txR" fmla="*/ 11 w 11"/>
                    <a:gd name="txB" fmla="*/ 1859 h 1859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1846"/>
                    </a:cxn>
                    <a:cxn ang="0">
                      <a:pos x="11" y="1859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1859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1846"/>
                      </a:lnTo>
                      <a:lnTo>
                        <a:pt x="11" y="1859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7" name="Freeform 361"/>
                <p:cNvSpPr/>
                <p:nvPr/>
              </p:nvSpPr>
              <p:spPr>
                <a:xfrm>
                  <a:off x="1540" y="1227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9"/>
                    </a:cxn>
                    <a:cxn ang="0">
                      <a:pos x="7" y="5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11" y="64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64">
                      <a:moveTo>
                        <a:pt x="11" y="9"/>
                      </a:move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1" y="6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8" name="Freeform 362"/>
                <p:cNvSpPr/>
                <p:nvPr/>
              </p:nvSpPr>
              <p:spPr>
                <a:xfrm>
                  <a:off x="1551" y="1236"/>
                  <a:ext cx="1" cy="56"/>
                </a:xfrm>
                <a:custGeom>
                  <a:avLst/>
                  <a:gdLst>
                    <a:gd name="txL" fmla="*/ 0 w 1"/>
                    <a:gd name="txT" fmla="*/ 0 h 56"/>
                    <a:gd name="txR" fmla="*/ 1 w 1"/>
                    <a:gd name="txB" fmla="*/ 56 h 56"/>
                  </a:gdLst>
                  <a:ahLst/>
                  <a:cxnLst>
                    <a:cxn ang="0">
                      <a:pos x="1" y="8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" y="56"/>
                    </a:cxn>
                    <a:cxn ang="0">
                      <a:pos x="1" y="8"/>
                    </a:cxn>
                  </a:cxnLst>
                  <a:rect l="txL" t="txT" r="txR" b="txB"/>
                  <a:pathLst>
                    <a:path w="1" h="56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59" name="Freeform 363"/>
                <p:cNvSpPr/>
                <p:nvPr/>
              </p:nvSpPr>
              <p:spPr>
                <a:xfrm>
                  <a:off x="1551" y="1300"/>
                  <a:ext cx="11" cy="1824"/>
                </a:xfrm>
                <a:custGeom>
                  <a:avLst/>
                  <a:gdLst>
                    <a:gd name="txL" fmla="*/ 0 w 11"/>
                    <a:gd name="txT" fmla="*/ 0 h 1824"/>
                    <a:gd name="txR" fmla="*/ 11 w 11"/>
                    <a:gd name="txB" fmla="*/ 1824 h 1824"/>
                  </a:gdLst>
                  <a:ahLst/>
                  <a:cxnLst>
                    <a:cxn ang="0">
                      <a:pos x="11" y="2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24"/>
                    </a:cxn>
                    <a:cxn ang="0">
                      <a:pos x="11" y="181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1824">
                      <a:moveTo>
                        <a:pt x="11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24"/>
                      </a:lnTo>
                      <a:lnTo>
                        <a:pt x="11" y="181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0" name="Freeform 364"/>
                <p:cNvSpPr/>
                <p:nvPr/>
              </p:nvSpPr>
              <p:spPr>
                <a:xfrm>
                  <a:off x="1540" y="1290"/>
                  <a:ext cx="11" cy="1840"/>
                </a:xfrm>
                <a:custGeom>
                  <a:avLst/>
                  <a:gdLst>
                    <a:gd name="txL" fmla="*/ 0 w 11"/>
                    <a:gd name="txT" fmla="*/ 0 h 1840"/>
                    <a:gd name="txR" fmla="*/ 11 w 11"/>
                    <a:gd name="txB" fmla="*/ 1840 h 1840"/>
                  </a:gdLst>
                  <a:ahLst/>
                  <a:cxnLst>
                    <a:cxn ang="0">
                      <a:pos x="11" y="10"/>
                    </a:cxn>
                    <a:cxn ang="0">
                      <a:pos x="0" y="0"/>
                    </a:cxn>
                    <a:cxn ang="0">
                      <a:pos x="0" y="1840"/>
                    </a:cxn>
                    <a:cxn ang="0">
                      <a:pos x="5" y="1836"/>
                    </a:cxn>
                    <a:cxn ang="0">
                      <a:pos x="11" y="1834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1840">
                      <a:moveTo>
                        <a:pt x="11" y="10"/>
                      </a:moveTo>
                      <a:lnTo>
                        <a:pt x="0" y="0"/>
                      </a:lnTo>
                      <a:lnTo>
                        <a:pt x="0" y="1840"/>
                      </a:lnTo>
                      <a:lnTo>
                        <a:pt x="5" y="1836"/>
                      </a:lnTo>
                      <a:lnTo>
                        <a:pt x="11" y="183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1" name="Freeform 365"/>
                <p:cNvSpPr/>
                <p:nvPr/>
              </p:nvSpPr>
              <p:spPr>
                <a:xfrm>
                  <a:off x="1493" y="1247"/>
                  <a:ext cx="12" cy="1859"/>
                </a:xfrm>
                <a:custGeom>
                  <a:avLst/>
                  <a:gdLst>
                    <a:gd name="txL" fmla="*/ 0 w 12"/>
                    <a:gd name="txT" fmla="*/ 0 h 1859"/>
                    <a:gd name="txR" fmla="*/ 12 w 12"/>
                    <a:gd name="txB" fmla="*/ 1859 h 1859"/>
                  </a:gdLst>
                  <a:ahLst/>
                  <a:cxnLst>
                    <a:cxn ang="0">
                      <a:pos x="12" y="13"/>
                    </a:cxn>
                    <a:cxn ang="0">
                      <a:pos x="0" y="0"/>
                    </a:cxn>
                    <a:cxn ang="0">
                      <a:pos x="0" y="1847"/>
                    </a:cxn>
                    <a:cxn ang="0">
                      <a:pos x="12" y="1859"/>
                    </a:cxn>
                    <a:cxn ang="0">
                      <a:pos x="12" y="13"/>
                    </a:cxn>
                  </a:cxnLst>
                  <a:rect l="txL" t="txT" r="txR" b="txB"/>
                  <a:pathLst>
                    <a:path w="12" h="1859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847"/>
                      </a:lnTo>
                      <a:lnTo>
                        <a:pt x="12" y="1859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2" name="Freeform 366"/>
                <p:cNvSpPr/>
                <p:nvPr/>
              </p:nvSpPr>
              <p:spPr>
                <a:xfrm>
                  <a:off x="1056" y="-5461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3" name="Freeform 367"/>
                <p:cNvSpPr/>
                <p:nvPr/>
              </p:nvSpPr>
              <p:spPr>
                <a:xfrm>
                  <a:off x="1056" y="-641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4" name="Freeform 368"/>
                <p:cNvSpPr/>
                <p:nvPr/>
              </p:nvSpPr>
              <p:spPr>
                <a:xfrm>
                  <a:off x="1060" y="-7372"/>
                  <a:ext cx="27" cy="2"/>
                </a:xfrm>
                <a:custGeom>
                  <a:avLst/>
                  <a:gdLst>
                    <a:gd name="txL" fmla="*/ 0 w 27"/>
                    <a:gd name="txT" fmla="*/ 0 h 2"/>
                    <a:gd name="txR" fmla="*/ 27 w 27"/>
                    <a:gd name="txB" fmla="*/ 2 h 2"/>
                  </a:gdLst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7" y="0"/>
                    </a:cxn>
                  </a:cxnLst>
                  <a:rect l="txL" t="txT" r="txR" b="txB"/>
                  <a:pathLst>
                    <a:path w="27" h="2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5" name="Freeform 369"/>
                <p:cNvSpPr/>
                <p:nvPr/>
              </p:nvSpPr>
              <p:spPr>
                <a:xfrm>
                  <a:off x="1056" y="-737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1" y="2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31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6" name="Freeform 370"/>
                <p:cNvSpPr/>
                <p:nvPr/>
              </p:nvSpPr>
              <p:spPr>
                <a:xfrm>
                  <a:off x="1410" y="-10574"/>
                  <a:ext cx="135" cy="92"/>
                </a:xfrm>
                <a:custGeom>
                  <a:avLst/>
                  <a:gdLst>
                    <a:gd name="txL" fmla="*/ 0 w 135"/>
                    <a:gd name="txT" fmla="*/ 0 h 92"/>
                    <a:gd name="txR" fmla="*/ 135 w 135"/>
                    <a:gd name="txB" fmla="*/ 92 h 92"/>
                  </a:gdLst>
                  <a:ahLst/>
                  <a:cxnLst>
                    <a:cxn ang="0">
                      <a:pos x="97" y="0"/>
                    </a:cxn>
                    <a:cxn ang="0">
                      <a:pos x="95" y="5"/>
                    </a:cxn>
                    <a:cxn ang="0">
                      <a:pos x="118" y="18"/>
                    </a:cxn>
                    <a:cxn ang="0">
                      <a:pos x="126" y="28"/>
                    </a:cxn>
                    <a:cxn ang="0">
                      <a:pos x="128" y="40"/>
                    </a:cxn>
                    <a:cxn ang="0">
                      <a:pos x="127" y="40"/>
                    </a:cxn>
                    <a:cxn ang="0">
                      <a:pos x="127" y="42"/>
                    </a:cxn>
                    <a:cxn ang="0">
                      <a:pos x="127" y="44"/>
                    </a:cxn>
                    <a:cxn ang="0">
                      <a:pos x="127" y="49"/>
                    </a:cxn>
                    <a:cxn ang="0">
                      <a:pos x="123" y="57"/>
                    </a:cxn>
                    <a:cxn ang="0">
                      <a:pos x="120" y="59"/>
                    </a:cxn>
                    <a:cxn ang="0">
                      <a:pos x="117" y="63"/>
                    </a:cxn>
                    <a:cxn ang="0">
                      <a:pos x="111" y="68"/>
                    </a:cxn>
                    <a:cxn ang="0">
                      <a:pos x="101" y="70"/>
                    </a:cxn>
                    <a:cxn ang="0">
                      <a:pos x="91" y="74"/>
                    </a:cxn>
                    <a:cxn ang="0">
                      <a:pos x="78" y="75"/>
                    </a:cxn>
                    <a:cxn ang="0">
                      <a:pos x="66" y="77"/>
                    </a:cxn>
                    <a:cxn ang="0">
                      <a:pos x="52" y="75"/>
                    </a:cxn>
                    <a:cxn ang="0">
                      <a:pos x="41" y="74"/>
                    </a:cxn>
                    <a:cxn ang="0">
                      <a:pos x="22" y="67"/>
                    </a:cxn>
                    <a:cxn ang="0">
                      <a:pos x="13" y="60"/>
                    </a:cxn>
                    <a:cxn ang="0">
                      <a:pos x="8" y="55"/>
                    </a:cxn>
                    <a:cxn ang="0">
                      <a:pos x="5" y="48"/>
                    </a:cxn>
                    <a:cxn ang="0">
                      <a:pos x="5" y="40"/>
                    </a:cxn>
                    <a:cxn ang="0">
                      <a:pos x="12" y="18"/>
                    </a:cxn>
                    <a:cxn ang="0">
                      <a:pos x="35" y="5"/>
                    </a:cxn>
                    <a:cxn ang="0">
                      <a:pos x="33" y="0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0" y="38"/>
                    </a:cxn>
                    <a:cxn ang="0">
                      <a:pos x="0" y="49"/>
                    </a:cxn>
                    <a:cxn ang="0">
                      <a:pos x="3" y="60"/>
                    </a:cxn>
                    <a:cxn ang="0">
                      <a:pos x="10" y="69"/>
                    </a:cxn>
                    <a:cxn ang="0">
                      <a:pos x="18" y="78"/>
                    </a:cxn>
                    <a:cxn ang="0">
                      <a:pos x="40" y="88"/>
                    </a:cxn>
                    <a:cxn ang="0">
                      <a:pos x="52" y="90"/>
                    </a:cxn>
                    <a:cxn ang="0">
                      <a:pos x="67" y="92"/>
                    </a:cxn>
                    <a:cxn ang="0">
                      <a:pos x="75" y="90"/>
                    </a:cxn>
                    <a:cxn ang="0">
                      <a:pos x="83" y="90"/>
                    </a:cxn>
                    <a:cxn ang="0">
                      <a:pos x="97" y="88"/>
                    </a:cxn>
                    <a:cxn ang="0">
                      <a:pos x="102" y="85"/>
                    </a:cxn>
                    <a:cxn ang="0">
                      <a:pos x="105" y="84"/>
                    </a:cxn>
                    <a:cxn ang="0">
                      <a:pos x="108" y="84"/>
                    </a:cxn>
                    <a:cxn ang="0">
                      <a:pos x="118" y="79"/>
                    </a:cxn>
                    <a:cxn ang="0">
                      <a:pos x="121" y="74"/>
                    </a:cxn>
                    <a:cxn ang="0">
                      <a:pos x="122" y="72"/>
                    </a:cxn>
                    <a:cxn ang="0">
                      <a:pos x="125" y="70"/>
                    </a:cxn>
                    <a:cxn ang="0">
                      <a:pos x="130" y="62"/>
                    </a:cxn>
                    <a:cxn ang="0">
                      <a:pos x="133" y="52"/>
                    </a:cxn>
                    <a:cxn ang="0">
                      <a:pos x="135" y="42"/>
                    </a:cxn>
                    <a:cxn ang="0">
                      <a:pos x="132" y="28"/>
                    </a:cxn>
                    <a:cxn ang="0">
                      <a:pos x="125" y="15"/>
                    </a:cxn>
                    <a:cxn ang="0">
                      <a:pos x="97" y="0"/>
                    </a:cxn>
                  </a:cxnLst>
                  <a:rect l="txL" t="txT" r="txR" b="txB"/>
                  <a:pathLst>
                    <a:path w="135" h="92">
                      <a:moveTo>
                        <a:pt x="97" y="0"/>
                      </a:moveTo>
                      <a:lnTo>
                        <a:pt x="95" y="5"/>
                      </a:lnTo>
                      <a:lnTo>
                        <a:pt x="118" y="18"/>
                      </a:lnTo>
                      <a:lnTo>
                        <a:pt x="126" y="28"/>
                      </a:lnTo>
                      <a:lnTo>
                        <a:pt x="128" y="40"/>
                      </a:lnTo>
                      <a:lnTo>
                        <a:pt x="127" y="40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49"/>
                      </a:lnTo>
                      <a:lnTo>
                        <a:pt x="123" y="57"/>
                      </a:lnTo>
                      <a:lnTo>
                        <a:pt x="120" y="59"/>
                      </a:lnTo>
                      <a:lnTo>
                        <a:pt x="117" y="63"/>
                      </a:lnTo>
                      <a:lnTo>
                        <a:pt x="111" y="68"/>
                      </a:lnTo>
                      <a:lnTo>
                        <a:pt x="101" y="70"/>
                      </a:lnTo>
                      <a:lnTo>
                        <a:pt x="91" y="74"/>
                      </a:lnTo>
                      <a:lnTo>
                        <a:pt x="78" y="75"/>
                      </a:lnTo>
                      <a:lnTo>
                        <a:pt x="66" y="77"/>
                      </a:lnTo>
                      <a:lnTo>
                        <a:pt x="52" y="75"/>
                      </a:lnTo>
                      <a:lnTo>
                        <a:pt x="41" y="74"/>
                      </a:lnTo>
                      <a:lnTo>
                        <a:pt x="22" y="67"/>
                      </a:lnTo>
                      <a:lnTo>
                        <a:pt x="13" y="60"/>
                      </a:lnTo>
                      <a:lnTo>
                        <a:pt x="8" y="55"/>
                      </a:lnTo>
                      <a:lnTo>
                        <a:pt x="5" y="48"/>
                      </a:lnTo>
                      <a:lnTo>
                        <a:pt x="5" y="40"/>
                      </a:lnTo>
                      <a:lnTo>
                        <a:pt x="12" y="18"/>
                      </a:lnTo>
                      <a:lnTo>
                        <a:pt x="35" y="5"/>
                      </a:lnTo>
                      <a:lnTo>
                        <a:pt x="33" y="0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3" y="60"/>
                      </a:lnTo>
                      <a:lnTo>
                        <a:pt x="10" y="69"/>
                      </a:lnTo>
                      <a:lnTo>
                        <a:pt x="18" y="78"/>
                      </a:lnTo>
                      <a:lnTo>
                        <a:pt x="40" y="88"/>
                      </a:lnTo>
                      <a:lnTo>
                        <a:pt x="52" y="90"/>
                      </a:lnTo>
                      <a:lnTo>
                        <a:pt x="67" y="92"/>
                      </a:lnTo>
                      <a:lnTo>
                        <a:pt x="75" y="90"/>
                      </a:lnTo>
                      <a:lnTo>
                        <a:pt x="83" y="90"/>
                      </a:lnTo>
                      <a:lnTo>
                        <a:pt x="97" y="88"/>
                      </a:lnTo>
                      <a:lnTo>
                        <a:pt x="102" y="85"/>
                      </a:lnTo>
                      <a:lnTo>
                        <a:pt x="105" y="84"/>
                      </a:lnTo>
                      <a:lnTo>
                        <a:pt x="108" y="84"/>
                      </a:lnTo>
                      <a:lnTo>
                        <a:pt x="118" y="79"/>
                      </a:lnTo>
                      <a:lnTo>
                        <a:pt x="121" y="74"/>
                      </a:lnTo>
                      <a:lnTo>
                        <a:pt x="122" y="72"/>
                      </a:lnTo>
                      <a:lnTo>
                        <a:pt x="125" y="70"/>
                      </a:lnTo>
                      <a:lnTo>
                        <a:pt x="130" y="62"/>
                      </a:lnTo>
                      <a:lnTo>
                        <a:pt x="133" y="52"/>
                      </a:lnTo>
                      <a:lnTo>
                        <a:pt x="135" y="42"/>
                      </a:lnTo>
                      <a:lnTo>
                        <a:pt x="132" y="28"/>
                      </a:lnTo>
                      <a:lnTo>
                        <a:pt x="125" y="1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7" name="Freeform 371"/>
                <p:cNvSpPr>
                  <a:spLocks noEditPoints="1"/>
                </p:cNvSpPr>
                <p:nvPr/>
              </p:nvSpPr>
              <p:spPr>
                <a:xfrm>
                  <a:off x="1416" y="-10385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27" y="77"/>
                    </a:cxn>
                    <a:cxn ang="0">
                      <a:pos x="51" y="83"/>
                    </a:cxn>
                    <a:cxn ang="0">
                      <a:pos x="81" y="83"/>
                    </a:cxn>
                    <a:cxn ang="0">
                      <a:pos x="100" y="78"/>
                    </a:cxn>
                    <a:cxn ang="0">
                      <a:pos x="106" y="77"/>
                    </a:cxn>
                    <a:cxn ang="0">
                      <a:pos x="114" y="73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6" y="5"/>
                    </a:cxn>
                    <a:cxn ang="0">
                      <a:pos x="81" y="0"/>
                    </a:cxn>
                    <a:cxn ang="0">
                      <a:pos x="50" y="0"/>
                    </a:cxn>
                    <a:cxn ang="0">
                      <a:pos x="26" y="5"/>
                    </a:cxn>
                    <a:cxn ang="0">
                      <a:pos x="4" y="25"/>
                    </a:cxn>
                    <a:cxn ang="0">
                      <a:pos x="0" y="43"/>
                    </a:cxn>
                    <a:cxn ang="0">
                      <a:pos x="4" y="59"/>
                    </a:cxn>
                    <a:cxn ang="0">
                      <a:pos x="19" y="73"/>
                    </a:cxn>
                    <a:cxn ang="0">
                      <a:pos x="52" y="69"/>
                    </a:cxn>
                    <a:cxn ang="0">
                      <a:pos x="30" y="64"/>
                    </a:cxn>
                    <a:cxn ang="0">
                      <a:pos x="14" y="57"/>
                    </a:cxn>
                    <a:cxn ang="0">
                      <a:pos x="6" y="43"/>
                    </a:cxn>
                    <a:cxn ang="0">
                      <a:pos x="10" y="30"/>
                    </a:cxn>
                    <a:cxn ang="0">
                      <a:pos x="22" y="23"/>
                    </a:cxn>
                    <a:cxn ang="0">
                      <a:pos x="112" y="23"/>
                    </a:cxn>
                    <a:cxn ang="0">
                      <a:pos x="124" y="31"/>
                    </a:cxn>
                    <a:cxn ang="0">
                      <a:pos x="129" y="43"/>
                    </a:cxn>
                    <a:cxn ang="0">
                      <a:pos x="124" y="53"/>
                    </a:cxn>
                    <a:cxn ang="0">
                      <a:pos x="112" y="62"/>
                    </a:cxn>
                    <a:cxn ang="0">
                      <a:pos x="100" y="64"/>
                    </a:cxn>
                    <a:cxn ang="0">
                      <a:pos x="92" y="68"/>
                    </a:cxn>
                    <a:cxn ang="0">
                      <a:pos x="72" y="69"/>
                    </a:cxn>
                    <a:cxn ang="0">
                      <a:pos x="66" y="70"/>
                    </a:cxn>
                  </a:cxnLst>
                  <a:rect l="txL" t="txT" r="txR" b="txB"/>
                  <a:pathLst>
                    <a:path w="135" h="84">
                      <a:moveTo>
                        <a:pt x="19" y="73"/>
                      </a:moveTo>
                      <a:lnTo>
                        <a:pt x="27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2" y="77"/>
                      </a:lnTo>
                      <a:lnTo>
                        <a:pt x="106" y="77"/>
                      </a:lnTo>
                      <a:lnTo>
                        <a:pt x="111" y="74"/>
                      </a:lnTo>
                      <a:lnTo>
                        <a:pt x="114" y="73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6" y="5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5"/>
                      </a:lnTo>
                      <a:lnTo>
                        <a:pt x="17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4"/>
                      </a:lnTo>
                      <a:lnTo>
                        <a:pt x="22" y="62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6" y="43"/>
                      </a:lnTo>
                      <a:lnTo>
                        <a:pt x="6" y="35"/>
                      </a:lnTo>
                      <a:lnTo>
                        <a:pt x="10" y="30"/>
                      </a:lnTo>
                      <a:lnTo>
                        <a:pt x="14" y="25"/>
                      </a:lnTo>
                      <a:lnTo>
                        <a:pt x="22" y="23"/>
                      </a:lnTo>
                      <a:lnTo>
                        <a:pt x="66" y="15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7" y="36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2" y="62"/>
                      </a:lnTo>
                      <a:lnTo>
                        <a:pt x="104" y="64"/>
                      </a:lnTo>
                      <a:lnTo>
                        <a:pt x="100" y="64"/>
                      </a:lnTo>
                      <a:lnTo>
                        <a:pt x="97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8" name="Freeform 372"/>
                <p:cNvSpPr/>
                <p:nvPr/>
              </p:nvSpPr>
              <p:spPr>
                <a:xfrm>
                  <a:off x="1436" y="-10364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39"/>
                    </a:cxn>
                    <a:cxn ang="0">
                      <a:pos x="2" y="41"/>
                    </a:cxn>
                    <a:cxn ang="0">
                      <a:pos x="4" y="41"/>
                    </a:cxn>
                    <a:cxn ang="0">
                      <a:pos x="6" y="42"/>
                    </a:cxn>
                    <a:cxn ang="0">
                      <a:pos x="11" y="4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4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9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69" name="Freeform 373"/>
                <p:cNvSpPr/>
                <p:nvPr/>
              </p:nvSpPr>
              <p:spPr>
                <a:xfrm>
                  <a:off x="1422" y="-10352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0" name="Freeform 374"/>
                <p:cNvSpPr/>
                <p:nvPr/>
              </p:nvSpPr>
              <p:spPr>
                <a:xfrm>
                  <a:off x="1425" y="-10361"/>
                  <a:ext cx="11" cy="36"/>
                </a:xfrm>
                <a:custGeom>
                  <a:avLst/>
                  <a:gdLst>
                    <a:gd name="txL" fmla="*/ 0 w 11"/>
                    <a:gd name="txT" fmla="*/ 0 h 36"/>
                    <a:gd name="txR" fmla="*/ 11 w 11"/>
                    <a:gd name="txB" fmla="*/ 36 h 36"/>
                  </a:gdLst>
                  <a:ahLst/>
                  <a:cxnLst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3" y="31"/>
                    </a:cxn>
                    <a:cxn ang="0">
                      <a:pos x="11" y="36"/>
                    </a:cxn>
                    <a:cxn ang="0">
                      <a:pos x="11" y="0"/>
                    </a:cxn>
                    <a:cxn ang="0">
                      <a:pos x="0" y="9"/>
                    </a:cxn>
                  </a:cxnLst>
                  <a:rect l="txL" t="txT" r="txR" b="txB"/>
                  <a:pathLst>
                    <a:path w="11" h="36">
                      <a:moveTo>
                        <a:pt x="0" y="9"/>
                      </a:moveTo>
                      <a:lnTo>
                        <a:pt x="0" y="26"/>
                      </a:lnTo>
                      <a:lnTo>
                        <a:pt x="3" y="31"/>
                      </a:lnTo>
                      <a:lnTo>
                        <a:pt x="11" y="36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1" name="Freeform 375"/>
                <p:cNvSpPr/>
                <p:nvPr/>
              </p:nvSpPr>
              <p:spPr>
                <a:xfrm>
                  <a:off x="1447" y="-10366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6"/>
                    </a:cxn>
                    <a:cxn ang="0">
                      <a:pos x="11" y="49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2" name="Freeform 376"/>
                <p:cNvSpPr/>
                <p:nvPr/>
              </p:nvSpPr>
              <p:spPr>
                <a:xfrm>
                  <a:off x="1481" y="-1037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" y="55"/>
                    </a:cxn>
                    <a:cxn ang="0">
                      <a:pos x="12" y="55"/>
                    </a:cxn>
                    <a:cxn ang="0">
                      <a:pos x="1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" y="55"/>
                    </a:cxn>
                  </a:cxnLst>
                  <a:rect l="txL" t="txT" r="txR" b="txB"/>
                  <a:pathLst>
                    <a:path w="12" h="55">
                      <a:moveTo>
                        <a:pt x="1" y="55"/>
                      </a:moveTo>
                      <a:lnTo>
                        <a:pt x="12" y="55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5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3" name="Freeform 377"/>
                <p:cNvSpPr/>
                <p:nvPr/>
              </p:nvSpPr>
              <p:spPr>
                <a:xfrm>
                  <a:off x="1471" y="-10370"/>
                  <a:ext cx="10" cy="55"/>
                </a:xfrm>
                <a:custGeom>
                  <a:avLst/>
                  <a:gdLst>
                    <a:gd name="txL" fmla="*/ 0 w 10"/>
                    <a:gd name="txT" fmla="*/ 0 h 55"/>
                    <a:gd name="txR" fmla="*/ 10 w 10"/>
                    <a:gd name="txB" fmla="*/ 55 h 55"/>
                  </a:gdLst>
                  <a:ahLst/>
                  <a:cxnLst>
                    <a:cxn ang="0">
                      <a:pos x="0" y="54"/>
                    </a:cxn>
                    <a:cxn ang="0">
                      <a:pos x="10" y="55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0" h="55">
                      <a:moveTo>
                        <a:pt x="0" y="54"/>
                      </a:moveTo>
                      <a:lnTo>
                        <a:pt x="10" y="55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4" name="Freeform 378"/>
                <p:cNvSpPr/>
                <p:nvPr/>
              </p:nvSpPr>
              <p:spPr>
                <a:xfrm>
                  <a:off x="1458" y="-10369"/>
                  <a:ext cx="13" cy="53"/>
                </a:xfrm>
                <a:custGeom>
                  <a:avLst/>
                  <a:gdLst>
                    <a:gd name="txL" fmla="*/ 0 w 13"/>
                    <a:gd name="txT" fmla="*/ 0 h 53"/>
                    <a:gd name="txR" fmla="*/ 13 w 13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3" y="53"/>
                    </a:cxn>
                    <a:cxn ang="0">
                      <a:pos x="13" y="0"/>
                    </a:cxn>
                    <a:cxn ang="0">
                      <a:pos x="0" y="3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3" h="52">
                      <a:moveTo>
                        <a:pt x="0" y="52"/>
                      </a:moveTo>
                      <a:lnTo>
                        <a:pt x="13" y="53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5" name="Freeform 379"/>
                <p:cNvSpPr/>
                <p:nvPr/>
              </p:nvSpPr>
              <p:spPr>
                <a:xfrm>
                  <a:off x="1493" y="-10369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3"/>
                    </a:cxn>
                    <a:cxn ang="0">
                      <a:pos x="12" y="53"/>
                    </a:cxn>
                    <a:cxn ang="0">
                      <a:pos x="12" y="3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6" name="Freeform 380"/>
                <p:cNvSpPr/>
                <p:nvPr/>
              </p:nvSpPr>
              <p:spPr>
                <a:xfrm>
                  <a:off x="1527" y="-10362"/>
                  <a:ext cx="13" cy="39"/>
                </a:xfrm>
                <a:custGeom>
                  <a:avLst/>
                  <a:gdLst>
                    <a:gd name="txL" fmla="*/ 0 w 13"/>
                    <a:gd name="txT" fmla="*/ 0 h 39"/>
                    <a:gd name="txR" fmla="*/ 13 w 13"/>
                    <a:gd name="txB" fmla="*/ 39 h 39"/>
                  </a:gdLst>
                  <a:ahLst/>
                  <a:cxnLst>
                    <a:cxn ang="0">
                      <a:pos x="13" y="6"/>
                    </a:cxn>
                    <a:cxn ang="0">
                      <a:pos x="8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1" y="39"/>
                    </a:cxn>
                    <a:cxn ang="0">
                      <a:pos x="8" y="34"/>
                    </a:cxn>
                    <a:cxn ang="0">
                      <a:pos x="13" y="31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39">
                      <a:moveTo>
                        <a:pt x="13" y="6"/>
                      </a:move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8" y="34"/>
                      </a:lnTo>
                      <a:lnTo>
                        <a:pt x="13" y="31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7" name="Freeform 381"/>
                <p:cNvSpPr/>
                <p:nvPr/>
              </p:nvSpPr>
              <p:spPr>
                <a:xfrm>
                  <a:off x="1516" y="-10365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4"/>
                    </a:cxn>
                    <a:cxn ang="0">
                      <a:pos x="11" y="42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8" name="Freeform 382"/>
                <p:cNvSpPr/>
                <p:nvPr/>
              </p:nvSpPr>
              <p:spPr>
                <a:xfrm>
                  <a:off x="1505" y="-1036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0" y="50"/>
                    </a:cxn>
                    <a:cxn ang="0">
                      <a:pos x="11" y="48"/>
                    </a:cxn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1" h="50">
                      <a:moveTo>
                        <a:pt x="0" y="50"/>
                      </a:moveTo>
                      <a:lnTo>
                        <a:pt x="11" y="48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79" name="Freeform 383"/>
                <p:cNvSpPr/>
                <p:nvPr/>
              </p:nvSpPr>
              <p:spPr>
                <a:xfrm>
                  <a:off x="1540" y="-10356"/>
                  <a:ext cx="5" cy="25"/>
                </a:xfrm>
                <a:custGeom>
                  <a:avLst/>
                  <a:gdLst>
                    <a:gd name="txL" fmla="*/ 0 w 5"/>
                    <a:gd name="txT" fmla="*/ 0 h 25"/>
                    <a:gd name="txR" fmla="*/ 5 w 5"/>
                    <a:gd name="txB" fmla="*/ 25 h 25"/>
                  </a:gdLst>
                  <a:ahLst/>
                  <a:cxnLst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3" y="19"/>
                    </a:cxn>
                    <a:cxn ang="0">
                      <a:pos x="5" y="14"/>
                    </a:cxn>
                    <a:cxn ang="0">
                      <a:pos x="3" y="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" h="25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0" name="Freeform 384"/>
                <p:cNvSpPr>
                  <a:spLocks noEditPoints="1"/>
                </p:cNvSpPr>
                <p:nvPr/>
              </p:nvSpPr>
              <p:spPr>
                <a:xfrm>
                  <a:off x="1416" y="-1028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27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14" y="74"/>
                    </a:cxn>
                    <a:cxn ang="0">
                      <a:pos x="124" y="67"/>
                    </a:cxn>
                    <a:cxn ang="0">
                      <a:pos x="131" y="54"/>
                    </a:cxn>
                    <a:cxn ang="0">
                      <a:pos x="135" y="43"/>
                    </a:cxn>
                    <a:cxn ang="0">
                      <a:pos x="130" y="25"/>
                    </a:cxn>
                    <a:cxn ang="0">
                      <a:pos x="117" y="13"/>
                    </a:cxn>
                    <a:cxn ang="0">
                      <a:pos x="95" y="3"/>
                    </a:cxn>
                    <a:cxn ang="0">
                      <a:pos x="66" y="0"/>
                    </a:cxn>
                    <a:cxn ang="0">
                      <a:pos x="37" y="3"/>
                    </a:cxn>
                    <a:cxn ang="0">
                      <a:pos x="17" y="13"/>
                    </a:cxn>
                    <a:cxn ang="0">
                      <a:pos x="4" y="25"/>
                    </a:cxn>
                    <a:cxn ang="0">
                      <a:pos x="0" y="43"/>
                    </a:cxn>
                    <a:cxn ang="0">
                      <a:pos x="4" y="59"/>
                    </a:cxn>
                    <a:cxn ang="0">
                      <a:pos x="19" y="74"/>
                    </a:cxn>
                    <a:cxn ang="0">
                      <a:pos x="52" y="69"/>
                    </a:cxn>
                    <a:cxn ang="0">
                      <a:pos x="30" y="65"/>
                    </a:cxn>
                    <a:cxn ang="0">
                      <a:pos x="14" y="58"/>
                    </a:cxn>
                    <a:cxn ang="0">
                      <a:pos x="6" y="48"/>
                    </a:cxn>
                    <a:cxn ang="0">
                      <a:pos x="10" y="32"/>
                    </a:cxn>
                    <a:cxn ang="0">
                      <a:pos x="22" y="23"/>
                    </a:cxn>
                    <a:cxn ang="0">
                      <a:pos x="112" y="23"/>
                    </a:cxn>
                    <a:cxn ang="0">
                      <a:pos x="124" y="32"/>
                    </a:cxn>
                    <a:cxn ang="0">
                      <a:pos x="129" y="43"/>
                    </a:cxn>
                    <a:cxn ang="0">
                      <a:pos x="125" y="50"/>
                    </a:cxn>
                    <a:cxn ang="0">
                      <a:pos x="124" y="52"/>
                    </a:cxn>
                    <a:cxn ang="0">
                      <a:pos x="119" y="58"/>
                    </a:cxn>
                    <a:cxn ang="0">
                      <a:pos x="104" y="65"/>
                    </a:cxn>
                    <a:cxn ang="0">
                      <a:pos x="80" y="69"/>
                    </a:cxn>
                    <a:cxn ang="0">
                      <a:pos x="69" y="69"/>
                    </a:cxn>
                  </a:cxnLst>
                  <a:rect l="txL" t="txT" r="txR" b="tx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1" y="75"/>
                      </a:lnTo>
                      <a:lnTo>
                        <a:pt x="114" y="74"/>
                      </a:lnTo>
                      <a:lnTo>
                        <a:pt x="117" y="74"/>
                      </a:lnTo>
                      <a:lnTo>
                        <a:pt x="124" y="67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3"/>
                      </a:lnTo>
                      <a:lnTo>
                        <a:pt x="106" y="7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7"/>
                      </a:lnTo>
                      <a:lnTo>
                        <a:pt x="17" y="13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7"/>
                      </a:lnTo>
                      <a:lnTo>
                        <a:pt x="19" y="74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5"/>
                      </a:ln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10" y="32"/>
                      </a:lnTo>
                      <a:lnTo>
                        <a:pt x="14" y="27"/>
                      </a:lnTo>
                      <a:lnTo>
                        <a:pt x="22" y="23"/>
                      </a:lnTo>
                      <a:lnTo>
                        <a:pt x="66" y="17"/>
                      </a:lnTo>
                      <a:lnTo>
                        <a:pt x="112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7" y="37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104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1" name="Freeform 385"/>
                <p:cNvSpPr/>
                <p:nvPr/>
              </p:nvSpPr>
              <p:spPr>
                <a:xfrm>
                  <a:off x="1425" y="-10256"/>
                  <a:ext cx="11" cy="38"/>
                </a:xfrm>
                <a:custGeom>
                  <a:avLst/>
                  <a:gdLst>
                    <a:gd name="txL" fmla="*/ 0 w 11"/>
                    <a:gd name="txT" fmla="*/ 0 h 38"/>
                    <a:gd name="txR" fmla="*/ 11 w 11"/>
                    <a:gd name="txB" fmla="*/ 38 h 38"/>
                  </a:gdLst>
                  <a:ahLst/>
                  <a:cxnLst>
                    <a:cxn ang="0">
                      <a:pos x="0" y="28"/>
                    </a:cxn>
                    <a:cxn ang="0">
                      <a:pos x="3" y="33"/>
                    </a:cxn>
                    <a:cxn ang="0">
                      <a:pos x="11" y="38"/>
                    </a:cxn>
                    <a:cxn ang="0">
                      <a:pos x="11" y="0"/>
                    </a:cxn>
                    <a:cxn ang="0">
                      <a:pos x="0" y="10"/>
                    </a:cxn>
                    <a:cxn ang="0">
                      <a:pos x="0" y="28"/>
                    </a:cxn>
                  </a:cxnLst>
                  <a:rect l="txL" t="txT" r="txR" b="txB"/>
                  <a:pathLst>
                    <a:path w="11" h="38">
                      <a:moveTo>
                        <a:pt x="0" y="28"/>
                      </a:moveTo>
                      <a:lnTo>
                        <a:pt x="3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2" name="Freeform 386"/>
                <p:cNvSpPr/>
                <p:nvPr/>
              </p:nvSpPr>
              <p:spPr>
                <a:xfrm>
                  <a:off x="1436" y="-10258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0" y="40"/>
                    </a:cxn>
                    <a:cxn ang="0">
                      <a:pos x="2" y="41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40"/>
                    </a:cxn>
                  </a:cxnLst>
                  <a:rect l="txL" t="txT" r="txR" b="txB"/>
                  <a:pathLst>
                    <a:path w="11" h="43">
                      <a:moveTo>
                        <a:pt x="0" y="40"/>
                      </a:moveTo>
                      <a:lnTo>
                        <a:pt x="2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3" name="Freeform 387"/>
                <p:cNvSpPr/>
                <p:nvPr/>
              </p:nvSpPr>
              <p:spPr>
                <a:xfrm>
                  <a:off x="1447" y="-10261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6"/>
                    </a:cxn>
                    <a:cxn ang="0">
                      <a:pos x="11" y="49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4" name="Freeform 388"/>
                <p:cNvSpPr/>
                <p:nvPr/>
              </p:nvSpPr>
              <p:spPr>
                <a:xfrm>
                  <a:off x="1481" y="-10263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1" y="53"/>
                    </a:cxn>
                    <a:cxn ang="0">
                      <a:pos x="12" y="53"/>
                    </a:cxn>
                    <a:cxn ang="0">
                      <a:pos x="1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" y="53"/>
                    </a:cxn>
                  </a:cxnLst>
                  <a:rect l="txL" t="txT" r="txR" b="txB"/>
                  <a:pathLst>
                    <a:path w="12" h="52">
                      <a:moveTo>
                        <a:pt x="1" y="53"/>
                      </a:moveTo>
                      <a:lnTo>
                        <a:pt x="12" y="53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5" name="Freeform 389"/>
                <p:cNvSpPr/>
                <p:nvPr/>
              </p:nvSpPr>
              <p:spPr>
                <a:xfrm>
                  <a:off x="1471" y="-10263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6" name="Freeform 390"/>
                <p:cNvSpPr/>
                <p:nvPr/>
              </p:nvSpPr>
              <p:spPr>
                <a:xfrm>
                  <a:off x="1458" y="-10262"/>
                  <a:ext cx="13" cy="51"/>
                </a:xfrm>
                <a:custGeom>
                  <a:avLst/>
                  <a:gdLst>
                    <a:gd name="txL" fmla="*/ 0 w 13"/>
                    <a:gd name="txT" fmla="*/ 0 h 51"/>
                    <a:gd name="txR" fmla="*/ 13 w 13"/>
                    <a:gd name="txB" fmla="*/ 51 h 51"/>
                  </a:gdLst>
                  <a:ahLst/>
                  <a:cxnLst>
                    <a:cxn ang="0">
                      <a:pos x="0" y="50"/>
                    </a:cxn>
                    <a:cxn ang="0">
                      <a:pos x="13" y="51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3" h="51">
                      <a:moveTo>
                        <a:pt x="0" y="50"/>
                      </a:moveTo>
                      <a:lnTo>
                        <a:pt x="13" y="51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7" name="Freeform 391"/>
                <p:cNvSpPr/>
                <p:nvPr/>
              </p:nvSpPr>
              <p:spPr>
                <a:xfrm>
                  <a:off x="1422" y="-10246"/>
                  <a:ext cx="3" cy="18"/>
                </a:xfrm>
                <a:custGeom>
                  <a:avLst/>
                  <a:gdLst>
                    <a:gd name="txL" fmla="*/ 0 w 3"/>
                    <a:gd name="txT" fmla="*/ 0 h 18"/>
                    <a:gd name="txR" fmla="*/ 3 w 3"/>
                    <a:gd name="txB" fmla="*/ 18 h 18"/>
                  </a:gdLst>
                  <a:ahLst/>
                  <a:cxnLst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3" y="18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8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8" name="Freeform 392"/>
                <p:cNvSpPr/>
                <p:nvPr/>
              </p:nvSpPr>
              <p:spPr>
                <a:xfrm>
                  <a:off x="1493" y="-10262"/>
                  <a:ext cx="12" cy="52"/>
                </a:xfrm>
                <a:custGeom>
                  <a:avLst/>
                  <a:gdLst>
                    <a:gd name="txL" fmla="*/ 0 w 12"/>
                    <a:gd name="txT" fmla="*/ 0 h 52"/>
                    <a:gd name="txR" fmla="*/ 12 w 12"/>
                    <a:gd name="txB" fmla="*/ 52 h 52"/>
                  </a:gdLst>
                  <a:ahLst/>
                  <a:cxnLst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5" y="51"/>
                    </a:cxn>
                    <a:cxn ang="0">
                      <a:pos x="12" y="51"/>
                    </a:cxn>
                    <a:cxn ang="0">
                      <a:pos x="12" y="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12" y="51"/>
                      </a:lnTo>
                      <a:lnTo>
                        <a:pt x="1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89" name="Freeform 393"/>
                <p:cNvSpPr/>
                <p:nvPr/>
              </p:nvSpPr>
              <p:spPr>
                <a:xfrm>
                  <a:off x="1505" y="-1026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0" name="Freeform 394"/>
                <p:cNvSpPr/>
                <p:nvPr/>
              </p:nvSpPr>
              <p:spPr>
                <a:xfrm>
                  <a:off x="1527" y="-10257"/>
                  <a:ext cx="13" cy="40"/>
                </a:xfrm>
                <a:custGeom>
                  <a:avLst/>
                  <a:gdLst>
                    <a:gd name="txL" fmla="*/ 0 w 13"/>
                    <a:gd name="txT" fmla="*/ 0 h 40"/>
                    <a:gd name="txR" fmla="*/ 13 w 13"/>
                    <a:gd name="txB" fmla="*/ 40 h 40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8" y="35"/>
                    </a:cxn>
                    <a:cxn ang="0">
                      <a:pos x="13" y="32"/>
                    </a:cxn>
                    <a:cxn ang="0">
                      <a:pos x="13" y="7"/>
                    </a:cxn>
                    <a:cxn ang="0">
                      <a:pos x="8" y="4"/>
                    </a:cxn>
                    <a:cxn ang="0">
                      <a:pos x="4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3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8" y="35"/>
                      </a:lnTo>
                      <a:lnTo>
                        <a:pt x="13" y="32"/>
                      </a:lnTo>
                      <a:lnTo>
                        <a:pt x="13" y="7"/>
                      </a:lnTo>
                      <a:lnTo>
                        <a:pt x="8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1" name="Freeform 395"/>
                <p:cNvSpPr/>
                <p:nvPr/>
              </p:nvSpPr>
              <p:spPr>
                <a:xfrm>
                  <a:off x="1516" y="-1026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4"/>
                    </a:cxn>
                    <a:cxn ang="0">
                      <a:pos x="7" y="43"/>
                    </a:cxn>
                    <a:cxn ang="0">
                      <a:pos x="11" y="4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2" name="Freeform 396"/>
                <p:cNvSpPr/>
                <p:nvPr/>
              </p:nvSpPr>
              <p:spPr>
                <a:xfrm>
                  <a:off x="1540" y="-10250"/>
                  <a:ext cx="5" cy="25"/>
                </a:xfrm>
                <a:custGeom>
                  <a:avLst/>
                  <a:gdLst>
                    <a:gd name="txL" fmla="*/ 0 w 5"/>
                    <a:gd name="txT" fmla="*/ 0 h 25"/>
                    <a:gd name="txR" fmla="*/ 5 w 5"/>
                    <a:gd name="txB" fmla="*/ 25 h 25"/>
                  </a:gdLst>
                  <a:ahLst/>
                  <a:cxnLst>
                    <a:cxn ang="0">
                      <a:pos x="5" y="13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5" y="13"/>
                    </a:cxn>
                  </a:cxnLst>
                  <a:rect l="txL" t="txT" r="txR" b="txB"/>
                  <a:pathLst>
                    <a:path w="5" h="25">
                      <a:moveTo>
                        <a:pt x="5" y="13"/>
                      </a:move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3" name="Freeform 397"/>
                <p:cNvSpPr/>
                <p:nvPr/>
              </p:nvSpPr>
              <p:spPr>
                <a:xfrm>
                  <a:off x="1415" y="-10162"/>
                  <a:ext cx="135" cy="60"/>
                </a:xfrm>
                <a:custGeom>
                  <a:avLst/>
                  <a:gdLst>
                    <a:gd name="txL" fmla="*/ 0 w 135"/>
                    <a:gd name="txT" fmla="*/ 0 h 60"/>
                    <a:gd name="txR" fmla="*/ 135 w 135"/>
                    <a:gd name="txB" fmla="*/ 60 h 60"/>
                  </a:gdLst>
                  <a:ahLst/>
                  <a:cxnLst>
                    <a:cxn ang="0">
                      <a:pos x="18" y="39"/>
                    </a:cxn>
                    <a:cxn ang="0">
                      <a:pos x="23" y="36"/>
                    </a:cxn>
                    <a:cxn ang="0">
                      <a:pos x="118" y="36"/>
                    </a:cxn>
                    <a:cxn ang="0">
                      <a:pos x="127" y="40"/>
                    </a:cxn>
                    <a:cxn ang="0">
                      <a:pos x="130" y="52"/>
                    </a:cxn>
                    <a:cxn ang="0">
                      <a:pos x="130" y="60"/>
                    </a:cxn>
                    <a:cxn ang="0">
                      <a:pos x="135" y="60"/>
                    </a:cxn>
                    <a:cxn ang="0">
                      <a:pos x="135" y="0"/>
                    </a:cxn>
                    <a:cxn ang="0">
                      <a:pos x="130" y="0"/>
                    </a:cxn>
                    <a:cxn ang="0">
                      <a:pos x="130" y="7"/>
                    </a:cxn>
                    <a:cxn ang="0">
                      <a:pos x="127" y="19"/>
                    </a:cxn>
                    <a:cxn ang="0">
                      <a:pos x="118" y="24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0" y="36"/>
                    </a:cxn>
                    <a:cxn ang="0">
                      <a:pos x="12" y="52"/>
                    </a:cxn>
                    <a:cxn ang="0">
                      <a:pos x="12" y="60"/>
                    </a:cxn>
                    <a:cxn ang="0">
                      <a:pos x="17" y="60"/>
                    </a:cxn>
                    <a:cxn ang="0">
                      <a:pos x="17" y="46"/>
                    </a:cxn>
                    <a:cxn ang="0">
                      <a:pos x="18" y="39"/>
                    </a:cxn>
                  </a:cxnLst>
                  <a:rect l="txL" t="txT" r="txR" b="txB"/>
                  <a:pathLst>
                    <a:path w="135" h="60">
                      <a:moveTo>
                        <a:pt x="18" y="39"/>
                      </a:moveTo>
                      <a:lnTo>
                        <a:pt x="23" y="36"/>
                      </a:lnTo>
                      <a:lnTo>
                        <a:pt x="118" y="36"/>
                      </a:lnTo>
                      <a:lnTo>
                        <a:pt x="127" y="40"/>
                      </a:lnTo>
                      <a:lnTo>
                        <a:pt x="130" y="52"/>
                      </a:lnTo>
                      <a:lnTo>
                        <a:pt x="130" y="60"/>
                      </a:lnTo>
                      <a:lnTo>
                        <a:pt x="135" y="60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7"/>
                      </a:lnTo>
                      <a:lnTo>
                        <a:pt x="127" y="19"/>
                      </a:lnTo>
                      <a:lnTo>
                        <a:pt x="118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0" y="36"/>
                      </a:lnTo>
                      <a:lnTo>
                        <a:pt x="12" y="52"/>
                      </a:lnTo>
                      <a:lnTo>
                        <a:pt x="12" y="60"/>
                      </a:lnTo>
                      <a:lnTo>
                        <a:pt x="17" y="60"/>
                      </a:lnTo>
                      <a:lnTo>
                        <a:pt x="17" y="46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4" name="Freeform 398"/>
                <p:cNvSpPr>
                  <a:spLocks noEditPoints="1"/>
                </p:cNvSpPr>
                <p:nvPr/>
              </p:nvSpPr>
              <p:spPr>
                <a:xfrm>
                  <a:off x="1422" y="-9375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7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7"/>
                    </a:cxn>
                    <a:cxn ang="0">
                      <a:pos x="80" y="0"/>
                    </a:cxn>
                    <a:cxn ang="0">
                      <a:pos x="66" y="70"/>
                    </a:cxn>
                    <a:cxn ang="0">
                      <a:pos x="40" y="68"/>
                    </a:cxn>
                    <a:cxn ang="0">
                      <a:pos x="23" y="63"/>
                    </a:cxn>
                    <a:cxn ang="0">
                      <a:pos x="9" y="54"/>
                    </a:cxn>
                    <a:cxn ang="0">
                      <a:pos x="5" y="43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4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0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66" y="70"/>
                      </a:move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9" y="32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5" name="Freeform 399"/>
                <p:cNvSpPr/>
                <p:nvPr/>
              </p:nvSpPr>
              <p:spPr>
                <a:xfrm>
                  <a:off x="1447" y="-935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6" name="Freeform 400"/>
                <p:cNvSpPr/>
                <p:nvPr/>
              </p:nvSpPr>
              <p:spPr>
                <a:xfrm>
                  <a:off x="1436" y="-9353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6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7" name="Freeform 401"/>
                <p:cNvSpPr/>
                <p:nvPr/>
              </p:nvSpPr>
              <p:spPr>
                <a:xfrm>
                  <a:off x="1427" y="-9348"/>
                  <a:ext cx="9" cy="31"/>
                </a:xfrm>
                <a:custGeom>
                  <a:avLst/>
                  <a:gdLst>
                    <a:gd name="txL" fmla="*/ 0 w 9"/>
                    <a:gd name="txT" fmla="*/ 0 h 31"/>
                    <a:gd name="txR" fmla="*/ 9 w 9"/>
                    <a:gd name="txB" fmla="*/ 31 h 31"/>
                  </a:gdLst>
                  <a:ahLst/>
                  <a:cxnLst>
                    <a:cxn ang="0">
                      <a:pos x="9" y="0"/>
                    </a:cxn>
                    <a:cxn ang="0">
                      <a:pos x="1" y="7"/>
                    </a:cxn>
                    <a:cxn ang="0">
                      <a:pos x="0" y="16"/>
                    </a:cxn>
                    <a:cxn ang="0">
                      <a:pos x="1" y="25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8" name="Freeform 402"/>
                <p:cNvSpPr/>
                <p:nvPr/>
              </p:nvSpPr>
              <p:spPr>
                <a:xfrm>
                  <a:off x="1481" y="-935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7" y="53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3"/>
                    </a:cxn>
                    <a:cxn ang="0">
                      <a:pos x="7" y="53"/>
                    </a:cxn>
                  </a:cxnLst>
                  <a:rect l="txL" t="txT" r="txR" b="txB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699" name="Freeform 403"/>
                <p:cNvSpPr/>
                <p:nvPr/>
              </p:nvSpPr>
              <p:spPr>
                <a:xfrm>
                  <a:off x="1471" y="-9357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0" name="Freeform 404"/>
                <p:cNvSpPr/>
                <p:nvPr/>
              </p:nvSpPr>
              <p:spPr>
                <a:xfrm>
                  <a:off x="1493" y="-935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1" name="Freeform 405"/>
                <p:cNvSpPr/>
                <p:nvPr/>
              </p:nvSpPr>
              <p:spPr>
                <a:xfrm>
                  <a:off x="1458" y="-9356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2" name="Freeform 406"/>
                <p:cNvSpPr/>
                <p:nvPr/>
              </p:nvSpPr>
              <p:spPr>
                <a:xfrm>
                  <a:off x="1527" y="-9353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1"/>
                    </a:cxn>
                    <a:cxn ang="0">
                      <a:pos x="13" y="37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3" name="Freeform 407"/>
                <p:cNvSpPr/>
                <p:nvPr/>
              </p:nvSpPr>
              <p:spPr>
                <a:xfrm>
                  <a:off x="1516" y="-935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4" name="Freeform 408"/>
                <p:cNvSpPr/>
                <p:nvPr/>
              </p:nvSpPr>
              <p:spPr>
                <a:xfrm>
                  <a:off x="1505" y="-935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5" name="Freeform 409"/>
                <p:cNvSpPr/>
                <p:nvPr/>
              </p:nvSpPr>
              <p:spPr>
                <a:xfrm>
                  <a:off x="1540" y="-9350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7" y="27"/>
                    </a:cxn>
                    <a:cxn ang="0">
                      <a:pos x="8" y="22"/>
                    </a:cxn>
                    <a:cxn ang="0">
                      <a:pos x="8" y="19"/>
                    </a:cxn>
                    <a:cxn ang="0">
                      <a:pos x="8" y="18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7" y="27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6" name="Freeform 410"/>
                <p:cNvSpPr>
                  <a:spLocks noEditPoints="1"/>
                </p:cNvSpPr>
                <p:nvPr/>
              </p:nvSpPr>
              <p:spPr>
                <a:xfrm>
                  <a:off x="1422" y="-926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61" y="16"/>
                    </a:cxn>
                    <a:cxn ang="0">
                      <a:pos x="91" y="19"/>
                    </a:cxn>
                    <a:cxn ang="0">
                      <a:pos x="114" y="26"/>
                    </a:cxn>
                    <a:cxn ang="0">
                      <a:pos x="125" y="36"/>
                    </a:cxn>
                    <a:cxn ang="0">
                      <a:pos x="129" y="50"/>
                    </a:cxn>
                    <a:cxn ang="0">
                      <a:pos x="128" y="57"/>
                    </a:cxn>
                    <a:cxn ang="0">
                      <a:pos x="120" y="60"/>
                    </a:cxn>
                    <a:cxn ang="0">
                      <a:pos x="109" y="64"/>
                    </a:cxn>
                    <a:cxn ang="0">
                      <a:pos x="108" y="71"/>
                    </a:cxn>
                    <a:cxn ang="0">
                      <a:pos x="118" y="76"/>
                    </a:cxn>
                    <a:cxn ang="0">
                      <a:pos x="135" y="50"/>
                    </a:cxn>
                    <a:cxn ang="0">
                      <a:pos x="129" y="29"/>
                    </a:cxn>
                    <a:cxn ang="0">
                      <a:pos x="114" y="14"/>
                    </a:cxn>
                    <a:cxn ang="0">
                      <a:pos x="89" y="2"/>
                    </a:cxn>
                    <a:cxn ang="0">
                      <a:pos x="59" y="0"/>
                    </a:cxn>
                    <a:cxn ang="0">
                      <a:pos x="33" y="2"/>
                    </a:cxn>
                    <a:cxn ang="0">
                      <a:pos x="14" y="10"/>
                    </a:cxn>
                    <a:cxn ang="0">
                      <a:pos x="0" y="32"/>
                    </a:cxn>
                    <a:cxn ang="0">
                      <a:pos x="0" y="52"/>
                    </a:cxn>
                    <a:cxn ang="0">
                      <a:pos x="5" y="67"/>
                    </a:cxn>
                    <a:cxn ang="0">
                      <a:pos x="25" y="81"/>
                    </a:cxn>
                    <a:cxn ang="0">
                      <a:pos x="43" y="85"/>
                    </a:cxn>
                    <a:cxn ang="0">
                      <a:pos x="53" y="82"/>
                    </a:cxn>
                    <a:cxn ang="0">
                      <a:pos x="56" y="82"/>
                    </a:cxn>
                    <a:cxn ang="0">
                      <a:pos x="64" y="80"/>
                    </a:cxn>
                    <a:cxn ang="0">
                      <a:pos x="65" y="79"/>
                    </a:cxn>
                    <a:cxn ang="0">
                      <a:pos x="70" y="76"/>
                    </a:cxn>
                    <a:cxn ang="0">
                      <a:pos x="71" y="75"/>
                    </a:cxn>
                    <a:cxn ang="0">
                      <a:pos x="83" y="49"/>
                    </a:cxn>
                    <a:cxn ang="0">
                      <a:pos x="15" y="22"/>
                    </a:cxn>
                    <a:cxn ang="0">
                      <a:pos x="66" y="24"/>
                    </a:cxn>
                    <a:cxn ang="0">
                      <a:pos x="76" y="46"/>
                    </a:cxn>
                    <a:cxn ang="0">
                      <a:pos x="75" y="47"/>
                    </a:cxn>
                    <a:cxn ang="0">
                      <a:pos x="74" y="55"/>
                    </a:cxn>
                    <a:cxn ang="0">
                      <a:pos x="70" y="59"/>
                    </a:cxn>
                    <a:cxn ang="0">
                      <a:pos x="64" y="64"/>
                    </a:cxn>
                    <a:cxn ang="0">
                      <a:pos x="56" y="67"/>
                    </a:cxn>
                    <a:cxn ang="0">
                      <a:pos x="45" y="69"/>
                    </a:cxn>
                    <a:cxn ang="0">
                      <a:pos x="26" y="67"/>
                    </a:cxn>
                    <a:cxn ang="0">
                      <a:pos x="14" y="64"/>
                    </a:cxn>
                    <a:cxn ang="0">
                      <a:pos x="6" y="55"/>
                    </a:cxn>
                    <a:cxn ang="0">
                      <a:pos x="8" y="30"/>
                    </a:cxn>
                    <a:cxn ang="0">
                      <a:pos x="15" y="22"/>
                    </a:cxn>
                  </a:cxnLst>
                  <a:rect l="txL" t="txT" r="txR" b="txB"/>
                  <a:pathLst>
                    <a:path w="135" h="85">
                      <a:moveTo>
                        <a:pt x="78" y="27"/>
                      </a:moveTo>
                      <a:lnTo>
                        <a:pt x="61" y="16"/>
                      </a:lnTo>
                      <a:lnTo>
                        <a:pt x="78" y="16"/>
                      </a:lnTo>
                      <a:lnTo>
                        <a:pt x="91" y="19"/>
                      </a:lnTo>
                      <a:lnTo>
                        <a:pt x="103" y="21"/>
                      </a:lnTo>
                      <a:lnTo>
                        <a:pt x="114" y="26"/>
                      </a:lnTo>
                      <a:lnTo>
                        <a:pt x="120" y="31"/>
                      </a:lnTo>
                      <a:lnTo>
                        <a:pt x="125" y="36"/>
                      </a:lnTo>
                      <a:lnTo>
                        <a:pt x="128" y="42"/>
                      </a:lnTo>
                      <a:lnTo>
                        <a:pt x="129" y="50"/>
                      </a:lnTo>
                      <a:lnTo>
                        <a:pt x="128" y="54"/>
                      </a:lnTo>
                      <a:lnTo>
                        <a:pt x="128" y="57"/>
                      </a:lnTo>
                      <a:lnTo>
                        <a:pt x="125" y="60"/>
                      </a:lnTo>
                      <a:lnTo>
                        <a:pt x="120" y="60"/>
                      </a:lnTo>
                      <a:lnTo>
                        <a:pt x="113" y="62"/>
                      </a:lnTo>
                      <a:lnTo>
                        <a:pt x="109" y="64"/>
                      </a:lnTo>
                      <a:lnTo>
                        <a:pt x="108" y="69"/>
                      </a:lnTo>
                      <a:lnTo>
                        <a:pt x="108" y="71"/>
                      </a:lnTo>
                      <a:lnTo>
                        <a:pt x="111" y="75"/>
                      </a:lnTo>
                      <a:lnTo>
                        <a:pt x="118" y="76"/>
                      </a:lnTo>
                      <a:lnTo>
                        <a:pt x="129" y="70"/>
                      </a:lnTo>
                      <a:lnTo>
                        <a:pt x="135" y="50"/>
                      </a:lnTo>
                      <a:lnTo>
                        <a:pt x="133" y="37"/>
                      </a:lnTo>
                      <a:lnTo>
                        <a:pt x="129" y="29"/>
                      </a:lnTo>
                      <a:lnTo>
                        <a:pt x="123" y="20"/>
                      </a:lnTo>
                      <a:lnTo>
                        <a:pt x="114" y="14"/>
                      </a:lnTo>
                      <a:lnTo>
                        <a:pt x="101" y="6"/>
                      </a:lnTo>
                      <a:lnTo>
                        <a:pt x="89" y="2"/>
                      </a:lnTo>
                      <a:lnTo>
                        <a:pt x="74" y="0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21" y="5"/>
                      </a:lnTo>
                      <a:lnTo>
                        <a:pt x="14" y="10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1" y="74"/>
                      </a:lnTo>
                      <a:lnTo>
                        <a:pt x="25" y="81"/>
                      </a:lnTo>
                      <a:lnTo>
                        <a:pt x="33" y="84"/>
                      </a:lnTo>
                      <a:lnTo>
                        <a:pt x="43" y="85"/>
                      </a:lnTo>
                      <a:lnTo>
                        <a:pt x="53" y="84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6" y="82"/>
                      </a:lnTo>
                      <a:lnTo>
                        <a:pt x="61" y="82"/>
                      </a:lnTo>
                      <a:lnTo>
                        <a:pt x="64" y="80"/>
                      </a:lnTo>
                      <a:lnTo>
                        <a:pt x="64" y="79"/>
                      </a:lnTo>
                      <a:lnTo>
                        <a:pt x="65" y="79"/>
                      </a:lnTo>
                      <a:lnTo>
                        <a:pt x="68" y="79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1" y="75"/>
                      </a:lnTo>
                      <a:lnTo>
                        <a:pt x="74" y="75"/>
                      </a:lnTo>
                      <a:lnTo>
                        <a:pt x="83" y="49"/>
                      </a:lnTo>
                      <a:lnTo>
                        <a:pt x="78" y="27"/>
                      </a:lnTo>
                      <a:close/>
                      <a:moveTo>
                        <a:pt x="15" y="22"/>
                      </a:moveTo>
                      <a:lnTo>
                        <a:pt x="46" y="16"/>
                      </a:lnTo>
                      <a:lnTo>
                        <a:pt x="66" y="24"/>
                      </a:lnTo>
                      <a:lnTo>
                        <a:pt x="74" y="32"/>
                      </a:lnTo>
                      <a:lnTo>
                        <a:pt x="76" y="46"/>
                      </a:lnTo>
                      <a:lnTo>
                        <a:pt x="75" y="46"/>
                      </a:lnTo>
                      <a:lnTo>
                        <a:pt x="75" y="47"/>
                      </a:lnTo>
                      <a:lnTo>
                        <a:pt x="75" y="50"/>
                      </a:lnTo>
                      <a:lnTo>
                        <a:pt x="74" y="55"/>
                      </a:lnTo>
                      <a:lnTo>
                        <a:pt x="71" y="56"/>
                      </a:lnTo>
                      <a:lnTo>
                        <a:pt x="70" y="59"/>
                      </a:lnTo>
                      <a:lnTo>
                        <a:pt x="68" y="64"/>
                      </a:lnTo>
                      <a:lnTo>
                        <a:pt x="64" y="64"/>
                      </a:lnTo>
                      <a:lnTo>
                        <a:pt x="61" y="65"/>
                      </a:lnTo>
                      <a:lnTo>
                        <a:pt x="56" y="67"/>
                      </a:lnTo>
                      <a:lnTo>
                        <a:pt x="49" y="69"/>
                      </a:lnTo>
                      <a:lnTo>
                        <a:pt x="45" y="69"/>
                      </a:lnTo>
                      <a:lnTo>
                        <a:pt x="43" y="70"/>
                      </a:lnTo>
                      <a:lnTo>
                        <a:pt x="26" y="67"/>
                      </a:lnTo>
                      <a:lnTo>
                        <a:pt x="19" y="65"/>
                      </a:lnTo>
                      <a:lnTo>
                        <a:pt x="14" y="64"/>
                      </a:lnTo>
                      <a:lnTo>
                        <a:pt x="9" y="59"/>
                      </a:lnTo>
                      <a:lnTo>
                        <a:pt x="6" y="55"/>
                      </a:lnTo>
                      <a:lnTo>
                        <a:pt x="5" y="44"/>
                      </a:lnTo>
                      <a:lnTo>
                        <a:pt x="8" y="30"/>
                      </a:lnTo>
                      <a:lnTo>
                        <a:pt x="10" y="25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707" name="Freeform 411"/>
                <p:cNvSpPr/>
                <p:nvPr/>
              </p:nvSpPr>
              <p:spPr>
                <a:xfrm>
                  <a:off x="1436" y="-9247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5" y="45"/>
                    </a:cxn>
                    <a:cxn ang="0">
                      <a:pos x="11" y="47"/>
                    </a:cxn>
                    <a:cxn ang="0">
                      <a:pos x="11" y="0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11" h="47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5" y="45"/>
                      </a:ln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56117" name="Group 412"/>
              <p:cNvGrpSpPr/>
              <p:nvPr/>
            </p:nvGrpSpPr>
            <p:grpSpPr>
              <a:xfrm>
                <a:off x="2233" y="-10079"/>
                <a:ext cx="513" cy="15575"/>
                <a:chOff x="1054" y="-11666"/>
                <a:chExt cx="513" cy="15575"/>
              </a:xfrm>
            </p:grpSpPr>
            <p:sp>
              <p:nvSpPr>
                <p:cNvPr id="56308" name="Freeform 413"/>
                <p:cNvSpPr/>
                <p:nvPr/>
              </p:nvSpPr>
              <p:spPr>
                <a:xfrm>
                  <a:off x="1447" y="-9250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50"/>
                    </a:cxn>
                    <a:cxn ang="0">
                      <a:pos x="11" y="5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1" y="5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09" name="Freeform 414"/>
                <p:cNvSpPr/>
                <p:nvPr/>
              </p:nvSpPr>
              <p:spPr>
                <a:xfrm>
                  <a:off x="1481" y="-9246"/>
                  <a:ext cx="12" cy="46"/>
                </a:xfrm>
                <a:custGeom>
                  <a:avLst/>
                  <a:gdLst>
                    <a:gd name="txL" fmla="*/ 0 w 12"/>
                    <a:gd name="txT" fmla="*/ 0 h 46"/>
                    <a:gd name="txR" fmla="*/ 12 w 12"/>
                    <a:gd name="txB" fmla="*/ 46 h 46"/>
                  </a:gdLst>
                  <a:ahLst/>
                  <a:cxnLst>
                    <a:cxn ang="0">
                      <a:pos x="12" y="8"/>
                    </a:cxn>
                    <a:cxn ang="0">
                      <a:pos x="7" y="3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5" y="44"/>
                    </a:cxn>
                    <a:cxn ang="0">
                      <a:pos x="5" y="43"/>
                    </a:cxn>
                    <a:cxn ang="0">
                      <a:pos x="6" y="43"/>
                    </a:cxn>
                    <a:cxn ang="0">
                      <a:pos x="9" y="43"/>
                    </a:cxn>
                    <a:cxn ang="0">
                      <a:pos x="10" y="40"/>
                    </a:cxn>
                    <a:cxn ang="0">
                      <a:pos x="12" y="39"/>
                    </a:cxn>
                    <a:cxn ang="0">
                      <a:pos x="12" y="8"/>
                    </a:cxn>
                  </a:cxnLst>
                  <a:rect l="txL" t="txT" r="txR" b="txB"/>
                  <a:pathLst>
                    <a:path w="12" h="46">
                      <a:moveTo>
                        <a:pt x="12" y="8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0" name="Freeform 415"/>
                <p:cNvSpPr/>
                <p:nvPr/>
              </p:nvSpPr>
              <p:spPr>
                <a:xfrm>
                  <a:off x="1471" y="-925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0" y="50"/>
                    </a:cxn>
                    <a:cxn ang="0">
                      <a:pos x="10" y="4"/>
                    </a:cxn>
                  </a:cxnLst>
                  <a:rect l="txL" t="txT" r="txR" b="txB"/>
                  <a:pathLst>
                    <a:path w="10" h="52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" y="5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1" name="Freeform 416"/>
                <p:cNvSpPr/>
                <p:nvPr/>
              </p:nvSpPr>
              <p:spPr>
                <a:xfrm>
                  <a:off x="1458" y="-9251"/>
                  <a:ext cx="13" cy="54"/>
                </a:xfrm>
                <a:custGeom>
                  <a:avLst/>
                  <a:gdLst>
                    <a:gd name="txL" fmla="*/ 0 w 13"/>
                    <a:gd name="txT" fmla="*/ 0 h 54"/>
                    <a:gd name="txR" fmla="*/ 13 w 13"/>
                    <a:gd name="txB" fmla="*/ 54 h 54"/>
                  </a:gdLst>
                  <a:ahLst/>
                  <a:cxnLst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  <a:cxn ang="0">
                      <a:pos x="13" y="5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4">
                      <a:moveTo>
                        <a:pt x="13" y="1"/>
                      </a:move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2" name="Freeform 417"/>
                <p:cNvSpPr/>
                <p:nvPr/>
              </p:nvSpPr>
              <p:spPr>
                <a:xfrm>
                  <a:off x="1427" y="-9245"/>
                  <a:ext cx="9" cy="42"/>
                </a:xfrm>
                <a:custGeom>
                  <a:avLst/>
                  <a:gdLst>
                    <a:gd name="txL" fmla="*/ 0 w 9"/>
                    <a:gd name="txT" fmla="*/ 0 h 42"/>
                    <a:gd name="txR" fmla="*/ 9 w 9"/>
                    <a:gd name="txB" fmla="*/ 42 h 42"/>
                  </a:gdLst>
                  <a:ahLst/>
                  <a:cxnLst>
                    <a:cxn ang="0">
                      <a:pos x="0" y="22"/>
                    </a:cxn>
                    <a:cxn ang="0">
                      <a:pos x="1" y="33"/>
                    </a:cxn>
                    <a:cxn ang="0">
                      <a:pos x="4" y="37"/>
                    </a:cxn>
                    <a:cxn ang="0">
                      <a:pos x="9" y="42"/>
                    </a:cxn>
                    <a:cxn ang="0">
                      <a:pos x="9" y="0"/>
                    </a:cxn>
                    <a:cxn ang="0">
                      <a:pos x="1" y="9"/>
                    </a:cxn>
                    <a:cxn ang="0">
                      <a:pos x="0" y="22"/>
                    </a:cxn>
                  </a:cxnLst>
                  <a:rect l="txL" t="txT" r="txR" b="txB"/>
                  <a:pathLst>
                    <a:path w="9" h="42">
                      <a:moveTo>
                        <a:pt x="0" y="22"/>
                      </a:moveTo>
                      <a:lnTo>
                        <a:pt x="1" y="33"/>
                      </a:lnTo>
                      <a:lnTo>
                        <a:pt x="4" y="37"/>
                      </a:lnTo>
                      <a:lnTo>
                        <a:pt x="9" y="42"/>
                      </a:lnTo>
                      <a:lnTo>
                        <a:pt x="9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3" name="Freeform 418"/>
                <p:cNvSpPr/>
                <p:nvPr/>
              </p:nvSpPr>
              <p:spPr>
                <a:xfrm>
                  <a:off x="1493" y="-9238"/>
                  <a:ext cx="5" cy="31"/>
                </a:xfrm>
                <a:custGeom>
                  <a:avLst/>
                  <a:gdLst>
                    <a:gd name="txL" fmla="*/ 0 w 5"/>
                    <a:gd name="txT" fmla="*/ 0 h 31"/>
                    <a:gd name="txR" fmla="*/ 5 w 5"/>
                    <a:gd name="txB" fmla="*/ 31 h 31"/>
                  </a:gdLst>
                  <a:ahLst/>
                  <a:cxnLst>
                    <a:cxn ang="0">
                      <a:pos x="0" y="31"/>
                    </a:cxn>
                    <a:cxn ang="0">
                      <a:pos x="4" y="23"/>
                    </a:cxn>
                    <a:cxn ang="0">
                      <a:pos x="4" y="20"/>
                    </a:cxn>
                    <a:cxn ang="0">
                      <a:pos x="5" y="17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5" h="31">
                      <a:moveTo>
                        <a:pt x="0" y="31"/>
                      </a:moveTo>
                      <a:lnTo>
                        <a:pt x="4" y="23"/>
                      </a:lnTo>
                      <a:lnTo>
                        <a:pt x="4" y="20"/>
                      </a:lnTo>
                      <a:lnTo>
                        <a:pt x="5" y="17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4" name="Freeform 419"/>
                <p:cNvSpPr>
                  <a:spLocks noEditPoints="1"/>
                </p:cNvSpPr>
                <p:nvPr/>
              </p:nvSpPr>
              <p:spPr>
                <a:xfrm>
                  <a:off x="1428" y="-8408"/>
                  <a:ext cx="136" cy="85"/>
                </a:xfrm>
                <a:custGeom>
                  <a:avLst/>
                  <a:gdLst>
                    <a:gd name="txL" fmla="*/ 0 w 136"/>
                    <a:gd name="txT" fmla="*/ 0 h 85"/>
                    <a:gd name="txR" fmla="*/ 136 w 136"/>
                    <a:gd name="txB" fmla="*/ 85 h 85"/>
                  </a:gdLst>
                  <a:ahLst/>
                  <a:cxnLst>
                    <a:cxn ang="0">
                      <a:pos x="19" y="72"/>
                    </a:cxn>
                    <a:cxn ang="0">
                      <a:pos x="28" y="77"/>
                    </a:cxn>
                    <a:cxn ang="0">
                      <a:pos x="39" y="81"/>
                    </a:cxn>
                    <a:cxn ang="0">
                      <a:pos x="52" y="84"/>
                    </a:cxn>
                    <a:cxn ang="0">
                      <a:pos x="67" y="85"/>
                    </a:cxn>
                    <a:cxn ang="0">
                      <a:pos x="82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7"/>
                    </a:cxn>
                    <a:cxn ang="0">
                      <a:pos x="107" y="77"/>
                    </a:cxn>
                    <a:cxn ang="0">
                      <a:pos x="117" y="72"/>
                    </a:cxn>
                    <a:cxn ang="0">
                      <a:pos x="124" y="65"/>
                    </a:cxn>
                    <a:cxn ang="0">
                      <a:pos x="127" y="61"/>
                    </a:cxn>
                    <a:cxn ang="0">
                      <a:pos x="131" y="59"/>
                    </a:cxn>
                    <a:cxn ang="0">
                      <a:pos x="132" y="54"/>
                    </a:cxn>
                    <a:cxn ang="0">
                      <a:pos x="134" y="50"/>
                    </a:cxn>
                    <a:cxn ang="0">
                      <a:pos x="136" y="42"/>
                    </a:cxn>
                    <a:cxn ang="0">
                      <a:pos x="117" y="11"/>
                    </a:cxn>
                    <a:cxn ang="0">
                      <a:pos x="105" y="5"/>
                    </a:cxn>
                    <a:cxn ang="0">
                      <a:pos x="94" y="2"/>
                    </a:cxn>
                    <a:cxn ang="0">
                      <a:pos x="80" y="0"/>
                    </a:cxn>
                    <a:cxn ang="0">
                      <a:pos x="67" y="0"/>
                    </a:cxn>
                    <a:cxn ang="0">
                      <a:pos x="50" y="0"/>
                    </a:cxn>
                    <a:cxn ang="0">
                      <a:pos x="38" y="2"/>
                    </a:cxn>
                    <a:cxn ang="0">
                      <a:pos x="27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3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5"/>
                    </a:cxn>
                    <a:cxn ang="0">
                      <a:pos x="19" y="72"/>
                    </a:cxn>
                    <a:cxn ang="0">
                      <a:pos x="67" y="70"/>
                    </a:cxn>
                    <a:cxn ang="0">
                      <a:pos x="53" y="69"/>
                    </a:cxn>
                    <a:cxn ang="0">
                      <a:pos x="42" y="67"/>
                    </a:cxn>
                    <a:cxn ang="0">
                      <a:pos x="30" y="65"/>
                    </a:cxn>
                    <a:cxn ang="0">
                      <a:pos x="23" y="62"/>
                    </a:cxn>
                    <a:cxn ang="0">
                      <a:pos x="9" y="52"/>
                    </a:cxn>
                    <a:cxn ang="0">
                      <a:pos x="5" y="42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2"/>
                    </a:cxn>
                    <a:cxn ang="0">
                      <a:pos x="67" y="16"/>
                    </a:cxn>
                    <a:cxn ang="0">
                      <a:pos x="113" y="22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2"/>
                    </a:cxn>
                    <a:cxn ang="0">
                      <a:pos x="128" y="47"/>
                    </a:cxn>
                    <a:cxn ang="0">
                      <a:pos x="124" y="52"/>
                    </a:cxn>
                    <a:cxn ang="0">
                      <a:pos x="119" y="57"/>
                    </a:cxn>
                    <a:cxn ang="0">
                      <a:pos x="113" y="62"/>
                    </a:cxn>
                    <a:cxn ang="0">
                      <a:pos x="103" y="65"/>
                    </a:cxn>
                    <a:cxn ang="0">
                      <a:pos x="93" y="67"/>
                    </a:cxn>
                    <a:cxn ang="0">
                      <a:pos x="80" y="69"/>
                    </a:cxn>
                    <a:cxn ang="0">
                      <a:pos x="73" y="69"/>
                    </a:cxn>
                    <a:cxn ang="0">
                      <a:pos x="69" y="69"/>
                    </a:cxn>
                    <a:cxn ang="0">
                      <a:pos x="67" y="70"/>
                    </a:cxn>
                  </a:cxnLst>
                  <a:rect l="txL" t="txT" r="txR" b="txB"/>
                  <a:pathLst>
                    <a:path w="136" h="85">
                      <a:moveTo>
                        <a:pt x="19" y="72"/>
                      </a:moveTo>
                      <a:lnTo>
                        <a:pt x="28" y="77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2"/>
                      </a:lnTo>
                      <a:lnTo>
                        <a:pt x="124" y="65"/>
                      </a:lnTo>
                      <a:lnTo>
                        <a:pt x="127" y="61"/>
                      </a:lnTo>
                      <a:lnTo>
                        <a:pt x="131" y="59"/>
                      </a:lnTo>
                      <a:lnTo>
                        <a:pt x="132" y="54"/>
                      </a:lnTo>
                      <a:lnTo>
                        <a:pt x="134" y="50"/>
                      </a:lnTo>
                      <a:lnTo>
                        <a:pt x="136" y="42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2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7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5" name="Freeform 420"/>
                <p:cNvSpPr/>
                <p:nvPr/>
              </p:nvSpPr>
              <p:spPr>
                <a:xfrm>
                  <a:off x="1447" y="-8387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38"/>
                    </a:cxn>
                    <a:cxn ang="0">
                      <a:pos x="4" y="41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0" y="38"/>
                    </a:cxn>
                  </a:cxnLst>
                  <a:rect l="txL" t="txT" r="txR" b="txB"/>
                  <a:pathLst>
                    <a:path w="11" h="44">
                      <a:moveTo>
                        <a:pt x="0" y="38"/>
                      </a:moveTo>
                      <a:lnTo>
                        <a:pt x="4" y="41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6" name="Freeform 421"/>
                <p:cNvSpPr/>
                <p:nvPr/>
              </p:nvSpPr>
              <p:spPr>
                <a:xfrm>
                  <a:off x="1493" y="-8392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54"/>
                    </a:cxn>
                    <a:cxn ang="0">
                      <a:pos x="2" y="54"/>
                    </a:cxn>
                    <a:cxn ang="0">
                      <a:pos x="12" y="54"/>
                    </a:cxn>
                    <a:cxn ang="0">
                      <a:pos x="12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2" h="54">
                      <a:moveTo>
                        <a:pt x="0" y="54"/>
                      </a:moveTo>
                      <a:lnTo>
                        <a:pt x="2" y="54"/>
                      </a:lnTo>
                      <a:lnTo>
                        <a:pt x="12" y="54"/>
                      </a:lnTo>
                      <a:lnTo>
                        <a:pt x="1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7" name="Freeform 422"/>
                <p:cNvSpPr/>
                <p:nvPr/>
              </p:nvSpPr>
              <p:spPr>
                <a:xfrm>
                  <a:off x="1481" y="-8392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53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0" y="1"/>
                    </a:cxn>
                    <a:cxn ang="0">
                      <a:pos x="0" y="53"/>
                    </a:cxn>
                  </a:cxnLst>
                  <a:rect l="txL" t="txT" r="txR" b="txB"/>
                  <a:pathLst>
                    <a:path w="12" h="54">
                      <a:moveTo>
                        <a:pt x="0" y="53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8" name="Freeform 423"/>
                <p:cNvSpPr/>
                <p:nvPr/>
              </p:nvSpPr>
              <p:spPr>
                <a:xfrm>
                  <a:off x="1471" y="-8391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0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0" h="52">
                      <a:moveTo>
                        <a:pt x="0" y="50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19" name="Freeform 424"/>
                <p:cNvSpPr/>
                <p:nvPr/>
              </p:nvSpPr>
              <p:spPr>
                <a:xfrm>
                  <a:off x="1458" y="-8389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6"/>
                    </a:cxn>
                    <a:cxn ang="0">
                      <a:pos x="13" y="48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0" name="Freeform 425"/>
                <p:cNvSpPr/>
                <p:nvPr/>
              </p:nvSpPr>
              <p:spPr>
                <a:xfrm>
                  <a:off x="1433" y="-8376"/>
                  <a:ext cx="3" cy="18"/>
                </a:xfrm>
                <a:custGeom>
                  <a:avLst/>
                  <a:gdLst>
                    <a:gd name="txL" fmla="*/ 0 w 3"/>
                    <a:gd name="txT" fmla="*/ 0 h 18"/>
                    <a:gd name="txR" fmla="*/ 3 w 3"/>
                    <a:gd name="txB" fmla="*/ 18 h 18"/>
                  </a:gdLst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3" y="18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1" name="Freeform 426"/>
                <p:cNvSpPr/>
                <p:nvPr/>
              </p:nvSpPr>
              <p:spPr>
                <a:xfrm>
                  <a:off x="1436" y="-8384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8"/>
                    </a:cxn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4" y="3"/>
                    </a:cxn>
                    <a:cxn ang="0">
                      <a:pos x="0" y="8"/>
                    </a:cxn>
                  </a:cxnLst>
                  <a:rect l="txL" t="txT" r="txR" b="txB"/>
                  <a:pathLst>
                    <a:path w="11" h="35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2" name="Freeform 427"/>
                <p:cNvSpPr/>
                <p:nvPr/>
              </p:nvSpPr>
              <p:spPr>
                <a:xfrm>
                  <a:off x="1505" y="-8391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1" y="52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3" name="Freeform 428"/>
                <p:cNvSpPr/>
                <p:nvPr/>
              </p:nvSpPr>
              <p:spPr>
                <a:xfrm>
                  <a:off x="1540" y="-8386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11" y="32"/>
                    </a:cxn>
                    <a:cxn ang="0">
                      <a:pos x="11" y="7"/>
                    </a:cxn>
                    <a:cxn ang="0">
                      <a:pos x="6" y="3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1" y="32"/>
                      </a:lnTo>
                      <a:lnTo>
                        <a:pt x="11" y="7"/>
                      </a:lnTo>
                      <a:lnTo>
                        <a:pt x="6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4" name="Freeform 429"/>
                <p:cNvSpPr/>
                <p:nvPr/>
              </p:nvSpPr>
              <p:spPr>
                <a:xfrm>
                  <a:off x="1527" y="-8388"/>
                  <a:ext cx="13" cy="46"/>
                </a:xfrm>
                <a:custGeom>
                  <a:avLst/>
                  <a:gdLst>
                    <a:gd name="txL" fmla="*/ 0 w 13"/>
                    <a:gd name="txT" fmla="*/ 0 h 46"/>
                    <a:gd name="txR" fmla="*/ 13 w 13"/>
                    <a:gd name="txB" fmla="*/ 46 h 46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6" y="44"/>
                    </a:cxn>
                    <a:cxn ang="0">
                      <a:pos x="9" y="42"/>
                    </a:cxn>
                    <a:cxn ang="0">
                      <a:pos x="13" y="42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6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2"/>
                      </a:lnTo>
                      <a:lnTo>
                        <a:pt x="13" y="42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5" name="Freeform 430"/>
                <p:cNvSpPr/>
                <p:nvPr/>
              </p:nvSpPr>
              <p:spPr>
                <a:xfrm>
                  <a:off x="1551" y="-8379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3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8"/>
                    </a:cxn>
                    <a:cxn ang="0">
                      <a:pos x="6" y="13"/>
                    </a:cxn>
                  </a:cxnLst>
                  <a:rect l="txL" t="txT" r="txR" b="txB"/>
                  <a:pathLst>
                    <a:path w="6" h="25">
                      <a:moveTo>
                        <a:pt x="6" y="13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6" name="Freeform 431"/>
                <p:cNvSpPr/>
                <p:nvPr/>
              </p:nvSpPr>
              <p:spPr>
                <a:xfrm>
                  <a:off x="1516" y="-8389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7" name="Freeform 432"/>
                <p:cNvSpPr>
                  <a:spLocks noEditPoints="1"/>
                </p:cNvSpPr>
                <p:nvPr/>
              </p:nvSpPr>
              <p:spPr>
                <a:xfrm>
                  <a:off x="1428" y="-8301"/>
                  <a:ext cx="136" cy="84"/>
                </a:xfrm>
                <a:custGeom>
                  <a:avLst/>
                  <a:gdLst>
                    <a:gd name="txL" fmla="*/ 0 w 136"/>
                    <a:gd name="txT" fmla="*/ 0 h 84"/>
                    <a:gd name="txR" fmla="*/ 136 w 136"/>
                    <a:gd name="txB" fmla="*/ 84 h 84"/>
                  </a:gdLst>
                  <a:ahLst/>
                  <a:cxnLst>
                    <a:cxn ang="0">
                      <a:pos x="30" y="3"/>
                    </a:cxn>
                    <a:cxn ang="0">
                      <a:pos x="9" y="13"/>
                    </a:cxn>
                    <a:cxn ang="0">
                      <a:pos x="0" y="40"/>
                    </a:cxn>
                    <a:cxn ang="0">
                      <a:pos x="4" y="63"/>
                    </a:cxn>
                    <a:cxn ang="0">
                      <a:pos x="19" y="78"/>
                    </a:cxn>
                    <a:cxn ang="0">
                      <a:pos x="30" y="82"/>
                    </a:cxn>
                    <a:cxn ang="0">
                      <a:pos x="63" y="57"/>
                    </a:cxn>
                    <a:cxn ang="0">
                      <a:pos x="79" y="78"/>
                    </a:cxn>
                    <a:cxn ang="0">
                      <a:pos x="102" y="84"/>
                    </a:cxn>
                    <a:cxn ang="0">
                      <a:pos x="113" y="80"/>
                    </a:cxn>
                    <a:cxn ang="0">
                      <a:pos x="120" y="74"/>
                    </a:cxn>
                    <a:cxn ang="0">
                      <a:pos x="122" y="73"/>
                    </a:cxn>
                    <a:cxn ang="0">
                      <a:pos x="132" y="58"/>
                    </a:cxn>
                    <a:cxn ang="0">
                      <a:pos x="136" y="42"/>
                    </a:cxn>
                    <a:cxn ang="0">
                      <a:pos x="132" y="25"/>
                    </a:cxn>
                    <a:cxn ang="0">
                      <a:pos x="118" y="5"/>
                    </a:cxn>
                    <a:cxn ang="0">
                      <a:pos x="107" y="0"/>
                    </a:cxn>
                    <a:cxn ang="0">
                      <a:pos x="79" y="7"/>
                    </a:cxn>
                    <a:cxn ang="0">
                      <a:pos x="49" y="8"/>
                    </a:cxn>
                    <a:cxn ang="0">
                      <a:pos x="32" y="13"/>
                    </a:cxn>
                    <a:cxn ang="0">
                      <a:pos x="60" y="33"/>
                    </a:cxn>
                    <a:cxn ang="0">
                      <a:pos x="40" y="64"/>
                    </a:cxn>
                    <a:cxn ang="0">
                      <a:pos x="37" y="68"/>
                    </a:cxn>
                    <a:cxn ang="0">
                      <a:pos x="19" y="68"/>
                    </a:cxn>
                    <a:cxn ang="0">
                      <a:pos x="8" y="58"/>
                    </a:cxn>
                    <a:cxn ang="0">
                      <a:pos x="5" y="40"/>
                    </a:cxn>
                    <a:cxn ang="0">
                      <a:pos x="14" y="19"/>
                    </a:cxn>
                    <a:cxn ang="0">
                      <a:pos x="122" y="19"/>
                    </a:cxn>
                    <a:cxn ang="0">
                      <a:pos x="131" y="42"/>
                    </a:cxn>
                    <a:cxn ang="0">
                      <a:pos x="117" y="67"/>
                    </a:cxn>
                    <a:cxn ang="0">
                      <a:pos x="113" y="70"/>
                    </a:cxn>
                    <a:cxn ang="0">
                      <a:pos x="107" y="72"/>
                    </a:cxn>
                    <a:cxn ang="0">
                      <a:pos x="82" y="68"/>
                    </a:cxn>
                    <a:cxn ang="0">
                      <a:pos x="67" y="53"/>
                    </a:cxn>
                    <a:cxn ang="0">
                      <a:pos x="84" y="23"/>
                    </a:cxn>
                  </a:cxnLst>
                  <a:rect l="txL" t="txT" r="txR" b="txB"/>
                  <a:pathLst>
                    <a:path w="136" h="84">
                      <a:moveTo>
                        <a:pt x="49" y="8"/>
                      </a:moveTo>
                      <a:lnTo>
                        <a:pt x="30" y="3"/>
                      </a:lnTo>
                      <a:lnTo>
                        <a:pt x="19" y="5"/>
                      </a:lnTo>
                      <a:lnTo>
                        <a:pt x="9" y="13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9" y="70"/>
                      </a:lnTo>
                      <a:lnTo>
                        <a:pt x="19" y="78"/>
                      </a:lnTo>
                      <a:lnTo>
                        <a:pt x="24" y="80"/>
                      </a:lnTo>
                      <a:lnTo>
                        <a:pt x="30" y="82"/>
                      </a:lnTo>
                      <a:lnTo>
                        <a:pt x="49" y="75"/>
                      </a:lnTo>
                      <a:lnTo>
                        <a:pt x="63" y="57"/>
                      </a:lnTo>
                      <a:lnTo>
                        <a:pt x="70" y="68"/>
                      </a:lnTo>
                      <a:lnTo>
                        <a:pt x="79" y="78"/>
                      </a:lnTo>
                      <a:lnTo>
                        <a:pt x="89" y="82"/>
                      </a:lnTo>
                      <a:lnTo>
                        <a:pt x="102" y="84"/>
                      </a:lnTo>
                      <a:lnTo>
                        <a:pt x="107" y="83"/>
                      </a:lnTo>
                      <a:lnTo>
                        <a:pt x="113" y="80"/>
                      </a:lnTo>
                      <a:lnTo>
                        <a:pt x="118" y="77"/>
                      </a:lnTo>
                      <a:lnTo>
                        <a:pt x="120" y="74"/>
                      </a:lnTo>
                      <a:lnTo>
                        <a:pt x="120" y="73"/>
                      </a:lnTo>
                      <a:lnTo>
                        <a:pt x="122" y="73"/>
                      </a:lnTo>
                      <a:lnTo>
                        <a:pt x="124" y="73"/>
                      </a:lnTo>
                      <a:lnTo>
                        <a:pt x="132" y="58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2" y="25"/>
                      </a:lnTo>
                      <a:lnTo>
                        <a:pt x="124" y="12"/>
                      </a:lnTo>
                      <a:lnTo>
                        <a:pt x="118" y="5"/>
                      </a:lnTo>
                      <a:lnTo>
                        <a:pt x="113" y="3"/>
                      </a:lnTo>
                      <a:lnTo>
                        <a:pt x="107" y="0"/>
                      </a:lnTo>
                      <a:lnTo>
                        <a:pt x="100" y="0"/>
                      </a:lnTo>
                      <a:lnTo>
                        <a:pt x="79" y="7"/>
                      </a:lnTo>
                      <a:lnTo>
                        <a:pt x="63" y="28"/>
                      </a:lnTo>
                      <a:lnTo>
                        <a:pt x="49" y="8"/>
                      </a:lnTo>
                      <a:close/>
                      <a:moveTo>
                        <a:pt x="14" y="19"/>
                      </a:moveTo>
                      <a:lnTo>
                        <a:pt x="32" y="13"/>
                      </a:lnTo>
                      <a:lnTo>
                        <a:pt x="48" y="18"/>
                      </a:lnTo>
                      <a:lnTo>
                        <a:pt x="60" y="33"/>
                      </a:lnTo>
                      <a:lnTo>
                        <a:pt x="45" y="60"/>
                      </a:lnTo>
                      <a:lnTo>
                        <a:pt x="40" y="64"/>
                      </a:lnTo>
                      <a:lnTo>
                        <a:pt x="38" y="65"/>
                      </a:lnTo>
                      <a:lnTo>
                        <a:pt x="37" y="68"/>
                      </a:lnTo>
                      <a:lnTo>
                        <a:pt x="29" y="70"/>
                      </a:lnTo>
                      <a:lnTo>
                        <a:pt x="19" y="68"/>
                      </a:lnTo>
                      <a:lnTo>
                        <a:pt x="12" y="63"/>
                      </a:lnTo>
                      <a:lnTo>
                        <a:pt x="8" y="58"/>
                      </a:lnTo>
                      <a:lnTo>
                        <a:pt x="7" y="53"/>
                      </a:lnTo>
                      <a:lnTo>
                        <a:pt x="5" y="40"/>
                      </a:lnTo>
                      <a:lnTo>
                        <a:pt x="7" y="28"/>
                      </a:lnTo>
                      <a:lnTo>
                        <a:pt x="14" y="19"/>
                      </a:lnTo>
                      <a:close/>
                      <a:moveTo>
                        <a:pt x="102" y="13"/>
                      </a:move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42"/>
                      </a:lnTo>
                      <a:lnTo>
                        <a:pt x="122" y="64"/>
                      </a:lnTo>
                      <a:lnTo>
                        <a:pt x="117" y="67"/>
                      </a:lnTo>
                      <a:lnTo>
                        <a:pt x="114" y="68"/>
                      </a:lnTo>
                      <a:lnTo>
                        <a:pt x="113" y="70"/>
                      </a:lnTo>
                      <a:lnTo>
                        <a:pt x="109" y="70"/>
                      </a:lnTo>
                      <a:lnTo>
                        <a:pt x="107" y="72"/>
                      </a:lnTo>
                      <a:lnTo>
                        <a:pt x="102" y="73"/>
                      </a:lnTo>
                      <a:lnTo>
                        <a:pt x="82" y="68"/>
                      </a:lnTo>
                      <a:lnTo>
                        <a:pt x="73" y="60"/>
                      </a:lnTo>
                      <a:lnTo>
                        <a:pt x="67" y="53"/>
                      </a:lnTo>
                      <a:lnTo>
                        <a:pt x="74" y="35"/>
                      </a:lnTo>
                      <a:lnTo>
                        <a:pt x="84" y="23"/>
                      </a:lnTo>
                      <a:lnTo>
                        <a:pt x="102" y="1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8" name="Freeform 433"/>
                <p:cNvSpPr/>
                <p:nvPr/>
              </p:nvSpPr>
              <p:spPr>
                <a:xfrm>
                  <a:off x="1447" y="-8288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55"/>
                    </a:cxn>
                    <a:cxn ang="0">
                      <a:pos x="10" y="57"/>
                    </a:cxn>
                    <a:cxn ang="0">
                      <a:pos x="11" y="5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55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29" name="Freeform 434"/>
                <p:cNvSpPr/>
                <p:nvPr/>
              </p:nvSpPr>
              <p:spPr>
                <a:xfrm>
                  <a:off x="1458" y="-8288"/>
                  <a:ext cx="13" cy="57"/>
                </a:xfrm>
                <a:custGeom>
                  <a:avLst/>
                  <a:gdLst>
                    <a:gd name="txL" fmla="*/ 0 w 13"/>
                    <a:gd name="txT" fmla="*/ 0 h 57"/>
                    <a:gd name="txR" fmla="*/ 13 w 13"/>
                    <a:gd name="txB" fmla="*/ 57 h 57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3" y="56"/>
                    </a:cxn>
                    <a:cxn ang="0">
                      <a:pos x="3" y="55"/>
                    </a:cxn>
                    <a:cxn ang="0">
                      <a:pos x="4" y="55"/>
                    </a:cxn>
                    <a:cxn ang="0">
                      <a:pos x="7" y="55"/>
                    </a:cxn>
                    <a:cxn ang="0">
                      <a:pos x="9" y="52"/>
                    </a:cxn>
                    <a:cxn ang="0">
                      <a:pos x="13" y="50"/>
                    </a:cxn>
                    <a:cxn ang="0">
                      <a:pos x="13" y="2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3" h="5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7" y="55"/>
                      </a:lnTo>
                      <a:lnTo>
                        <a:pt x="9" y="52"/>
                      </a:lnTo>
                      <a:lnTo>
                        <a:pt x="13" y="50"/>
                      </a:lnTo>
                      <a:lnTo>
                        <a:pt x="1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0" name="Freeform 435"/>
                <p:cNvSpPr/>
                <p:nvPr/>
              </p:nvSpPr>
              <p:spPr>
                <a:xfrm>
                  <a:off x="1436" y="-8284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0" y="10"/>
                    </a:cxn>
                    <a:cxn ang="0">
                      <a:pos x="0" y="40"/>
                    </a:cxn>
                    <a:cxn ang="0">
                      <a:pos x="4" y="46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1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40"/>
                      </a:lnTo>
                      <a:lnTo>
                        <a:pt x="4" y="4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1" name="Freeform 436"/>
                <p:cNvSpPr/>
                <p:nvPr/>
              </p:nvSpPr>
              <p:spPr>
                <a:xfrm>
                  <a:off x="1433" y="-8274"/>
                  <a:ext cx="3" cy="30"/>
                </a:xfrm>
                <a:custGeom>
                  <a:avLst/>
                  <a:gdLst>
                    <a:gd name="txL" fmla="*/ 0 w 3"/>
                    <a:gd name="txT" fmla="*/ 0 h 30"/>
                    <a:gd name="txR" fmla="*/ 3 w 3"/>
                    <a:gd name="txB" fmla="*/ 30 h 30"/>
                  </a:gdLst>
                  <a:ahLst/>
                  <a:cxnLst>
                    <a:cxn ang="0">
                      <a:pos x="3" y="0"/>
                    </a:cxn>
                    <a:cxn ang="0">
                      <a:pos x="0" y="13"/>
                    </a:cxn>
                    <a:cxn ang="0">
                      <a:pos x="0" y="22"/>
                    </a:cxn>
                    <a:cxn ang="0">
                      <a:pos x="3" y="30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30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2" name="Freeform 437"/>
                <p:cNvSpPr/>
                <p:nvPr/>
              </p:nvSpPr>
              <p:spPr>
                <a:xfrm>
                  <a:off x="1471" y="-8286"/>
                  <a:ext cx="10" cy="48"/>
                </a:xfrm>
                <a:custGeom>
                  <a:avLst/>
                  <a:gdLst>
                    <a:gd name="txL" fmla="*/ 0 w 10"/>
                    <a:gd name="txT" fmla="*/ 0 h 48"/>
                    <a:gd name="txR" fmla="*/ 10 w 10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2" y="45"/>
                    </a:cxn>
                    <a:cxn ang="0">
                      <a:pos x="10" y="30"/>
                    </a:cxn>
                    <a:cxn ang="0">
                      <a:pos x="10" y="10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0" h="48">
                      <a:moveTo>
                        <a:pt x="0" y="48"/>
                      </a:moveTo>
                      <a:lnTo>
                        <a:pt x="2" y="45"/>
                      </a:lnTo>
                      <a:lnTo>
                        <a:pt x="10" y="30"/>
                      </a:lnTo>
                      <a:lnTo>
                        <a:pt x="10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3" name="Freeform 438"/>
                <p:cNvSpPr/>
                <p:nvPr/>
              </p:nvSpPr>
              <p:spPr>
                <a:xfrm>
                  <a:off x="1481" y="-8276"/>
                  <a:ext cx="7" cy="20"/>
                </a:xfrm>
                <a:custGeom>
                  <a:avLst/>
                  <a:gdLst>
                    <a:gd name="txL" fmla="*/ 0 w 7"/>
                    <a:gd name="txT" fmla="*/ 0 h 20"/>
                    <a:gd name="txR" fmla="*/ 7 w 7"/>
                    <a:gd name="txB" fmla="*/ 20 h 20"/>
                  </a:gdLst>
                  <a:ahLst/>
                  <a:cxnLst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7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4" name="Freeform 439"/>
                <p:cNvSpPr/>
                <p:nvPr/>
              </p:nvSpPr>
              <p:spPr>
                <a:xfrm>
                  <a:off x="1527" y="-8288"/>
                  <a:ext cx="13" cy="60"/>
                </a:xfrm>
                <a:custGeom>
                  <a:avLst/>
                  <a:gdLst>
                    <a:gd name="txL" fmla="*/ 0 w 13"/>
                    <a:gd name="txT" fmla="*/ 0 h 60"/>
                    <a:gd name="txR" fmla="*/ 13 w 13"/>
                    <a:gd name="txB" fmla="*/ 60 h 60"/>
                  </a:gdLst>
                  <a:ahLst/>
                  <a:cxnLst>
                    <a:cxn ang="0">
                      <a:pos x="13" y="2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59"/>
                    </a:cxn>
                    <a:cxn ang="0">
                      <a:pos x="3" y="60"/>
                    </a:cxn>
                    <a:cxn ang="0">
                      <a:pos x="8" y="59"/>
                    </a:cxn>
                    <a:cxn ang="0">
                      <a:pos x="13" y="5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60">
                      <a:moveTo>
                        <a:pt x="1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3" y="60"/>
                      </a:lnTo>
                      <a:lnTo>
                        <a:pt x="8" y="59"/>
                      </a:lnTo>
                      <a:lnTo>
                        <a:pt x="13" y="5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5" name="Freeform 440"/>
                <p:cNvSpPr/>
                <p:nvPr/>
              </p:nvSpPr>
              <p:spPr>
                <a:xfrm>
                  <a:off x="1516" y="-8287"/>
                  <a:ext cx="11" cy="58"/>
                </a:xfrm>
                <a:custGeom>
                  <a:avLst/>
                  <a:gdLst>
                    <a:gd name="txL" fmla="*/ 0 w 11"/>
                    <a:gd name="txT" fmla="*/ 0 h 58"/>
                    <a:gd name="txR" fmla="*/ 11 w 11"/>
                    <a:gd name="txB" fmla="*/ 58 h 58"/>
                  </a:gdLst>
                  <a:ahLst/>
                  <a:cxnLst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55"/>
                    </a:cxn>
                    <a:cxn ang="0">
                      <a:pos x="11" y="5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55"/>
                      </a:lnTo>
                      <a:lnTo>
                        <a:pt x="11" y="5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6" name="Freeform 441"/>
                <p:cNvSpPr/>
                <p:nvPr/>
              </p:nvSpPr>
              <p:spPr>
                <a:xfrm>
                  <a:off x="1505" y="-8282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7" y="4"/>
                    </a:cxn>
                    <a:cxn ang="0">
                      <a:pos x="0" y="13"/>
                    </a:cxn>
                    <a:cxn ang="0">
                      <a:pos x="0" y="45"/>
                    </a:cxn>
                    <a:cxn ang="0">
                      <a:pos x="5" y="49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7" y="4"/>
                      </a:lnTo>
                      <a:lnTo>
                        <a:pt x="0" y="13"/>
                      </a:lnTo>
                      <a:lnTo>
                        <a:pt x="0" y="45"/>
                      </a:lnTo>
                      <a:lnTo>
                        <a:pt x="5" y="49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7" name="Freeform 442"/>
                <p:cNvSpPr/>
                <p:nvPr/>
              </p:nvSpPr>
              <p:spPr>
                <a:xfrm>
                  <a:off x="1540" y="-8286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0" y="49"/>
                    </a:cxn>
                    <a:cxn ang="0">
                      <a:pos x="11" y="45"/>
                    </a:cxn>
                    <a:cxn ang="0">
                      <a:pos x="11" y="7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5" y="53"/>
                    </a:cxn>
                    <a:cxn ang="0">
                      <a:pos x="10" y="49"/>
                    </a:cxn>
                  </a:cxnLst>
                  <a:rect l="txL" t="txT" r="txR" b="txB"/>
                  <a:pathLst>
                    <a:path w="11" h="57">
                      <a:moveTo>
                        <a:pt x="10" y="49"/>
                      </a:moveTo>
                      <a:lnTo>
                        <a:pt x="11" y="45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8" name="Freeform 443"/>
                <p:cNvSpPr/>
                <p:nvPr/>
              </p:nvSpPr>
              <p:spPr>
                <a:xfrm>
                  <a:off x="1551" y="-8279"/>
                  <a:ext cx="8" cy="38"/>
                </a:xfrm>
                <a:custGeom>
                  <a:avLst/>
                  <a:gdLst>
                    <a:gd name="txL" fmla="*/ 0 w 8"/>
                    <a:gd name="txT" fmla="*/ 0 h 38"/>
                    <a:gd name="txR" fmla="*/ 8 w 8"/>
                    <a:gd name="txB" fmla="*/ 38 h 38"/>
                  </a:gdLst>
                  <a:ahLst/>
                  <a:cxnLst>
                    <a:cxn ang="0">
                      <a:pos x="8" y="20"/>
                    </a:cxn>
                    <a:cxn ang="0">
                      <a:pos x="6" y="12"/>
                    </a:cxn>
                    <a:cxn ang="0">
                      <a:pos x="5" y="7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8" y="20"/>
                    </a:cxn>
                  </a:cxnLst>
                  <a:rect l="txL" t="txT" r="txR" b="txB"/>
                  <a:pathLst>
                    <a:path w="8" h="38">
                      <a:moveTo>
                        <a:pt x="8" y="20"/>
                      </a:moveTo>
                      <a:lnTo>
                        <a:pt x="6" y="12"/>
                      </a:lnTo>
                      <a:lnTo>
                        <a:pt x="5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39" name="Freeform 444"/>
                <p:cNvSpPr/>
                <p:nvPr/>
              </p:nvSpPr>
              <p:spPr>
                <a:xfrm>
                  <a:off x="1495" y="-8269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10" y="32"/>
                    </a:cxn>
                    <a:cxn ang="0">
                      <a:pos x="10" y="0"/>
                    </a:cxn>
                    <a:cxn ang="0">
                      <a:pos x="5" y="8"/>
                    </a:cxn>
                    <a:cxn ang="0">
                      <a:pos x="0" y="21"/>
                    </a:cxn>
                    <a:cxn ang="0">
                      <a:pos x="3" y="26"/>
                    </a:cxn>
                    <a:cxn ang="0">
                      <a:pos x="10" y="32"/>
                    </a:cxn>
                  </a:cxnLst>
                  <a:rect l="txL" t="txT" r="txR" b="txB"/>
                  <a:pathLst>
                    <a:path w="10" h="32">
                      <a:moveTo>
                        <a:pt x="10" y="32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21"/>
                      </a:lnTo>
                      <a:lnTo>
                        <a:pt x="3" y="2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0" name="Freeform 445"/>
                <p:cNvSpPr/>
                <p:nvPr/>
              </p:nvSpPr>
              <p:spPr>
                <a:xfrm>
                  <a:off x="1430" y="-7355"/>
                  <a:ext cx="134" cy="81"/>
                </a:xfrm>
                <a:custGeom>
                  <a:avLst/>
                  <a:gdLst>
                    <a:gd name="txL" fmla="*/ 0 w 134"/>
                    <a:gd name="txT" fmla="*/ 0 h 81"/>
                    <a:gd name="txR" fmla="*/ 134 w 134"/>
                    <a:gd name="txB" fmla="*/ 81 h 81"/>
                  </a:gdLst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31" y="81"/>
                    </a:cxn>
                    <a:cxn ang="0">
                      <a:pos x="32" y="76"/>
                    </a:cxn>
                    <a:cxn ang="0">
                      <a:pos x="17" y="67"/>
                    </a:cxn>
                    <a:cxn ang="0">
                      <a:pos x="11" y="61"/>
                    </a:cxn>
                    <a:cxn ang="0">
                      <a:pos x="10" y="53"/>
                    </a:cxn>
                    <a:cxn ang="0">
                      <a:pos x="10" y="12"/>
                    </a:cxn>
                    <a:cxn ang="0">
                      <a:pos x="85" y="50"/>
                    </a:cxn>
                    <a:cxn ang="0">
                      <a:pos x="120" y="57"/>
                    </a:cxn>
                    <a:cxn ang="0">
                      <a:pos x="131" y="55"/>
                    </a:cxn>
                    <a:cxn ang="0">
                      <a:pos x="134" y="46"/>
                    </a:cxn>
                    <a:cxn ang="0">
                      <a:pos x="131" y="40"/>
                    </a:cxn>
                    <a:cxn ang="0">
                      <a:pos x="122" y="37"/>
                    </a:cxn>
                    <a:cxn ang="0">
                      <a:pos x="100" y="38"/>
                    </a:cxn>
                    <a:cxn ang="0">
                      <a:pos x="90" y="37"/>
                    </a:cxn>
                    <a:cxn ang="0">
                      <a:pos x="80" y="35"/>
                    </a:cxn>
                    <a:cxn ang="0">
                      <a:pos x="73" y="32"/>
                    </a:cxn>
                    <a:cxn ang="0">
                      <a:pos x="68" y="31"/>
                    </a:cxn>
                    <a:cxn ang="0">
                      <a:pos x="62" y="28"/>
                    </a:cxn>
                    <a:cxn ang="0">
                      <a:pos x="57" y="27"/>
                    </a:cxn>
                    <a:cxn ang="0">
                      <a:pos x="5" y="0"/>
                    </a:cxn>
                  </a:cxnLst>
                  <a:rect l="txL" t="txT" r="txR" b="txB"/>
                  <a:pathLst>
                    <a:path w="134" h="8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31" y="81"/>
                      </a:lnTo>
                      <a:lnTo>
                        <a:pt x="32" y="76"/>
                      </a:lnTo>
                      <a:lnTo>
                        <a:pt x="17" y="67"/>
                      </a:lnTo>
                      <a:lnTo>
                        <a:pt x="11" y="61"/>
                      </a:lnTo>
                      <a:lnTo>
                        <a:pt x="10" y="53"/>
                      </a:lnTo>
                      <a:lnTo>
                        <a:pt x="10" y="12"/>
                      </a:lnTo>
                      <a:lnTo>
                        <a:pt x="85" y="50"/>
                      </a:lnTo>
                      <a:lnTo>
                        <a:pt x="120" y="57"/>
                      </a:lnTo>
                      <a:lnTo>
                        <a:pt x="131" y="55"/>
                      </a:lnTo>
                      <a:lnTo>
                        <a:pt x="134" y="46"/>
                      </a:lnTo>
                      <a:lnTo>
                        <a:pt x="131" y="40"/>
                      </a:lnTo>
                      <a:lnTo>
                        <a:pt x="122" y="37"/>
                      </a:lnTo>
                      <a:lnTo>
                        <a:pt x="100" y="38"/>
                      </a:lnTo>
                      <a:lnTo>
                        <a:pt x="90" y="37"/>
                      </a:lnTo>
                      <a:lnTo>
                        <a:pt x="80" y="35"/>
                      </a:lnTo>
                      <a:lnTo>
                        <a:pt x="73" y="32"/>
                      </a:lnTo>
                      <a:lnTo>
                        <a:pt x="68" y="31"/>
                      </a:lnTo>
                      <a:lnTo>
                        <a:pt x="62" y="28"/>
                      </a:lnTo>
                      <a:lnTo>
                        <a:pt x="57" y="2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1" name="Freeform 446"/>
                <p:cNvSpPr>
                  <a:spLocks noEditPoints="1"/>
                </p:cNvSpPr>
                <p:nvPr/>
              </p:nvSpPr>
              <p:spPr>
                <a:xfrm>
                  <a:off x="1428" y="-7462"/>
                  <a:ext cx="136" cy="84"/>
                </a:xfrm>
                <a:custGeom>
                  <a:avLst/>
                  <a:gdLst>
                    <a:gd name="txL" fmla="*/ 0 w 136"/>
                    <a:gd name="txT" fmla="*/ 0 h 84"/>
                    <a:gd name="txR" fmla="*/ 136 w 136"/>
                    <a:gd name="txB" fmla="*/ 84 h 84"/>
                  </a:gdLst>
                  <a:ahLst/>
                  <a:cxnLst>
                    <a:cxn ang="0">
                      <a:pos x="28" y="77"/>
                    </a:cxn>
                    <a:cxn ang="0">
                      <a:pos x="52" y="83"/>
                    </a:cxn>
                    <a:cxn ang="0">
                      <a:pos x="82" y="83"/>
                    </a:cxn>
                    <a:cxn ang="0">
                      <a:pos x="100" y="78"/>
                    </a:cxn>
                    <a:cxn ang="0">
                      <a:pos x="107" y="77"/>
                    </a:cxn>
                    <a:cxn ang="0">
                      <a:pos x="124" y="65"/>
                    </a:cxn>
                    <a:cxn ang="0">
                      <a:pos x="132" y="53"/>
                    </a:cxn>
                    <a:cxn ang="0">
                      <a:pos x="136" y="42"/>
                    </a:cxn>
                    <a:cxn ang="0">
                      <a:pos x="131" y="25"/>
                    </a:cxn>
                    <a:cxn ang="0">
                      <a:pos x="117" y="12"/>
                    </a:cxn>
                    <a:cxn ang="0">
                      <a:pos x="94" y="3"/>
                    </a:cxn>
                    <a:cxn ang="0">
                      <a:pos x="67" y="0"/>
                    </a:cxn>
                    <a:cxn ang="0">
                      <a:pos x="38" y="3"/>
                    </a:cxn>
                    <a:cxn ang="0">
                      <a:pos x="18" y="12"/>
                    </a:cxn>
                    <a:cxn ang="0">
                      <a:pos x="0" y="42"/>
                    </a:cxn>
                    <a:cxn ang="0">
                      <a:pos x="4" y="58"/>
                    </a:cxn>
                    <a:cxn ang="0">
                      <a:pos x="19" y="73"/>
                    </a:cxn>
                    <a:cxn ang="0">
                      <a:pos x="53" y="69"/>
                    </a:cxn>
                    <a:cxn ang="0">
                      <a:pos x="30" y="64"/>
                    </a:cxn>
                    <a:cxn ang="0">
                      <a:pos x="14" y="57"/>
                    </a:cxn>
                    <a:cxn ang="0">
                      <a:pos x="5" y="47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0"/>
                    </a:cxn>
                    <a:cxn ang="0">
                      <a:pos x="129" y="42"/>
                    </a:cxn>
                    <a:cxn ang="0">
                      <a:pos x="125" y="49"/>
                    </a:cxn>
                    <a:cxn ang="0">
                      <a:pos x="124" y="50"/>
                    </a:cxn>
                    <a:cxn ang="0">
                      <a:pos x="119" y="57"/>
                    </a:cxn>
                    <a:cxn ang="0">
                      <a:pos x="103" y="64"/>
                    </a:cxn>
                    <a:cxn ang="0">
                      <a:pos x="80" y="69"/>
                    </a:cxn>
                    <a:cxn ang="0">
                      <a:pos x="69" y="69"/>
                    </a:cxn>
                  </a:cxnLst>
                  <a:rect l="txL" t="txT" r="txR" b="txB"/>
                  <a:pathLst>
                    <a:path w="136" h="84">
                      <a:moveTo>
                        <a:pt x="19" y="73"/>
                      </a:moveTo>
                      <a:lnTo>
                        <a:pt x="28" y="77"/>
                      </a:lnTo>
                      <a:lnTo>
                        <a:pt x="39" y="80"/>
                      </a:lnTo>
                      <a:lnTo>
                        <a:pt x="52" y="83"/>
                      </a:lnTo>
                      <a:lnTo>
                        <a:pt x="67" y="84"/>
                      </a:lnTo>
                      <a:lnTo>
                        <a:pt x="82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31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2"/>
                      </a:lnTo>
                      <a:lnTo>
                        <a:pt x="4" y="25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8"/>
                      </a:lnTo>
                      <a:lnTo>
                        <a:pt x="30" y="64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7"/>
                      </a:lnTo>
                      <a:lnTo>
                        <a:pt x="5" y="42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7" y="15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4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2" name="Freeform 447"/>
                <p:cNvSpPr/>
                <p:nvPr/>
              </p:nvSpPr>
              <p:spPr>
                <a:xfrm>
                  <a:off x="1436" y="-7438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26"/>
                    </a:cxn>
                  </a:cxnLst>
                  <a:rect l="txL" t="txT" r="txR" b="txB"/>
                  <a:pathLst>
                    <a:path w="11" h="35">
                      <a:moveTo>
                        <a:pt x="0" y="26"/>
                      </a:move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3" name="Freeform 448"/>
                <p:cNvSpPr/>
                <p:nvPr/>
              </p:nvSpPr>
              <p:spPr>
                <a:xfrm>
                  <a:off x="1447" y="-7442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39"/>
                    </a:cxn>
                    <a:cxn ang="0">
                      <a:pos x="4" y="42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3"/>
                    </a:cxn>
                    <a:cxn ang="0">
                      <a:pos x="0" y="4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4">
                      <a:moveTo>
                        <a:pt x="0" y="39"/>
                      </a:moveTo>
                      <a:lnTo>
                        <a:pt x="4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4" name="Freeform 449"/>
                <p:cNvSpPr/>
                <p:nvPr/>
              </p:nvSpPr>
              <p:spPr>
                <a:xfrm>
                  <a:off x="1493" y="-744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12" y="55"/>
                    </a:cxn>
                    <a:cxn ang="0">
                      <a:pos x="1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txL" t="txT" r="txR" b="txB"/>
                  <a:pathLst>
                    <a:path w="12" h="55">
                      <a:moveTo>
                        <a:pt x="0" y="55"/>
                      </a:moveTo>
                      <a:lnTo>
                        <a:pt x="2" y="55"/>
                      </a:lnTo>
                      <a:lnTo>
                        <a:pt x="12" y="55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5" name="Freeform 450"/>
                <p:cNvSpPr/>
                <p:nvPr/>
              </p:nvSpPr>
              <p:spPr>
                <a:xfrm>
                  <a:off x="1481" y="-744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4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2" h="55">
                      <a:moveTo>
                        <a:pt x="0" y="54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6" name="Freeform 451"/>
                <p:cNvSpPr/>
                <p:nvPr/>
              </p:nvSpPr>
              <p:spPr>
                <a:xfrm>
                  <a:off x="1471" y="-7445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7" name="Freeform 452"/>
                <p:cNvSpPr/>
                <p:nvPr/>
              </p:nvSpPr>
              <p:spPr>
                <a:xfrm>
                  <a:off x="1458" y="-7444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0" y="46"/>
                    </a:cxn>
                    <a:cxn ang="0">
                      <a:pos x="5" y="49"/>
                    </a:cxn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50">
                      <a:moveTo>
                        <a:pt x="0" y="46"/>
                      </a:moveTo>
                      <a:lnTo>
                        <a:pt x="5" y="49"/>
                      </a:ln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8" name="Freeform 453"/>
                <p:cNvSpPr/>
                <p:nvPr/>
              </p:nvSpPr>
              <p:spPr>
                <a:xfrm>
                  <a:off x="1433" y="-7429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49" name="Freeform 454"/>
                <p:cNvSpPr/>
                <p:nvPr/>
              </p:nvSpPr>
              <p:spPr>
                <a:xfrm>
                  <a:off x="1505" y="-7445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1" y="52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2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0" name="Freeform 455"/>
                <p:cNvSpPr/>
                <p:nvPr/>
              </p:nvSpPr>
              <p:spPr>
                <a:xfrm>
                  <a:off x="1516" y="-7444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5" y="49"/>
                    </a:cxn>
                    <a:cxn ang="0">
                      <a:pos x="7" y="47"/>
                    </a:cxn>
                    <a:cxn ang="0">
                      <a:pos x="11" y="4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1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" y="49"/>
                      </a:lnTo>
                      <a:lnTo>
                        <a:pt x="7" y="47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1" name="Freeform 456"/>
                <p:cNvSpPr/>
                <p:nvPr/>
              </p:nvSpPr>
              <p:spPr>
                <a:xfrm>
                  <a:off x="1540" y="-7439"/>
                  <a:ext cx="11" cy="39"/>
                </a:xfrm>
                <a:custGeom>
                  <a:avLst/>
                  <a:gdLst>
                    <a:gd name="txL" fmla="*/ 0 w 11"/>
                    <a:gd name="txT" fmla="*/ 0 h 39"/>
                    <a:gd name="txR" fmla="*/ 11 w 11"/>
                    <a:gd name="txB" fmla="*/ 39 h 39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1" y="39"/>
                    </a:cxn>
                    <a:cxn ang="0">
                      <a:pos x="11" y="31"/>
                    </a:cxn>
                    <a:cxn ang="0">
                      <a:pos x="11" y="6"/>
                    </a:cxn>
                    <a:cxn ang="0">
                      <a:pos x="6" y="2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3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11" y="31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2" name="Freeform 457"/>
                <p:cNvSpPr/>
                <p:nvPr/>
              </p:nvSpPr>
              <p:spPr>
                <a:xfrm>
                  <a:off x="1527" y="-7443"/>
                  <a:ext cx="13" cy="46"/>
                </a:xfrm>
                <a:custGeom>
                  <a:avLst/>
                  <a:gdLst>
                    <a:gd name="txL" fmla="*/ 0 w 13"/>
                    <a:gd name="txT" fmla="*/ 0 h 46"/>
                    <a:gd name="txR" fmla="*/ 13 w 13"/>
                    <a:gd name="txB" fmla="*/ 46 h 46"/>
                  </a:gdLst>
                  <a:ahLst/>
                  <a:cxnLst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6" y="44"/>
                    </a:cxn>
                    <a:cxn ang="0">
                      <a:pos x="9" y="43"/>
                    </a:cxn>
                    <a:cxn ang="0">
                      <a:pos x="13" y="43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6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3" name="Freeform 458"/>
                <p:cNvSpPr/>
                <p:nvPr/>
              </p:nvSpPr>
              <p:spPr>
                <a:xfrm>
                  <a:off x="1551" y="-7433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3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9"/>
                    </a:cxn>
                    <a:cxn ang="0">
                      <a:pos x="4" y="16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6" y="13"/>
                    </a:cxn>
                  </a:cxnLst>
                  <a:rect l="txL" t="txT" r="txR" b="txB"/>
                  <a:pathLst>
                    <a:path w="6" h="25">
                      <a:moveTo>
                        <a:pt x="6" y="13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4" name="Freeform 459"/>
                <p:cNvSpPr>
                  <a:spLocks noEditPoints="1"/>
                </p:cNvSpPr>
                <p:nvPr/>
              </p:nvSpPr>
              <p:spPr>
                <a:xfrm>
                  <a:off x="1422" y="-649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7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7"/>
                    </a:cxn>
                    <a:cxn ang="0">
                      <a:pos x="80" y="0"/>
                    </a:cxn>
                    <a:cxn ang="0">
                      <a:pos x="23" y="63"/>
                    </a:cxn>
                    <a:cxn ang="0">
                      <a:pos x="9" y="54"/>
                    </a:cxn>
                    <a:cxn ang="0">
                      <a:pos x="5" y="43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4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0"/>
                    </a:cxn>
                    <a:cxn ang="0">
                      <a:pos x="40" y="68"/>
                    </a:cxn>
                    <a:cxn ang="0">
                      <a:pos x="23" y="63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5" name="Freeform 460"/>
                <p:cNvSpPr/>
                <p:nvPr/>
              </p:nvSpPr>
              <p:spPr>
                <a:xfrm>
                  <a:off x="1447" y="-6477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6" name="Freeform 461"/>
                <p:cNvSpPr/>
                <p:nvPr/>
              </p:nvSpPr>
              <p:spPr>
                <a:xfrm>
                  <a:off x="1436" y="-6475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6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  <a:cxn ang="0">
                      <a:pos x="9" y="1"/>
                    </a:cxn>
                  </a:cxnLst>
                  <a:rect l="txL" t="txT" r="txR" b="txB"/>
                  <a:pathLst>
                    <a:path w="11" h="42">
                      <a:moveTo>
                        <a:pt x="9" y="1"/>
                      </a:move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7" name="Freeform 462"/>
                <p:cNvSpPr/>
                <p:nvPr/>
              </p:nvSpPr>
              <p:spPr>
                <a:xfrm>
                  <a:off x="1427" y="-6470"/>
                  <a:ext cx="9" cy="31"/>
                </a:xfrm>
                <a:custGeom>
                  <a:avLst/>
                  <a:gdLst>
                    <a:gd name="txL" fmla="*/ 0 w 9"/>
                    <a:gd name="txT" fmla="*/ 0 h 31"/>
                    <a:gd name="txR" fmla="*/ 9 w 9"/>
                    <a:gd name="txB" fmla="*/ 31 h 31"/>
                  </a:gdLst>
                  <a:ahLst/>
                  <a:cxnLst>
                    <a:cxn ang="0">
                      <a:pos x="9" y="0"/>
                    </a:cxn>
                    <a:cxn ang="0">
                      <a:pos x="1" y="7"/>
                    </a:cxn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9" y="31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8" name="Freeform 463"/>
                <p:cNvSpPr/>
                <p:nvPr/>
              </p:nvSpPr>
              <p:spPr>
                <a:xfrm>
                  <a:off x="1481" y="-6480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7" y="53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3"/>
                    </a:cxn>
                    <a:cxn ang="0">
                      <a:pos x="7" y="53"/>
                    </a:cxn>
                  </a:cxnLst>
                  <a:rect l="txL" t="txT" r="txR" b="txB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59" name="Freeform 464"/>
                <p:cNvSpPr/>
                <p:nvPr/>
              </p:nvSpPr>
              <p:spPr>
                <a:xfrm>
                  <a:off x="1471" y="-6479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0" name="Freeform 465"/>
                <p:cNvSpPr/>
                <p:nvPr/>
              </p:nvSpPr>
              <p:spPr>
                <a:xfrm>
                  <a:off x="1458" y="-6478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1" name="Freeform 466"/>
                <p:cNvSpPr/>
                <p:nvPr/>
              </p:nvSpPr>
              <p:spPr>
                <a:xfrm>
                  <a:off x="1493" y="-6480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2" name="Freeform 467"/>
                <p:cNvSpPr/>
                <p:nvPr/>
              </p:nvSpPr>
              <p:spPr>
                <a:xfrm>
                  <a:off x="1527" y="-6475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1"/>
                    </a:cxn>
                    <a:cxn ang="0">
                      <a:pos x="13" y="37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3" name="Freeform 468"/>
                <p:cNvSpPr/>
                <p:nvPr/>
              </p:nvSpPr>
              <p:spPr>
                <a:xfrm>
                  <a:off x="1516" y="-6477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4" name="Freeform 469"/>
                <p:cNvSpPr/>
                <p:nvPr/>
              </p:nvSpPr>
              <p:spPr>
                <a:xfrm>
                  <a:off x="1505" y="-6478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5" name="Freeform 470"/>
                <p:cNvSpPr/>
                <p:nvPr/>
              </p:nvSpPr>
              <p:spPr>
                <a:xfrm>
                  <a:off x="1540" y="-6472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3" y="29"/>
                    </a:cxn>
                    <a:cxn ang="0">
                      <a:pos x="5" y="27"/>
                    </a:cxn>
                    <a:cxn ang="0">
                      <a:pos x="7" y="25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6" name="Freeform 471"/>
                <p:cNvSpPr>
                  <a:spLocks noEditPoints="1"/>
                </p:cNvSpPr>
                <p:nvPr/>
              </p:nvSpPr>
              <p:spPr>
                <a:xfrm>
                  <a:off x="1422" y="-639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26" y="76"/>
                    </a:cxn>
                    <a:cxn ang="0">
                      <a:pos x="54" y="83"/>
                    </a:cxn>
                    <a:cxn ang="0">
                      <a:pos x="75" y="83"/>
                    </a:cxn>
                    <a:cxn ang="0">
                      <a:pos x="86" y="83"/>
                    </a:cxn>
                    <a:cxn ang="0">
                      <a:pos x="109" y="77"/>
                    </a:cxn>
                    <a:cxn ang="0">
                      <a:pos x="125" y="66"/>
                    </a:cxn>
                    <a:cxn ang="0">
                      <a:pos x="131" y="53"/>
                    </a:cxn>
                    <a:cxn ang="0">
                      <a:pos x="135" y="40"/>
                    </a:cxn>
                    <a:cxn ang="0">
                      <a:pos x="131" y="23"/>
                    </a:cxn>
                    <a:cxn ang="0">
                      <a:pos x="123" y="11"/>
                    </a:cxn>
                    <a:cxn ang="0">
                      <a:pos x="109" y="2"/>
                    </a:cxn>
                    <a:cxn ang="0">
                      <a:pos x="89" y="0"/>
                    </a:cxn>
                    <a:cxn ang="0">
                      <a:pos x="54" y="12"/>
                    </a:cxn>
                    <a:cxn ang="0">
                      <a:pos x="49" y="26"/>
                    </a:cxn>
                    <a:cxn ang="0">
                      <a:pos x="54" y="55"/>
                    </a:cxn>
                    <a:cxn ang="0">
                      <a:pos x="69" y="70"/>
                    </a:cxn>
                    <a:cxn ang="0">
                      <a:pos x="35" y="66"/>
                    </a:cxn>
                    <a:cxn ang="0">
                      <a:pos x="19" y="60"/>
                    </a:cxn>
                    <a:cxn ang="0">
                      <a:pos x="10" y="52"/>
                    </a:cxn>
                    <a:cxn ang="0">
                      <a:pos x="5" y="41"/>
                    </a:cxn>
                    <a:cxn ang="0">
                      <a:pos x="6" y="26"/>
                    </a:cxn>
                    <a:cxn ang="0">
                      <a:pos x="14" y="25"/>
                    </a:cxn>
                    <a:cxn ang="0">
                      <a:pos x="24" y="22"/>
                    </a:cxn>
                    <a:cxn ang="0">
                      <a:pos x="24" y="8"/>
                    </a:cxn>
                    <a:cxn ang="0">
                      <a:pos x="5" y="13"/>
                    </a:cxn>
                    <a:cxn ang="0">
                      <a:pos x="0" y="42"/>
                    </a:cxn>
                    <a:cxn ang="0">
                      <a:pos x="9" y="62"/>
                    </a:cxn>
                    <a:cxn ang="0">
                      <a:pos x="80" y="70"/>
                    </a:cxn>
                    <a:cxn ang="0">
                      <a:pos x="61" y="55"/>
                    </a:cxn>
                    <a:cxn ang="0">
                      <a:pos x="58" y="27"/>
                    </a:cxn>
                    <a:cxn ang="0">
                      <a:pos x="89" y="13"/>
                    </a:cxn>
                    <a:cxn ang="0">
                      <a:pos x="123" y="23"/>
                    </a:cxn>
                    <a:cxn ang="0">
                      <a:pos x="129" y="40"/>
                    </a:cxn>
                    <a:cxn ang="0">
                      <a:pos x="111" y="61"/>
                    </a:cxn>
                    <a:cxn ang="0">
                      <a:pos x="100" y="67"/>
                    </a:cxn>
                    <a:cxn ang="0">
                      <a:pos x="80" y="70"/>
                    </a:cxn>
                  </a:cxnLst>
                  <a:rect l="txL" t="txT" r="txR" b="txB"/>
                  <a:pathLst>
                    <a:path w="135" h="85">
                      <a:moveTo>
                        <a:pt x="18" y="71"/>
                      </a:moveTo>
                      <a:lnTo>
                        <a:pt x="26" y="76"/>
                      </a:lnTo>
                      <a:lnTo>
                        <a:pt x="40" y="81"/>
                      </a:lnTo>
                      <a:lnTo>
                        <a:pt x="54" y="83"/>
                      </a:lnTo>
                      <a:lnTo>
                        <a:pt x="73" y="85"/>
                      </a:lnTo>
                      <a:lnTo>
                        <a:pt x="75" y="83"/>
                      </a:lnTo>
                      <a:lnTo>
                        <a:pt x="79" y="83"/>
                      </a:lnTo>
                      <a:lnTo>
                        <a:pt x="86" y="83"/>
                      </a:lnTo>
                      <a:lnTo>
                        <a:pt x="99" y="81"/>
                      </a:lnTo>
                      <a:lnTo>
                        <a:pt x="109" y="77"/>
                      </a:lnTo>
                      <a:lnTo>
                        <a:pt x="119" y="73"/>
                      </a:lnTo>
                      <a:lnTo>
                        <a:pt x="125" y="66"/>
                      </a:lnTo>
                      <a:lnTo>
                        <a:pt x="130" y="58"/>
                      </a:lnTo>
                      <a:lnTo>
                        <a:pt x="131" y="53"/>
                      </a:lnTo>
                      <a:lnTo>
                        <a:pt x="134" y="50"/>
                      </a:lnTo>
                      <a:lnTo>
                        <a:pt x="135" y="40"/>
                      </a:lnTo>
                      <a:lnTo>
                        <a:pt x="134" y="31"/>
                      </a:lnTo>
                      <a:lnTo>
                        <a:pt x="131" y="23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6" y="5"/>
                      </a:lnTo>
                      <a:lnTo>
                        <a:pt x="109" y="2"/>
                      </a:lnTo>
                      <a:lnTo>
                        <a:pt x="99" y="0"/>
                      </a:lnTo>
                      <a:lnTo>
                        <a:pt x="89" y="0"/>
                      </a:lnTo>
                      <a:lnTo>
                        <a:pt x="60" y="8"/>
                      </a:lnTo>
                      <a:lnTo>
                        <a:pt x="54" y="12"/>
                      </a:lnTo>
                      <a:lnTo>
                        <a:pt x="51" y="18"/>
                      </a:lnTo>
                      <a:lnTo>
                        <a:pt x="49" y="26"/>
                      </a:lnTo>
                      <a:lnTo>
                        <a:pt x="49" y="36"/>
                      </a:lnTo>
                      <a:lnTo>
                        <a:pt x="54" y="55"/>
                      </a:lnTo>
                      <a:lnTo>
                        <a:pt x="60" y="63"/>
                      </a:lnTo>
                      <a:lnTo>
                        <a:pt x="69" y="70"/>
                      </a:lnTo>
                      <a:lnTo>
                        <a:pt x="50" y="68"/>
                      </a:lnTo>
                      <a:lnTo>
                        <a:pt x="35" y="66"/>
                      </a:lnTo>
                      <a:lnTo>
                        <a:pt x="24" y="62"/>
                      </a:lnTo>
                      <a:lnTo>
                        <a:pt x="19" y="60"/>
                      </a:lnTo>
                      <a:lnTo>
                        <a:pt x="16" y="58"/>
                      </a:lnTo>
                      <a:lnTo>
                        <a:pt x="10" y="52"/>
                      </a:lnTo>
                      <a:lnTo>
                        <a:pt x="8" y="47"/>
                      </a:lnTo>
                      <a:lnTo>
                        <a:pt x="5" y="41"/>
                      </a:lnTo>
                      <a:lnTo>
                        <a:pt x="5" y="35"/>
                      </a:lnTo>
                      <a:lnTo>
                        <a:pt x="6" y="26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4" y="22"/>
                      </a:lnTo>
                      <a:lnTo>
                        <a:pt x="25" y="17"/>
                      </a:lnTo>
                      <a:lnTo>
                        <a:pt x="24" y="8"/>
                      </a:lnTo>
                      <a:lnTo>
                        <a:pt x="15" y="7"/>
                      </a:lnTo>
                      <a:lnTo>
                        <a:pt x="5" y="13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4" y="53"/>
                      </a:lnTo>
                      <a:lnTo>
                        <a:pt x="9" y="62"/>
                      </a:lnTo>
                      <a:lnTo>
                        <a:pt x="18" y="71"/>
                      </a:lnTo>
                      <a:close/>
                      <a:moveTo>
                        <a:pt x="80" y="70"/>
                      </a:moveTo>
                      <a:lnTo>
                        <a:pt x="68" y="62"/>
                      </a:lnTo>
                      <a:lnTo>
                        <a:pt x="61" y="55"/>
                      </a:lnTo>
                      <a:lnTo>
                        <a:pt x="56" y="37"/>
                      </a:lnTo>
                      <a:lnTo>
                        <a:pt x="58" y="27"/>
                      </a:lnTo>
                      <a:lnTo>
                        <a:pt x="65" y="21"/>
                      </a:lnTo>
                      <a:lnTo>
                        <a:pt x="89" y="13"/>
                      </a:lnTo>
                      <a:lnTo>
                        <a:pt x="120" y="21"/>
                      </a:lnTo>
                      <a:lnTo>
                        <a:pt x="123" y="23"/>
                      </a:lnTo>
                      <a:lnTo>
                        <a:pt x="126" y="28"/>
                      </a:lnTo>
                      <a:lnTo>
                        <a:pt x="129" y="40"/>
                      </a:lnTo>
                      <a:lnTo>
                        <a:pt x="116" y="60"/>
                      </a:lnTo>
                      <a:lnTo>
                        <a:pt x="111" y="61"/>
                      </a:lnTo>
                      <a:lnTo>
                        <a:pt x="108" y="63"/>
                      </a:lnTo>
                      <a:lnTo>
                        <a:pt x="100" y="67"/>
                      </a:lnTo>
                      <a:lnTo>
                        <a:pt x="90" y="68"/>
                      </a:lnTo>
                      <a:lnTo>
                        <a:pt x="80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7" name="Freeform 472"/>
                <p:cNvSpPr/>
                <p:nvPr/>
              </p:nvSpPr>
              <p:spPr>
                <a:xfrm>
                  <a:off x="1493" y="-6375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0"/>
                    </a:cxn>
                    <a:cxn ang="0">
                      <a:pos x="9" y="55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0" y="3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2" h="55">
                      <a:moveTo>
                        <a:pt x="0" y="50"/>
                      </a:moveTo>
                      <a:lnTo>
                        <a:pt x="9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8" name="Freeform 473"/>
                <p:cNvSpPr/>
                <p:nvPr/>
              </p:nvSpPr>
              <p:spPr>
                <a:xfrm>
                  <a:off x="1481" y="-6372"/>
                  <a:ext cx="12" cy="47"/>
                </a:xfrm>
                <a:custGeom>
                  <a:avLst/>
                  <a:gdLst>
                    <a:gd name="txL" fmla="*/ 0 w 12"/>
                    <a:gd name="txT" fmla="*/ 0 h 47"/>
                    <a:gd name="txR" fmla="*/ 12 w 12"/>
                    <a:gd name="txB" fmla="*/ 47 h 47"/>
                  </a:gdLst>
                  <a:ahLst/>
                  <a:cxnLst>
                    <a:cxn ang="0">
                      <a:pos x="2" y="37"/>
                    </a:cxn>
                    <a:cxn ang="0">
                      <a:pos x="12" y="47"/>
                    </a:cxn>
                    <a:cxn ang="0">
                      <a:pos x="12" y="0"/>
                    </a:cxn>
                    <a:cxn ang="0">
                      <a:pos x="6" y="3"/>
                    </a:cxn>
                    <a:cxn ang="0">
                      <a:pos x="0" y="9"/>
                    </a:cxn>
                    <a:cxn ang="0">
                      <a:pos x="0" y="28"/>
                    </a:cxn>
                    <a:cxn ang="0">
                      <a:pos x="2" y="37"/>
                    </a:cxn>
                  </a:cxnLst>
                  <a:rect l="txL" t="txT" r="txR" b="txB"/>
                  <a:pathLst>
                    <a:path w="12" h="47">
                      <a:moveTo>
                        <a:pt x="2" y="37"/>
                      </a:moveTo>
                      <a:lnTo>
                        <a:pt x="12" y="47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0" y="9"/>
                      </a:lnTo>
                      <a:lnTo>
                        <a:pt x="0" y="28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69" name="Freeform 474"/>
                <p:cNvSpPr/>
                <p:nvPr/>
              </p:nvSpPr>
              <p:spPr>
                <a:xfrm>
                  <a:off x="1478" y="-6363"/>
                  <a:ext cx="3" cy="19"/>
                </a:xfrm>
                <a:custGeom>
                  <a:avLst/>
                  <a:gdLst>
                    <a:gd name="txL" fmla="*/ 0 w 3"/>
                    <a:gd name="txT" fmla="*/ 0 h 19"/>
                    <a:gd name="txR" fmla="*/ 3 w 3"/>
                    <a:gd name="txB" fmla="*/ 19 h 19"/>
                  </a:gdLst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9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3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0" name="Freeform 475"/>
                <p:cNvSpPr/>
                <p:nvPr/>
              </p:nvSpPr>
              <p:spPr>
                <a:xfrm>
                  <a:off x="1505" y="-6377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2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57"/>
                    </a:cxn>
                    <a:cxn ang="0">
                      <a:pos x="5" y="55"/>
                    </a:cxn>
                    <a:cxn ang="0">
                      <a:pos x="11" y="5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7">
                      <a:moveTo>
                        <a:pt x="11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57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1" name="Freeform 476"/>
                <p:cNvSpPr/>
                <p:nvPr/>
              </p:nvSpPr>
              <p:spPr>
                <a:xfrm>
                  <a:off x="1527" y="-6372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4"/>
                    </a:cxn>
                    <a:cxn ang="0">
                      <a:pos x="11" y="42"/>
                    </a:cxn>
                    <a:cxn ang="0">
                      <a:pos x="13" y="3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8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3" y="3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2" name="Freeform 477"/>
                <p:cNvSpPr/>
                <p:nvPr/>
              </p:nvSpPr>
              <p:spPr>
                <a:xfrm>
                  <a:off x="1540" y="-6370"/>
                  <a:ext cx="11" cy="37"/>
                </a:xfrm>
                <a:custGeom>
                  <a:avLst/>
                  <a:gdLst>
                    <a:gd name="txL" fmla="*/ 0 w 11"/>
                    <a:gd name="txT" fmla="*/ 0 h 37"/>
                    <a:gd name="txR" fmla="*/ 11 w 11"/>
                    <a:gd name="txB" fmla="*/ 37 h 37"/>
                  </a:gdLst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37"/>
                    </a:cxn>
                    <a:cxn ang="0">
                      <a:pos x="11" y="20"/>
                    </a:cxn>
                    <a:cxn ang="0">
                      <a:pos x="8" y="8"/>
                    </a:cxn>
                    <a:cxn ang="0">
                      <a:pos x="5" y="3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1" h="37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1" y="20"/>
                      </a:lnTo>
                      <a:lnTo>
                        <a:pt x="8" y="8"/>
                      </a:lnTo>
                      <a:lnTo>
                        <a:pt x="5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3" name="Freeform 478"/>
                <p:cNvSpPr/>
                <p:nvPr/>
              </p:nvSpPr>
              <p:spPr>
                <a:xfrm>
                  <a:off x="1516" y="-6375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7" y="51"/>
                    </a:cxn>
                    <a:cxn ang="0">
                      <a:pos x="11" y="51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5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7" y="51"/>
                      </a:lnTo>
                      <a:lnTo>
                        <a:pt x="11" y="5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4" name="Freeform 479"/>
                <p:cNvSpPr>
                  <a:spLocks noEditPoints="1"/>
                </p:cNvSpPr>
                <p:nvPr/>
              </p:nvSpPr>
              <p:spPr>
                <a:xfrm>
                  <a:off x="1422" y="-555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5"/>
                    </a:cxn>
                    <a:cxn ang="0">
                      <a:pos x="8" y="17"/>
                    </a:cxn>
                    <a:cxn ang="0">
                      <a:pos x="0" y="32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7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7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2"/>
                    </a:cxn>
                    <a:cxn ang="0">
                      <a:pos x="124" y="17"/>
                    </a:cxn>
                    <a:cxn ang="0">
                      <a:pos x="105" y="5"/>
                    </a:cxn>
                    <a:cxn ang="0">
                      <a:pos x="80" y="0"/>
                    </a:cxn>
                    <a:cxn ang="0">
                      <a:pos x="23" y="62"/>
                    </a:cxn>
                    <a:cxn ang="0">
                      <a:pos x="5" y="42"/>
                    </a:cxn>
                    <a:cxn ang="0">
                      <a:pos x="9" y="30"/>
                    </a:cxn>
                    <a:cxn ang="0">
                      <a:pos x="23" y="22"/>
                    </a:cxn>
                    <a:cxn ang="0">
                      <a:pos x="113" y="22"/>
                    </a:cxn>
                    <a:cxn ang="0">
                      <a:pos x="124" y="31"/>
                    </a:cxn>
                    <a:cxn ang="0">
                      <a:pos x="128" y="42"/>
                    </a:cxn>
                    <a:cxn ang="0">
                      <a:pos x="124" y="52"/>
                    </a:cxn>
                    <a:cxn ang="0">
                      <a:pos x="113" y="62"/>
                    </a:cxn>
                    <a:cxn ang="0">
                      <a:pos x="93" y="67"/>
                    </a:cxn>
                    <a:cxn ang="0">
                      <a:pos x="73" y="69"/>
                    </a:cxn>
                    <a:cxn ang="0">
                      <a:pos x="66" y="70"/>
                    </a:cxn>
                    <a:cxn ang="0">
                      <a:pos x="40" y="67"/>
                    </a:cxn>
                    <a:cxn ang="0">
                      <a:pos x="23" y="62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5" y="5"/>
                      </a:lnTo>
                      <a:lnTo>
                        <a:pt x="16" y="11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2"/>
                      </a:lnTo>
                      <a:lnTo>
                        <a:pt x="26" y="77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2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2"/>
                      </a:lnTo>
                      <a:lnTo>
                        <a:pt x="130" y="25"/>
                      </a:lnTo>
                      <a:lnTo>
                        <a:pt x="124" y="17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2"/>
                      </a:move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6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2"/>
                      </a:lnTo>
                      <a:lnTo>
                        <a:pt x="126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5" name="Freeform 480"/>
                <p:cNvSpPr/>
                <p:nvPr/>
              </p:nvSpPr>
              <p:spPr>
                <a:xfrm>
                  <a:off x="1447" y="-553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0"/>
                    </a:cxn>
                    <a:cxn ang="0">
                      <a:pos x="0" y="1"/>
                    </a:cxn>
                    <a:cxn ang="0">
                      <a:pos x="0" y="44"/>
                    </a:cxn>
                    <a:cxn ang="0">
                      <a:pos x="11" y="4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7">
                      <a:moveTo>
                        <a:pt x="11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11" y="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6" name="Freeform 481"/>
                <p:cNvSpPr/>
                <p:nvPr/>
              </p:nvSpPr>
              <p:spPr>
                <a:xfrm>
                  <a:off x="1436" y="-5529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1"/>
                    </a:cxn>
                    <a:cxn ang="0">
                      <a:pos x="11" y="4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3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7" name="Freeform 482"/>
                <p:cNvSpPr/>
                <p:nvPr/>
              </p:nvSpPr>
              <p:spPr>
                <a:xfrm>
                  <a:off x="1427" y="-5524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0" y="16"/>
                    </a:cxn>
                    <a:cxn ang="0">
                      <a:pos x="1" y="24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9" h="30">
                      <a:moveTo>
                        <a:pt x="0" y="16"/>
                      </a:move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8" name="Freeform 483"/>
                <p:cNvSpPr/>
                <p:nvPr/>
              </p:nvSpPr>
              <p:spPr>
                <a:xfrm>
                  <a:off x="1481" y="-5534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79" name="Freeform 484"/>
                <p:cNvSpPr/>
                <p:nvPr/>
              </p:nvSpPr>
              <p:spPr>
                <a:xfrm>
                  <a:off x="1471" y="-5533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0" name="Freeform 485"/>
                <p:cNvSpPr/>
                <p:nvPr/>
              </p:nvSpPr>
              <p:spPr>
                <a:xfrm>
                  <a:off x="1493" y="-5534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3"/>
                    </a:cxn>
                    <a:cxn ang="0">
                      <a:pos x="12" y="53"/>
                    </a:cxn>
                    <a:cxn ang="0">
                      <a:pos x="12" y="3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1" name="Freeform 486"/>
                <p:cNvSpPr/>
                <p:nvPr/>
              </p:nvSpPr>
              <p:spPr>
                <a:xfrm>
                  <a:off x="1458" y="-5531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8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8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2" name="Freeform 487"/>
                <p:cNvSpPr/>
                <p:nvPr/>
              </p:nvSpPr>
              <p:spPr>
                <a:xfrm>
                  <a:off x="1527" y="-5529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4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1"/>
                    </a:cxn>
                    <a:cxn ang="0">
                      <a:pos x="13" y="36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4">
                      <a:moveTo>
                        <a:pt x="13" y="4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3" name="Freeform 488"/>
                <p:cNvSpPr/>
                <p:nvPr/>
              </p:nvSpPr>
              <p:spPr>
                <a:xfrm>
                  <a:off x="1516" y="-553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6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4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6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4" name="Freeform 489"/>
                <p:cNvSpPr/>
                <p:nvPr/>
              </p:nvSpPr>
              <p:spPr>
                <a:xfrm>
                  <a:off x="1505" y="-553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8"/>
                    </a:cxn>
                    <a:cxn ang="0">
                      <a:pos x="11" y="4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8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5" name="Freeform 490"/>
                <p:cNvSpPr/>
                <p:nvPr/>
              </p:nvSpPr>
              <p:spPr>
                <a:xfrm>
                  <a:off x="1540" y="-5525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7" y="25"/>
                    </a:cxn>
                    <a:cxn ang="0">
                      <a:pos x="10" y="17"/>
                    </a:cxn>
                    <a:cxn ang="0">
                      <a:pos x="7" y="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2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7" y="25"/>
                      </a:lnTo>
                      <a:lnTo>
                        <a:pt x="10" y="17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6" name="Freeform 491"/>
                <p:cNvSpPr/>
                <p:nvPr/>
              </p:nvSpPr>
              <p:spPr>
                <a:xfrm>
                  <a:off x="1423" y="-5441"/>
                  <a:ext cx="134" cy="80"/>
                </a:xfrm>
                <a:custGeom>
                  <a:avLst/>
                  <a:gdLst>
                    <a:gd name="txL" fmla="*/ 0 w 134"/>
                    <a:gd name="txT" fmla="*/ 0 h 80"/>
                    <a:gd name="txR" fmla="*/ 134 w 134"/>
                    <a:gd name="txB" fmla="*/ 80 h 80"/>
                  </a:gdLst>
                  <a:ahLst/>
                  <a:cxnLst>
                    <a:cxn ang="0">
                      <a:pos x="0" y="70"/>
                    </a:cxn>
                    <a:cxn ang="0">
                      <a:pos x="70" y="73"/>
                    </a:cxn>
                    <a:cxn ang="0">
                      <a:pos x="70" y="67"/>
                    </a:cxn>
                    <a:cxn ang="0">
                      <a:pos x="58" y="53"/>
                    </a:cxn>
                    <a:cxn ang="0">
                      <a:pos x="54" y="37"/>
                    </a:cxn>
                    <a:cxn ang="0">
                      <a:pos x="57" y="26"/>
                    </a:cxn>
                    <a:cxn ang="0">
                      <a:pos x="64" y="18"/>
                    </a:cxn>
                    <a:cxn ang="0">
                      <a:pos x="90" y="13"/>
                    </a:cxn>
                    <a:cxn ang="0">
                      <a:pos x="118" y="21"/>
                    </a:cxn>
                    <a:cxn ang="0">
                      <a:pos x="122" y="23"/>
                    </a:cxn>
                    <a:cxn ang="0">
                      <a:pos x="125" y="28"/>
                    </a:cxn>
                    <a:cxn ang="0">
                      <a:pos x="128" y="40"/>
                    </a:cxn>
                    <a:cxn ang="0">
                      <a:pos x="124" y="57"/>
                    </a:cxn>
                    <a:cxn ang="0">
                      <a:pos x="115" y="66"/>
                    </a:cxn>
                    <a:cxn ang="0">
                      <a:pos x="110" y="62"/>
                    </a:cxn>
                    <a:cxn ang="0">
                      <a:pos x="102" y="60"/>
                    </a:cxn>
                    <a:cxn ang="0">
                      <a:pos x="97" y="61"/>
                    </a:cxn>
                    <a:cxn ang="0">
                      <a:pos x="94" y="68"/>
                    </a:cxn>
                    <a:cxn ang="0">
                      <a:pos x="94" y="72"/>
                    </a:cxn>
                    <a:cxn ang="0">
                      <a:pos x="98" y="76"/>
                    </a:cxn>
                    <a:cxn ang="0">
                      <a:pos x="105" y="80"/>
                    </a:cxn>
                    <a:cxn ang="0">
                      <a:pos x="110" y="78"/>
                    </a:cxn>
                    <a:cxn ang="0">
                      <a:pos x="117" y="76"/>
                    </a:cxn>
                    <a:cxn ang="0">
                      <a:pos x="118" y="73"/>
                    </a:cxn>
                    <a:cxn ang="0">
                      <a:pos x="120" y="72"/>
                    </a:cxn>
                    <a:cxn ang="0">
                      <a:pos x="125" y="68"/>
                    </a:cxn>
                    <a:cxn ang="0">
                      <a:pos x="134" y="41"/>
                    </a:cxn>
                    <a:cxn ang="0">
                      <a:pos x="133" y="31"/>
                    </a:cxn>
                    <a:cxn ang="0">
                      <a:pos x="130" y="22"/>
                    </a:cxn>
                    <a:cxn ang="0">
                      <a:pos x="125" y="15"/>
                    </a:cxn>
                    <a:cxn ang="0">
                      <a:pos x="120" y="10"/>
                    </a:cxn>
                    <a:cxn ang="0">
                      <a:pos x="113" y="5"/>
                    </a:cxn>
                    <a:cxn ang="0">
                      <a:pos x="105" y="2"/>
                    </a:cxn>
                    <a:cxn ang="0">
                      <a:pos x="97" y="0"/>
                    </a:cxn>
                    <a:cxn ang="0">
                      <a:pos x="88" y="0"/>
                    </a:cxn>
                    <a:cxn ang="0">
                      <a:pos x="70" y="1"/>
                    </a:cxn>
                    <a:cxn ang="0">
                      <a:pos x="63" y="3"/>
                    </a:cxn>
                    <a:cxn ang="0">
                      <a:pos x="58" y="8"/>
                    </a:cxn>
                    <a:cxn ang="0">
                      <a:pos x="49" y="20"/>
                    </a:cxn>
                    <a:cxn ang="0">
                      <a:pos x="47" y="26"/>
                    </a:cxn>
                    <a:cxn ang="0">
                      <a:pos x="47" y="35"/>
                    </a:cxn>
                    <a:cxn ang="0">
                      <a:pos x="49" y="51"/>
                    </a:cxn>
                    <a:cxn ang="0">
                      <a:pos x="62" y="67"/>
                    </a:cxn>
                    <a:cxn ang="0">
                      <a:pos x="10" y="63"/>
                    </a:cxn>
                    <a:cxn ang="0">
                      <a:pos x="10" y="5"/>
                    </a:cxn>
                    <a:cxn ang="0">
                      <a:pos x="0" y="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134" h="80">
                      <a:moveTo>
                        <a:pt x="0" y="70"/>
                      </a:moveTo>
                      <a:lnTo>
                        <a:pt x="70" y="73"/>
                      </a:lnTo>
                      <a:lnTo>
                        <a:pt x="70" y="67"/>
                      </a:lnTo>
                      <a:lnTo>
                        <a:pt x="58" y="53"/>
                      </a:lnTo>
                      <a:lnTo>
                        <a:pt x="54" y="37"/>
                      </a:lnTo>
                      <a:lnTo>
                        <a:pt x="57" y="26"/>
                      </a:lnTo>
                      <a:lnTo>
                        <a:pt x="64" y="18"/>
                      </a:lnTo>
                      <a:lnTo>
                        <a:pt x="90" y="13"/>
                      </a:lnTo>
                      <a:lnTo>
                        <a:pt x="118" y="21"/>
                      </a:lnTo>
                      <a:lnTo>
                        <a:pt x="122" y="23"/>
                      </a:lnTo>
                      <a:lnTo>
                        <a:pt x="125" y="28"/>
                      </a:lnTo>
                      <a:lnTo>
                        <a:pt x="128" y="40"/>
                      </a:lnTo>
                      <a:lnTo>
                        <a:pt x="124" y="57"/>
                      </a:lnTo>
                      <a:lnTo>
                        <a:pt x="115" y="66"/>
                      </a:lnTo>
                      <a:lnTo>
                        <a:pt x="110" y="62"/>
                      </a:lnTo>
                      <a:lnTo>
                        <a:pt x="102" y="60"/>
                      </a:lnTo>
                      <a:lnTo>
                        <a:pt x="97" y="61"/>
                      </a:lnTo>
                      <a:lnTo>
                        <a:pt x="94" y="68"/>
                      </a:lnTo>
                      <a:lnTo>
                        <a:pt x="94" y="72"/>
                      </a:lnTo>
                      <a:lnTo>
                        <a:pt x="98" y="76"/>
                      </a:lnTo>
                      <a:lnTo>
                        <a:pt x="105" y="80"/>
                      </a:lnTo>
                      <a:lnTo>
                        <a:pt x="110" y="78"/>
                      </a:lnTo>
                      <a:lnTo>
                        <a:pt x="117" y="76"/>
                      </a:lnTo>
                      <a:lnTo>
                        <a:pt x="118" y="73"/>
                      </a:lnTo>
                      <a:lnTo>
                        <a:pt x="120" y="72"/>
                      </a:lnTo>
                      <a:lnTo>
                        <a:pt x="125" y="68"/>
                      </a:lnTo>
                      <a:lnTo>
                        <a:pt x="134" y="41"/>
                      </a:lnTo>
                      <a:lnTo>
                        <a:pt x="133" y="31"/>
                      </a:lnTo>
                      <a:lnTo>
                        <a:pt x="130" y="22"/>
                      </a:lnTo>
                      <a:lnTo>
                        <a:pt x="125" y="15"/>
                      </a:lnTo>
                      <a:lnTo>
                        <a:pt x="120" y="10"/>
                      </a:lnTo>
                      <a:lnTo>
                        <a:pt x="113" y="5"/>
                      </a:lnTo>
                      <a:lnTo>
                        <a:pt x="105" y="2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58" y="8"/>
                      </a:lnTo>
                      <a:lnTo>
                        <a:pt x="49" y="20"/>
                      </a:lnTo>
                      <a:lnTo>
                        <a:pt x="47" y="26"/>
                      </a:lnTo>
                      <a:lnTo>
                        <a:pt x="47" y="35"/>
                      </a:lnTo>
                      <a:lnTo>
                        <a:pt x="49" y="51"/>
                      </a:lnTo>
                      <a:lnTo>
                        <a:pt x="62" y="67"/>
                      </a:lnTo>
                      <a:lnTo>
                        <a:pt x="10" y="63"/>
                      </a:lnTo>
                      <a:lnTo>
                        <a:pt x="10" y="5"/>
                      </a:lnTo>
                      <a:lnTo>
                        <a:pt x="0" y="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7" name="Freeform 492"/>
                <p:cNvSpPr>
                  <a:spLocks noEditPoints="1"/>
                </p:cNvSpPr>
                <p:nvPr/>
              </p:nvSpPr>
              <p:spPr>
                <a:xfrm>
                  <a:off x="1422" y="-4618"/>
                  <a:ext cx="135" cy="86"/>
                </a:xfrm>
                <a:custGeom>
                  <a:avLst/>
                  <a:gdLst>
                    <a:gd name="txL" fmla="*/ 0 w 135"/>
                    <a:gd name="txT" fmla="*/ 0 h 86"/>
                    <a:gd name="txR" fmla="*/ 135 w 135"/>
                    <a:gd name="txB" fmla="*/ 86 h 86"/>
                  </a:gdLst>
                  <a:ahLst/>
                  <a:cxnLst>
                    <a:cxn ang="0">
                      <a:pos x="50" y="0"/>
                    </a:cxn>
                    <a:cxn ang="0">
                      <a:pos x="25" y="5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1"/>
                    </a:cxn>
                    <a:cxn ang="0">
                      <a:pos x="9" y="66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6"/>
                    </a:cxn>
                    <a:cxn ang="0">
                      <a:pos x="130" y="59"/>
                    </a:cxn>
                    <a:cxn ang="0">
                      <a:pos x="134" y="51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5"/>
                    </a:cxn>
                    <a:cxn ang="0">
                      <a:pos x="80" y="0"/>
                    </a:cxn>
                    <a:cxn ang="0">
                      <a:pos x="23" y="63"/>
                    </a:cxn>
                    <a:cxn ang="0">
                      <a:pos x="5" y="43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3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1"/>
                    </a:cxn>
                    <a:cxn ang="0">
                      <a:pos x="40" y="68"/>
                    </a:cxn>
                    <a:cxn ang="0">
                      <a:pos x="23" y="63"/>
                    </a:cxn>
                  </a:cxnLst>
                  <a:rect l="txL" t="txT" r="txR" b="txB"/>
                  <a:pathLst>
                    <a:path w="135" h="86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9"/>
                      </a:lnTo>
                      <a:lnTo>
                        <a:pt x="9" y="66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6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6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1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9" y="53"/>
                      </a:lnTo>
                      <a:lnTo>
                        <a:pt x="5" y="43"/>
                      </a:lnTo>
                      <a:lnTo>
                        <a:pt x="5" y="36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6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1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6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8" name="Freeform 493"/>
                <p:cNvSpPr/>
                <p:nvPr/>
              </p:nvSpPr>
              <p:spPr>
                <a:xfrm>
                  <a:off x="1447" y="-4598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89" name="Freeform 494"/>
                <p:cNvSpPr/>
                <p:nvPr/>
              </p:nvSpPr>
              <p:spPr>
                <a:xfrm>
                  <a:off x="1436" y="-4596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0" name="Freeform 495"/>
                <p:cNvSpPr/>
                <p:nvPr/>
              </p:nvSpPr>
              <p:spPr>
                <a:xfrm>
                  <a:off x="1427" y="-4591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  <a:cxn ang="0">
                      <a:pos x="1" y="24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0">
                      <a:moveTo>
                        <a:pt x="9" y="0"/>
                      </a:moveTo>
                      <a:lnTo>
                        <a:pt x="1" y="6"/>
                      </a:lnTo>
                      <a:lnTo>
                        <a:pt x="0" y="16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1" name="Freeform 496"/>
                <p:cNvSpPr/>
                <p:nvPr/>
              </p:nvSpPr>
              <p:spPr>
                <a:xfrm>
                  <a:off x="1481" y="-460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2" name="Freeform 497"/>
                <p:cNvSpPr/>
                <p:nvPr/>
              </p:nvSpPr>
              <p:spPr>
                <a:xfrm>
                  <a:off x="1471" y="-460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1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3" name="Freeform 498"/>
                <p:cNvSpPr/>
                <p:nvPr/>
              </p:nvSpPr>
              <p:spPr>
                <a:xfrm>
                  <a:off x="1493" y="-460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4" name="Freeform 499"/>
                <p:cNvSpPr/>
                <p:nvPr/>
              </p:nvSpPr>
              <p:spPr>
                <a:xfrm>
                  <a:off x="1458" y="-4599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5" name="Freeform 500"/>
                <p:cNvSpPr/>
                <p:nvPr/>
              </p:nvSpPr>
              <p:spPr>
                <a:xfrm>
                  <a:off x="1527" y="-4596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1"/>
                    </a:cxn>
                    <a:cxn ang="0">
                      <a:pos x="13" y="36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4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6" name="Freeform 501"/>
                <p:cNvSpPr/>
                <p:nvPr/>
              </p:nvSpPr>
              <p:spPr>
                <a:xfrm>
                  <a:off x="1516" y="-4598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6"/>
                    </a:cxn>
                    <a:cxn ang="0">
                      <a:pos x="11" y="4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6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7" name="Freeform 502"/>
                <p:cNvSpPr/>
                <p:nvPr/>
              </p:nvSpPr>
              <p:spPr>
                <a:xfrm>
                  <a:off x="1505" y="-4599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8" name="Freeform 503"/>
                <p:cNvSpPr/>
                <p:nvPr/>
              </p:nvSpPr>
              <p:spPr>
                <a:xfrm>
                  <a:off x="1540" y="-4593"/>
                  <a:ext cx="10" cy="33"/>
                </a:xfrm>
                <a:custGeom>
                  <a:avLst/>
                  <a:gdLst>
                    <a:gd name="txL" fmla="*/ 0 w 10"/>
                    <a:gd name="txT" fmla="*/ 0 h 33"/>
                    <a:gd name="txR" fmla="*/ 10 w 10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26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6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399" name="Freeform 504"/>
                <p:cNvSpPr>
                  <a:spLocks noEditPoints="1"/>
                </p:cNvSpPr>
                <p:nvPr/>
              </p:nvSpPr>
              <p:spPr>
                <a:xfrm>
                  <a:off x="1422" y="-4515"/>
                  <a:ext cx="134" cy="90"/>
                </a:xfrm>
                <a:custGeom>
                  <a:avLst/>
                  <a:gdLst>
                    <a:gd name="txL" fmla="*/ 0 w 134"/>
                    <a:gd name="txT" fmla="*/ 0 h 90"/>
                    <a:gd name="txR" fmla="*/ 134 w 134"/>
                    <a:gd name="txB" fmla="*/ 90 h 90"/>
                  </a:gdLst>
                  <a:ahLst/>
                  <a:cxnLst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89" y="90"/>
                    </a:cxn>
                    <a:cxn ang="0">
                      <a:pos x="93" y="90"/>
                    </a:cxn>
                    <a:cxn ang="0">
                      <a:pos x="93" y="35"/>
                    </a:cxn>
                    <a:cxn ang="0">
                      <a:pos x="119" y="35"/>
                    </a:cxn>
                    <a:cxn ang="0">
                      <a:pos x="125" y="39"/>
                    </a:cxn>
                    <a:cxn ang="0">
                      <a:pos x="128" y="49"/>
                    </a:cxn>
                    <a:cxn ang="0">
                      <a:pos x="128" y="58"/>
                    </a:cxn>
                    <a:cxn ang="0">
                      <a:pos x="134" y="58"/>
                    </a:cxn>
                    <a:cxn ang="0">
                      <a:pos x="134" y="3"/>
                    </a:cxn>
                    <a:cxn ang="0">
                      <a:pos x="128" y="3"/>
                    </a:cxn>
                    <a:cxn ang="0">
                      <a:pos x="128" y="10"/>
                    </a:cxn>
                    <a:cxn ang="0">
                      <a:pos x="125" y="19"/>
                    </a:cxn>
                    <a:cxn ang="0">
                      <a:pos x="119" y="21"/>
                    </a:cxn>
                    <a:cxn ang="0">
                      <a:pos x="93" y="21"/>
                    </a:cxn>
                    <a:cxn ang="0">
                      <a:pos x="93" y="0"/>
                    </a:cxn>
                    <a:cxn ang="0">
                      <a:pos x="89" y="0"/>
                    </a:cxn>
                    <a:cxn ang="0">
                      <a:pos x="89" y="21"/>
                    </a:cxn>
                    <a:cxn ang="0">
                      <a:pos x="0" y="21"/>
                    </a:cxn>
                    <a:cxn ang="0">
                      <a:pos x="18" y="36"/>
                    </a:cxn>
                    <a:cxn ang="0">
                      <a:pos x="18" y="35"/>
                    </a:cxn>
                    <a:cxn ang="0">
                      <a:pos x="89" y="35"/>
                    </a:cxn>
                    <a:cxn ang="0">
                      <a:pos x="89" y="84"/>
                    </a:cxn>
                    <a:cxn ang="0">
                      <a:pos x="18" y="36"/>
                    </a:cxn>
                  </a:cxnLst>
                  <a:rect l="txL" t="txT" r="txR" b="txB"/>
                  <a:pathLst>
                    <a:path w="134" h="90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89" y="90"/>
                      </a:lnTo>
                      <a:lnTo>
                        <a:pt x="93" y="90"/>
                      </a:lnTo>
                      <a:lnTo>
                        <a:pt x="93" y="35"/>
                      </a:lnTo>
                      <a:lnTo>
                        <a:pt x="119" y="35"/>
                      </a:lnTo>
                      <a:lnTo>
                        <a:pt x="125" y="39"/>
                      </a:lnTo>
                      <a:lnTo>
                        <a:pt x="128" y="49"/>
                      </a:lnTo>
                      <a:lnTo>
                        <a:pt x="128" y="58"/>
                      </a:lnTo>
                      <a:lnTo>
                        <a:pt x="134" y="58"/>
                      </a:lnTo>
                      <a:lnTo>
                        <a:pt x="134" y="3"/>
                      </a:lnTo>
                      <a:lnTo>
                        <a:pt x="128" y="3"/>
                      </a:lnTo>
                      <a:lnTo>
                        <a:pt x="128" y="10"/>
                      </a:lnTo>
                      <a:lnTo>
                        <a:pt x="125" y="19"/>
                      </a:lnTo>
                      <a:lnTo>
                        <a:pt x="119" y="21"/>
                      </a:lnTo>
                      <a:lnTo>
                        <a:pt x="93" y="21"/>
                      </a:lnTo>
                      <a:lnTo>
                        <a:pt x="93" y="0"/>
                      </a:lnTo>
                      <a:lnTo>
                        <a:pt x="89" y="0"/>
                      </a:lnTo>
                      <a:lnTo>
                        <a:pt x="89" y="21"/>
                      </a:lnTo>
                      <a:lnTo>
                        <a:pt x="0" y="21"/>
                      </a:lnTo>
                      <a:close/>
                      <a:moveTo>
                        <a:pt x="18" y="36"/>
                      </a:moveTo>
                      <a:lnTo>
                        <a:pt x="18" y="35"/>
                      </a:lnTo>
                      <a:lnTo>
                        <a:pt x="89" y="35"/>
                      </a:lnTo>
                      <a:lnTo>
                        <a:pt x="89" y="8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0" name="Freeform 505"/>
                <p:cNvSpPr/>
                <p:nvPr/>
              </p:nvSpPr>
              <p:spPr>
                <a:xfrm>
                  <a:off x="1481" y="-4480"/>
                  <a:ext cx="12" cy="38"/>
                </a:xfrm>
                <a:custGeom>
                  <a:avLst/>
                  <a:gdLst>
                    <a:gd name="txL" fmla="*/ 0 w 12"/>
                    <a:gd name="txT" fmla="*/ 0 h 38"/>
                    <a:gd name="txR" fmla="*/ 12 w 12"/>
                    <a:gd name="txB" fmla="*/ 38 h 38"/>
                  </a:gdLst>
                  <a:ahLst/>
                  <a:cxnLst>
                    <a:cxn ang="0">
                      <a:pos x="0" y="29"/>
                    </a:cxn>
                    <a:cxn ang="0">
                      <a:pos x="12" y="38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2" h="38">
                      <a:moveTo>
                        <a:pt x="0" y="29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1" name="Freeform 506"/>
                <p:cNvSpPr/>
                <p:nvPr/>
              </p:nvSpPr>
              <p:spPr>
                <a:xfrm>
                  <a:off x="1471" y="-4480"/>
                  <a:ext cx="10" cy="29"/>
                </a:xfrm>
                <a:custGeom>
                  <a:avLst/>
                  <a:gdLst>
                    <a:gd name="txL" fmla="*/ 0 w 10"/>
                    <a:gd name="txT" fmla="*/ 0 h 29"/>
                    <a:gd name="txR" fmla="*/ 10 w 10"/>
                    <a:gd name="txB" fmla="*/ 29 h 29"/>
                  </a:gdLst>
                  <a:ahLst/>
                  <a:cxnLst>
                    <a:cxn ang="0">
                      <a:pos x="0" y="21"/>
                    </a:cxn>
                    <a:cxn ang="0">
                      <a:pos x="10" y="29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21"/>
                    </a:cxn>
                  </a:cxnLst>
                  <a:rect l="txL" t="txT" r="txR" b="txB"/>
                  <a:pathLst>
                    <a:path w="10" h="28">
                      <a:moveTo>
                        <a:pt x="0" y="21"/>
                      </a:moveTo>
                      <a:lnTo>
                        <a:pt x="10" y="2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2" name="Freeform 507"/>
                <p:cNvSpPr/>
                <p:nvPr/>
              </p:nvSpPr>
              <p:spPr>
                <a:xfrm>
                  <a:off x="1458" y="-4480"/>
                  <a:ext cx="13" cy="21"/>
                </a:xfrm>
                <a:custGeom>
                  <a:avLst/>
                  <a:gdLst>
                    <a:gd name="txL" fmla="*/ 0 w 13"/>
                    <a:gd name="txT" fmla="*/ 0 h 21"/>
                    <a:gd name="txR" fmla="*/ 13 w 13"/>
                    <a:gd name="txB" fmla="*/ 21 h 21"/>
                  </a:gdLst>
                  <a:ahLst/>
                  <a:cxnLst>
                    <a:cxn ang="0">
                      <a:pos x="0" y="14"/>
                    </a:cxn>
                    <a:cxn ang="0">
                      <a:pos x="13" y="21"/>
                    </a:cxn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14"/>
                    </a:cxn>
                  </a:cxnLst>
                  <a:rect l="txL" t="txT" r="txR" b="txB"/>
                  <a:pathLst>
                    <a:path w="13" h="21">
                      <a:moveTo>
                        <a:pt x="0" y="14"/>
                      </a:moveTo>
                      <a:lnTo>
                        <a:pt x="13" y="2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3" name="Freeform 508"/>
                <p:cNvSpPr/>
                <p:nvPr/>
              </p:nvSpPr>
              <p:spPr>
                <a:xfrm>
                  <a:off x="1440" y="-4480"/>
                  <a:ext cx="7" cy="5"/>
                </a:xfrm>
                <a:custGeom>
                  <a:avLst/>
                  <a:gdLst>
                    <a:gd name="txL" fmla="*/ 0 w 7"/>
                    <a:gd name="txT" fmla="*/ 0 h 5"/>
                    <a:gd name="txR" fmla="*/ 7 w 7"/>
                    <a:gd name="txB" fmla="*/ 5 h 5"/>
                  </a:gdLst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7" y="5"/>
                    </a:cxn>
                    <a:cxn ang="0">
                      <a:pos x="7" y="0"/>
                    </a:cxn>
                  </a:cxnLst>
                  <a:rect l="txL" t="txT" r="txR" b="txB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4" name="Freeform 509"/>
                <p:cNvSpPr/>
                <p:nvPr/>
              </p:nvSpPr>
              <p:spPr>
                <a:xfrm>
                  <a:off x="1447" y="-4480"/>
                  <a:ext cx="11" cy="14"/>
                </a:xfrm>
                <a:custGeom>
                  <a:avLst/>
                  <a:gdLst>
                    <a:gd name="txL" fmla="*/ 0 w 11"/>
                    <a:gd name="txT" fmla="*/ 0 h 14"/>
                    <a:gd name="txR" fmla="*/ 11 w 11"/>
                    <a:gd name="txB" fmla="*/ 14 h 14"/>
                  </a:gdLst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1" y="14"/>
                    </a:cxn>
                    <a:cxn ang="0">
                      <a:pos x="1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1" h="1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5" name="Freeform 510"/>
                <p:cNvSpPr/>
                <p:nvPr/>
              </p:nvSpPr>
              <p:spPr>
                <a:xfrm>
                  <a:off x="1493" y="-4480"/>
                  <a:ext cx="12" cy="45"/>
                </a:xfrm>
                <a:custGeom>
                  <a:avLst/>
                  <a:gdLst>
                    <a:gd name="txL" fmla="*/ 0 w 12"/>
                    <a:gd name="txT" fmla="*/ 0 h 45"/>
                    <a:gd name="txR" fmla="*/ 12 w 12"/>
                    <a:gd name="txB" fmla="*/ 45 h 45"/>
                  </a:gdLst>
                  <a:ahLst/>
                  <a:cxnLst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12" y="45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45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12" y="45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6" name="Freeform 511"/>
                <p:cNvSpPr/>
                <p:nvPr/>
              </p:nvSpPr>
              <p:spPr>
                <a:xfrm>
                  <a:off x="1505" y="-4480"/>
                  <a:ext cx="6" cy="49"/>
                </a:xfrm>
                <a:custGeom>
                  <a:avLst/>
                  <a:gdLst>
                    <a:gd name="txL" fmla="*/ 0 w 6"/>
                    <a:gd name="txT" fmla="*/ 0 h 49"/>
                    <a:gd name="txR" fmla="*/ 6 w 6"/>
                    <a:gd name="txB" fmla="*/ 49 h 49"/>
                  </a:gdLst>
                  <a:ahLst/>
                  <a:cxnLst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6" y="49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6" h="49">
                      <a:moveTo>
                        <a:pt x="0" y="0"/>
                      </a:moveTo>
                      <a:lnTo>
                        <a:pt x="0" y="45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7" name="Freeform 512"/>
                <p:cNvSpPr/>
                <p:nvPr/>
              </p:nvSpPr>
              <p:spPr>
                <a:xfrm>
                  <a:off x="1056" y="-703"/>
                  <a:ext cx="72" cy="5"/>
                </a:xfrm>
                <a:custGeom>
                  <a:avLst/>
                  <a:gdLst>
                    <a:gd name="txL" fmla="*/ 0 w 72"/>
                    <a:gd name="txT" fmla="*/ 0 h 5"/>
                    <a:gd name="txR" fmla="*/ 72 w 72"/>
                    <a:gd name="txB" fmla="*/ 5 h 5"/>
                  </a:gdLst>
                  <a:ahLst/>
                  <a:cxnLst>
                    <a:cxn ang="0">
                      <a:pos x="72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72" y="0"/>
                    </a:cxn>
                  </a:cxnLst>
                  <a:rect l="txL" t="txT" r="txR" b="txB"/>
                  <a:pathLst>
                    <a:path w="72" h="5">
                      <a:moveTo>
                        <a:pt x="72" y="0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8" name="Freeform 513"/>
                <p:cNvSpPr/>
                <p:nvPr/>
              </p:nvSpPr>
              <p:spPr>
                <a:xfrm>
                  <a:off x="1056" y="-1651"/>
                  <a:ext cx="54" cy="3"/>
                </a:xfrm>
                <a:custGeom>
                  <a:avLst/>
                  <a:gdLst>
                    <a:gd name="txL" fmla="*/ 0 w 54"/>
                    <a:gd name="txT" fmla="*/ 0 h 3"/>
                    <a:gd name="txR" fmla="*/ 54 w 54"/>
                    <a:gd name="txB" fmla="*/ 3 h 3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3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09" name="Freeform 514"/>
                <p:cNvSpPr/>
                <p:nvPr/>
              </p:nvSpPr>
              <p:spPr>
                <a:xfrm>
                  <a:off x="1054" y="-2607"/>
                  <a:ext cx="70" cy="4"/>
                </a:xfrm>
                <a:custGeom>
                  <a:avLst/>
                  <a:gdLst>
                    <a:gd name="txL" fmla="*/ 0 w 70"/>
                    <a:gd name="txT" fmla="*/ 0 h 4"/>
                    <a:gd name="txR" fmla="*/ 70 w 70"/>
                    <a:gd name="txB" fmla="*/ 4 h 4"/>
                  </a:gdLst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70" y="2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0" name="Freeform 515"/>
                <p:cNvSpPr/>
                <p:nvPr/>
              </p:nvSpPr>
              <p:spPr>
                <a:xfrm>
                  <a:off x="1054" y="-3556"/>
                  <a:ext cx="55" cy="2"/>
                </a:xfrm>
                <a:custGeom>
                  <a:avLst/>
                  <a:gdLst>
                    <a:gd name="txL" fmla="*/ 0 w 55"/>
                    <a:gd name="txT" fmla="*/ 0 h 2"/>
                    <a:gd name="txR" fmla="*/ 55 w 55"/>
                    <a:gd name="txB" fmla="*/ 2 h 2"/>
                  </a:gdLst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1" name="Freeform 516"/>
                <p:cNvSpPr>
                  <a:spLocks noEditPoints="1"/>
                </p:cNvSpPr>
                <p:nvPr/>
              </p:nvSpPr>
              <p:spPr>
                <a:xfrm>
                  <a:off x="1428" y="-3645"/>
                  <a:ext cx="136" cy="85"/>
                </a:xfrm>
                <a:custGeom>
                  <a:avLst/>
                  <a:gdLst>
                    <a:gd name="txL" fmla="*/ 0 w 136"/>
                    <a:gd name="txT" fmla="*/ 0 h 85"/>
                    <a:gd name="txR" fmla="*/ 136 w 136"/>
                    <a:gd name="txB" fmla="*/ 85 h 85"/>
                  </a:gdLst>
                  <a:ahLst/>
                  <a:cxnLst>
                    <a:cxn ang="0">
                      <a:pos x="136" y="43"/>
                    </a:cxn>
                    <a:cxn ang="0">
                      <a:pos x="134" y="33"/>
                    </a:cxn>
                    <a:cxn ang="0">
                      <a:pos x="131" y="25"/>
                    </a:cxn>
                    <a:cxn ang="0">
                      <a:pos x="124" y="18"/>
                    </a:cxn>
                    <a:cxn ang="0">
                      <a:pos x="117" y="11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7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7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5"/>
                    </a:cxn>
                    <a:cxn ang="0">
                      <a:pos x="19" y="73"/>
                    </a:cxn>
                    <a:cxn ang="0">
                      <a:pos x="28" y="78"/>
                    </a:cxn>
                    <a:cxn ang="0">
                      <a:pos x="39" y="81"/>
                    </a:cxn>
                    <a:cxn ang="0">
                      <a:pos x="52" y="84"/>
                    </a:cxn>
                    <a:cxn ang="0">
                      <a:pos x="67" y="85"/>
                    </a:cxn>
                    <a:cxn ang="0">
                      <a:pos x="82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8"/>
                    </a:cxn>
                    <a:cxn ang="0">
                      <a:pos x="107" y="78"/>
                    </a:cxn>
                    <a:cxn ang="0">
                      <a:pos x="117" y="73"/>
                    </a:cxn>
                    <a:cxn ang="0">
                      <a:pos x="136" y="43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42" y="16"/>
                    </a:cxn>
                    <a:cxn ang="0">
                      <a:pos x="67" y="15"/>
                    </a:cxn>
                    <a:cxn ang="0">
                      <a:pos x="80" y="15"/>
                    </a:cxn>
                    <a:cxn ang="0">
                      <a:pos x="93" y="16"/>
                    </a:cxn>
                    <a:cxn ang="0">
                      <a:pos x="113" y="23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3"/>
                    </a:cxn>
                    <a:cxn ang="0">
                      <a:pos x="128" y="48"/>
                    </a:cxn>
                    <a:cxn ang="0">
                      <a:pos x="124" y="53"/>
                    </a:cxn>
                    <a:cxn ang="0">
                      <a:pos x="119" y="58"/>
                    </a:cxn>
                    <a:cxn ang="0">
                      <a:pos x="113" y="63"/>
                    </a:cxn>
                    <a:cxn ang="0">
                      <a:pos x="67" y="70"/>
                    </a:cxn>
                    <a:cxn ang="0">
                      <a:pos x="23" y="63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6" h="85">
                      <a:moveTo>
                        <a:pt x="136" y="43"/>
                      </a:move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8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7" y="78"/>
                      </a:lnTo>
                      <a:lnTo>
                        <a:pt x="117" y="73"/>
                      </a:lnTo>
                      <a:lnTo>
                        <a:pt x="136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2" y="16"/>
                      </a:lnTo>
                      <a:lnTo>
                        <a:pt x="67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3"/>
                      </a:lnTo>
                      <a:lnTo>
                        <a:pt x="128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7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2" name="Freeform 517"/>
                <p:cNvSpPr/>
                <p:nvPr/>
              </p:nvSpPr>
              <p:spPr>
                <a:xfrm>
                  <a:off x="1433" y="-3612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3" name="Freeform 518"/>
                <p:cNvSpPr/>
                <p:nvPr/>
              </p:nvSpPr>
              <p:spPr>
                <a:xfrm>
                  <a:off x="1447" y="-3625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4" y="3"/>
                    </a:cxn>
                    <a:cxn ang="0">
                      <a:pos x="0" y="4"/>
                    </a:cxn>
                    <a:cxn ang="0">
                      <a:pos x="0" y="39"/>
                    </a:cxn>
                    <a:cxn ang="0">
                      <a:pos x="4" y="43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3"/>
                    </a:cxn>
                  </a:cxnLst>
                  <a:rect l="txL" t="txT" r="txR" b="txB"/>
                  <a:pathLst>
                    <a:path w="11" h="4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39"/>
                      </a:lnTo>
                      <a:lnTo>
                        <a:pt x="4" y="43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4" name="Freeform 519"/>
                <p:cNvSpPr/>
                <p:nvPr/>
              </p:nvSpPr>
              <p:spPr>
                <a:xfrm>
                  <a:off x="1436" y="-3621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5" name="Freeform 520"/>
                <p:cNvSpPr/>
                <p:nvPr/>
              </p:nvSpPr>
              <p:spPr>
                <a:xfrm>
                  <a:off x="1481" y="-363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6" name="Freeform 521"/>
                <p:cNvSpPr/>
                <p:nvPr/>
              </p:nvSpPr>
              <p:spPr>
                <a:xfrm>
                  <a:off x="1493" y="-363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2" h="5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7" name="Freeform 522"/>
                <p:cNvSpPr/>
                <p:nvPr/>
              </p:nvSpPr>
              <p:spPr>
                <a:xfrm>
                  <a:off x="1471" y="-363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0" y="50"/>
                    </a:cxn>
                    <a:cxn ang="0">
                      <a:pos x="10" y="53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2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8" name="Freeform 523"/>
                <p:cNvSpPr/>
                <p:nvPr/>
              </p:nvSpPr>
              <p:spPr>
                <a:xfrm>
                  <a:off x="1458" y="-3627"/>
                  <a:ext cx="13" cy="47"/>
                </a:xfrm>
                <a:custGeom>
                  <a:avLst/>
                  <a:gdLst>
                    <a:gd name="txL" fmla="*/ 0 w 13"/>
                    <a:gd name="txT" fmla="*/ 0 h 47"/>
                    <a:gd name="txR" fmla="*/ 13 w 13"/>
                    <a:gd name="txB" fmla="*/ 47 h 47"/>
                  </a:gdLst>
                  <a:ahLst/>
                  <a:cxnLst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  <a:cxn ang="0">
                      <a:pos x="13" y="47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46"/>
                      </a:lnTo>
                      <a:lnTo>
                        <a:pt x="13" y="4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19" name="Freeform 524"/>
                <p:cNvSpPr/>
                <p:nvPr/>
              </p:nvSpPr>
              <p:spPr>
                <a:xfrm>
                  <a:off x="1527" y="-3626"/>
                  <a:ext cx="13" cy="45"/>
                </a:xfrm>
                <a:custGeom>
                  <a:avLst/>
                  <a:gdLst>
                    <a:gd name="txL" fmla="*/ 0 w 13"/>
                    <a:gd name="txT" fmla="*/ 0 h 45"/>
                    <a:gd name="txR" fmla="*/ 13 w 13"/>
                    <a:gd name="txB" fmla="*/ 45 h 45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13" y="44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5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3" y="4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0" name="Freeform 525"/>
                <p:cNvSpPr/>
                <p:nvPr/>
              </p:nvSpPr>
              <p:spPr>
                <a:xfrm>
                  <a:off x="1540" y="-3624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" y="42"/>
                    </a:cxn>
                    <a:cxn ang="0">
                      <a:pos x="11" y="33"/>
                    </a:cxn>
                    <a:cxn ang="0">
                      <a:pos x="11" y="8"/>
                    </a:cxn>
                    <a:cxn ang="0">
                      <a:pos x="6" y="4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11" h="4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1" y="33"/>
                      </a:lnTo>
                      <a:lnTo>
                        <a:pt x="11" y="8"/>
                      </a:lnTo>
                      <a:lnTo>
                        <a:pt x="6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1" name="Freeform 526"/>
                <p:cNvSpPr/>
                <p:nvPr/>
              </p:nvSpPr>
              <p:spPr>
                <a:xfrm>
                  <a:off x="1516" y="-3630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4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1" y="49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51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1" y="4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2" name="Freeform 527"/>
                <p:cNvSpPr/>
                <p:nvPr/>
              </p:nvSpPr>
              <p:spPr>
                <a:xfrm>
                  <a:off x="1505" y="-3630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3" name="Freeform 528"/>
                <p:cNvSpPr/>
                <p:nvPr/>
              </p:nvSpPr>
              <p:spPr>
                <a:xfrm>
                  <a:off x="1551" y="-3616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4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9"/>
                    </a:cxn>
                    <a:cxn ang="0">
                      <a:pos x="6" y="14"/>
                    </a:cxn>
                  </a:cxnLst>
                  <a:rect l="txL" t="txT" r="txR" b="txB"/>
                  <a:pathLst>
                    <a:path w="6" h="25">
                      <a:moveTo>
                        <a:pt x="6" y="14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4" name="Freeform 529"/>
                <p:cNvSpPr/>
                <p:nvPr/>
              </p:nvSpPr>
              <p:spPr>
                <a:xfrm>
                  <a:off x="1428" y="-3536"/>
                  <a:ext cx="136" cy="80"/>
                </a:xfrm>
                <a:custGeom>
                  <a:avLst/>
                  <a:gdLst>
                    <a:gd name="txL" fmla="*/ 0 w 136"/>
                    <a:gd name="txT" fmla="*/ 0 h 80"/>
                    <a:gd name="txR" fmla="*/ 136 w 136"/>
                    <a:gd name="txB" fmla="*/ 80 h 80"/>
                  </a:gdLst>
                  <a:ahLst/>
                  <a:cxnLst>
                    <a:cxn ang="0">
                      <a:pos x="29" y="5"/>
                    </a:cxn>
                    <a:cxn ang="0">
                      <a:pos x="19" y="7"/>
                    </a:cxn>
                    <a:cxn ang="0">
                      <a:pos x="9" y="15"/>
                    </a:cxn>
                    <a:cxn ang="0">
                      <a:pos x="2" y="26"/>
                    </a:cxn>
                    <a:cxn ang="0">
                      <a:pos x="0" y="41"/>
                    </a:cxn>
                    <a:cxn ang="0">
                      <a:pos x="7" y="67"/>
                    </a:cxn>
                    <a:cxn ang="0">
                      <a:pos x="15" y="75"/>
                    </a:cxn>
                    <a:cxn ang="0">
                      <a:pos x="25" y="77"/>
                    </a:cxn>
                    <a:cxn ang="0">
                      <a:pos x="34" y="75"/>
                    </a:cxn>
                    <a:cxn ang="0">
                      <a:pos x="38" y="69"/>
                    </a:cxn>
                    <a:cxn ang="0">
                      <a:pos x="34" y="61"/>
                    </a:cxn>
                    <a:cxn ang="0">
                      <a:pos x="28" y="60"/>
                    </a:cxn>
                    <a:cxn ang="0">
                      <a:pos x="17" y="64"/>
                    </a:cxn>
                    <a:cxn ang="0">
                      <a:pos x="8" y="57"/>
                    </a:cxn>
                    <a:cxn ang="0">
                      <a:pos x="5" y="45"/>
                    </a:cxn>
                    <a:cxn ang="0">
                      <a:pos x="7" y="32"/>
                    </a:cxn>
                    <a:cxn ang="0">
                      <a:pos x="14" y="26"/>
                    </a:cxn>
                    <a:cxn ang="0">
                      <a:pos x="22" y="20"/>
                    </a:cxn>
                    <a:cxn ang="0">
                      <a:pos x="32" y="19"/>
                    </a:cxn>
                    <a:cxn ang="0">
                      <a:pos x="43" y="20"/>
                    </a:cxn>
                    <a:cxn ang="0">
                      <a:pos x="48" y="22"/>
                    </a:cxn>
                    <a:cxn ang="0">
                      <a:pos x="53" y="27"/>
                    </a:cxn>
                    <a:cxn ang="0">
                      <a:pos x="60" y="51"/>
                    </a:cxn>
                    <a:cxn ang="0">
                      <a:pos x="65" y="51"/>
                    </a:cxn>
                    <a:cxn ang="0">
                      <a:pos x="67" y="32"/>
                    </a:cxn>
                    <a:cxn ang="0">
                      <a:pos x="69" y="26"/>
                    </a:cxn>
                    <a:cxn ang="0">
                      <a:pos x="74" y="22"/>
                    </a:cxn>
                    <a:cxn ang="0">
                      <a:pos x="83" y="15"/>
                    </a:cxn>
                    <a:cxn ang="0">
                      <a:pos x="97" y="14"/>
                    </a:cxn>
                    <a:cxn ang="0">
                      <a:pos x="110" y="15"/>
                    </a:cxn>
                    <a:cxn ang="0">
                      <a:pos x="115" y="17"/>
                    </a:cxn>
                    <a:cxn ang="0">
                      <a:pos x="122" y="22"/>
                    </a:cxn>
                    <a:cxn ang="0">
                      <a:pos x="131" y="45"/>
                    </a:cxn>
                    <a:cxn ang="0">
                      <a:pos x="127" y="57"/>
                    </a:cxn>
                    <a:cxn ang="0">
                      <a:pos x="119" y="64"/>
                    </a:cxn>
                    <a:cxn ang="0">
                      <a:pos x="114" y="61"/>
                    </a:cxn>
                    <a:cxn ang="0">
                      <a:pos x="108" y="60"/>
                    </a:cxn>
                    <a:cxn ang="0">
                      <a:pos x="100" y="62"/>
                    </a:cxn>
                    <a:cxn ang="0">
                      <a:pos x="98" y="70"/>
                    </a:cxn>
                    <a:cxn ang="0">
                      <a:pos x="100" y="76"/>
                    </a:cxn>
                    <a:cxn ang="0">
                      <a:pos x="110" y="80"/>
                    </a:cxn>
                    <a:cxn ang="0">
                      <a:pos x="128" y="69"/>
                    </a:cxn>
                    <a:cxn ang="0">
                      <a:pos x="136" y="44"/>
                    </a:cxn>
                    <a:cxn ang="0">
                      <a:pos x="134" y="32"/>
                    </a:cxn>
                    <a:cxn ang="0">
                      <a:pos x="132" y="24"/>
                    </a:cxn>
                    <a:cxn ang="0">
                      <a:pos x="128" y="16"/>
                    </a:cxn>
                    <a:cxn ang="0">
                      <a:pos x="123" y="11"/>
                    </a:cxn>
                    <a:cxn ang="0">
                      <a:pos x="117" y="5"/>
                    </a:cxn>
                    <a:cxn ang="0">
                      <a:pos x="112" y="2"/>
                    </a:cxn>
                    <a:cxn ang="0">
                      <a:pos x="104" y="0"/>
                    </a:cxn>
                    <a:cxn ang="0">
                      <a:pos x="98" y="0"/>
                    </a:cxn>
                    <a:cxn ang="0">
                      <a:pos x="88" y="1"/>
                    </a:cxn>
                    <a:cxn ang="0">
                      <a:pos x="78" y="6"/>
                    </a:cxn>
                    <a:cxn ang="0">
                      <a:pos x="62" y="31"/>
                    </a:cxn>
                    <a:cxn ang="0">
                      <a:pos x="49" y="11"/>
                    </a:cxn>
                    <a:cxn ang="0">
                      <a:pos x="44" y="7"/>
                    </a:cxn>
                    <a:cxn ang="0">
                      <a:pos x="40" y="6"/>
                    </a:cxn>
                    <a:cxn ang="0">
                      <a:pos x="29" y="5"/>
                    </a:cxn>
                  </a:cxnLst>
                  <a:rect l="txL" t="txT" r="txR" b="txB"/>
                  <a:pathLst>
                    <a:path w="136" h="80">
                      <a:moveTo>
                        <a:pt x="29" y="5"/>
                      </a:moveTo>
                      <a:lnTo>
                        <a:pt x="19" y="7"/>
                      </a:lnTo>
                      <a:lnTo>
                        <a:pt x="9" y="15"/>
                      </a:lnTo>
                      <a:lnTo>
                        <a:pt x="2" y="26"/>
                      </a:lnTo>
                      <a:lnTo>
                        <a:pt x="0" y="41"/>
                      </a:lnTo>
                      <a:lnTo>
                        <a:pt x="7" y="67"/>
                      </a:lnTo>
                      <a:lnTo>
                        <a:pt x="15" y="75"/>
                      </a:lnTo>
                      <a:lnTo>
                        <a:pt x="25" y="77"/>
                      </a:lnTo>
                      <a:lnTo>
                        <a:pt x="34" y="75"/>
                      </a:lnTo>
                      <a:lnTo>
                        <a:pt x="38" y="69"/>
                      </a:lnTo>
                      <a:lnTo>
                        <a:pt x="34" y="61"/>
                      </a:lnTo>
                      <a:lnTo>
                        <a:pt x="28" y="60"/>
                      </a:lnTo>
                      <a:lnTo>
                        <a:pt x="17" y="64"/>
                      </a:lnTo>
                      <a:lnTo>
                        <a:pt x="8" y="57"/>
                      </a:lnTo>
                      <a:lnTo>
                        <a:pt x="5" y="45"/>
                      </a:lnTo>
                      <a:lnTo>
                        <a:pt x="7" y="32"/>
                      </a:lnTo>
                      <a:lnTo>
                        <a:pt x="14" y="26"/>
                      </a:lnTo>
                      <a:lnTo>
                        <a:pt x="22" y="20"/>
                      </a:lnTo>
                      <a:lnTo>
                        <a:pt x="32" y="19"/>
                      </a:lnTo>
                      <a:lnTo>
                        <a:pt x="43" y="20"/>
                      </a:lnTo>
                      <a:lnTo>
                        <a:pt x="48" y="22"/>
                      </a:lnTo>
                      <a:lnTo>
                        <a:pt x="53" y="27"/>
                      </a:lnTo>
                      <a:lnTo>
                        <a:pt x="60" y="51"/>
                      </a:lnTo>
                      <a:lnTo>
                        <a:pt x="65" y="51"/>
                      </a:lnTo>
                      <a:lnTo>
                        <a:pt x="67" y="32"/>
                      </a:lnTo>
                      <a:lnTo>
                        <a:pt x="69" y="26"/>
                      </a:lnTo>
                      <a:lnTo>
                        <a:pt x="74" y="22"/>
                      </a:lnTo>
                      <a:lnTo>
                        <a:pt x="83" y="15"/>
                      </a:lnTo>
                      <a:lnTo>
                        <a:pt x="97" y="14"/>
                      </a:lnTo>
                      <a:lnTo>
                        <a:pt x="110" y="15"/>
                      </a:lnTo>
                      <a:lnTo>
                        <a:pt x="115" y="17"/>
                      </a:lnTo>
                      <a:lnTo>
                        <a:pt x="122" y="22"/>
                      </a:lnTo>
                      <a:lnTo>
                        <a:pt x="131" y="45"/>
                      </a:lnTo>
                      <a:lnTo>
                        <a:pt x="127" y="57"/>
                      </a:lnTo>
                      <a:lnTo>
                        <a:pt x="119" y="64"/>
                      </a:lnTo>
                      <a:lnTo>
                        <a:pt x="114" y="61"/>
                      </a:lnTo>
                      <a:lnTo>
                        <a:pt x="108" y="60"/>
                      </a:lnTo>
                      <a:lnTo>
                        <a:pt x="100" y="62"/>
                      </a:lnTo>
                      <a:lnTo>
                        <a:pt x="98" y="70"/>
                      </a:lnTo>
                      <a:lnTo>
                        <a:pt x="100" y="76"/>
                      </a:lnTo>
                      <a:lnTo>
                        <a:pt x="110" y="80"/>
                      </a:lnTo>
                      <a:lnTo>
                        <a:pt x="128" y="69"/>
                      </a:lnTo>
                      <a:lnTo>
                        <a:pt x="136" y="44"/>
                      </a:lnTo>
                      <a:lnTo>
                        <a:pt x="134" y="32"/>
                      </a:lnTo>
                      <a:lnTo>
                        <a:pt x="132" y="24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7" y="5"/>
                      </a:lnTo>
                      <a:lnTo>
                        <a:pt x="112" y="2"/>
                      </a:ln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8" y="1"/>
                      </a:lnTo>
                      <a:lnTo>
                        <a:pt x="78" y="6"/>
                      </a:lnTo>
                      <a:lnTo>
                        <a:pt x="62" y="31"/>
                      </a:lnTo>
                      <a:lnTo>
                        <a:pt x="49" y="11"/>
                      </a:lnTo>
                      <a:lnTo>
                        <a:pt x="44" y="7"/>
                      </a:lnTo>
                      <a:lnTo>
                        <a:pt x="40" y="6"/>
                      </a:lnTo>
                      <a:lnTo>
                        <a:pt x="29" y="5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5" name="Freeform 530"/>
                <p:cNvSpPr>
                  <a:spLocks noEditPoints="1"/>
                </p:cNvSpPr>
                <p:nvPr/>
              </p:nvSpPr>
              <p:spPr>
                <a:xfrm>
                  <a:off x="1432" y="-2696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6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41"/>
                    </a:cxn>
                    <a:cxn ang="0">
                      <a:pos x="0" y="49"/>
                    </a:cxn>
                    <a:cxn ang="0">
                      <a:pos x="4" y="58"/>
                    </a:cxn>
                    <a:cxn ang="0">
                      <a:pos x="10" y="65"/>
                    </a:cxn>
                    <a:cxn ang="0">
                      <a:pos x="19" y="73"/>
                    </a:cxn>
                    <a:cxn ang="0">
                      <a:pos x="28" y="76"/>
                    </a:cxn>
                    <a:cxn ang="0">
                      <a:pos x="39" y="80"/>
                    </a:cxn>
                    <a:cxn ang="0">
                      <a:pos x="51" y="83"/>
                    </a:cxn>
                    <a:cxn ang="0">
                      <a:pos x="66" y="84"/>
                    </a:cxn>
                    <a:cxn ang="0">
                      <a:pos x="81" y="83"/>
                    </a:cxn>
                    <a:cxn ang="0">
                      <a:pos x="95" y="80"/>
                    </a:cxn>
                    <a:cxn ang="0">
                      <a:pos x="100" y="78"/>
                    </a:cxn>
                    <a:cxn ang="0">
                      <a:pos x="103" y="76"/>
                    </a:cxn>
                    <a:cxn ang="0">
                      <a:pos x="106" y="76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30" y="58"/>
                    </a:cxn>
                    <a:cxn ang="0">
                      <a:pos x="132" y="53"/>
                    </a:cxn>
                    <a:cxn ang="0">
                      <a:pos x="134" y="49"/>
                    </a:cxn>
                    <a:cxn ang="0">
                      <a:pos x="135" y="41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1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23" y="23"/>
                    </a:cxn>
                    <a:cxn ang="0">
                      <a:pos x="41" y="16"/>
                    </a:cxn>
                    <a:cxn ang="0">
                      <a:pos x="66" y="15"/>
                    </a:cxn>
                    <a:cxn ang="0">
                      <a:pos x="80" y="15"/>
                    </a:cxn>
                    <a:cxn ang="0">
                      <a:pos x="93" y="16"/>
                    </a:cxn>
                    <a:cxn ang="0">
                      <a:pos x="113" y="23"/>
                    </a:cxn>
                    <a:cxn ang="0">
                      <a:pos x="119" y="25"/>
                    </a:cxn>
                    <a:cxn ang="0">
                      <a:pos x="124" y="30"/>
                    </a:cxn>
                    <a:cxn ang="0">
                      <a:pos x="128" y="35"/>
                    </a:cxn>
                    <a:cxn ang="0">
                      <a:pos x="129" y="41"/>
                    </a:cxn>
                    <a:cxn ang="0">
                      <a:pos x="128" y="46"/>
                    </a:cxn>
                    <a:cxn ang="0">
                      <a:pos x="125" y="49"/>
                    </a:cxn>
                    <a:cxn ang="0">
                      <a:pos x="124" y="49"/>
                    </a:cxn>
                    <a:cxn ang="0">
                      <a:pos x="124" y="50"/>
                    </a:cxn>
                    <a:cxn ang="0">
                      <a:pos x="124" y="53"/>
                    </a:cxn>
                    <a:cxn ang="0">
                      <a:pos x="119" y="56"/>
                    </a:cxn>
                    <a:cxn ang="0">
                      <a:pos x="113" y="61"/>
                    </a:cxn>
                    <a:cxn ang="0">
                      <a:pos x="66" y="70"/>
                    </a:cxn>
                    <a:cxn ang="0">
                      <a:pos x="23" y="61"/>
                    </a:cxn>
                    <a:cxn ang="0">
                      <a:pos x="14" y="56"/>
                    </a:cxn>
                    <a:cxn ang="0">
                      <a:pos x="9" y="53"/>
                    </a:cxn>
                    <a:cxn ang="0">
                      <a:pos x="5" y="46"/>
                    </a:cxn>
                    <a:cxn ang="0">
                      <a:pos x="5" y="41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</a:cxnLst>
                  <a:rect l="txL" t="txT" r="txR" b="tx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6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6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6"/>
                      </a:lnTo>
                      <a:lnTo>
                        <a:pt x="106" y="76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30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5" y="41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23"/>
                      </a:moveTo>
                      <a:lnTo>
                        <a:pt x="41" y="16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1"/>
                      </a:lnTo>
                      <a:lnTo>
                        <a:pt x="128" y="46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6"/>
                      </a:lnTo>
                      <a:lnTo>
                        <a:pt x="113" y="61"/>
                      </a:lnTo>
                      <a:lnTo>
                        <a:pt x="66" y="70"/>
                      </a:lnTo>
                      <a:lnTo>
                        <a:pt x="23" y="61"/>
                      </a:lnTo>
                      <a:lnTo>
                        <a:pt x="14" y="56"/>
                      </a:lnTo>
                      <a:lnTo>
                        <a:pt x="9" y="53"/>
                      </a:lnTo>
                      <a:lnTo>
                        <a:pt x="5" y="46"/>
                      </a:lnTo>
                      <a:lnTo>
                        <a:pt x="5" y="41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6" name="Freeform 531"/>
                <p:cNvSpPr/>
                <p:nvPr/>
              </p:nvSpPr>
              <p:spPr>
                <a:xfrm>
                  <a:off x="1447" y="-2675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8" y="40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8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7" name="Freeform 532"/>
                <p:cNvSpPr/>
                <p:nvPr/>
              </p:nvSpPr>
              <p:spPr>
                <a:xfrm>
                  <a:off x="1481" y="-268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2" y="54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8" name="Freeform 533"/>
                <p:cNvSpPr/>
                <p:nvPr/>
              </p:nvSpPr>
              <p:spPr>
                <a:xfrm>
                  <a:off x="1493" y="-2681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5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5" y="0"/>
                    </a:cxn>
                  </a:cxnLst>
                  <a:rect l="txL" t="txT" r="txR" b="txB"/>
                  <a:pathLst>
                    <a:path w="12" h="5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5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29" name="Freeform 534"/>
                <p:cNvSpPr/>
                <p:nvPr/>
              </p:nvSpPr>
              <p:spPr>
                <a:xfrm>
                  <a:off x="1471" y="-2681"/>
                  <a:ext cx="10" cy="51"/>
                </a:xfrm>
                <a:custGeom>
                  <a:avLst/>
                  <a:gdLst>
                    <a:gd name="txL" fmla="*/ 0 w 10"/>
                    <a:gd name="txT" fmla="*/ 0 h 51"/>
                    <a:gd name="txR" fmla="*/ 10 w 10"/>
                    <a:gd name="txB" fmla="*/ 51 h 51"/>
                  </a:gdLst>
                  <a:ahLst/>
                  <a:cxnLst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0" y="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1">
                      <a:moveTo>
                        <a:pt x="10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0" y="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0" name="Freeform 535"/>
                <p:cNvSpPr/>
                <p:nvPr/>
              </p:nvSpPr>
              <p:spPr>
                <a:xfrm>
                  <a:off x="1458" y="-2680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0"/>
                    </a:cxn>
                    <a:cxn ang="0">
                      <a:pos x="0" y="5"/>
                    </a:cxn>
                    <a:cxn ang="0">
                      <a:pos x="0" y="45"/>
                    </a:cxn>
                    <a:cxn ang="0">
                      <a:pos x="13" y="4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8">
                      <a:moveTo>
                        <a:pt x="13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3" y="4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1" name="Freeform 536"/>
                <p:cNvSpPr/>
                <p:nvPr/>
              </p:nvSpPr>
              <p:spPr>
                <a:xfrm>
                  <a:off x="1437" y="-2670"/>
                  <a:ext cx="10" cy="30"/>
                </a:xfrm>
                <a:custGeom>
                  <a:avLst/>
                  <a:gdLst>
                    <a:gd name="txL" fmla="*/ 0 w 10"/>
                    <a:gd name="txT" fmla="*/ 0 h 30"/>
                    <a:gd name="txR" fmla="*/ 10 w 10"/>
                    <a:gd name="txB" fmla="*/ 30 h 30"/>
                  </a:gdLst>
                  <a:ahLst/>
                  <a:cxnLst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3" y="24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0" y="0"/>
                    </a:cxn>
                    <a:cxn ang="0">
                      <a:pos x="3" y="7"/>
                    </a:cxn>
                    <a:cxn ang="0">
                      <a:pos x="0" y="15"/>
                    </a:cxn>
                  </a:cxnLst>
                  <a:rect l="txL" t="txT" r="txR" b="txB"/>
                  <a:pathLst>
                    <a:path w="10" h="30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2" name="Freeform 537"/>
                <p:cNvSpPr/>
                <p:nvPr/>
              </p:nvSpPr>
              <p:spPr>
                <a:xfrm>
                  <a:off x="1527" y="-2680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13" y="45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3" h="48">
                      <a:moveTo>
                        <a:pt x="0" y="48"/>
                      </a:moveTo>
                      <a:lnTo>
                        <a:pt x="13" y="45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3" name="Freeform 538"/>
                <p:cNvSpPr/>
                <p:nvPr/>
              </p:nvSpPr>
              <p:spPr>
                <a:xfrm>
                  <a:off x="1516" y="-2681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0" y="51"/>
                    </a:cxn>
                    <a:cxn ang="0">
                      <a:pos x="11" y="49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1" h="51">
                      <a:moveTo>
                        <a:pt x="0" y="51"/>
                      </a:moveTo>
                      <a:lnTo>
                        <a:pt x="11" y="49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4" name="Freeform 539"/>
                <p:cNvSpPr/>
                <p:nvPr/>
              </p:nvSpPr>
              <p:spPr>
                <a:xfrm>
                  <a:off x="1551" y="-2670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0" y="32"/>
                    </a:cxn>
                    <a:cxn ang="0">
                      <a:pos x="8" y="24"/>
                    </a:cxn>
                    <a:cxn ang="0">
                      <a:pos x="9" y="19"/>
                    </a:cxn>
                    <a:cxn ang="0">
                      <a:pos x="9" y="17"/>
                    </a:cxn>
                    <a:cxn ang="0">
                      <a:pos x="9" y="15"/>
                    </a:cxn>
                    <a:cxn ang="0">
                      <a:pos x="10" y="15"/>
                    </a:cxn>
                    <a:cxn ang="0">
                      <a:pos x="8" y="7"/>
                    </a:cxn>
                    <a:cxn ang="0">
                      <a:pos x="0" y="0"/>
                    </a:cxn>
                    <a:cxn ang="0">
                      <a:pos x="0" y="32"/>
                    </a:cxn>
                  </a:cxnLst>
                  <a:rect l="txL" t="txT" r="txR" b="txB"/>
                  <a:pathLst>
                    <a:path w="10" h="32">
                      <a:moveTo>
                        <a:pt x="0" y="32"/>
                      </a:move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5" name="Freeform 540"/>
                <p:cNvSpPr/>
                <p:nvPr/>
              </p:nvSpPr>
              <p:spPr>
                <a:xfrm>
                  <a:off x="1540" y="-2677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5" y="42"/>
                    </a:cxn>
                    <a:cxn ang="0">
                      <a:pos x="7" y="40"/>
                    </a:cxn>
                    <a:cxn ang="0">
                      <a:pos x="7" y="39"/>
                    </a:cxn>
                    <a:cxn ang="0">
                      <a:pos x="8" y="39"/>
                    </a:cxn>
                    <a:cxn ang="0">
                      <a:pos x="11" y="39"/>
                    </a:cxn>
                    <a:cxn ang="0">
                      <a:pos x="11" y="7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5" y="42"/>
                    </a:cxn>
                  </a:cxnLst>
                  <a:rect l="txL" t="txT" r="txR" b="txB"/>
                  <a:pathLst>
                    <a:path w="11" h="42">
                      <a:moveTo>
                        <a:pt x="5" y="42"/>
                      </a:move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6" name="Freeform 541"/>
                <p:cNvSpPr/>
                <p:nvPr/>
              </p:nvSpPr>
              <p:spPr>
                <a:xfrm>
                  <a:off x="1505" y="-2681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0" y="54"/>
                    </a:cxn>
                    <a:cxn ang="0">
                      <a:pos x="11" y="51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1" h="54">
                      <a:moveTo>
                        <a:pt x="0" y="54"/>
                      </a:moveTo>
                      <a:lnTo>
                        <a:pt x="11" y="5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7" name="Freeform 542"/>
                <p:cNvSpPr/>
                <p:nvPr/>
              </p:nvSpPr>
              <p:spPr>
                <a:xfrm>
                  <a:off x="1432" y="-2588"/>
                  <a:ext cx="134" cy="82"/>
                </a:xfrm>
                <a:custGeom>
                  <a:avLst/>
                  <a:gdLst>
                    <a:gd name="txL" fmla="*/ 0 w 134"/>
                    <a:gd name="txT" fmla="*/ 0 h 82"/>
                    <a:gd name="txR" fmla="*/ 134 w 134"/>
                    <a:gd name="txB" fmla="*/ 82 h 82"/>
                  </a:gdLst>
                  <a:ahLst/>
                  <a:cxnLst>
                    <a:cxn ang="0">
                      <a:pos x="33" y="1"/>
                    </a:cxn>
                    <a:cxn ang="0">
                      <a:pos x="19" y="3"/>
                    </a:cxn>
                    <a:cxn ang="0">
                      <a:pos x="10" y="11"/>
                    </a:cxn>
                    <a:cxn ang="0">
                      <a:pos x="5" y="16"/>
                    </a:cxn>
                    <a:cxn ang="0">
                      <a:pos x="3" y="23"/>
                    </a:cxn>
                    <a:cxn ang="0">
                      <a:pos x="0" y="31"/>
                    </a:cxn>
                    <a:cxn ang="0">
                      <a:pos x="0" y="41"/>
                    </a:cxn>
                    <a:cxn ang="0">
                      <a:pos x="1" y="53"/>
                    </a:cxn>
                    <a:cxn ang="0">
                      <a:pos x="8" y="67"/>
                    </a:cxn>
                    <a:cxn ang="0">
                      <a:pos x="11" y="72"/>
                    </a:cxn>
                    <a:cxn ang="0">
                      <a:pos x="18" y="76"/>
                    </a:cxn>
                    <a:cxn ang="0">
                      <a:pos x="25" y="78"/>
                    </a:cxn>
                    <a:cxn ang="0">
                      <a:pos x="34" y="80"/>
                    </a:cxn>
                    <a:cxn ang="0">
                      <a:pos x="41" y="77"/>
                    </a:cxn>
                    <a:cxn ang="0">
                      <a:pos x="44" y="68"/>
                    </a:cxn>
                    <a:cxn ang="0">
                      <a:pos x="43" y="62"/>
                    </a:cxn>
                    <a:cxn ang="0">
                      <a:pos x="38" y="61"/>
                    </a:cxn>
                    <a:cxn ang="0">
                      <a:pos x="23" y="66"/>
                    </a:cxn>
                    <a:cxn ang="0">
                      <a:pos x="10" y="60"/>
                    </a:cxn>
                    <a:cxn ang="0">
                      <a:pos x="5" y="42"/>
                    </a:cxn>
                    <a:cxn ang="0">
                      <a:pos x="6" y="31"/>
                    </a:cxn>
                    <a:cxn ang="0">
                      <a:pos x="13" y="22"/>
                    </a:cxn>
                    <a:cxn ang="0">
                      <a:pos x="21" y="17"/>
                    </a:cxn>
                    <a:cxn ang="0">
                      <a:pos x="34" y="16"/>
                    </a:cxn>
                    <a:cxn ang="0">
                      <a:pos x="56" y="22"/>
                    </a:cxn>
                    <a:cxn ang="0">
                      <a:pos x="106" y="68"/>
                    </a:cxn>
                    <a:cxn ang="0">
                      <a:pos x="124" y="82"/>
                    </a:cxn>
                    <a:cxn ang="0">
                      <a:pos x="134" y="82"/>
                    </a:cxn>
                    <a:cxn ang="0">
                      <a:pos x="134" y="6"/>
                    </a:cxn>
                    <a:cxn ang="0">
                      <a:pos x="101" y="0"/>
                    </a:cxn>
                    <a:cxn ang="0">
                      <a:pos x="101" y="6"/>
                    </a:cxn>
                    <a:cxn ang="0">
                      <a:pos x="116" y="12"/>
                    </a:cxn>
                    <a:cxn ang="0">
                      <a:pos x="120" y="16"/>
                    </a:cxn>
                    <a:cxn ang="0">
                      <a:pos x="123" y="23"/>
                    </a:cxn>
                    <a:cxn ang="0">
                      <a:pos x="123" y="73"/>
                    </a:cxn>
                    <a:cxn ang="0">
                      <a:pos x="104" y="57"/>
                    </a:cxn>
                    <a:cxn ang="0">
                      <a:pos x="69" y="21"/>
                    </a:cxn>
                    <a:cxn ang="0">
                      <a:pos x="50" y="7"/>
                    </a:cxn>
                    <a:cxn ang="0">
                      <a:pos x="33" y="1"/>
                    </a:cxn>
                  </a:cxnLst>
                  <a:rect l="txL" t="txT" r="txR" b="txB"/>
                  <a:pathLst>
                    <a:path w="134" h="82">
                      <a:moveTo>
                        <a:pt x="33" y="1"/>
                      </a:moveTo>
                      <a:lnTo>
                        <a:pt x="19" y="3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3" y="23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" y="53"/>
                      </a:lnTo>
                      <a:lnTo>
                        <a:pt x="8" y="67"/>
                      </a:lnTo>
                      <a:lnTo>
                        <a:pt x="11" y="72"/>
                      </a:lnTo>
                      <a:lnTo>
                        <a:pt x="18" y="76"/>
                      </a:lnTo>
                      <a:lnTo>
                        <a:pt x="25" y="78"/>
                      </a:lnTo>
                      <a:lnTo>
                        <a:pt x="34" y="80"/>
                      </a:lnTo>
                      <a:lnTo>
                        <a:pt x="41" y="77"/>
                      </a:lnTo>
                      <a:lnTo>
                        <a:pt x="44" y="68"/>
                      </a:lnTo>
                      <a:lnTo>
                        <a:pt x="43" y="62"/>
                      </a:lnTo>
                      <a:lnTo>
                        <a:pt x="38" y="61"/>
                      </a:lnTo>
                      <a:lnTo>
                        <a:pt x="23" y="66"/>
                      </a:lnTo>
                      <a:lnTo>
                        <a:pt x="10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3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8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6"/>
                      </a:lnTo>
                      <a:lnTo>
                        <a:pt x="101" y="0"/>
                      </a:lnTo>
                      <a:lnTo>
                        <a:pt x="101" y="6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3" y="23"/>
                      </a:lnTo>
                      <a:lnTo>
                        <a:pt x="123" y="73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8" name="Freeform 543"/>
                <p:cNvSpPr>
                  <a:spLocks noEditPoints="1"/>
                </p:cNvSpPr>
                <p:nvPr/>
              </p:nvSpPr>
              <p:spPr>
                <a:xfrm>
                  <a:off x="1420" y="-175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116" y="12"/>
                    </a:cxn>
                    <a:cxn ang="0">
                      <a:pos x="105" y="6"/>
                    </a:cxn>
                    <a:cxn ang="0">
                      <a:pos x="93" y="2"/>
                    </a:cxn>
                    <a:cxn ang="0">
                      <a:pos x="80" y="0"/>
                    </a:cxn>
                    <a:cxn ang="0">
                      <a:pos x="65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5" y="6"/>
                    </a:cxn>
                    <a:cxn ang="0">
                      <a:pos x="16" y="12"/>
                    </a:cxn>
                    <a:cxn ang="0">
                      <a:pos x="7" y="17"/>
                    </a:cxn>
                    <a:cxn ang="0">
                      <a:pos x="3" y="25"/>
                    </a:cxn>
                    <a:cxn ang="0">
                      <a:pos x="0" y="3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3" y="59"/>
                    </a:cxn>
                    <a:cxn ang="0">
                      <a:pos x="8" y="65"/>
                    </a:cxn>
                    <a:cxn ang="0">
                      <a:pos x="17" y="73"/>
                    </a:cxn>
                    <a:cxn ang="0">
                      <a:pos x="26" y="78"/>
                    </a:cxn>
                    <a:cxn ang="0">
                      <a:pos x="37" y="81"/>
                    </a:cxn>
                    <a:cxn ang="0">
                      <a:pos x="50" y="84"/>
                    </a:cxn>
                    <a:cxn ang="0">
                      <a:pos x="65" y="85"/>
                    </a:cxn>
                    <a:cxn ang="0">
                      <a:pos x="80" y="84"/>
                    </a:cxn>
                    <a:cxn ang="0">
                      <a:pos x="93" y="81"/>
                    </a:cxn>
                    <a:cxn ang="0">
                      <a:pos x="98" y="79"/>
                    </a:cxn>
                    <a:cxn ang="0">
                      <a:pos x="101" y="78"/>
                    </a:cxn>
                    <a:cxn ang="0">
                      <a:pos x="105" y="78"/>
                    </a:cxn>
                    <a:cxn ang="0">
                      <a:pos x="116" y="73"/>
                    </a:cxn>
                    <a:cxn ang="0">
                      <a:pos x="123" y="65"/>
                    </a:cxn>
                    <a:cxn ang="0">
                      <a:pos x="126" y="61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3" y="50"/>
                    </a:cxn>
                    <a:cxn ang="0">
                      <a:pos x="135" y="42"/>
                    </a:cxn>
                    <a:cxn ang="0">
                      <a:pos x="133" y="32"/>
                    </a:cxn>
                    <a:cxn ang="0">
                      <a:pos x="130" y="25"/>
                    </a:cxn>
                    <a:cxn ang="0">
                      <a:pos x="123" y="17"/>
                    </a:cxn>
                    <a:cxn ang="0">
                      <a:pos x="116" y="12"/>
                    </a:cxn>
                    <a:cxn ang="0">
                      <a:pos x="22" y="22"/>
                    </a:cxn>
                    <a:cxn ang="0">
                      <a:pos x="30" y="19"/>
                    </a:cxn>
                    <a:cxn ang="0">
                      <a:pos x="40" y="17"/>
                    </a:cxn>
                    <a:cxn ang="0">
                      <a:pos x="65" y="16"/>
                    </a:cxn>
                    <a:cxn ang="0">
                      <a:pos x="78" y="16"/>
                    </a:cxn>
                    <a:cxn ang="0">
                      <a:pos x="91" y="17"/>
                    </a:cxn>
                    <a:cxn ang="0">
                      <a:pos x="102" y="19"/>
                    </a:cxn>
                    <a:cxn ang="0">
                      <a:pos x="112" y="22"/>
                    </a:cxn>
                    <a:cxn ang="0">
                      <a:pos x="118" y="26"/>
                    </a:cxn>
                    <a:cxn ang="0">
                      <a:pos x="123" y="31"/>
                    </a:cxn>
                    <a:cxn ang="0">
                      <a:pos x="126" y="36"/>
                    </a:cxn>
                    <a:cxn ang="0">
                      <a:pos x="127" y="42"/>
                    </a:cxn>
                    <a:cxn ang="0">
                      <a:pos x="112" y="63"/>
                    </a:cxn>
                    <a:cxn ang="0">
                      <a:pos x="65" y="70"/>
                    </a:cxn>
                    <a:cxn ang="0">
                      <a:pos x="22" y="63"/>
                    </a:cxn>
                    <a:cxn ang="0">
                      <a:pos x="8" y="53"/>
                    </a:cxn>
                    <a:cxn ang="0">
                      <a:pos x="5" y="42"/>
                    </a:cxn>
                    <a:cxn ang="0">
                      <a:pos x="5" y="35"/>
                    </a:cxn>
                    <a:cxn ang="0">
                      <a:pos x="8" y="30"/>
                    </a:cxn>
                    <a:cxn ang="0">
                      <a:pos x="13" y="25"/>
                    </a:cxn>
                    <a:cxn ang="0">
                      <a:pos x="22" y="22"/>
                    </a:cxn>
                  </a:cxnLst>
                  <a:rect l="txL" t="txT" r="txR" b="txB"/>
                  <a:pathLst>
                    <a:path w="135" h="85">
                      <a:moveTo>
                        <a:pt x="116" y="12"/>
                      </a:moveTo>
                      <a:lnTo>
                        <a:pt x="105" y="6"/>
                      </a:lnTo>
                      <a:lnTo>
                        <a:pt x="93" y="2"/>
                      </a:lnTo>
                      <a:lnTo>
                        <a:pt x="80" y="0"/>
                      </a:lnTo>
                      <a:lnTo>
                        <a:pt x="65" y="0"/>
                      </a:ln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9"/>
                      </a:lnTo>
                      <a:lnTo>
                        <a:pt x="8" y="65"/>
                      </a:lnTo>
                      <a:lnTo>
                        <a:pt x="17" y="73"/>
                      </a:lnTo>
                      <a:lnTo>
                        <a:pt x="26" y="78"/>
                      </a:lnTo>
                      <a:lnTo>
                        <a:pt x="37" y="81"/>
                      </a:lnTo>
                      <a:lnTo>
                        <a:pt x="50" y="84"/>
                      </a:lnTo>
                      <a:lnTo>
                        <a:pt x="65" y="85"/>
                      </a:lnTo>
                      <a:lnTo>
                        <a:pt x="80" y="84"/>
                      </a:lnTo>
                      <a:lnTo>
                        <a:pt x="93" y="81"/>
                      </a:lnTo>
                      <a:lnTo>
                        <a:pt x="98" y="79"/>
                      </a:lnTo>
                      <a:lnTo>
                        <a:pt x="101" y="78"/>
                      </a:lnTo>
                      <a:lnTo>
                        <a:pt x="105" y="78"/>
                      </a:lnTo>
                      <a:lnTo>
                        <a:pt x="116" y="73"/>
                      </a:lnTo>
                      <a:lnTo>
                        <a:pt x="123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3" y="50"/>
                      </a:lnTo>
                      <a:lnTo>
                        <a:pt x="135" y="42"/>
                      </a:lnTo>
                      <a:lnTo>
                        <a:pt x="133" y="32"/>
                      </a:lnTo>
                      <a:lnTo>
                        <a:pt x="130" y="25"/>
                      </a:lnTo>
                      <a:lnTo>
                        <a:pt x="123" y="17"/>
                      </a:lnTo>
                      <a:lnTo>
                        <a:pt x="116" y="12"/>
                      </a:lnTo>
                      <a:close/>
                      <a:moveTo>
                        <a:pt x="22" y="22"/>
                      </a:moveTo>
                      <a:lnTo>
                        <a:pt x="30" y="19"/>
                      </a:lnTo>
                      <a:lnTo>
                        <a:pt x="40" y="17"/>
                      </a:lnTo>
                      <a:lnTo>
                        <a:pt x="65" y="16"/>
                      </a:lnTo>
                      <a:lnTo>
                        <a:pt x="78" y="16"/>
                      </a:lnTo>
                      <a:lnTo>
                        <a:pt x="91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8" y="26"/>
                      </a:lnTo>
                      <a:lnTo>
                        <a:pt x="123" y="31"/>
                      </a:lnTo>
                      <a:lnTo>
                        <a:pt x="126" y="36"/>
                      </a:lnTo>
                      <a:lnTo>
                        <a:pt x="127" y="42"/>
                      </a:lnTo>
                      <a:lnTo>
                        <a:pt x="112" y="63"/>
                      </a:lnTo>
                      <a:lnTo>
                        <a:pt x="65" y="70"/>
                      </a:lnTo>
                      <a:lnTo>
                        <a:pt x="22" y="63"/>
                      </a:lnTo>
                      <a:lnTo>
                        <a:pt x="8" y="53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8" y="30"/>
                      </a:lnTo>
                      <a:lnTo>
                        <a:pt x="13" y="25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39" name="Freeform 544"/>
                <p:cNvSpPr/>
                <p:nvPr/>
              </p:nvSpPr>
              <p:spPr>
                <a:xfrm>
                  <a:off x="1436" y="-1737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6" y="2"/>
                    </a:cxn>
                    <a:cxn ang="0">
                      <a:pos x="0" y="5"/>
                    </a:cxn>
                    <a:cxn ang="0">
                      <a:pos x="0" y="40"/>
                    </a:cxn>
                    <a:cxn ang="0">
                      <a:pos x="6" y="43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6" y="2"/>
                    </a:cxn>
                  </a:cxnLst>
                  <a:rect l="txL" t="txT" r="txR" b="txB"/>
                  <a:pathLst>
                    <a:path w="11" h="43">
                      <a:moveTo>
                        <a:pt x="6" y="2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0" name="Freeform 545"/>
                <p:cNvSpPr/>
                <p:nvPr/>
              </p:nvSpPr>
              <p:spPr>
                <a:xfrm>
                  <a:off x="1447" y="-1740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6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1" name="Freeform 546"/>
                <p:cNvSpPr/>
                <p:nvPr/>
              </p:nvSpPr>
              <p:spPr>
                <a:xfrm>
                  <a:off x="1481" y="-174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4" y="54"/>
                    </a:cxn>
                    <a:cxn ang="0">
                      <a:pos x="12" y="53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4">
                      <a:moveTo>
                        <a:pt x="12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4" y="54"/>
                      </a:lnTo>
                      <a:lnTo>
                        <a:pt x="12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2" name="Freeform 547"/>
                <p:cNvSpPr/>
                <p:nvPr/>
              </p:nvSpPr>
              <p:spPr>
                <a:xfrm>
                  <a:off x="1471" y="-1741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2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3" name="Freeform 548"/>
                <p:cNvSpPr/>
                <p:nvPr/>
              </p:nvSpPr>
              <p:spPr>
                <a:xfrm>
                  <a:off x="1458" y="-1741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2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4" name="Freeform 549"/>
                <p:cNvSpPr/>
                <p:nvPr/>
              </p:nvSpPr>
              <p:spPr>
                <a:xfrm>
                  <a:off x="1527" y="-1736"/>
                  <a:ext cx="13" cy="42"/>
                </a:xfrm>
                <a:custGeom>
                  <a:avLst/>
                  <a:gdLst>
                    <a:gd name="txL" fmla="*/ 0 w 13"/>
                    <a:gd name="txT" fmla="*/ 0 h 42"/>
                    <a:gd name="txR" fmla="*/ 13 w 13"/>
                    <a:gd name="txB" fmla="*/ 42 h 42"/>
                  </a:gdLst>
                  <a:ahLst/>
                  <a:cxnLst>
                    <a:cxn ang="0">
                      <a:pos x="13" y="6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5" y="42"/>
                    </a:cxn>
                    <a:cxn ang="0">
                      <a:pos x="13" y="30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42">
                      <a:moveTo>
                        <a:pt x="13" y="6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lnTo>
                        <a:pt x="13" y="3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5" name="Freeform 550"/>
                <p:cNvSpPr/>
                <p:nvPr/>
              </p:nvSpPr>
              <p:spPr>
                <a:xfrm>
                  <a:off x="1516" y="-1740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1" y="4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48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6" name="Freeform 551"/>
                <p:cNvSpPr/>
                <p:nvPr/>
              </p:nvSpPr>
              <p:spPr>
                <a:xfrm>
                  <a:off x="1505" y="-174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7" name="Freeform 552"/>
                <p:cNvSpPr/>
                <p:nvPr/>
              </p:nvSpPr>
              <p:spPr>
                <a:xfrm>
                  <a:off x="1493" y="-1741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0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8" name="Freeform 553"/>
                <p:cNvSpPr/>
                <p:nvPr/>
              </p:nvSpPr>
              <p:spPr>
                <a:xfrm>
                  <a:off x="1425" y="-1732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2" y="6"/>
                    </a:cxn>
                    <a:cxn ang="0">
                      <a:pos x="0" y="17"/>
                    </a:cxn>
                  </a:cxnLst>
                  <a:rect l="txL" t="txT" r="txR" b="txB"/>
                  <a:pathLst>
                    <a:path w="11" h="35">
                      <a:moveTo>
                        <a:pt x="0" y="17"/>
                      </a:move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49" name="Freeform 554"/>
                <p:cNvSpPr/>
                <p:nvPr/>
              </p:nvSpPr>
              <p:spPr>
                <a:xfrm>
                  <a:off x="1540" y="-1730"/>
                  <a:ext cx="7" cy="24"/>
                </a:xfrm>
                <a:custGeom>
                  <a:avLst/>
                  <a:gdLst>
                    <a:gd name="txL" fmla="*/ 0 w 7"/>
                    <a:gd name="txT" fmla="*/ 0 h 24"/>
                    <a:gd name="txR" fmla="*/ 7 w 7"/>
                    <a:gd name="txB" fmla="*/ 24 h 24"/>
                  </a:gdLst>
                  <a:ahLst/>
                  <a:cxnLst>
                    <a:cxn ang="0">
                      <a:pos x="0" y="24"/>
                    </a:cxn>
                    <a:cxn ang="0">
                      <a:pos x="7" y="15"/>
                    </a:cxn>
                    <a:cxn ang="0">
                      <a:pos x="5" y="8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txL" t="txT" r="txR" b="txB"/>
                  <a:pathLst>
                    <a:path w="7" h="24">
                      <a:moveTo>
                        <a:pt x="0" y="24"/>
                      </a:moveTo>
                      <a:lnTo>
                        <a:pt x="7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0" name="Freeform 555"/>
                <p:cNvSpPr/>
                <p:nvPr/>
              </p:nvSpPr>
              <p:spPr>
                <a:xfrm>
                  <a:off x="1417" y="-1641"/>
                  <a:ext cx="135" cy="62"/>
                </a:xfrm>
                <a:custGeom>
                  <a:avLst/>
                  <a:gdLst>
                    <a:gd name="txL" fmla="*/ 0 w 135"/>
                    <a:gd name="txT" fmla="*/ 0 h 62"/>
                    <a:gd name="txR" fmla="*/ 135 w 135"/>
                    <a:gd name="txB" fmla="*/ 62 h 62"/>
                  </a:gdLst>
                  <a:ahLst/>
                  <a:cxnLst>
                    <a:cxn ang="0">
                      <a:pos x="19" y="40"/>
                    </a:cxn>
                    <a:cxn ang="0">
                      <a:pos x="25" y="38"/>
                    </a:cxn>
                    <a:cxn ang="0">
                      <a:pos x="119" y="38"/>
                    </a:cxn>
                    <a:cxn ang="0">
                      <a:pos x="128" y="42"/>
                    </a:cxn>
                    <a:cxn ang="0">
                      <a:pos x="130" y="53"/>
                    </a:cxn>
                    <a:cxn ang="0">
                      <a:pos x="130" y="62"/>
                    </a:cxn>
                    <a:cxn ang="0">
                      <a:pos x="135" y="62"/>
                    </a:cxn>
                    <a:cxn ang="0">
                      <a:pos x="135" y="0"/>
                    </a:cxn>
                    <a:cxn ang="0">
                      <a:pos x="130" y="0"/>
                    </a:cxn>
                    <a:cxn ang="0">
                      <a:pos x="130" y="9"/>
                    </a:cxn>
                    <a:cxn ang="0">
                      <a:pos x="128" y="20"/>
                    </a:cxn>
                    <a:cxn ang="0">
                      <a:pos x="119" y="24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0" y="38"/>
                    </a:cxn>
                    <a:cxn ang="0">
                      <a:pos x="13" y="53"/>
                    </a:cxn>
                    <a:cxn ang="0">
                      <a:pos x="13" y="62"/>
                    </a:cxn>
                    <a:cxn ang="0">
                      <a:pos x="18" y="62"/>
                    </a:cxn>
                    <a:cxn ang="0">
                      <a:pos x="18" y="47"/>
                    </a:cxn>
                    <a:cxn ang="0">
                      <a:pos x="19" y="40"/>
                    </a:cxn>
                  </a:cxnLst>
                  <a:rect l="txL" t="txT" r="txR" b="txB"/>
                  <a:pathLst>
                    <a:path w="135" h="62">
                      <a:moveTo>
                        <a:pt x="19" y="40"/>
                      </a:moveTo>
                      <a:lnTo>
                        <a:pt x="25" y="38"/>
                      </a:lnTo>
                      <a:lnTo>
                        <a:pt x="119" y="38"/>
                      </a:lnTo>
                      <a:lnTo>
                        <a:pt x="128" y="42"/>
                      </a:lnTo>
                      <a:lnTo>
                        <a:pt x="130" y="53"/>
                      </a:lnTo>
                      <a:lnTo>
                        <a:pt x="130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9"/>
                      </a:lnTo>
                      <a:lnTo>
                        <a:pt x="128" y="20"/>
                      </a:lnTo>
                      <a:lnTo>
                        <a:pt x="119" y="24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0" y="38"/>
                      </a:lnTo>
                      <a:lnTo>
                        <a:pt x="13" y="53"/>
                      </a:lnTo>
                      <a:lnTo>
                        <a:pt x="13" y="62"/>
                      </a:lnTo>
                      <a:lnTo>
                        <a:pt x="18" y="62"/>
                      </a:lnTo>
                      <a:lnTo>
                        <a:pt x="18" y="47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1" name="Freeform 556"/>
                <p:cNvSpPr>
                  <a:spLocks noEditPoints="1"/>
                </p:cNvSpPr>
                <p:nvPr/>
              </p:nvSpPr>
              <p:spPr>
                <a:xfrm>
                  <a:off x="1422" y="-721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5" y="5"/>
                    </a:cxn>
                    <a:cxn ang="0">
                      <a:pos x="16" y="12"/>
                    </a:cxn>
                    <a:cxn ang="0">
                      <a:pos x="8" y="18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9" y="65"/>
                    </a:cxn>
                    <a:cxn ang="0">
                      <a:pos x="18" y="73"/>
                    </a:cxn>
                    <a:cxn ang="0">
                      <a:pos x="26" y="77"/>
                    </a:cxn>
                    <a:cxn ang="0">
                      <a:pos x="39" y="80"/>
                    </a:cxn>
                    <a:cxn ang="0">
                      <a:pos x="51" y="83"/>
                    </a:cxn>
                    <a:cxn ang="0">
                      <a:pos x="66" y="84"/>
                    </a:cxn>
                    <a:cxn ang="0">
                      <a:pos x="81" y="83"/>
                    </a:cxn>
                    <a:cxn ang="0">
                      <a:pos x="95" y="80"/>
                    </a:cxn>
                    <a:cxn ang="0">
                      <a:pos x="100" y="78"/>
                    </a:cxn>
                    <a:cxn ang="0">
                      <a:pos x="103" y="77"/>
                    </a:cxn>
                    <a:cxn ang="0">
                      <a:pos x="106" y="77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26" y="62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3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2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40" y="17"/>
                    </a:cxn>
                    <a:cxn ang="0">
                      <a:pos x="66" y="15"/>
                    </a:cxn>
                    <a:cxn ang="0">
                      <a:pos x="80" y="15"/>
                    </a:cxn>
                    <a:cxn ang="0">
                      <a:pos x="93" y="17"/>
                    </a:cxn>
                    <a:cxn ang="0">
                      <a:pos x="113" y="23"/>
                    </a:cxn>
                    <a:cxn ang="0">
                      <a:pos x="119" y="27"/>
                    </a:cxn>
                    <a:cxn ang="0">
                      <a:pos x="124" y="32"/>
                    </a:cxn>
                    <a:cxn ang="0">
                      <a:pos x="126" y="37"/>
                    </a:cxn>
                    <a:cxn ang="0">
                      <a:pos x="128" y="43"/>
                    </a:cxn>
                    <a:cxn ang="0">
                      <a:pos x="126" y="48"/>
                    </a:cxn>
                    <a:cxn ang="0">
                      <a:pos x="124" y="53"/>
                    </a:cxn>
                    <a:cxn ang="0">
                      <a:pos x="119" y="57"/>
                    </a:cxn>
                    <a:cxn ang="0">
                      <a:pos x="113" y="62"/>
                    </a:cxn>
                    <a:cxn ang="0">
                      <a:pos x="66" y="70"/>
                    </a:cxn>
                    <a:cxn ang="0">
                      <a:pos x="23" y="62"/>
                    </a:cxn>
                    <a:cxn ang="0">
                      <a:pos x="14" y="57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0" y="17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66" y="70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2" name="Freeform 557"/>
                <p:cNvSpPr/>
                <p:nvPr/>
              </p:nvSpPr>
              <p:spPr>
                <a:xfrm>
                  <a:off x="1447" y="-704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45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3" name="Freeform 558"/>
                <p:cNvSpPr/>
                <p:nvPr/>
              </p:nvSpPr>
              <p:spPr>
                <a:xfrm>
                  <a:off x="1436" y="-699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0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4" name="Freeform 559"/>
                <p:cNvSpPr/>
                <p:nvPr/>
              </p:nvSpPr>
              <p:spPr>
                <a:xfrm>
                  <a:off x="1427" y="-694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9" h="30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5" name="Freeform 560"/>
                <p:cNvSpPr/>
                <p:nvPr/>
              </p:nvSpPr>
              <p:spPr>
                <a:xfrm>
                  <a:off x="1471" y="-706"/>
                  <a:ext cx="10" cy="54"/>
                </a:xfrm>
                <a:custGeom>
                  <a:avLst/>
                  <a:gdLst>
                    <a:gd name="txL" fmla="*/ 0 w 10"/>
                    <a:gd name="txT" fmla="*/ 0 h 54"/>
                    <a:gd name="txR" fmla="*/ 10 w 10"/>
                    <a:gd name="txB" fmla="*/ 54 h 54"/>
                  </a:gdLst>
                  <a:ahLst/>
                  <a:cxnLst>
                    <a:cxn ang="0">
                      <a:pos x="0" y="52"/>
                    </a:cxn>
                    <a:cxn ang="0">
                      <a:pos x="10" y="54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4">
                      <a:moveTo>
                        <a:pt x="0" y="52"/>
                      </a:moveTo>
                      <a:lnTo>
                        <a:pt x="10" y="5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6" name="Freeform 561"/>
                <p:cNvSpPr/>
                <p:nvPr/>
              </p:nvSpPr>
              <p:spPr>
                <a:xfrm>
                  <a:off x="1481" y="-706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7" y="55"/>
                    </a:cxn>
                    <a:cxn ang="0">
                      <a:pos x="12" y="54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7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7" name="Freeform 562"/>
                <p:cNvSpPr/>
                <p:nvPr/>
              </p:nvSpPr>
              <p:spPr>
                <a:xfrm>
                  <a:off x="1458" y="-706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5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50"/>
                    </a:cxn>
                    <a:cxn ang="0">
                      <a:pos x="13" y="52"/>
                    </a:cxn>
                  </a:cxnLst>
                  <a:rect l="txL" t="txT" r="txR" b="txB"/>
                  <a:pathLst>
                    <a:path w="13" h="52">
                      <a:moveTo>
                        <a:pt x="13" y="52"/>
                      </a:move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8" name="Freeform 563"/>
                <p:cNvSpPr/>
                <p:nvPr/>
              </p:nvSpPr>
              <p:spPr>
                <a:xfrm>
                  <a:off x="1527" y="-701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5"/>
                    </a:cxn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2"/>
                    </a:cxn>
                    <a:cxn ang="0">
                      <a:pos x="13" y="38"/>
                    </a:cxn>
                    <a:cxn ang="0">
                      <a:pos x="13" y="5"/>
                    </a:cxn>
                  </a:cxnLst>
                  <a:rect l="txL" t="txT" r="txR" b="txB"/>
                  <a:pathLst>
                    <a:path w="13" h="43">
                      <a:moveTo>
                        <a:pt x="13" y="5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2"/>
                      </a:lnTo>
                      <a:lnTo>
                        <a:pt x="13" y="38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59" name="Freeform 564"/>
                <p:cNvSpPr/>
                <p:nvPr/>
              </p:nvSpPr>
              <p:spPr>
                <a:xfrm>
                  <a:off x="1516" y="-704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1" y="46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8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0" name="Freeform 565"/>
                <p:cNvSpPr/>
                <p:nvPr/>
              </p:nvSpPr>
              <p:spPr>
                <a:xfrm>
                  <a:off x="1505" y="-706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2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0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1" name="Freeform 566"/>
                <p:cNvSpPr/>
                <p:nvPr/>
              </p:nvSpPr>
              <p:spPr>
                <a:xfrm>
                  <a:off x="1540" y="-696"/>
                  <a:ext cx="10" cy="33"/>
                </a:xfrm>
                <a:custGeom>
                  <a:avLst/>
                  <a:gdLst>
                    <a:gd name="txL" fmla="*/ 0 w 10"/>
                    <a:gd name="txT" fmla="*/ 0 h 33"/>
                    <a:gd name="txR" fmla="*/ 10 w 10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25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2" name="Freeform 567"/>
                <p:cNvSpPr/>
                <p:nvPr/>
              </p:nvSpPr>
              <p:spPr>
                <a:xfrm>
                  <a:off x="1493" y="-706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12" y="53"/>
                    </a:cxn>
                  </a:cxnLst>
                  <a:rect l="txL" t="txT" r="txR" b="txB"/>
                  <a:pathLst>
                    <a:path w="12" h="54">
                      <a:moveTo>
                        <a:pt x="12" y="53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3" name="Freeform 568"/>
                <p:cNvSpPr>
                  <a:spLocks noEditPoints="1"/>
                </p:cNvSpPr>
                <p:nvPr/>
              </p:nvSpPr>
              <p:spPr>
                <a:xfrm>
                  <a:off x="1422" y="172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9" y="65"/>
                    </a:cxn>
                    <a:cxn ang="0">
                      <a:pos x="18" y="73"/>
                    </a:cxn>
                    <a:cxn ang="0">
                      <a:pos x="26" y="78"/>
                    </a:cxn>
                    <a:cxn ang="0">
                      <a:pos x="39" y="81"/>
                    </a:cxn>
                    <a:cxn ang="0">
                      <a:pos x="51" y="84"/>
                    </a:cxn>
                    <a:cxn ang="0">
                      <a:pos x="66" y="85"/>
                    </a:cxn>
                    <a:cxn ang="0">
                      <a:pos x="81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8"/>
                    </a:cxn>
                    <a:cxn ang="0">
                      <a:pos x="106" y="78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26" y="61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3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3"/>
                    </a:cxn>
                    <a:cxn ang="0">
                      <a:pos x="105" y="6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5" y="6"/>
                    </a:cxn>
                    <a:cxn ang="0">
                      <a:pos x="16" y="13"/>
                    </a:cxn>
                    <a:cxn ang="0">
                      <a:pos x="8" y="18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30" y="19"/>
                    </a:cxn>
                    <a:cxn ang="0">
                      <a:pos x="40" y="18"/>
                    </a:cxn>
                    <a:cxn ang="0">
                      <a:pos x="66" y="16"/>
                    </a:cxn>
                    <a:cxn ang="0">
                      <a:pos x="80" y="16"/>
                    </a:cxn>
                    <a:cxn ang="0">
                      <a:pos x="93" y="18"/>
                    </a:cxn>
                    <a:cxn ang="0">
                      <a:pos x="103" y="19"/>
                    </a:cxn>
                    <a:cxn ang="0">
                      <a:pos x="113" y="23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6" y="36"/>
                    </a:cxn>
                    <a:cxn ang="0">
                      <a:pos x="128" y="43"/>
                    </a:cxn>
                    <a:cxn ang="0">
                      <a:pos x="126" y="48"/>
                    </a:cxn>
                    <a:cxn ang="0">
                      <a:pos x="124" y="53"/>
                    </a:cxn>
                    <a:cxn ang="0">
                      <a:pos x="119" y="58"/>
                    </a:cxn>
                    <a:cxn ang="0">
                      <a:pos x="113" y="63"/>
                    </a:cxn>
                    <a:cxn ang="0">
                      <a:pos x="66" y="70"/>
                    </a:cxn>
                    <a:cxn ang="0">
                      <a:pos x="23" y="63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5" h="85">
                      <a:moveTo>
                        <a:pt x="0" y="43"/>
                      </a:move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6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6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30" y="19"/>
                      </a:lnTo>
                      <a:lnTo>
                        <a:pt x="40" y="18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3" y="18"/>
                      </a:lnTo>
                      <a:lnTo>
                        <a:pt x="103" y="19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6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4" name="Freeform 569"/>
                <p:cNvSpPr/>
                <p:nvPr/>
              </p:nvSpPr>
              <p:spPr>
                <a:xfrm>
                  <a:off x="1436" y="193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0" y="37"/>
                    </a:cxn>
                    <a:cxn ang="0">
                      <a:pos x="9" y="42"/>
                    </a:cxn>
                    <a:cxn ang="0">
                      <a:pos x="11" y="42"/>
                    </a:cxn>
                    <a:cxn ang="0">
                      <a:pos x="11" y="0"/>
                    </a:cxn>
                    <a:cxn ang="0">
                      <a:pos x="9" y="2"/>
                    </a:cxn>
                    <a:cxn ang="0">
                      <a:pos x="0" y="5"/>
                    </a:cxn>
                    <a:cxn ang="0">
                      <a:pos x="0" y="37"/>
                    </a:cxn>
                  </a:cxnLst>
                  <a:rect l="txL" t="txT" r="txR" b="txB"/>
                  <a:pathLst>
                    <a:path w="11" h="42">
                      <a:moveTo>
                        <a:pt x="0" y="37"/>
                      </a:moveTo>
                      <a:lnTo>
                        <a:pt x="9" y="42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5" name="Freeform 570"/>
                <p:cNvSpPr/>
                <p:nvPr/>
              </p:nvSpPr>
              <p:spPr>
                <a:xfrm>
                  <a:off x="1447" y="19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0" y="45"/>
                    </a:cxn>
                    <a:cxn ang="0">
                      <a:pos x="11" y="47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5"/>
                    </a:cxn>
                  </a:cxnLst>
                  <a:rect l="txL" t="txT" r="txR" b="txB"/>
                  <a:pathLst>
                    <a:path w="11" h="47">
                      <a:moveTo>
                        <a:pt x="0" y="45"/>
                      </a:move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6" name="Freeform 571"/>
                <p:cNvSpPr/>
                <p:nvPr/>
              </p:nvSpPr>
              <p:spPr>
                <a:xfrm>
                  <a:off x="1481" y="188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7" name="Freeform 572"/>
                <p:cNvSpPr/>
                <p:nvPr/>
              </p:nvSpPr>
              <p:spPr>
                <a:xfrm>
                  <a:off x="1471" y="188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0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0" h="52">
                      <a:moveTo>
                        <a:pt x="0" y="50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8" name="Freeform 573"/>
                <p:cNvSpPr/>
                <p:nvPr/>
              </p:nvSpPr>
              <p:spPr>
                <a:xfrm>
                  <a:off x="1458" y="188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0" y="49"/>
                    </a:cxn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13" h="50">
                      <a:moveTo>
                        <a:pt x="0" y="49"/>
                      </a:move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69" name="Freeform 574"/>
                <p:cNvSpPr/>
                <p:nvPr/>
              </p:nvSpPr>
              <p:spPr>
                <a:xfrm>
                  <a:off x="1427" y="198"/>
                  <a:ext cx="9" cy="32"/>
                </a:xfrm>
                <a:custGeom>
                  <a:avLst/>
                  <a:gdLst>
                    <a:gd name="txL" fmla="*/ 0 w 9"/>
                    <a:gd name="txT" fmla="*/ 0 h 32"/>
                    <a:gd name="txR" fmla="*/ 9 w 9"/>
                    <a:gd name="txB" fmla="*/ 32 h 32"/>
                  </a:gdLst>
                  <a:ahLst/>
                  <a:cxnLst>
                    <a:cxn ang="0">
                      <a:pos x="9" y="0"/>
                    </a:cxn>
                    <a:cxn ang="0">
                      <a:pos x="1" y="8"/>
                    </a:cxn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9" y="32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2">
                      <a:moveTo>
                        <a:pt x="9" y="0"/>
                      </a:moveTo>
                      <a:lnTo>
                        <a:pt x="1" y="8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9" y="3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0" name="Freeform 575"/>
                <p:cNvSpPr/>
                <p:nvPr/>
              </p:nvSpPr>
              <p:spPr>
                <a:xfrm>
                  <a:off x="1493" y="18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2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12" y="5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1" name="Freeform 576"/>
                <p:cNvSpPr/>
                <p:nvPr/>
              </p:nvSpPr>
              <p:spPr>
                <a:xfrm>
                  <a:off x="1505" y="188"/>
                  <a:ext cx="11" cy="52"/>
                </a:xfrm>
                <a:custGeom>
                  <a:avLst/>
                  <a:gdLst>
                    <a:gd name="txL" fmla="*/ 0 w 11"/>
                    <a:gd name="txT" fmla="*/ 0 h 52"/>
                    <a:gd name="txR" fmla="*/ 11 w 11"/>
                    <a:gd name="txB" fmla="*/ 52 h 52"/>
                  </a:gdLst>
                  <a:ahLst/>
                  <a:cxnLst>
                    <a:cxn ang="0">
                      <a:pos x="11" y="2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49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2" name="Freeform 577"/>
                <p:cNvSpPr/>
                <p:nvPr/>
              </p:nvSpPr>
              <p:spPr>
                <a:xfrm>
                  <a:off x="1527" y="192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3"/>
                    </a:cxn>
                    <a:cxn ang="0">
                      <a:pos x="13" y="39"/>
                    </a:cxn>
                    <a:cxn ang="0">
                      <a:pos x="13" y="5"/>
                    </a:cxn>
                    <a:cxn ang="0">
                      <a:pos x="8" y="3"/>
                    </a:cxn>
                  </a:cxnLst>
                  <a:rect l="txL" t="txT" r="txR" b="txB"/>
                  <a:pathLst>
                    <a:path w="13" h="44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3"/>
                      </a:lnTo>
                      <a:lnTo>
                        <a:pt x="13" y="39"/>
                      </a:lnTo>
                      <a:lnTo>
                        <a:pt x="13" y="5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3" name="Freeform 578"/>
                <p:cNvSpPr/>
                <p:nvPr/>
              </p:nvSpPr>
              <p:spPr>
                <a:xfrm>
                  <a:off x="1516" y="19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11" y="4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4" name="Freeform 579"/>
                <p:cNvSpPr/>
                <p:nvPr/>
              </p:nvSpPr>
              <p:spPr>
                <a:xfrm>
                  <a:off x="1540" y="197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3" y="29"/>
                    </a:cxn>
                    <a:cxn ang="0">
                      <a:pos x="5" y="26"/>
                    </a:cxn>
                    <a:cxn ang="0">
                      <a:pos x="7" y="25"/>
                    </a:cxn>
                    <a:cxn ang="0">
                      <a:pos x="10" y="18"/>
                    </a:cxn>
                  </a:cxnLst>
                  <a:rect l="txL" t="txT" r="txR" b="txB"/>
                  <a:pathLst>
                    <a:path w="10" h="34">
                      <a:moveTo>
                        <a:pt x="10" y="1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6"/>
                      </a:lnTo>
                      <a:lnTo>
                        <a:pt x="7" y="25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5" name="Freeform 580"/>
                <p:cNvSpPr/>
                <p:nvPr/>
              </p:nvSpPr>
              <p:spPr>
                <a:xfrm>
                  <a:off x="1421" y="288"/>
                  <a:ext cx="135" cy="62"/>
                </a:xfrm>
                <a:custGeom>
                  <a:avLst/>
                  <a:gdLst>
                    <a:gd name="txL" fmla="*/ 0 w 135"/>
                    <a:gd name="txT" fmla="*/ 0 h 62"/>
                    <a:gd name="txR" fmla="*/ 135 w 135"/>
                    <a:gd name="txB" fmla="*/ 62 h 62"/>
                  </a:gdLst>
                  <a:ahLst/>
                  <a:cxnLst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9" y="38"/>
                    </a:cxn>
                    <a:cxn ang="0">
                      <a:pos x="11" y="54"/>
                    </a:cxn>
                    <a:cxn ang="0">
                      <a:pos x="11" y="62"/>
                    </a:cxn>
                    <a:cxn ang="0">
                      <a:pos x="16" y="62"/>
                    </a:cxn>
                    <a:cxn ang="0">
                      <a:pos x="16" y="47"/>
                    </a:cxn>
                    <a:cxn ang="0">
                      <a:pos x="17" y="40"/>
                    </a:cxn>
                    <a:cxn ang="0">
                      <a:pos x="24" y="38"/>
                    </a:cxn>
                    <a:cxn ang="0">
                      <a:pos x="117" y="38"/>
                    </a:cxn>
                    <a:cxn ang="0">
                      <a:pos x="126" y="42"/>
                    </a:cxn>
                    <a:cxn ang="0">
                      <a:pos x="129" y="54"/>
                    </a:cxn>
                    <a:cxn ang="0">
                      <a:pos x="129" y="62"/>
                    </a:cxn>
                    <a:cxn ang="0">
                      <a:pos x="135" y="62"/>
                    </a:cxn>
                    <a:cxn ang="0">
                      <a:pos x="135" y="0"/>
                    </a:cxn>
                    <a:cxn ang="0">
                      <a:pos x="129" y="0"/>
                    </a:cxn>
                    <a:cxn ang="0">
                      <a:pos x="129" y="9"/>
                    </a:cxn>
                    <a:cxn ang="0">
                      <a:pos x="126" y="20"/>
                    </a:cxn>
                    <a:cxn ang="0">
                      <a:pos x="117" y="24"/>
                    </a:cxn>
                    <a:cxn ang="0">
                      <a:pos x="0" y="24"/>
                    </a:cxn>
                  </a:cxnLst>
                  <a:rect l="txL" t="txT" r="txR" b="txB"/>
                  <a:pathLst>
                    <a:path w="135" h="62">
                      <a:moveTo>
                        <a:pt x="0" y="24"/>
                      </a:moveTo>
                      <a:lnTo>
                        <a:pt x="0" y="28"/>
                      </a:lnTo>
                      <a:lnTo>
                        <a:pt x="9" y="38"/>
                      </a:lnTo>
                      <a:lnTo>
                        <a:pt x="11" y="54"/>
                      </a:lnTo>
                      <a:lnTo>
                        <a:pt x="11" y="62"/>
                      </a:lnTo>
                      <a:lnTo>
                        <a:pt x="16" y="62"/>
                      </a:lnTo>
                      <a:lnTo>
                        <a:pt x="16" y="47"/>
                      </a:lnTo>
                      <a:lnTo>
                        <a:pt x="17" y="40"/>
                      </a:lnTo>
                      <a:lnTo>
                        <a:pt x="24" y="38"/>
                      </a:lnTo>
                      <a:lnTo>
                        <a:pt x="117" y="38"/>
                      </a:lnTo>
                      <a:lnTo>
                        <a:pt x="126" y="42"/>
                      </a:lnTo>
                      <a:lnTo>
                        <a:pt x="129" y="54"/>
                      </a:lnTo>
                      <a:lnTo>
                        <a:pt x="129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26" y="20"/>
                      </a:lnTo>
                      <a:lnTo>
                        <a:pt x="11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6" name="Freeform 581"/>
                <p:cNvSpPr>
                  <a:spLocks noEditPoints="1"/>
                </p:cNvSpPr>
                <p:nvPr/>
              </p:nvSpPr>
              <p:spPr>
                <a:xfrm>
                  <a:off x="1431" y="1111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19" y="74"/>
                    </a:cxn>
                    <a:cxn ang="0">
                      <a:pos x="27" y="78"/>
                    </a:cxn>
                    <a:cxn ang="0">
                      <a:pos x="39" y="81"/>
                    </a:cxn>
                    <a:cxn ang="0">
                      <a:pos x="51" y="84"/>
                    </a:cxn>
                    <a:cxn ang="0">
                      <a:pos x="66" y="85"/>
                    </a:cxn>
                    <a:cxn ang="0">
                      <a:pos x="81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2" y="78"/>
                    </a:cxn>
                    <a:cxn ang="0">
                      <a:pos x="106" y="78"/>
                    </a:cxn>
                    <a:cxn ang="0">
                      <a:pos x="116" y="74"/>
                    </a:cxn>
                    <a:cxn ang="0">
                      <a:pos x="124" y="66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2"/>
                    </a:cxn>
                    <a:cxn ang="0">
                      <a:pos x="134" y="34"/>
                    </a:cxn>
                    <a:cxn ang="0">
                      <a:pos x="130" y="26"/>
                    </a:cxn>
                    <a:cxn ang="0">
                      <a:pos x="124" y="19"/>
                    </a:cxn>
                    <a:cxn ang="0">
                      <a:pos x="116" y="12"/>
                    </a:cxn>
                    <a:cxn ang="0">
                      <a:pos x="105" y="6"/>
                    </a:cxn>
                    <a:cxn ang="0">
                      <a:pos x="94" y="2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7" y="2"/>
                    </a:cxn>
                    <a:cxn ang="0">
                      <a:pos x="26" y="6"/>
                    </a:cxn>
                    <a:cxn ang="0">
                      <a:pos x="17" y="12"/>
                    </a:cxn>
                    <a:cxn ang="0">
                      <a:pos x="4" y="26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6"/>
                    </a:cxn>
                    <a:cxn ang="0">
                      <a:pos x="19" y="74"/>
                    </a:cxn>
                    <a:cxn ang="0">
                      <a:pos x="66" y="71"/>
                    </a:cxn>
                    <a:cxn ang="0">
                      <a:pos x="22" y="63"/>
                    </a:cxn>
                    <a:cxn ang="0">
                      <a:pos x="14" y="58"/>
                    </a:cxn>
                    <a:cxn ang="0">
                      <a:pos x="9" y="54"/>
                    </a:cxn>
                    <a:cxn ang="0">
                      <a:pos x="5" y="48"/>
                    </a:cxn>
                    <a:cxn ang="0">
                      <a:pos x="5" y="42"/>
                    </a:cxn>
                    <a:cxn ang="0">
                      <a:pos x="9" y="31"/>
                    </a:cxn>
                    <a:cxn ang="0">
                      <a:pos x="22" y="22"/>
                    </a:cxn>
                    <a:cxn ang="0">
                      <a:pos x="30" y="19"/>
                    </a:cxn>
                    <a:cxn ang="0">
                      <a:pos x="41" y="17"/>
                    </a:cxn>
                    <a:cxn ang="0">
                      <a:pos x="66" y="16"/>
                    </a:cxn>
                    <a:cxn ang="0">
                      <a:pos x="80" y="16"/>
                    </a:cxn>
                    <a:cxn ang="0">
                      <a:pos x="92" y="17"/>
                    </a:cxn>
                    <a:cxn ang="0">
                      <a:pos x="102" y="19"/>
                    </a:cxn>
                    <a:cxn ang="0">
                      <a:pos x="112" y="22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2"/>
                    </a:cxn>
                    <a:cxn ang="0">
                      <a:pos x="128" y="48"/>
                    </a:cxn>
                    <a:cxn ang="0">
                      <a:pos x="125" y="50"/>
                    </a:cxn>
                    <a:cxn ang="0">
                      <a:pos x="124" y="50"/>
                    </a:cxn>
                    <a:cxn ang="0">
                      <a:pos x="124" y="51"/>
                    </a:cxn>
                    <a:cxn ang="0">
                      <a:pos x="124" y="54"/>
                    </a:cxn>
                    <a:cxn ang="0">
                      <a:pos x="119" y="58"/>
                    </a:cxn>
                    <a:cxn ang="0">
                      <a:pos x="112" y="63"/>
                    </a:cxn>
                    <a:cxn ang="0">
                      <a:pos x="66" y="71"/>
                    </a:cxn>
                  </a:cxnLst>
                  <a:rect l="txL" t="txT" r="txR" b="tx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6" y="74"/>
                      </a:lnTo>
                      <a:lnTo>
                        <a:pt x="124" y="66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4"/>
                      </a:lnTo>
                      <a:lnTo>
                        <a:pt x="130" y="26"/>
                      </a:lnTo>
                      <a:lnTo>
                        <a:pt x="124" y="19"/>
                      </a:lnTo>
                      <a:lnTo>
                        <a:pt x="116" y="12"/>
                      </a:lnTo>
                      <a:lnTo>
                        <a:pt x="105" y="6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2"/>
                      </a:lnTo>
                      <a:lnTo>
                        <a:pt x="26" y="6"/>
                      </a:lnTo>
                      <a:lnTo>
                        <a:pt x="17" y="12"/>
                      </a:lnTo>
                      <a:lnTo>
                        <a:pt x="4" y="26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6"/>
                      </a:lnTo>
                      <a:lnTo>
                        <a:pt x="19" y="74"/>
                      </a:lnTo>
                      <a:close/>
                      <a:moveTo>
                        <a:pt x="66" y="71"/>
                      </a:move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2"/>
                      </a:lnTo>
                      <a:lnTo>
                        <a:pt x="9" y="31"/>
                      </a:lnTo>
                      <a:lnTo>
                        <a:pt x="22" y="22"/>
                      </a:lnTo>
                      <a:lnTo>
                        <a:pt x="30" y="19"/>
                      </a:lnTo>
                      <a:lnTo>
                        <a:pt x="41" y="17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2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1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66" y="71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7" name="Freeform 582"/>
                <p:cNvSpPr/>
                <p:nvPr/>
              </p:nvSpPr>
              <p:spPr>
                <a:xfrm>
                  <a:off x="1447" y="1131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0" y="39"/>
                    </a:cxn>
                    <a:cxn ang="0">
                      <a:pos x="6" y="43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3">
                      <a:moveTo>
                        <a:pt x="0" y="39"/>
                      </a:move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8" name="Freeform 583"/>
                <p:cNvSpPr/>
                <p:nvPr/>
              </p:nvSpPr>
              <p:spPr>
                <a:xfrm>
                  <a:off x="1493" y="112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3"/>
                    </a:cxn>
                    <a:cxn ang="0">
                      <a:pos x="4" y="55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3"/>
                    </a:cxn>
                  </a:cxnLst>
                  <a:rect l="txL" t="txT" r="txR" b="txB"/>
                  <a:pathLst>
                    <a:path w="12" h="55">
                      <a:moveTo>
                        <a:pt x="0" y="53"/>
                      </a:moveTo>
                      <a:lnTo>
                        <a:pt x="4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79" name="Freeform 584"/>
                <p:cNvSpPr/>
                <p:nvPr/>
              </p:nvSpPr>
              <p:spPr>
                <a:xfrm>
                  <a:off x="1481" y="1127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50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2" h="52">
                      <a:moveTo>
                        <a:pt x="0" y="50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0" name="Freeform 585"/>
                <p:cNvSpPr/>
                <p:nvPr/>
              </p:nvSpPr>
              <p:spPr>
                <a:xfrm>
                  <a:off x="1471" y="1127"/>
                  <a:ext cx="10" cy="50"/>
                </a:xfrm>
                <a:custGeom>
                  <a:avLst/>
                  <a:gdLst>
                    <a:gd name="txL" fmla="*/ 0 w 10"/>
                    <a:gd name="txT" fmla="*/ 0 h 50"/>
                    <a:gd name="txR" fmla="*/ 10 w 10"/>
                    <a:gd name="txB" fmla="*/ 50 h 50"/>
                  </a:gdLst>
                  <a:ahLst/>
                  <a:cxnLst>
                    <a:cxn ang="0">
                      <a:pos x="0" y="49"/>
                    </a:cxn>
                    <a:cxn ang="0">
                      <a:pos x="10" y="50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10" h="50">
                      <a:moveTo>
                        <a:pt x="0" y="49"/>
                      </a:moveTo>
                      <a:lnTo>
                        <a:pt x="10" y="50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1" name="Freeform 586"/>
                <p:cNvSpPr/>
                <p:nvPr/>
              </p:nvSpPr>
              <p:spPr>
                <a:xfrm>
                  <a:off x="1458" y="1128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6"/>
                    </a:cxn>
                    <a:cxn ang="0">
                      <a:pos x="13" y="48"/>
                    </a:cxn>
                    <a:cxn ang="0">
                      <a:pos x="13" y="0"/>
                    </a:cxn>
                    <a:cxn ang="0">
                      <a:pos x="0" y="3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2" name="Freeform 587"/>
                <p:cNvSpPr/>
                <p:nvPr/>
              </p:nvSpPr>
              <p:spPr>
                <a:xfrm>
                  <a:off x="1436" y="1137"/>
                  <a:ext cx="11" cy="33"/>
                </a:xfrm>
                <a:custGeom>
                  <a:avLst/>
                  <a:gdLst>
                    <a:gd name="txL" fmla="*/ 0 w 11"/>
                    <a:gd name="txT" fmla="*/ 0 h 33"/>
                    <a:gd name="txR" fmla="*/ 11 w 11"/>
                    <a:gd name="txB" fmla="*/ 33 h 33"/>
                  </a:gdLst>
                  <a:ahLst/>
                  <a:cxnLst>
                    <a:cxn ang="0">
                      <a:pos x="11" y="0"/>
                    </a:cxn>
                    <a:cxn ang="0">
                      <a:pos x="2" y="6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2" y="25"/>
                    </a:cxn>
                    <a:cxn ang="0">
                      <a:pos x="11" y="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3">
                      <a:moveTo>
                        <a:pt x="11" y="0"/>
                      </a:move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3" name="Freeform 588"/>
                <p:cNvSpPr/>
                <p:nvPr/>
              </p:nvSpPr>
              <p:spPr>
                <a:xfrm>
                  <a:off x="1505" y="1127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4" name="Freeform 589"/>
                <p:cNvSpPr/>
                <p:nvPr/>
              </p:nvSpPr>
              <p:spPr>
                <a:xfrm>
                  <a:off x="1516" y="1127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5" name="Freeform 590"/>
                <p:cNvSpPr/>
                <p:nvPr/>
              </p:nvSpPr>
              <p:spPr>
                <a:xfrm>
                  <a:off x="1540" y="1132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3" y="42"/>
                    </a:cxn>
                    <a:cxn ang="0">
                      <a:pos x="11" y="37"/>
                    </a:cxn>
                    <a:cxn ang="0">
                      <a:pos x="11" y="8"/>
                    </a:cxn>
                    <a:cxn ang="0">
                      <a:pos x="8" y="5"/>
                    </a:cxn>
                    <a:cxn ang="0">
                      <a:pos x="7" y="4"/>
                    </a:cxn>
                    <a:cxn ang="0">
                      <a:pos x="3" y="1"/>
                    </a:cxn>
                  </a:cxnLst>
                  <a:rect l="txL" t="txT" r="txR" b="txB"/>
                  <a:pathLst>
                    <a:path w="11" h="4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42"/>
                      </a:lnTo>
                      <a:lnTo>
                        <a:pt x="11" y="37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6" name="Freeform 591"/>
                <p:cNvSpPr/>
                <p:nvPr/>
              </p:nvSpPr>
              <p:spPr>
                <a:xfrm>
                  <a:off x="1527" y="1128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4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3" y="46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8">
                      <a:moveTo>
                        <a:pt x="13" y="4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3" y="4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7" name="Freeform 592"/>
                <p:cNvSpPr/>
                <p:nvPr/>
              </p:nvSpPr>
              <p:spPr>
                <a:xfrm>
                  <a:off x="1551" y="1140"/>
                  <a:ext cx="9" cy="29"/>
                </a:xfrm>
                <a:custGeom>
                  <a:avLst/>
                  <a:gdLst>
                    <a:gd name="txL" fmla="*/ 0 w 9"/>
                    <a:gd name="txT" fmla="*/ 0 h 29"/>
                    <a:gd name="txR" fmla="*/ 9 w 9"/>
                    <a:gd name="txB" fmla="*/ 29 h 29"/>
                  </a:gdLst>
                  <a:ahLst/>
                  <a:cxnLst>
                    <a:cxn ang="0">
                      <a:pos x="9" y="13"/>
                    </a:cxn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6" y="21"/>
                    </a:cxn>
                    <a:cxn ang="0">
                      <a:pos x="9" y="13"/>
                    </a:cxn>
                  </a:cxnLst>
                  <a:rect l="txL" t="txT" r="txR" b="txB"/>
                  <a:pathLst>
                    <a:path w="9" h="28">
                      <a:moveTo>
                        <a:pt x="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" y="21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8" name="Freeform 593"/>
                <p:cNvSpPr/>
                <p:nvPr/>
              </p:nvSpPr>
              <p:spPr>
                <a:xfrm>
                  <a:off x="1431" y="1220"/>
                  <a:ext cx="134" cy="82"/>
                </a:xfrm>
                <a:custGeom>
                  <a:avLst/>
                  <a:gdLst>
                    <a:gd name="txL" fmla="*/ 0 w 134"/>
                    <a:gd name="txT" fmla="*/ 0 h 82"/>
                    <a:gd name="txR" fmla="*/ 134 w 134"/>
                    <a:gd name="txB" fmla="*/ 82 h 82"/>
                  </a:gdLst>
                  <a:ahLst/>
                  <a:cxnLst>
                    <a:cxn ang="0">
                      <a:pos x="34" y="80"/>
                    </a:cxn>
                    <a:cxn ang="0">
                      <a:pos x="41" y="77"/>
                    </a:cxn>
                    <a:cxn ang="0">
                      <a:pos x="44" y="69"/>
                    </a:cxn>
                    <a:cxn ang="0">
                      <a:pos x="42" y="62"/>
                    </a:cxn>
                    <a:cxn ang="0">
                      <a:pos x="37" y="61"/>
                    </a:cxn>
                    <a:cxn ang="0">
                      <a:pos x="22" y="66"/>
                    </a:cxn>
                    <a:cxn ang="0">
                      <a:pos x="9" y="60"/>
                    </a:cxn>
                    <a:cxn ang="0">
                      <a:pos x="5" y="42"/>
                    </a:cxn>
                    <a:cxn ang="0">
                      <a:pos x="6" y="31"/>
                    </a:cxn>
                    <a:cxn ang="0">
                      <a:pos x="12" y="22"/>
                    </a:cxn>
                    <a:cxn ang="0">
                      <a:pos x="21" y="17"/>
                    </a:cxn>
                    <a:cxn ang="0">
                      <a:pos x="34" y="16"/>
                    </a:cxn>
                    <a:cxn ang="0">
                      <a:pos x="56" y="22"/>
                    </a:cxn>
                    <a:cxn ang="0">
                      <a:pos x="106" y="69"/>
                    </a:cxn>
                    <a:cxn ang="0">
                      <a:pos x="124" y="82"/>
                    </a:cxn>
                    <a:cxn ang="0">
                      <a:pos x="134" y="82"/>
                    </a:cxn>
                    <a:cxn ang="0">
                      <a:pos x="134" y="5"/>
                    </a:cxn>
                    <a:cxn ang="0">
                      <a:pos x="101" y="0"/>
                    </a:cxn>
                    <a:cxn ang="0">
                      <a:pos x="101" y="5"/>
                    </a:cxn>
                    <a:cxn ang="0">
                      <a:pos x="110" y="7"/>
                    </a:cxn>
                    <a:cxn ang="0">
                      <a:pos x="116" y="12"/>
                    </a:cxn>
                    <a:cxn ang="0">
                      <a:pos x="120" y="16"/>
                    </a:cxn>
                    <a:cxn ang="0">
                      <a:pos x="121" y="24"/>
                    </a:cxn>
                    <a:cxn ang="0">
                      <a:pos x="121" y="72"/>
                    </a:cxn>
                    <a:cxn ang="0">
                      <a:pos x="104" y="57"/>
                    </a:cxn>
                    <a:cxn ang="0">
                      <a:pos x="69" y="21"/>
                    </a:cxn>
                    <a:cxn ang="0">
                      <a:pos x="50" y="7"/>
                    </a:cxn>
                    <a:cxn ang="0">
                      <a:pos x="31" y="1"/>
                    </a:cxn>
                    <a:cxn ang="0">
                      <a:pos x="19" y="4"/>
                    </a:cxn>
                    <a:cxn ang="0">
                      <a:pos x="9" y="11"/>
                    </a:cxn>
                    <a:cxn ang="0">
                      <a:pos x="4" y="16"/>
                    </a:cxn>
                    <a:cxn ang="0">
                      <a:pos x="1" y="24"/>
                    </a:cxn>
                    <a:cxn ang="0">
                      <a:pos x="0" y="41"/>
                    </a:cxn>
                    <a:cxn ang="0">
                      <a:pos x="1" y="54"/>
                    </a:cxn>
                    <a:cxn ang="0">
                      <a:pos x="7" y="67"/>
                    </a:cxn>
                    <a:cxn ang="0">
                      <a:pos x="11" y="72"/>
                    </a:cxn>
                    <a:cxn ang="0">
                      <a:pos x="17" y="76"/>
                    </a:cxn>
                    <a:cxn ang="0">
                      <a:pos x="25" y="79"/>
                    </a:cxn>
                    <a:cxn ang="0">
                      <a:pos x="34" y="80"/>
                    </a:cxn>
                  </a:cxnLst>
                  <a:rect l="txL" t="txT" r="txR" b="txB"/>
                  <a:pathLst>
                    <a:path w="134" h="82">
                      <a:moveTo>
                        <a:pt x="34" y="80"/>
                      </a:moveTo>
                      <a:lnTo>
                        <a:pt x="41" y="77"/>
                      </a:lnTo>
                      <a:lnTo>
                        <a:pt x="44" y="69"/>
                      </a:lnTo>
                      <a:lnTo>
                        <a:pt x="42" y="62"/>
                      </a:lnTo>
                      <a:lnTo>
                        <a:pt x="37" y="61"/>
                      </a:lnTo>
                      <a:lnTo>
                        <a:pt x="22" y="66"/>
                      </a:lnTo>
                      <a:lnTo>
                        <a:pt x="9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2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9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5"/>
                      </a:lnTo>
                      <a:lnTo>
                        <a:pt x="101" y="0"/>
                      </a:lnTo>
                      <a:lnTo>
                        <a:pt x="101" y="5"/>
                      </a:lnTo>
                      <a:lnTo>
                        <a:pt x="110" y="7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1" y="24"/>
                      </a:lnTo>
                      <a:lnTo>
                        <a:pt x="121" y="72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1" y="1"/>
                      </a:lnTo>
                      <a:lnTo>
                        <a:pt x="19" y="4"/>
                      </a:lnTo>
                      <a:lnTo>
                        <a:pt x="9" y="11"/>
                      </a:lnTo>
                      <a:lnTo>
                        <a:pt x="4" y="16"/>
                      </a:lnTo>
                      <a:lnTo>
                        <a:pt x="1" y="24"/>
                      </a:lnTo>
                      <a:lnTo>
                        <a:pt x="0" y="41"/>
                      </a:lnTo>
                      <a:lnTo>
                        <a:pt x="1" y="54"/>
                      </a:lnTo>
                      <a:lnTo>
                        <a:pt x="7" y="67"/>
                      </a:lnTo>
                      <a:lnTo>
                        <a:pt x="11" y="72"/>
                      </a:lnTo>
                      <a:lnTo>
                        <a:pt x="17" y="76"/>
                      </a:lnTo>
                      <a:lnTo>
                        <a:pt x="25" y="79"/>
                      </a:lnTo>
                      <a:lnTo>
                        <a:pt x="34" y="8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89" name="Freeform 594"/>
                <p:cNvSpPr>
                  <a:spLocks noEditPoints="1"/>
                </p:cNvSpPr>
                <p:nvPr/>
              </p:nvSpPr>
              <p:spPr>
                <a:xfrm>
                  <a:off x="1098" y="-11666"/>
                  <a:ext cx="422" cy="432"/>
                </a:xfrm>
                <a:custGeom>
                  <a:avLst/>
                  <a:gdLst>
                    <a:gd name="txL" fmla="*/ 0 w 422"/>
                    <a:gd name="txT" fmla="*/ 0 h 432"/>
                    <a:gd name="txR" fmla="*/ 422 w 422"/>
                    <a:gd name="txB" fmla="*/ 432 h 432"/>
                  </a:gdLst>
                  <a:ahLst/>
                  <a:cxnLst>
                    <a:cxn ang="0">
                      <a:pos x="75" y="399"/>
                    </a:cxn>
                    <a:cxn ang="0">
                      <a:pos x="107" y="424"/>
                    </a:cxn>
                    <a:cxn ang="0">
                      <a:pos x="295" y="432"/>
                    </a:cxn>
                    <a:cxn ang="0">
                      <a:pos x="307" y="425"/>
                    </a:cxn>
                    <a:cxn ang="0">
                      <a:pos x="319" y="417"/>
                    </a:cxn>
                    <a:cxn ang="0">
                      <a:pos x="343" y="399"/>
                    </a:cxn>
                    <a:cxn ang="0">
                      <a:pos x="352" y="389"/>
                    </a:cxn>
                    <a:cxn ang="0">
                      <a:pos x="359" y="385"/>
                    </a:cxn>
                    <a:cxn ang="0">
                      <a:pos x="373" y="366"/>
                    </a:cxn>
                    <a:cxn ang="0">
                      <a:pos x="390" y="339"/>
                    </a:cxn>
                    <a:cxn ang="0">
                      <a:pos x="394" y="331"/>
                    </a:cxn>
                    <a:cxn ang="0">
                      <a:pos x="400" y="320"/>
                    </a:cxn>
                    <a:cxn ang="0">
                      <a:pos x="408" y="300"/>
                    </a:cxn>
                    <a:cxn ang="0">
                      <a:pos x="417" y="269"/>
                    </a:cxn>
                    <a:cxn ang="0">
                      <a:pos x="420" y="235"/>
                    </a:cxn>
                    <a:cxn ang="0">
                      <a:pos x="420" y="201"/>
                    </a:cxn>
                    <a:cxn ang="0">
                      <a:pos x="412" y="159"/>
                    </a:cxn>
                    <a:cxn ang="0">
                      <a:pos x="397" y="119"/>
                    </a:cxn>
                    <a:cxn ang="0">
                      <a:pos x="373" y="82"/>
                    </a:cxn>
                    <a:cxn ang="0">
                      <a:pos x="343" y="50"/>
                    </a:cxn>
                    <a:cxn ang="0">
                      <a:pos x="309" y="25"/>
                    </a:cxn>
                    <a:cxn ang="0">
                      <a:pos x="271" y="7"/>
                    </a:cxn>
                    <a:cxn ang="0">
                      <a:pos x="231" y="0"/>
                    </a:cxn>
                    <a:cxn ang="0">
                      <a:pos x="189" y="0"/>
                    </a:cxn>
                    <a:cxn ang="0">
                      <a:pos x="149" y="7"/>
                    </a:cxn>
                    <a:cxn ang="0">
                      <a:pos x="111" y="25"/>
                    </a:cxn>
                    <a:cxn ang="0">
                      <a:pos x="76" y="50"/>
                    </a:cxn>
                    <a:cxn ang="0">
                      <a:pos x="45" y="82"/>
                    </a:cxn>
                    <a:cxn ang="0">
                      <a:pos x="15" y="139"/>
                    </a:cxn>
                    <a:cxn ang="0">
                      <a:pos x="0" y="201"/>
                    </a:cxn>
                    <a:cxn ang="0">
                      <a:pos x="0" y="246"/>
                    </a:cxn>
                    <a:cxn ang="0">
                      <a:pos x="7" y="290"/>
                    </a:cxn>
                    <a:cxn ang="0">
                      <a:pos x="22" y="330"/>
                    </a:cxn>
                    <a:cxn ang="0">
                      <a:pos x="45" y="366"/>
                    </a:cxn>
                    <a:cxn ang="0">
                      <a:pos x="214" y="371"/>
                    </a:cxn>
                    <a:cxn ang="0">
                      <a:pos x="185" y="367"/>
                    </a:cxn>
                    <a:cxn ang="0">
                      <a:pos x="136" y="345"/>
                    </a:cxn>
                    <a:cxn ang="0">
                      <a:pos x="106" y="315"/>
                    </a:cxn>
                    <a:cxn ang="0">
                      <a:pos x="86" y="279"/>
                    </a:cxn>
                    <a:cxn ang="0">
                      <a:pos x="79" y="252"/>
                    </a:cxn>
                    <a:cxn ang="0">
                      <a:pos x="76" y="224"/>
                    </a:cxn>
                    <a:cxn ang="0">
                      <a:pos x="86" y="166"/>
                    </a:cxn>
                    <a:cxn ang="0">
                      <a:pos x="116" y="121"/>
                    </a:cxn>
                    <a:cxn ang="0">
                      <a:pos x="160" y="87"/>
                    </a:cxn>
                    <a:cxn ang="0">
                      <a:pos x="214" y="77"/>
                    </a:cxn>
                    <a:cxn ang="0">
                      <a:pos x="240" y="80"/>
                    </a:cxn>
                    <a:cxn ang="0">
                      <a:pos x="288" y="101"/>
                    </a:cxn>
                    <a:cxn ang="0">
                      <a:pos x="328" y="142"/>
                    </a:cxn>
                    <a:cxn ang="0">
                      <a:pos x="348" y="192"/>
                    </a:cxn>
                    <a:cxn ang="0">
                      <a:pos x="352" y="224"/>
                    </a:cxn>
                    <a:cxn ang="0">
                      <a:pos x="350" y="230"/>
                    </a:cxn>
                    <a:cxn ang="0">
                      <a:pos x="348" y="252"/>
                    </a:cxn>
                    <a:cxn ang="0">
                      <a:pos x="342" y="271"/>
                    </a:cxn>
                    <a:cxn ang="0">
                      <a:pos x="328" y="304"/>
                    </a:cxn>
                    <a:cxn ang="0">
                      <a:pos x="320" y="311"/>
                    </a:cxn>
                    <a:cxn ang="0">
                      <a:pos x="319" y="312"/>
                    </a:cxn>
                    <a:cxn ang="0">
                      <a:pos x="310" y="327"/>
                    </a:cxn>
                    <a:cxn ang="0">
                      <a:pos x="265" y="360"/>
                    </a:cxn>
                    <a:cxn ang="0">
                      <a:pos x="226" y="370"/>
                    </a:cxn>
                  </a:cxnLst>
                  <a:rect l="txL" t="txT" r="txR" b="txB"/>
                  <a:pathLst>
                    <a:path w="422" h="432">
                      <a:moveTo>
                        <a:pt x="61" y="385"/>
                      </a:moveTo>
                      <a:lnTo>
                        <a:pt x="75" y="399"/>
                      </a:lnTo>
                      <a:lnTo>
                        <a:pt x="91" y="412"/>
                      </a:lnTo>
                      <a:lnTo>
                        <a:pt x="107" y="424"/>
                      </a:lnTo>
                      <a:lnTo>
                        <a:pt x="126" y="432"/>
                      </a:lnTo>
                      <a:lnTo>
                        <a:pt x="295" y="432"/>
                      </a:lnTo>
                      <a:lnTo>
                        <a:pt x="303" y="427"/>
                      </a:lnTo>
                      <a:lnTo>
                        <a:pt x="307" y="425"/>
                      </a:lnTo>
                      <a:lnTo>
                        <a:pt x="312" y="424"/>
                      </a:lnTo>
                      <a:lnTo>
                        <a:pt x="319" y="417"/>
                      </a:lnTo>
                      <a:lnTo>
                        <a:pt x="328" y="412"/>
                      </a:lnTo>
                      <a:lnTo>
                        <a:pt x="343" y="399"/>
                      </a:lnTo>
                      <a:lnTo>
                        <a:pt x="350" y="391"/>
                      </a:lnTo>
                      <a:lnTo>
                        <a:pt x="352" y="389"/>
                      </a:lnTo>
                      <a:lnTo>
                        <a:pt x="354" y="387"/>
                      </a:lnTo>
                      <a:lnTo>
                        <a:pt x="359" y="385"/>
                      </a:lnTo>
                      <a:lnTo>
                        <a:pt x="365" y="375"/>
                      </a:lnTo>
                      <a:lnTo>
                        <a:pt x="373" y="366"/>
                      </a:lnTo>
                      <a:lnTo>
                        <a:pt x="385" y="349"/>
                      </a:lnTo>
                      <a:lnTo>
                        <a:pt x="390" y="339"/>
                      </a:lnTo>
                      <a:lnTo>
                        <a:pt x="393" y="334"/>
                      </a:lnTo>
                      <a:lnTo>
                        <a:pt x="394" y="331"/>
                      </a:lnTo>
                      <a:lnTo>
                        <a:pt x="397" y="330"/>
                      </a:lnTo>
                      <a:lnTo>
                        <a:pt x="400" y="320"/>
                      </a:lnTo>
                      <a:lnTo>
                        <a:pt x="405" y="311"/>
                      </a:lnTo>
                      <a:lnTo>
                        <a:pt x="408" y="300"/>
                      </a:lnTo>
                      <a:lnTo>
                        <a:pt x="412" y="290"/>
                      </a:lnTo>
                      <a:lnTo>
                        <a:pt x="417" y="269"/>
                      </a:lnTo>
                      <a:lnTo>
                        <a:pt x="420" y="246"/>
                      </a:lnTo>
                      <a:lnTo>
                        <a:pt x="420" y="235"/>
                      </a:lnTo>
                      <a:lnTo>
                        <a:pt x="422" y="225"/>
                      </a:lnTo>
                      <a:lnTo>
                        <a:pt x="420" y="201"/>
                      </a:lnTo>
                      <a:lnTo>
                        <a:pt x="417" y="180"/>
                      </a:lnTo>
                      <a:lnTo>
                        <a:pt x="412" y="159"/>
                      </a:lnTo>
                      <a:lnTo>
                        <a:pt x="405" y="139"/>
                      </a:lnTo>
                      <a:lnTo>
                        <a:pt x="397" y="119"/>
                      </a:lnTo>
                      <a:lnTo>
                        <a:pt x="385" y="100"/>
                      </a:lnTo>
                      <a:lnTo>
                        <a:pt x="373" y="82"/>
                      </a:lnTo>
                      <a:lnTo>
                        <a:pt x="359" y="66"/>
                      </a:lnTo>
                      <a:lnTo>
                        <a:pt x="343" y="50"/>
                      </a:lnTo>
                      <a:lnTo>
                        <a:pt x="327" y="36"/>
                      </a:lnTo>
                      <a:lnTo>
                        <a:pt x="309" y="25"/>
                      </a:lnTo>
                      <a:lnTo>
                        <a:pt x="291" y="16"/>
                      </a:lnTo>
                      <a:lnTo>
                        <a:pt x="271" y="7"/>
                      </a:lnTo>
                      <a:lnTo>
                        <a:pt x="253" y="4"/>
                      </a:lnTo>
                      <a:lnTo>
                        <a:pt x="231" y="0"/>
                      </a:lnTo>
                      <a:lnTo>
                        <a:pt x="211" y="0"/>
                      </a:lnTo>
                      <a:lnTo>
                        <a:pt x="189" y="0"/>
                      </a:lnTo>
                      <a:lnTo>
                        <a:pt x="169" y="4"/>
                      </a:lnTo>
                      <a:lnTo>
                        <a:pt x="149" y="7"/>
                      </a:lnTo>
                      <a:lnTo>
                        <a:pt x="130" y="16"/>
                      </a:lnTo>
                      <a:lnTo>
                        <a:pt x="111" y="25"/>
                      </a:lnTo>
                      <a:lnTo>
                        <a:pt x="94" y="36"/>
                      </a:lnTo>
                      <a:lnTo>
                        <a:pt x="76" y="50"/>
                      </a:lnTo>
                      <a:lnTo>
                        <a:pt x="61" y="66"/>
                      </a:lnTo>
                      <a:lnTo>
                        <a:pt x="45" y="82"/>
                      </a:lnTo>
                      <a:lnTo>
                        <a:pt x="34" y="100"/>
                      </a:lnTo>
                      <a:lnTo>
                        <a:pt x="15" y="139"/>
                      </a:lnTo>
                      <a:lnTo>
                        <a:pt x="4" y="180"/>
                      </a:lnTo>
                      <a:lnTo>
                        <a:pt x="0" y="201"/>
                      </a:lnTo>
                      <a:lnTo>
                        <a:pt x="0" y="225"/>
                      </a:lnTo>
                      <a:lnTo>
                        <a:pt x="0" y="246"/>
                      </a:lnTo>
                      <a:lnTo>
                        <a:pt x="4" y="269"/>
                      </a:lnTo>
                      <a:lnTo>
                        <a:pt x="7" y="290"/>
                      </a:lnTo>
                      <a:lnTo>
                        <a:pt x="15" y="311"/>
                      </a:lnTo>
                      <a:lnTo>
                        <a:pt x="22" y="330"/>
                      </a:lnTo>
                      <a:lnTo>
                        <a:pt x="34" y="349"/>
                      </a:lnTo>
                      <a:lnTo>
                        <a:pt x="45" y="366"/>
                      </a:lnTo>
                      <a:lnTo>
                        <a:pt x="61" y="385"/>
                      </a:lnTo>
                      <a:close/>
                      <a:moveTo>
                        <a:pt x="214" y="371"/>
                      </a:moveTo>
                      <a:lnTo>
                        <a:pt x="199" y="370"/>
                      </a:lnTo>
                      <a:lnTo>
                        <a:pt x="185" y="367"/>
                      </a:lnTo>
                      <a:lnTo>
                        <a:pt x="160" y="360"/>
                      </a:lnTo>
                      <a:lnTo>
                        <a:pt x="136" y="345"/>
                      </a:lnTo>
                      <a:lnTo>
                        <a:pt x="116" y="327"/>
                      </a:lnTo>
                      <a:lnTo>
                        <a:pt x="106" y="315"/>
                      </a:lnTo>
                      <a:lnTo>
                        <a:pt x="99" y="304"/>
                      </a:lnTo>
                      <a:lnTo>
                        <a:pt x="86" y="279"/>
                      </a:lnTo>
                      <a:lnTo>
                        <a:pt x="81" y="265"/>
                      </a:lnTo>
                      <a:lnTo>
                        <a:pt x="79" y="252"/>
                      </a:lnTo>
                      <a:lnTo>
                        <a:pt x="76" y="237"/>
                      </a:lnTo>
                      <a:lnTo>
                        <a:pt x="76" y="224"/>
                      </a:lnTo>
                      <a:lnTo>
                        <a:pt x="79" y="192"/>
                      </a:lnTo>
                      <a:lnTo>
                        <a:pt x="86" y="166"/>
                      </a:lnTo>
                      <a:lnTo>
                        <a:pt x="99" y="142"/>
                      </a:lnTo>
                      <a:lnTo>
                        <a:pt x="116" y="121"/>
                      </a:lnTo>
                      <a:lnTo>
                        <a:pt x="136" y="101"/>
                      </a:lnTo>
                      <a:lnTo>
                        <a:pt x="160" y="87"/>
                      </a:lnTo>
                      <a:lnTo>
                        <a:pt x="185" y="80"/>
                      </a:lnTo>
                      <a:lnTo>
                        <a:pt x="214" y="77"/>
                      </a:lnTo>
                      <a:lnTo>
                        <a:pt x="226" y="77"/>
                      </a:lnTo>
                      <a:lnTo>
                        <a:pt x="240" y="80"/>
                      </a:lnTo>
                      <a:lnTo>
                        <a:pt x="265" y="87"/>
                      </a:lnTo>
                      <a:lnTo>
                        <a:pt x="288" y="101"/>
                      </a:lnTo>
                      <a:lnTo>
                        <a:pt x="310" y="121"/>
                      </a:lnTo>
                      <a:lnTo>
                        <a:pt x="328" y="142"/>
                      </a:lnTo>
                      <a:lnTo>
                        <a:pt x="340" y="166"/>
                      </a:lnTo>
                      <a:lnTo>
                        <a:pt x="348" y="192"/>
                      </a:lnTo>
                      <a:lnTo>
                        <a:pt x="350" y="207"/>
                      </a:lnTo>
                      <a:lnTo>
                        <a:pt x="352" y="224"/>
                      </a:lnTo>
                      <a:lnTo>
                        <a:pt x="350" y="226"/>
                      </a:lnTo>
                      <a:lnTo>
                        <a:pt x="350" y="230"/>
                      </a:lnTo>
                      <a:lnTo>
                        <a:pt x="350" y="237"/>
                      </a:lnTo>
                      <a:lnTo>
                        <a:pt x="348" y="252"/>
                      </a:lnTo>
                      <a:lnTo>
                        <a:pt x="344" y="265"/>
                      </a:lnTo>
                      <a:lnTo>
                        <a:pt x="342" y="271"/>
                      </a:lnTo>
                      <a:lnTo>
                        <a:pt x="340" y="279"/>
                      </a:lnTo>
                      <a:lnTo>
                        <a:pt x="328" y="304"/>
                      </a:lnTo>
                      <a:lnTo>
                        <a:pt x="323" y="309"/>
                      </a:lnTo>
                      <a:lnTo>
                        <a:pt x="320" y="311"/>
                      </a:lnTo>
                      <a:lnTo>
                        <a:pt x="319" y="311"/>
                      </a:lnTo>
                      <a:lnTo>
                        <a:pt x="319" y="312"/>
                      </a:lnTo>
                      <a:lnTo>
                        <a:pt x="319" y="315"/>
                      </a:lnTo>
                      <a:lnTo>
                        <a:pt x="310" y="327"/>
                      </a:lnTo>
                      <a:lnTo>
                        <a:pt x="288" y="345"/>
                      </a:lnTo>
                      <a:lnTo>
                        <a:pt x="265" y="360"/>
                      </a:lnTo>
                      <a:lnTo>
                        <a:pt x="240" y="367"/>
                      </a:lnTo>
                      <a:lnTo>
                        <a:pt x="226" y="370"/>
                      </a:lnTo>
                      <a:lnTo>
                        <a:pt x="214" y="37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0" name="Freeform 595"/>
                <p:cNvSpPr/>
                <p:nvPr/>
              </p:nvSpPr>
              <p:spPr>
                <a:xfrm>
                  <a:off x="1461" y="3886"/>
                  <a:ext cx="7" cy="23"/>
                </a:xfrm>
                <a:custGeom>
                  <a:avLst/>
                  <a:gdLst>
                    <a:gd name="txL" fmla="*/ 0 w 7"/>
                    <a:gd name="txT" fmla="*/ 0 h 23"/>
                    <a:gd name="txR" fmla="*/ 7 w 7"/>
                    <a:gd name="txB" fmla="*/ 23 h 23"/>
                  </a:gdLst>
                  <a:ahLst/>
                  <a:cxnLst>
                    <a:cxn ang="0">
                      <a:pos x="1" y="8"/>
                    </a:cxn>
                    <a:cxn ang="0">
                      <a:pos x="0" y="23"/>
                    </a:cxn>
                    <a:cxn ang="0">
                      <a:pos x="7" y="0"/>
                    </a:cxn>
                    <a:cxn ang="0">
                      <a:pos x="1" y="8"/>
                    </a:cxn>
                  </a:cxnLst>
                  <a:rect l="txL" t="txT" r="txR" b="txB"/>
                  <a:pathLst>
                    <a:path w="7" h="23">
                      <a:moveTo>
                        <a:pt x="1" y="8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1" name="Freeform 596"/>
                <p:cNvSpPr/>
                <p:nvPr/>
              </p:nvSpPr>
              <p:spPr>
                <a:xfrm>
                  <a:off x="1056" y="-641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2" name="Freeform 597"/>
                <p:cNvSpPr/>
                <p:nvPr/>
              </p:nvSpPr>
              <p:spPr>
                <a:xfrm>
                  <a:off x="1054" y="-3556"/>
                  <a:ext cx="55" cy="2"/>
                </a:xfrm>
                <a:custGeom>
                  <a:avLst/>
                  <a:gdLst>
                    <a:gd name="txL" fmla="*/ 0 w 55"/>
                    <a:gd name="txT" fmla="*/ 0 h 2"/>
                    <a:gd name="txR" fmla="*/ 55 w 55"/>
                    <a:gd name="txB" fmla="*/ 2 h 2"/>
                  </a:gdLst>
                  <a:ahLst/>
                  <a:cxnLst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55" y="0"/>
                    </a:cxn>
                  </a:cxnLst>
                  <a:rect l="txL" t="txT" r="txR" b="txB"/>
                  <a:pathLst>
                    <a:path w="55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3" name="Line 598"/>
                <p:cNvSpPr/>
                <p:nvPr/>
              </p:nvSpPr>
              <p:spPr>
                <a:xfrm flipH="1">
                  <a:off x="1060" y="-7372"/>
                  <a:ext cx="27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94" name="Line 599"/>
                <p:cNvSpPr/>
                <p:nvPr/>
              </p:nvSpPr>
              <p:spPr>
                <a:xfrm>
                  <a:off x="1234" y="731"/>
                  <a:ext cx="14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95" name="Freeform 600"/>
                <p:cNvSpPr/>
                <p:nvPr/>
              </p:nvSpPr>
              <p:spPr>
                <a:xfrm>
                  <a:off x="1056" y="-737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2"/>
                    </a:cxn>
                  </a:cxnLst>
                  <a:rect l="txL" t="txT" r="txR" b="tx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6" name="Line 601"/>
                <p:cNvSpPr/>
                <p:nvPr/>
              </p:nvSpPr>
              <p:spPr>
                <a:xfrm>
                  <a:off x="1060" y="-7372"/>
                  <a:ext cx="1" cy="2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97" name="Freeform 602"/>
                <p:cNvSpPr/>
                <p:nvPr/>
              </p:nvSpPr>
              <p:spPr>
                <a:xfrm>
                  <a:off x="1054" y="-2607"/>
                  <a:ext cx="70" cy="4"/>
                </a:xfrm>
                <a:custGeom>
                  <a:avLst/>
                  <a:gdLst>
                    <a:gd name="txL" fmla="*/ 0 w 70"/>
                    <a:gd name="txT" fmla="*/ 0 h 4"/>
                    <a:gd name="txR" fmla="*/ 70 w 70"/>
                    <a:gd name="txB" fmla="*/ 4 h 4"/>
                  </a:gdLst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70" y="2"/>
                    </a:cxn>
                  </a:cxnLst>
                  <a:rect l="txL" t="txT" r="txR" b="tx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498" name="Line 603"/>
                <p:cNvSpPr/>
                <p:nvPr/>
              </p:nvSpPr>
              <p:spPr>
                <a:xfrm>
                  <a:off x="1095" y="-219"/>
                  <a:ext cx="13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499" name="Freeform 604"/>
                <p:cNvSpPr/>
                <p:nvPr/>
              </p:nvSpPr>
              <p:spPr>
                <a:xfrm>
                  <a:off x="1056" y="-1651"/>
                  <a:ext cx="54" cy="3"/>
                </a:xfrm>
                <a:custGeom>
                  <a:avLst/>
                  <a:gdLst>
                    <a:gd name="txL" fmla="*/ 0 w 54"/>
                    <a:gd name="txT" fmla="*/ 0 h 3"/>
                    <a:gd name="txR" fmla="*/ 54 w 54"/>
                    <a:gd name="txB" fmla="*/ 3 h 3"/>
                  </a:gdLst>
                  <a:ahLst/>
                  <a:cxnLst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3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5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00" name="Line 605"/>
                <p:cNvSpPr/>
                <p:nvPr/>
              </p:nvSpPr>
              <p:spPr>
                <a:xfrm>
                  <a:off x="1232" y="-219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1" name="Line 606"/>
                <p:cNvSpPr/>
                <p:nvPr/>
              </p:nvSpPr>
              <p:spPr>
                <a:xfrm>
                  <a:off x="1237" y="-4030"/>
                  <a:ext cx="11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2" name="Line 607"/>
                <p:cNvSpPr/>
                <p:nvPr/>
              </p:nvSpPr>
              <p:spPr>
                <a:xfrm>
                  <a:off x="1055" y="-8327"/>
                  <a:ext cx="44" cy="3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3" name="Line 608"/>
                <p:cNvSpPr/>
                <p:nvPr/>
              </p:nvSpPr>
              <p:spPr>
                <a:xfrm>
                  <a:off x="1232" y="-4989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4" name="Line 609"/>
                <p:cNvSpPr/>
                <p:nvPr/>
              </p:nvSpPr>
              <p:spPr>
                <a:xfrm>
                  <a:off x="1104" y="-2125"/>
                  <a:ext cx="135" cy="4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5" name="Line 610"/>
                <p:cNvSpPr/>
                <p:nvPr/>
              </p:nvSpPr>
              <p:spPr>
                <a:xfrm flipH="1">
                  <a:off x="1054" y="-10225"/>
                  <a:ext cx="18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6506" name="Freeform 611"/>
                <p:cNvSpPr/>
                <p:nvPr/>
              </p:nvSpPr>
              <p:spPr>
                <a:xfrm>
                  <a:off x="1056" y="-703"/>
                  <a:ext cx="72" cy="5"/>
                </a:xfrm>
                <a:custGeom>
                  <a:avLst/>
                  <a:gdLst>
                    <a:gd name="txL" fmla="*/ 0 w 72"/>
                    <a:gd name="txT" fmla="*/ 0 h 5"/>
                    <a:gd name="txR" fmla="*/ 72 w 72"/>
                    <a:gd name="txB" fmla="*/ 5 h 5"/>
                  </a:gdLst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72" y="0"/>
                    </a:cxn>
                  </a:cxnLst>
                  <a:rect l="txL" t="txT" r="txR" b="txB"/>
                  <a:pathLst>
                    <a:path w="72" h="5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507" name="Freeform 612"/>
                <p:cNvSpPr/>
                <p:nvPr/>
              </p:nvSpPr>
              <p:spPr>
                <a:xfrm>
                  <a:off x="1056" y="-5461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56118" name="Freeform 613"/>
              <p:cNvSpPr/>
              <p:nvPr/>
            </p:nvSpPr>
            <p:spPr>
              <a:xfrm>
                <a:off x="2427" y="-9316"/>
                <a:ext cx="160" cy="13876"/>
              </a:xfrm>
              <a:custGeom>
                <a:avLst/>
                <a:gdLst>
                  <a:gd name="txL" fmla="*/ 0 w 160"/>
                  <a:gd name="txT" fmla="*/ 0 h 13876"/>
                  <a:gd name="txR" fmla="*/ 160 w 160"/>
                  <a:gd name="txB" fmla="*/ 13876 h 13876"/>
                </a:gdLst>
                <a:ahLst/>
                <a:cxnLst>
                  <a:cxn ang="0">
                    <a:pos x="142" y="13876"/>
                  </a:cxn>
                  <a:cxn ang="0">
                    <a:pos x="142" y="11247"/>
                  </a:cxn>
                  <a:cxn ang="0">
                    <a:pos x="143" y="227"/>
                  </a:cxn>
                  <a:cxn ang="0">
                    <a:pos x="160" y="140"/>
                  </a:cxn>
                  <a:cxn ang="0">
                    <a:pos x="158" y="111"/>
                  </a:cxn>
                  <a:cxn ang="0">
                    <a:pos x="154" y="86"/>
                  </a:cxn>
                  <a:cxn ang="0">
                    <a:pos x="145" y="62"/>
                  </a:cxn>
                  <a:cxn ang="0">
                    <a:pos x="137" y="42"/>
                  </a:cxn>
                  <a:cxn ang="0">
                    <a:pos x="129" y="31"/>
                  </a:cxn>
                  <a:cxn ang="0">
                    <a:pos x="123" y="22"/>
                  </a:cxn>
                  <a:cxn ang="0">
                    <a:pos x="110" y="10"/>
                  </a:cxn>
                  <a:cxn ang="0">
                    <a:pos x="95" y="2"/>
                  </a:cxn>
                  <a:cxn ang="0">
                    <a:pos x="80" y="0"/>
                  </a:cxn>
                  <a:cxn ang="0">
                    <a:pos x="63" y="2"/>
                  </a:cxn>
                  <a:cxn ang="0">
                    <a:pos x="48" y="10"/>
                  </a:cxn>
                  <a:cxn ang="0">
                    <a:pos x="34" y="22"/>
                  </a:cxn>
                  <a:cxn ang="0">
                    <a:pos x="23" y="42"/>
                  </a:cxn>
                  <a:cxn ang="0">
                    <a:pos x="11" y="62"/>
                  </a:cxn>
                  <a:cxn ang="0">
                    <a:pos x="5" y="86"/>
                  </a:cxn>
                  <a:cxn ang="0">
                    <a:pos x="1" y="111"/>
                  </a:cxn>
                  <a:cxn ang="0">
                    <a:pos x="0" y="140"/>
                  </a:cxn>
                  <a:cxn ang="0">
                    <a:pos x="15" y="223"/>
                  </a:cxn>
                  <a:cxn ang="0">
                    <a:pos x="19" y="232"/>
                  </a:cxn>
                  <a:cxn ang="0">
                    <a:pos x="19" y="5933"/>
                  </a:cxn>
                  <a:cxn ang="0">
                    <a:pos x="19" y="6892"/>
                  </a:cxn>
                  <a:cxn ang="0">
                    <a:pos x="19" y="10703"/>
                  </a:cxn>
                  <a:cxn ang="0">
                    <a:pos x="19" y="11653"/>
                  </a:cxn>
                  <a:cxn ang="0">
                    <a:pos x="19" y="13876"/>
                  </a:cxn>
                </a:cxnLst>
                <a:rect l="txL" t="txT" r="txR" b="txB"/>
                <a:pathLst>
                  <a:path w="160" h="13876">
                    <a:moveTo>
                      <a:pt x="142" y="13876"/>
                    </a:moveTo>
                    <a:lnTo>
                      <a:pt x="142" y="11247"/>
                    </a:lnTo>
                    <a:lnTo>
                      <a:pt x="143" y="227"/>
                    </a:lnTo>
                    <a:lnTo>
                      <a:pt x="160" y="140"/>
                    </a:lnTo>
                    <a:lnTo>
                      <a:pt x="158" y="111"/>
                    </a:lnTo>
                    <a:lnTo>
                      <a:pt x="154" y="86"/>
                    </a:lnTo>
                    <a:lnTo>
                      <a:pt x="145" y="62"/>
                    </a:lnTo>
                    <a:lnTo>
                      <a:pt x="137" y="42"/>
                    </a:lnTo>
                    <a:lnTo>
                      <a:pt x="129" y="31"/>
                    </a:lnTo>
                    <a:lnTo>
                      <a:pt x="123" y="22"/>
                    </a:lnTo>
                    <a:lnTo>
                      <a:pt x="110" y="10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10"/>
                    </a:lnTo>
                    <a:lnTo>
                      <a:pt x="34" y="22"/>
                    </a:lnTo>
                    <a:lnTo>
                      <a:pt x="23" y="42"/>
                    </a:lnTo>
                    <a:lnTo>
                      <a:pt x="11" y="62"/>
                    </a:lnTo>
                    <a:lnTo>
                      <a:pt x="5" y="86"/>
                    </a:lnTo>
                    <a:lnTo>
                      <a:pt x="1" y="111"/>
                    </a:lnTo>
                    <a:lnTo>
                      <a:pt x="0" y="140"/>
                    </a:lnTo>
                    <a:lnTo>
                      <a:pt x="15" y="223"/>
                    </a:lnTo>
                    <a:lnTo>
                      <a:pt x="19" y="232"/>
                    </a:lnTo>
                    <a:lnTo>
                      <a:pt x="19" y="5933"/>
                    </a:lnTo>
                    <a:lnTo>
                      <a:pt x="19" y="6892"/>
                    </a:lnTo>
                    <a:lnTo>
                      <a:pt x="19" y="10703"/>
                    </a:lnTo>
                    <a:lnTo>
                      <a:pt x="19" y="11653"/>
                    </a:lnTo>
                    <a:lnTo>
                      <a:pt x="19" y="13876"/>
                    </a:lnTo>
                  </a:path>
                </a:pathLst>
              </a:custGeom>
              <a:noFill/>
              <a:ln w="1588" cap="flat" cmpd="sng">
                <a:solidFill>
                  <a:srgbClr val="9999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119" name="Line 614"/>
              <p:cNvSpPr/>
              <p:nvPr/>
            </p:nvSpPr>
            <p:spPr>
              <a:xfrm>
                <a:off x="2269" y="-501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0" name="Line 615"/>
              <p:cNvSpPr/>
              <p:nvPr/>
            </p:nvSpPr>
            <p:spPr>
              <a:xfrm>
                <a:off x="2268" y="-3701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1" name="Line 616"/>
              <p:cNvSpPr/>
              <p:nvPr/>
            </p:nvSpPr>
            <p:spPr>
              <a:xfrm>
                <a:off x="2269" y="-396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2" name="Line 617"/>
              <p:cNvSpPr/>
              <p:nvPr/>
            </p:nvSpPr>
            <p:spPr>
              <a:xfrm>
                <a:off x="2268" y="-3594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3" name="Line 618"/>
              <p:cNvSpPr/>
              <p:nvPr/>
            </p:nvSpPr>
            <p:spPr>
              <a:xfrm>
                <a:off x="2269" y="-405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4" name="Line 619"/>
              <p:cNvSpPr/>
              <p:nvPr/>
            </p:nvSpPr>
            <p:spPr>
              <a:xfrm>
                <a:off x="2267" y="-4256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5" name="Line 620"/>
              <p:cNvSpPr/>
              <p:nvPr/>
            </p:nvSpPr>
            <p:spPr>
              <a:xfrm>
                <a:off x="2269" y="-416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6" name="Line 621"/>
              <p:cNvSpPr/>
              <p:nvPr/>
            </p:nvSpPr>
            <p:spPr>
              <a:xfrm>
                <a:off x="2268" y="-3502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7" name="Line 622"/>
              <p:cNvSpPr/>
              <p:nvPr/>
            </p:nvSpPr>
            <p:spPr>
              <a:xfrm>
                <a:off x="2267" y="-311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8" name="Line 623"/>
              <p:cNvSpPr/>
              <p:nvPr/>
            </p:nvSpPr>
            <p:spPr>
              <a:xfrm>
                <a:off x="2264" y="-3309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29" name="Line 624"/>
              <p:cNvSpPr/>
              <p:nvPr/>
            </p:nvSpPr>
            <p:spPr>
              <a:xfrm>
                <a:off x="2271" y="-44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0" name="Line 625"/>
              <p:cNvSpPr/>
              <p:nvPr/>
            </p:nvSpPr>
            <p:spPr>
              <a:xfrm>
                <a:off x="2267" y="-321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1" name="Line 626"/>
              <p:cNvSpPr/>
              <p:nvPr/>
            </p:nvSpPr>
            <p:spPr>
              <a:xfrm>
                <a:off x="2267" y="-301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2" name="Line 627"/>
              <p:cNvSpPr/>
              <p:nvPr/>
            </p:nvSpPr>
            <p:spPr>
              <a:xfrm>
                <a:off x="2268" y="-473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3" name="Line 628"/>
              <p:cNvSpPr/>
              <p:nvPr/>
            </p:nvSpPr>
            <p:spPr>
              <a:xfrm>
                <a:off x="2269" y="-491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4" name="Line 629"/>
              <p:cNvSpPr/>
              <p:nvPr/>
            </p:nvSpPr>
            <p:spPr>
              <a:xfrm>
                <a:off x="2267" y="-520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5" name="Line 630"/>
              <p:cNvSpPr/>
              <p:nvPr/>
            </p:nvSpPr>
            <p:spPr>
              <a:xfrm>
                <a:off x="2266" y="-3793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6" name="Line 631"/>
              <p:cNvSpPr/>
              <p:nvPr/>
            </p:nvSpPr>
            <p:spPr>
              <a:xfrm>
                <a:off x="2271" y="-540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7" name="Line 632"/>
              <p:cNvSpPr/>
              <p:nvPr/>
            </p:nvSpPr>
            <p:spPr>
              <a:xfrm>
                <a:off x="2271" y="-549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8" name="Line 633"/>
              <p:cNvSpPr/>
              <p:nvPr/>
            </p:nvSpPr>
            <p:spPr>
              <a:xfrm>
                <a:off x="2266" y="-2833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39" name="Line 634"/>
              <p:cNvSpPr/>
              <p:nvPr/>
            </p:nvSpPr>
            <p:spPr>
              <a:xfrm>
                <a:off x="2269" y="-511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0" name="Line 635"/>
              <p:cNvSpPr/>
              <p:nvPr/>
            </p:nvSpPr>
            <p:spPr>
              <a:xfrm>
                <a:off x="2271" y="-559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1" name="Line 636"/>
              <p:cNvSpPr/>
              <p:nvPr/>
            </p:nvSpPr>
            <p:spPr>
              <a:xfrm>
                <a:off x="2268" y="-5691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2" name="Line 637"/>
              <p:cNvSpPr/>
              <p:nvPr/>
            </p:nvSpPr>
            <p:spPr>
              <a:xfrm>
                <a:off x="2268" y="-2740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3" name="Line 638"/>
              <p:cNvSpPr/>
              <p:nvPr/>
            </p:nvSpPr>
            <p:spPr>
              <a:xfrm>
                <a:off x="2268" y="-254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4" name="Line 639"/>
              <p:cNvSpPr/>
              <p:nvPr/>
            </p:nvSpPr>
            <p:spPr>
              <a:xfrm>
                <a:off x="2268" y="-263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5" name="Line 640"/>
              <p:cNvSpPr/>
              <p:nvPr/>
            </p:nvSpPr>
            <p:spPr>
              <a:xfrm>
                <a:off x="2264" y="-235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6" name="Line 641"/>
              <p:cNvSpPr/>
              <p:nvPr/>
            </p:nvSpPr>
            <p:spPr>
              <a:xfrm>
                <a:off x="2269" y="-597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7" name="Line 642"/>
              <p:cNvSpPr/>
              <p:nvPr/>
            </p:nvSpPr>
            <p:spPr>
              <a:xfrm>
                <a:off x="2269" y="-587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8" name="Line 643"/>
              <p:cNvSpPr/>
              <p:nvPr/>
            </p:nvSpPr>
            <p:spPr>
              <a:xfrm>
                <a:off x="2271" y="-636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49" name="Line 644"/>
              <p:cNvSpPr/>
              <p:nvPr/>
            </p:nvSpPr>
            <p:spPr>
              <a:xfrm>
                <a:off x="2271" y="-645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0" name="Line 645"/>
              <p:cNvSpPr/>
              <p:nvPr/>
            </p:nvSpPr>
            <p:spPr>
              <a:xfrm>
                <a:off x="2271" y="-655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1" name="Line 646"/>
              <p:cNvSpPr/>
              <p:nvPr/>
            </p:nvSpPr>
            <p:spPr>
              <a:xfrm>
                <a:off x="2269" y="-607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2" name="Line 647"/>
              <p:cNvSpPr/>
              <p:nvPr/>
            </p:nvSpPr>
            <p:spPr>
              <a:xfrm>
                <a:off x="2271" y="-454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3" name="Line 648"/>
              <p:cNvSpPr/>
              <p:nvPr/>
            </p:nvSpPr>
            <p:spPr>
              <a:xfrm>
                <a:off x="2267" y="-6167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4" name="Line 649"/>
              <p:cNvSpPr/>
              <p:nvPr/>
            </p:nvSpPr>
            <p:spPr>
              <a:xfrm>
                <a:off x="2271" y="-464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5" name="Line 650"/>
              <p:cNvSpPr/>
              <p:nvPr/>
            </p:nvSpPr>
            <p:spPr>
              <a:xfrm>
                <a:off x="2262" y="-8546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6" name="Line 651"/>
              <p:cNvSpPr/>
              <p:nvPr/>
            </p:nvSpPr>
            <p:spPr>
              <a:xfrm>
                <a:off x="2267" y="-6830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7" name="Line 652"/>
              <p:cNvSpPr/>
              <p:nvPr/>
            </p:nvSpPr>
            <p:spPr>
              <a:xfrm>
                <a:off x="2268" y="-6651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8" name="Line 653"/>
              <p:cNvSpPr/>
              <p:nvPr/>
            </p:nvSpPr>
            <p:spPr>
              <a:xfrm>
                <a:off x="2267" y="-702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59" name="Line 654"/>
              <p:cNvSpPr/>
              <p:nvPr/>
            </p:nvSpPr>
            <p:spPr>
              <a:xfrm>
                <a:off x="2267" y="-692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0" name="Line 655"/>
              <p:cNvSpPr/>
              <p:nvPr/>
            </p:nvSpPr>
            <p:spPr>
              <a:xfrm>
                <a:off x="2264" y="-712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1" name="Line 656"/>
              <p:cNvSpPr/>
              <p:nvPr/>
            </p:nvSpPr>
            <p:spPr>
              <a:xfrm>
                <a:off x="2268" y="-7511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2" name="Line 657"/>
              <p:cNvSpPr/>
              <p:nvPr/>
            </p:nvSpPr>
            <p:spPr>
              <a:xfrm>
                <a:off x="2266" y="-7604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3" name="Line 658"/>
              <p:cNvSpPr/>
              <p:nvPr/>
            </p:nvSpPr>
            <p:spPr>
              <a:xfrm>
                <a:off x="2268" y="-740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4" name="Line 659"/>
              <p:cNvSpPr/>
              <p:nvPr/>
            </p:nvSpPr>
            <p:spPr>
              <a:xfrm>
                <a:off x="2266" y="117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5" name="Line 660"/>
              <p:cNvSpPr/>
              <p:nvPr/>
            </p:nvSpPr>
            <p:spPr>
              <a:xfrm>
                <a:off x="2268" y="-731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6" name="Line 661"/>
              <p:cNvSpPr/>
              <p:nvPr/>
            </p:nvSpPr>
            <p:spPr>
              <a:xfrm>
                <a:off x="2263" y="-7773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7" name="Line 662"/>
              <p:cNvSpPr/>
              <p:nvPr/>
            </p:nvSpPr>
            <p:spPr>
              <a:xfrm>
                <a:off x="2269" y="69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8" name="Line 663"/>
              <p:cNvSpPr/>
              <p:nvPr/>
            </p:nvSpPr>
            <p:spPr>
              <a:xfrm>
                <a:off x="2263" y="-7865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69" name="Line 664"/>
              <p:cNvSpPr/>
              <p:nvPr/>
            </p:nvSpPr>
            <p:spPr>
              <a:xfrm>
                <a:off x="2269" y="79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0" name="Line 665"/>
              <p:cNvSpPr/>
              <p:nvPr/>
            </p:nvSpPr>
            <p:spPr>
              <a:xfrm>
                <a:off x="2263" y="-797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1" name="Line 666"/>
              <p:cNvSpPr/>
              <p:nvPr/>
            </p:nvSpPr>
            <p:spPr>
              <a:xfrm>
                <a:off x="2260" y="-806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2" name="Line 667"/>
              <p:cNvSpPr/>
              <p:nvPr/>
            </p:nvSpPr>
            <p:spPr>
              <a:xfrm>
                <a:off x="2264" y="-83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3" name="Line 668"/>
              <p:cNvSpPr/>
              <p:nvPr/>
            </p:nvSpPr>
            <p:spPr>
              <a:xfrm>
                <a:off x="2267" y="-215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4" name="Line 669"/>
              <p:cNvSpPr/>
              <p:nvPr/>
            </p:nvSpPr>
            <p:spPr>
              <a:xfrm>
                <a:off x="2266" y="-188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5" name="Line 670"/>
              <p:cNvSpPr/>
              <p:nvPr/>
            </p:nvSpPr>
            <p:spPr>
              <a:xfrm>
                <a:off x="2264" y="-845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6" name="Line 671"/>
              <p:cNvSpPr/>
              <p:nvPr/>
            </p:nvSpPr>
            <p:spPr>
              <a:xfrm>
                <a:off x="2264" y="-140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7" name="Line 672"/>
              <p:cNvSpPr/>
              <p:nvPr/>
            </p:nvSpPr>
            <p:spPr>
              <a:xfrm>
                <a:off x="2264" y="-825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8" name="Line 673"/>
              <p:cNvSpPr/>
              <p:nvPr/>
            </p:nvSpPr>
            <p:spPr>
              <a:xfrm>
                <a:off x="2267" y="-2258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79" name="Line 674"/>
              <p:cNvSpPr/>
              <p:nvPr/>
            </p:nvSpPr>
            <p:spPr>
              <a:xfrm>
                <a:off x="2268" y="-1689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0" name="Line 675"/>
              <p:cNvSpPr/>
              <p:nvPr/>
            </p:nvSpPr>
            <p:spPr>
              <a:xfrm>
                <a:off x="2268" y="-1597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1" name="Line 676"/>
              <p:cNvSpPr/>
              <p:nvPr/>
            </p:nvSpPr>
            <p:spPr>
              <a:xfrm>
                <a:off x="2267" y="-205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2" name="Line 677"/>
              <p:cNvSpPr/>
              <p:nvPr/>
            </p:nvSpPr>
            <p:spPr>
              <a:xfrm>
                <a:off x="2268" y="-179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3" name="Line 678"/>
              <p:cNvSpPr/>
              <p:nvPr/>
            </p:nvSpPr>
            <p:spPr>
              <a:xfrm>
                <a:off x="2267" y="270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4" name="Line 679"/>
              <p:cNvSpPr/>
              <p:nvPr/>
            </p:nvSpPr>
            <p:spPr>
              <a:xfrm>
                <a:off x="2267" y="2608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5" name="Line 680"/>
              <p:cNvSpPr/>
              <p:nvPr/>
            </p:nvSpPr>
            <p:spPr>
              <a:xfrm>
                <a:off x="2267" y="2503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6" name="Line 681"/>
              <p:cNvSpPr/>
              <p:nvPr/>
            </p:nvSpPr>
            <p:spPr>
              <a:xfrm>
                <a:off x="2268" y="212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7" name="Line 682"/>
              <p:cNvSpPr/>
              <p:nvPr/>
            </p:nvSpPr>
            <p:spPr>
              <a:xfrm>
                <a:off x="2268" y="2020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8" name="Line 683"/>
              <p:cNvSpPr/>
              <p:nvPr/>
            </p:nvSpPr>
            <p:spPr>
              <a:xfrm>
                <a:off x="2268" y="2218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89" name="Line 684"/>
              <p:cNvSpPr/>
              <p:nvPr/>
            </p:nvSpPr>
            <p:spPr>
              <a:xfrm>
                <a:off x="2264" y="241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0" name="Line 685"/>
              <p:cNvSpPr/>
              <p:nvPr/>
            </p:nvSpPr>
            <p:spPr>
              <a:xfrm>
                <a:off x="2269" y="59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1" name="Line 686"/>
              <p:cNvSpPr/>
              <p:nvPr/>
            </p:nvSpPr>
            <p:spPr>
              <a:xfrm>
                <a:off x="2267" y="-1114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2" name="Line 687"/>
              <p:cNvSpPr/>
              <p:nvPr/>
            </p:nvSpPr>
            <p:spPr>
              <a:xfrm>
                <a:off x="2264" y="175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3" name="Line 688"/>
              <p:cNvSpPr/>
              <p:nvPr/>
            </p:nvSpPr>
            <p:spPr>
              <a:xfrm>
                <a:off x="2264" y="165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4" name="Line 689"/>
              <p:cNvSpPr/>
              <p:nvPr/>
            </p:nvSpPr>
            <p:spPr>
              <a:xfrm>
                <a:off x="2266" y="1927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5" name="Line 690"/>
              <p:cNvSpPr/>
              <p:nvPr/>
            </p:nvSpPr>
            <p:spPr>
              <a:xfrm>
                <a:off x="2264" y="155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6" name="Line 691"/>
              <p:cNvSpPr/>
              <p:nvPr/>
            </p:nvSpPr>
            <p:spPr>
              <a:xfrm>
                <a:off x="2268" y="-92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7" name="Line 692"/>
              <p:cNvSpPr/>
              <p:nvPr/>
            </p:nvSpPr>
            <p:spPr>
              <a:xfrm>
                <a:off x="2271" y="-83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8" name="Line 693"/>
              <p:cNvSpPr/>
              <p:nvPr/>
            </p:nvSpPr>
            <p:spPr>
              <a:xfrm>
                <a:off x="2271" y="-73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199" name="Line 694"/>
              <p:cNvSpPr/>
              <p:nvPr/>
            </p:nvSpPr>
            <p:spPr>
              <a:xfrm>
                <a:off x="2267" y="-445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0" name="Line 695"/>
              <p:cNvSpPr/>
              <p:nvPr/>
            </p:nvSpPr>
            <p:spPr>
              <a:xfrm>
                <a:off x="2271" y="-63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1" name="Line 696"/>
              <p:cNvSpPr/>
              <p:nvPr/>
            </p:nvSpPr>
            <p:spPr>
              <a:xfrm>
                <a:off x="2266" y="126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2" name="Line 697"/>
              <p:cNvSpPr/>
              <p:nvPr/>
            </p:nvSpPr>
            <p:spPr>
              <a:xfrm>
                <a:off x="2262" y="146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3" name="Line 698"/>
              <p:cNvSpPr/>
              <p:nvPr/>
            </p:nvSpPr>
            <p:spPr>
              <a:xfrm>
                <a:off x="2266" y="107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4" name="Line 699"/>
              <p:cNvSpPr/>
              <p:nvPr/>
            </p:nvSpPr>
            <p:spPr>
              <a:xfrm>
                <a:off x="2267" y="-120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5" name="Line 700"/>
              <p:cNvSpPr/>
              <p:nvPr/>
            </p:nvSpPr>
            <p:spPr>
              <a:xfrm>
                <a:off x="2264" y="97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6" name="Line 701"/>
              <p:cNvSpPr/>
              <p:nvPr/>
            </p:nvSpPr>
            <p:spPr>
              <a:xfrm>
                <a:off x="2267" y="-131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7" name="Line 702"/>
              <p:cNvSpPr/>
              <p:nvPr/>
            </p:nvSpPr>
            <p:spPr>
              <a:xfrm>
                <a:off x="2271" y="11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8" name="Line 703"/>
              <p:cNvSpPr/>
              <p:nvPr/>
            </p:nvSpPr>
            <p:spPr>
              <a:xfrm>
                <a:off x="2269" y="-24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09" name="Line 704"/>
              <p:cNvSpPr/>
              <p:nvPr/>
            </p:nvSpPr>
            <p:spPr>
              <a:xfrm>
                <a:off x="2271" y="30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0" name="Line 705"/>
              <p:cNvSpPr/>
              <p:nvPr/>
            </p:nvSpPr>
            <p:spPr>
              <a:xfrm>
                <a:off x="2267" y="501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1" name="Line 706"/>
              <p:cNvSpPr/>
              <p:nvPr/>
            </p:nvSpPr>
            <p:spPr>
              <a:xfrm>
                <a:off x="2269" y="-35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2" name="Line 707"/>
              <p:cNvSpPr/>
              <p:nvPr/>
            </p:nvSpPr>
            <p:spPr>
              <a:xfrm>
                <a:off x="2268" y="1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3" name="Line 708"/>
              <p:cNvSpPr/>
              <p:nvPr/>
            </p:nvSpPr>
            <p:spPr>
              <a:xfrm>
                <a:off x="2269" y="-15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4" name="Line 709"/>
              <p:cNvSpPr/>
              <p:nvPr/>
            </p:nvSpPr>
            <p:spPr>
              <a:xfrm>
                <a:off x="2271" y="21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5" name="Line 710"/>
              <p:cNvSpPr/>
              <p:nvPr/>
            </p:nvSpPr>
            <p:spPr>
              <a:xfrm flipH="1">
                <a:off x="2235" y="2794"/>
                <a:ext cx="181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6" name="Line 711"/>
              <p:cNvSpPr/>
              <p:nvPr/>
            </p:nvSpPr>
            <p:spPr>
              <a:xfrm>
                <a:off x="2278" y="-6737"/>
                <a:ext cx="138" cy="5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7" name="Freeform 712"/>
              <p:cNvSpPr/>
              <p:nvPr/>
            </p:nvSpPr>
            <p:spPr>
              <a:xfrm>
                <a:off x="2239" y="-4826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18" name="Line 713"/>
              <p:cNvSpPr/>
              <p:nvPr/>
            </p:nvSpPr>
            <p:spPr>
              <a:xfrm>
                <a:off x="2254" y="-7212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19" name="Line 714"/>
              <p:cNvSpPr/>
              <p:nvPr/>
            </p:nvSpPr>
            <p:spPr>
              <a:xfrm flipH="1">
                <a:off x="2233" y="1842"/>
                <a:ext cx="180" cy="2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0" name="Freeform 715"/>
              <p:cNvSpPr/>
              <p:nvPr/>
            </p:nvSpPr>
            <p:spPr>
              <a:xfrm>
                <a:off x="2277" y="-10079"/>
                <a:ext cx="422" cy="432"/>
              </a:xfrm>
              <a:custGeom>
                <a:avLst/>
                <a:gdLst>
                  <a:gd name="txL" fmla="*/ 0 w 422"/>
                  <a:gd name="txT" fmla="*/ 0 h 432"/>
                  <a:gd name="txR" fmla="*/ 422 w 422"/>
                  <a:gd name="txB" fmla="*/ 432 h 432"/>
                </a:gdLst>
                <a:ahLst/>
                <a:cxnLst>
                  <a:cxn ang="0">
                    <a:pos x="303" y="427"/>
                  </a:cxn>
                  <a:cxn ang="0">
                    <a:pos x="312" y="424"/>
                  </a:cxn>
                  <a:cxn ang="0">
                    <a:pos x="328" y="412"/>
                  </a:cxn>
                  <a:cxn ang="0">
                    <a:pos x="350" y="391"/>
                  </a:cxn>
                  <a:cxn ang="0">
                    <a:pos x="354" y="387"/>
                  </a:cxn>
                  <a:cxn ang="0">
                    <a:pos x="365" y="375"/>
                  </a:cxn>
                  <a:cxn ang="0">
                    <a:pos x="385" y="349"/>
                  </a:cxn>
                  <a:cxn ang="0">
                    <a:pos x="393" y="334"/>
                  </a:cxn>
                  <a:cxn ang="0">
                    <a:pos x="397" y="330"/>
                  </a:cxn>
                  <a:cxn ang="0">
                    <a:pos x="405" y="311"/>
                  </a:cxn>
                  <a:cxn ang="0">
                    <a:pos x="412" y="290"/>
                  </a:cxn>
                  <a:cxn ang="0">
                    <a:pos x="420" y="246"/>
                  </a:cxn>
                  <a:cxn ang="0">
                    <a:pos x="422" y="225"/>
                  </a:cxn>
                  <a:cxn ang="0">
                    <a:pos x="417" y="180"/>
                  </a:cxn>
                  <a:cxn ang="0">
                    <a:pos x="405" y="139"/>
                  </a:cxn>
                  <a:cxn ang="0">
                    <a:pos x="385" y="100"/>
                  </a:cxn>
                  <a:cxn ang="0">
                    <a:pos x="359" y="66"/>
                  </a:cxn>
                  <a:cxn ang="0">
                    <a:pos x="327" y="36"/>
                  </a:cxn>
                  <a:cxn ang="0">
                    <a:pos x="291" y="16"/>
                  </a:cxn>
                  <a:cxn ang="0">
                    <a:pos x="253" y="4"/>
                  </a:cxn>
                  <a:cxn ang="0">
                    <a:pos x="211" y="0"/>
                  </a:cxn>
                  <a:cxn ang="0">
                    <a:pos x="169" y="4"/>
                  </a:cxn>
                  <a:cxn ang="0">
                    <a:pos x="130" y="16"/>
                  </a:cxn>
                  <a:cxn ang="0">
                    <a:pos x="94" y="36"/>
                  </a:cxn>
                  <a:cxn ang="0">
                    <a:pos x="61" y="66"/>
                  </a:cxn>
                  <a:cxn ang="0">
                    <a:pos x="34" y="100"/>
                  </a:cxn>
                  <a:cxn ang="0">
                    <a:pos x="4" y="180"/>
                  </a:cxn>
                  <a:cxn ang="0">
                    <a:pos x="0" y="225"/>
                  </a:cxn>
                  <a:cxn ang="0">
                    <a:pos x="4" y="269"/>
                  </a:cxn>
                  <a:cxn ang="0">
                    <a:pos x="15" y="311"/>
                  </a:cxn>
                  <a:cxn ang="0">
                    <a:pos x="34" y="349"/>
                  </a:cxn>
                  <a:cxn ang="0">
                    <a:pos x="61" y="385"/>
                  </a:cxn>
                  <a:cxn ang="0">
                    <a:pos x="91" y="412"/>
                  </a:cxn>
                  <a:cxn ang="0">
                    <a:pos x="126" y="432"/>
                  </a:cxn>
                </a:cxnLst>
                <a:rect l="txL" t="txT" r="txR" b="txB"/>
                <a:pathLst>
                  <a:path w="422" h="432">
                    <a:moveTo>
                      <a:pt x="295" y="432"/>
                    </a:moveTo>
                    <a:lnTo>
                      <a:pt x="303" y="427"/>
                    </a:lnTo>
                    <a:lnTo>
                      <a:pt x="307" y="425"/>
                    </a:lnTo>
                    <a:lnTo>
                      <a:pt x="312" y="424"/>
                    </a:lnTo>
                    <a:lnTo>
                      <a:pt x="319" y="417"/>
                    </a:lnTo>
                    <a:lnTo>
                      <a:pt x="328" y="412"/>
                    </a:lnTo>
                    <a:lnTo>
                      <a:pt x="343" y="399"/>
                    </a:lnTo>
                    <a:lnTo>
                      <a:pt x="350" y="391"/>
                    </a:lnTo>
                    <a:lnTo>
                      <a:pt x="352" y="389"/>
                    </a:lnTo>
                    <a:lnTo>
                      <a:pt x="354" y="387"/>
                    </a:lnTo>
                    <a:lnTo>
                      <a:pt x="359" y="385"/>
                    </a:lnTo>
                    <a:lnTo>
                      <a:pt x="365" y="375"/>
                    </a:lnTo>
                    <a:lnTo>
                      <a:pt x="373" y="366"/>
                    </a:lnTo>
                    <a:lnTo>
                      <a:pt x="385" y="349"/>
                    </a:lnTo>
                    <a:lnTo>
                      <a:pt x="390" y="339"/>
                    </a:lnTo>
                    <a:lnTo>
                      <a:pt x="393" y="334"/>
                    </a:lnTo>
                    <a:lnTo>
                      <a:pt x="394" y="331"/>
                    </a:lnTo>
                    <a:lnTo>
                      <a:pt x="397" y="330"/>
                    </a:lnTo>
                    <a:lnTo>
                      <a:pt x="400" y="320"/>
                    </a:lnTo>
                    <a:lnTo>
                      <a:pt x="405" y="311"/>
                    </a:lnTo>
                    <a:lnTo>
                      <a:pt x="408" y="300"/>
                    </a:lnTo>
                    <a:lnTo>
                      <a:pt x="412" y="290"/>
                    </a:lnTo>
                    <a:lnTo>
                      <a:pt x="417" y="269"/>
                    </a:lnTo>
                    <a:lnTo>
                      <a:pt x="420" y="246"/>
                    </a:lnTo>
                    <a:lnTo>
                      <a:pt x="420" y="235"/>
                    </a:lnTo>
                    <a:lnTo>
                      <a:pt x="422" y="225"/>
                    </a:lnTo>
                    <a:lnTo>
                      <a:pt x="420" y="201"/>
                    </a:lnTo>
                    <a:lnTo>
                      <a:pt x="417" y="180"/>
                    </a:lnTo>
                    <a:lnTo>
                      <a:pt x="412" y="159"/>
                    </a:lnTo>
                    <a:lnTo>
                      <a:pt x="405" y="139"/>
                    </a:lnTo>
                    <a:lnTo>
                      <a:pt x="397" y="119"/>
                    </a:lnTo>
                    <a:lnTo>
                      <a:pt x="385" y="100"/>
                    </a:lnTo>
                    <a:lnTo>
                      <a:pt x="373" y="82"/>
                    </a:lnTo>
                    <a:lnTo>
                      <a:pt x="359" y="66"/>
                    </a:lnTo>
                    <a:lnTo>
                      <a:pt x="343" y="50"/>
                    </a:lnTo>
                    <a:lnTo>
                      <a:pt x="327" y="36"/>
                    </a:lnTo>
                    <a:lnTo>
                      <a:pt x="309" y="25"/>
                    </a:lnTo>
                    <a:lnTo>
                      <a:pt x="291" y="16"/>
                    </a:lnTo>
                    <a:lnTo>
                      <a:pt x="271" y="7"/>
                    </a:lnTo>
                    <a:lnTo>
                      <a:pt x="253" y="4"/>
                    </a:lnTo>
                    <a:lnTo>
                      <a:pt x="231" y="0"/>
                    </a:lnTo>
                    <a:lnTo>
                      <a:pt x="211" y="0"/>
                    </a:lnTo>
                    <a:lnTo>
                      <a:pt x="189" y="0"/>
                    </a:lnTo>
                    <a:lnTo>
                      <a:pt x="169" y="4"/>
                    </a:lnTo>
                    <a:lnTo>
                      <a:pt x="149" y="7"/>
                    </a:lnTo>
                    <a:lnTo>
                      <a:pt x="130" y="16"/>
                    </a:lnTo>
                    <a:lnTo>
                      <a:pt x="111" y="25"/>
                    </a:lnTo>
                    <a:lnTo>
                      <a:pt x="94" y="36"/>
                    </a:lnTo>
                    <a:lnTo>
                      <a:pt x="76" y="50"/>
                    </a:lnTo>
                    <a:lnTo>
                      <a:pt x="61" y="66"/>
                    </a:lnTo>
                    <a:lnTo>
                      <a:pt x="45" y="82"/>
                    </a:lnTo>
                    <a:lnTo>
                      <a:pt x="34" y="100"/>
                    </a:lnTo>
                    <a:lnTo>
                      <a:pt x="15" y="139"/>
                    </a:lnTo>
                    <a:lnTo>
                      <a:pt x="4" y="180"/>
                    </a:lnTo>
                    <a:lnTo>
                      <a:pt x="0" y="201"/>
                    </a:lnTo>
                    <a:lnTo>
                      <a:pt x="0" y="225"/>
                    </a:lnTo>
                    <a:lnTo>
                      <a:pt x="0" y="246"/>
                    </a:lnTo>
                    <a:lnTo>
                      <a:pt x="4" y="269"/>
                    </a:lnTo>
                    <a:lnTo>
                      <a:pt x="7" y="290"/>
                    </a:lnTo>
                    <a:lnTo>
                      <a:pt x="15" y="311"/>
                    </a:lnTo>
                    <a:lnTo>
                      <a:pt x="22" y="330"/>
                    </a:lnTo>
                    <a:lnTo>
                      <a:pt x="34" y="349"/>
                    </a:lnTo>
                    <a:lnTo>
                      <a:pt x="45" y="366"/>
                    </a:lnTo>
                    <a:lnTo>
                      <a:pt x="61" y="385"/>
                    </a:lnTo>
                    <a:lnTo>
                      <a:pt x="75" y="399"/>
                    </a:lnTo>
                    <a:lnTo>
                      <a:pt x="91" y="412"/>
                    </a:lnTo>
                    <a:lnTo>
                      <a:pt x="107" y="424"/>
                    </a:lnTo>
                    <a:lnTo>
                      <a:pt x="126" y="43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21" name="Line 716"/>
              <p:cNvSpPr/>
              <p:nvPr/>
            </p:nvSpPr>
            <p:spPr>
              <a:xfrm>
                <a:off x="2257" y="-538"/>
                <a:ext cx="26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2" name="Line 717"/>
              <p:cNvSpPr/>
              <p:nvPr/>
            </p:nvSpPr>
            <p:spPr>
              <a:xfrm>
                <a:off x="2252" y="-3402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3" name="Line 718"/>
              <p:cNvSpPr/>
              <p:nvPr/>
            </p:nvSpPr>
            <p:spPr>
              <a:xfrm>
                <a:off x="2252" y="1368"/>
                <a:ext cx="2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4" name="Line 719"/>
              <p:cNvSpPr/>
              <p:nvPr/>
            </p:nvSpPr>
            <p:spPr>
              <a:xfrm>
                <a:off x="2407" y="1368"/>
                <a:ext cx="4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5" name="Line 720"/>
              <p:cNvSpPr/>
              <p:nvPr/>
            </p:nvSpPr>
            <p:spPr>
              <a:xfrm>
                <a:off x="2257" y="-5301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6" name="Line 721"/>
              <p:cNvSpPr/>
              <p:nvPr/>
            </p:nvSpPr>
            <p:spPr>
              <a:xfrm>
                <a:off x="2254" y="2318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27" name="Freeform 722"/>
              <p:cNvSpPr/>
              <p:nvPr/>
            </p:nvSpPr>
            <p:spPr>
              <a:xfrm>
                <a:off x="2239" y="-5785"/>
                <a:ext cx="180" cy="2"/>
              </a:xfrm>
              <a:custGeom>
                <a:avLst/>
                <a:gdLst>
                  <a:gd name="txL" fmla="*/ 0 w 180"/>
                  <a:gd name="txT" fmla="*/ 0 h 2"/>
                  <a:gd name="txR" fmla="*/ 180 w 180"/>
                  <a:gd name="txB" fmla="*/ 2 h 2"/>
                </a:gdLst>
                <a:ahLst/>
                <a:cxnLst>
                  <a:cxn ang="0">
                    <a:pos x="0" y="2"/>
                  </a:cxn>
                  <a:cxn ang="0">
                    <a:pos x="27" y="0"/>
                  </a:cxn>
                  <a:cxn ang="0">
                    <a:pos x="50" y="0"/>
                  </a:cxn>
                  <a:cxn ang="0">
                    <a:pos x="180" y="2"/>
                  </a:cxn>
                </a:cxnLst>
                <a:rect l="txL" t="txT" r="txR" b="txB"/>
                <a:pathLst>
                  <a:path w="180" h="2">
                    <a:moveTo>
                      <a:pt x="0" y="2"/>
                    </a:moveTo>
                    <a:lnTo>
                      <a:pt x="27" y="0"/>
                    </a:lnTo>
                    <a:lnTo>
                      <a:pt x="50" y="0"/>
                    </a:lnTo>
                    <a:lnTo>
                      <a:pt x="180" y="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28" name="Freeform 723"/>
              <p:cNvSpPr/>
              <p:nvPr/>
            </p:nvSpPr>
            <p:spPr>
              <a:xfrm>
                <a:off x="2239" y="-62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29" name="Freeform 724"/>
              <p:cNvSpPr/>
              <p:nvPr/>
            </p:nvSpPr>
            <p:spPr>
              <a:xfrm>
                <a:off x="2235" y="-1020"/>
                <a:ext cx="181" cy="4"/>
              </a:xfrm>
              <a:custGeom>
                <a:avLst/>
                <a:gdLst>
                  <a:gd name="txL" fmla="*/ 0 w 181"/>
                  <a:gd name="txT" fmla="*/ 0 h 4"/>
                  <a:gd name="txR" fmla="*/ 181 w 181"/>
                  <a:gd name="txB" fmla="*/ 4 h 4"/>
                </a:gdLst>
                <a:ahLst/>
                <a:cxnLst>
                  <a:cxn ang="0">
                    <a:pos x="0" y="0"/>
                  </a:cxn>
                  <a:cxn ang="0">
                    <a:pos x="68" y="2"/>
                  </a:cxn>
                  <a:cxn ang="0">
                    <a:pos x="181" y="4"/>
                  </a:cxn>
                </a:cxnLst>
                <a:rect l="txL" t="txT" r="txR" b="txB"/>
                <a:pathLst>
                  <a:path w="181" h="4">
                    <a:moveTo>
                      <a:pt x="0" y="0"/>
                    </a:moveTo>
                    <a:lnTo>
                      <a:pt x="68" y="2"/>
                    </a:lnTo>
                    <a:lnTo>
                      <a:pt x="181" y="4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30" name="Line 725"/>
              <p:cNvSpPr/>
              <p:nvPr/>
            </p:nvSpPr>
            <p:spPr>
              <a:xfrm flipH="1" flipV="1">
                <a:off x="2235" y="-2925"/>
                <a:ext cx="181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1" name="Freeform 726"/>
              <p:cNvSpPr/>
              <p:nvPr/>
            </p:nvSpPr>
            <p:spPr>
              <a:xfrm>
                <a:off x="2239" y="-3873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32" name="Line 727"/>
              <p:cNvSpPr/>
              <p:nvPr/>
            </p:nvSpPr>
            <p:spPr>
              <a:xfrm>
                <a:off x="2257" y="409"/>
                <a:ext cx="159" cy="4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3" name="Line 728"/>
              <p:cNvSpPr/>
              <p:nvPr/>
            </p:nvSpPr>
            <p:spPr>
              <a:xfrm>
                <a:off x="2254" y="-1496"/>
                <a:ext cx="162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4" name="Freeform 729"/>
              <p:cNvSpPr/>
              <p:nvPr/>
            </p:nvSpPr>
            <p:spPr>
              <a:xfrm>
                <a:off x="2353" y="-10002"/>
                <a:ext cx="276" cy="294"/>
              </a:xfrm>
              <a:custGeom>
                <a:avLst/>
                <a:gdLst>
                  <a:gd name="txL" fmla="*/ 0 w 276"/>
                  <a:gd name="txT" fmla="*/ 0 h 294"/>
                  <a:gd name="txR" fmla="*/ 276 w 276"/>
                  <a:gd name="txB" fmla="*/ 294 h 294"/>
                </a:gdLst>
                <a:ahLst/>
                <a:cxnLst>
                  <a:cxn ang="0">
                    <a:pos x="138" y="294"/>
                  </a:cxn>
                  <a:cxn ang="0">
                    <a:pos x="150" y="293"/>
                  </a:cxn>
                  <a:cxn ang="0">
                    <a:pos x="164" y="290"/>
                  </a:cxn>
                  <a:cxn ang="0">
                    <a:pos x="189" y="283"/>
                  </a:cxn>
                  <a:cxn ang="0">
                    <a:pos x="212" y="268"/>
                  </a:cxn>
                  <a:cxn ang="0">
                    <a:pos x="234" y="250"/>
                  </a:cxn>
                  <a:cxn ang="0">
                    <a:pos x="243" y="238"/>
                  </a:cxn>
                  <a:cxn ang="0">
                    <a:pos x="243" y="235"/>
                  </a:cxn>
                  <a:cxn ang="0">
                    <a:pos x="243" y="234"/>
                  </a:cxn>
                  <a:cxn ang="0">
                    <a:pos x="244" y="234"/>
                  </a:cxn>
                  <a:cxn ang="0">
                    <a:pos x="247" y="232"/>
                  </a:cxn>
                  <a:cxn ang="0">
                    <a:pos x="252" y="227"/>
                  </a:cxn>
                  <a:cxn ang="0">
                    <a:pos x="264" y="202"/>
                  </a:cxn>
                  <a:cxn ang="0">
                    <a:pos x="266" y="194"/>
                  </a:cxn>
                  <a:cxn ang="0">
                    <a:pos x="268" y="188"/>
                  </a:cxn>
                  <a:cxn ang="0">
                    <a:pos x="272" y="175"/>
                  </a:cxn>
                  <a:cxn ang="0">
                    <a:pos x="274" y="160"/>
                  </a:cxn>
                  <a:cxn ang="0">
                    <a:pos x="274" y="153"/>
                  </a:cxn>
                  <a:cxn ang="0">
                    <a:pos x="274" y="149"/>
                  </a:cxn>
                  <a:cxn ang="0">
                    <a:pos x="276" y="147"/>
                  </a:cxn>
                  <a:cxn ang="0">
                    <a:pos x="274" y="130"/>
                  </a:cxn>
                  <a:cxn ang="0">
                    <a:pos x="272" y="115"/>
                  </a:cxn>
                  <a:cxn ang="0">
                    <a:pos x="264" y="89"/>
                  </a:cxn>
                  <a:cxn ang="0">
                    <a:pos x="252" y="65"/>
                  </a:cxn>
                  <a:cxn ang="0">
                    <a:pos x="234" y="44"/>
                  </a:cxn>
                  <a:cxn ang="0">
                    <a:pos x="212" y="24"/>
                  </a:cxn>
                  <a:cxn ang="0">
                    <a:pos x="189" y="10"/>
                  </a:cxn>
                  <a:cxn ang="0">
                    <a:pos x="164" y="3"/>
                  </a:cxn>
                  <a:cxn ang="0">
                    <a:pos x="150" y="0"/>
                  </a:cxn>
                  <a:cxn ang="0">
                    <a:pos x="138" y="0"/>
                  </a:cxn>
                  <a:cxn ang="0">
                    <a:pos x="109" y="3"/>
                  </a:cxn>
                  <a:cxn ang="0">
                    <a:pos x="84" y="10"/>
                  </a:cxn>
                  <a:cxn ang="0">
                    <a:pos x="60" y="24"/>
                  </a:cxn>
                  <a:cxn ang="0">
                    <a:pos x="40" y="44"/>
                  </a:cxn>
                  <a:cxn ang="0">
                    <a:pos x="23" y="65"/>
                  </a:cxn>
                  <a:cxn ang="0">
                    <a:pos x="10" y="89"/>
                  </a:cxn>
                  <a:cxn ang="0">
                    <a:pos x="3" y="115"/>
                  </a:cxn>
                  <a:cxn ang="0">
                    <a:pos x="0" y="147"/>
                  </a:cxn>
                  <a:cxn ang="0">
                    <a:pos x="0" y="160"/>
                  </a:cxn>
                  <a:cxn ang="0">
                    <a:pos x="3" y="175"/>
                  </a:cxn>
                  <a:cxn ang="0">
                    <a:pos x="5" y="188"/>
                  </a:cxn>
                  <a:cxn ang="0">
                    <a:pos x="10" y="202"/>
                  </a:cxn>
                  <a:cxn ang="0">
                    <a:pos x="23" y="227"/>
                  </a:cxn>
                  <a:cxn ang="0">
                    <a:pos x="30" y="238"/>
                  </a:cxn>
                  <a:cxn ang="0">
                    <a:pos x="40" y="250"/>
                  </a:cxn>
                  <a:cxn ang="0">
                    <a:pos x="60" y="268"/>
                  </a:cxn>
                  <a:cxn ang="0">
                    <a:pos x="84" y="283"/>
                  </a:cxn>
                  <a:cxn ang="0">
                    <a:pos x="109" y="290"/>
                  </a:cxn>
                  <a:cxn ang="0">
                    <a:pos x="123" y="293"/>
                  </a:cxn>
                  <a:cxn ang="0">
                    <a:pos x="138" y="294"/>
                  </a:cxn>
                </a:cxnLst>
                <a:rect l="txL" t="txT" r="txR" b="txB"/>
                <a:pathLst>
                  <a:path w="276" h="294">
                    <a:moveTo>
                      <a:pt x="138" y="294"/>
                    </a:moveTo>
                    <a:lnTo>
                      <a:pt x="150" y="293"/>
                    </a:lnTo>
                    <a:lnTo>
                      <a:pt x="164" y="290"/>
                    </a:lnTo>
                    <a:lnTo>
                      <a:pt x="189" y="283"/>
                    </a:lnTo>
                    <a:lnTo>
                      <a:pt x="212" y="268"/>
                    </a:lnTo>
                    <a:lnTo>
                      <a:pt x="234" y="250"/>
                    </a:lnTo>
                    <a:lnTo>
                      <a:pt x="243" y="238"/>
                    </a:lnTo>
                    <a:lnTo>
                      <a:pt x="243" y="235"/>
                    </a:lnTo>
                    <a:lnTo>
                      <a:pt x="243" y="234"/>
                    </a:lnTo>
                    <a:lnTo>
                      <a:pt x="244" y="234"/>
                    </a:lnTo>
                    <a:lnTo>
                      <a:pt x="247" y="232"/>
                    </a:lnTo>
                    <a:lnTo>
                      <a:pt x="252" y="227"/>
                    </a:lnTo>
                    <a:lnTo>
                      <a:pt x="264" y="202"/>
                    </a:lnTo>
                    <a:lnTo>
                      <a:pt x="266" y="194"/>
                    </a:lnTo>
                    <a:lnTo>
                      <a:pt x="268" y="188"/>
                    </a:lnTo>
                    <a:lnTo>
                      <a:pt x="272" y="175"/>
                    </a:lnTo>
                    <a:lnTo>
                      <a:pt x="274" y="160"/>
                    </a:lnTo>
                    <a:lnTo>
                      <a:pt x="274" y="153"/>
                    </a:lnTo>
                    <a:lnTo>
                      <a:pt x="274" y="149"/>
                    </a:lnTo>
                    <a:lnTo>
                      <a:pt x="276" y="147"/>
                    </a:lnTo>
                    <a:lnTo>
                      <a:pt x="274" y="130"/>
                    </a:lnTo>
                    <a:lnTo>
                      <a:pt x="272" y="115"/>
                    </a:lnTo>
                    <a:lnTo>
                      <a:pt x="264" y="89"/>
                    </a:lnTo>
                    <a:lnTo>
                      <a:pt x="252" y="65"/>
                    </a:lnTo>
                    <a:lnTo>
                      <a:pt x="234" y="44"/>
                    </a:lnTo>
                    <a:lnTo>
                      <a:pt x="212" y="24"/>
                    </a:lnTo>
                    <a:lnTo>
                      <a:pt x="189" y="10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4"/>
                    </a:lnTo>
                    <a:lnTo>
                      <a:pt x="40" y="44"/>
                    </a:lnTo>
                    <a:lnTo>
                      <a:pt x="23" y="65"/>
                    </a:lnTo>
                    <a:lnTo>
                      <a:pt x="10" y="89"/>
                    </a:lnTo>
                    <a:lnTo>
                      <a:pt x="3" y="115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3" y="175"/>
                    </a:lnTo>
                    <a:lnTo>
                      <a:pt x="5" y="188"/>
                    </a:lnTo>
                    <a:lnTo>
                      <a:pt x="10" y="202"/>
                    </a:lnTo>
                    <a:lnTo>
                      <a:pt x="23" y="227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60" y="268"/>
                    </a:lnTo>
                    <a:lnTo>
                      <a:pt x="84" y="283"/>
                    </a:lnTo>
                    <a:lnTo>
                      <a:pt x="109" y="290"/>
                    </a:lnTo>
                    <a:lnTo>
                      <a:pt x="123" y="293"/>
                    </a:lnTo>
                    <a:lnTo>
                      <a:pt x="138" y="294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35" name="Line 730"/>
              <p:cNvSpPr/>
              <p:nvPr/>
            </p:nvSpPr>
            <p:spPr>
              <a:xfrm flipH="1">
                <a:off x="2229" y="-8629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6" name="Line 731"/>
              <p:cNvSpPr/>
              <p:nvPr/>
            </p:nvSpPr>
            <p:spPr>
              <a:xfrm flipH="1">
                <a:off x="2233" y="-7685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7" name="Line 732"/>
              <p:cNvSpPr/>
              <p:nvPr/>
            </p:nvSpPr>
            <p:spPr>
              <a:xfrm>
                <a:off x="2254" y="-6260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38" name="Freeform 733"/>
              <p:cNvSpPr/>
              <p:nvPr/>
            </p:nvSpPr>
            <p:spPr>
              <a:xfrm>
                <a:off x="2235" y="-1969"/>
                <a:ext cx="181" cy="2"/>
              </a:xfrm>
              <a:custGeom>
                <a:avLst/>
                <a:gdLst>
                  <a:gd name="txL" fmla="*/ 0 w 181"/>
                  <a:gd name="txT" fmla="*/ 0 h 2"/>
                  <a:gd name="txR" fmla="*/ 181 w 181"/>
                  <a:gd name="txB" fmla="*/ 2 h 2"/>
                </a:gdLst>
                <a:ahLst/>
                <a:cxnLst>
                  <a:cxn ang="0">
                    <a:pos x="181" y="0"/>
                  </a:cxn>
                  <a:cxn ang="0">
                    <a:pos x="53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181" h="2">
                    <a:moveTo>
                      <a:pt x="181" y="0"/>
                    </a:moveTo>
                    <a:lnTo>
                      <a:pt x="53" y="0"/>
                    </a:lnTo>
                    <a:lnTo>
                      <a:pt x="0" y="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39" name="Line 734"/>
              <p:cNvSpPr/>
              <p:nvPr/>
            </p:nvSpPr>
            <p:spPr>
              <a:xfrm>
                <a:off x="2254" y="-2443"/>
                <a:ext cx="16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40" name="Line 735"/>
              <p:cNvSpPr/>
              <p:nvPr/>
            </p:nvSpPr>
            <p:spPr>
              <a:xfrm>
                <a:off x="2257" y="-4348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41" name="Line 736"/>
              <p:cNvSpPr/>
              <p:nvPr/>
            </p:nvSpPr>
            <p:spPr>
              <a:xfrm>
                <a:off x="2250" y="-8156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6242" name="Freeform 737"/>
              <p:cNvSpPr/>
              <p:nvPr/>
            </p:nvSpPr>
            <p:spPr>
              <a:xfrm>
                <a:off x="2239" y="884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0"/>
                  </a:cxn>
                  <a:cxn ang="0">
                    <a:pos x="6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">
                    <a:moveTo>
                      <a:pt x="18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3" name="Freeform 738"/>
              <p:cNvSpPr/>
              <p:nvPr/>
            </p:nvSpPr>
            <p:spPr>
              <a:xfrm>
                <a:off x="2210" y="-9647"/>
                <a:ext cx="578" cy="14372"/>
              </a:xfrm>
              <a:custGeom>
                <a:avLst/>
                <a:gdLst>
                  <a:gd name="txL" fmla="*/ 0 w 578"/>
                  <a:gd name="txT" fmla="*/ 0 h 14372"/>
                  <a:gd name="txR" fmla="*/ 578 w 578"/>
                  <a:gd name="txB" fmla="*/ 14372 h 14372"/>
                </a:gdLst>
                <a:ahLst/>
                <a:cxnLst>
                  <a:cxn ang="0">
                    <a:pos x="82" y="14372"/>
                  </a:cxn>
                  <a:cxn ang="0">
                    <a:pos x="69" y="14365"/>
                  </a:cxn>
                  <a:cxn ang="0">
                    <a:pos x="58" y="14358"/>
                  </a:cxn>
                  <a:cxn ang="0">
                    <a:pos x="37" y="14340"/>
                  </a:cxn>
                  <a:cxn ang="0">
                    <a:pos x="27" y="14329"/>
                  </a:cxn>
                  <a:cxn ang="0">
                    <a:pos x="19" y="14319"/>
                  </a:cxn>
                  <a:cxn ang="0">
                    <a:pos x="9" y="14297"/>
                  </a:cxn>
                  <a:cxn ang="0">
                    <a:pos x="4" y="14284"/>
                  </a:cxn>
                  <a:cxn ang="0">
                    <a:pos x="2" y="14273"/>
                  </a:cxn>
                  <a:cxn ang="0">
                    <a:pos x="0" y="14247"/>
                  </a:cxn>
                  <a:cxn ang="0">
                    <a:pos x="0" y="133"/>
                  </a:cxn>
                  <a:cxn ang="0">
                    <a:pos x="2" y="105"/>
                  </a:cxn>
                  <a:cxn ang="0">
                    <a:pos x="9" y="82"/>
                  </a:cxn>
                  <a:cxn ang="0">
                    <a:pos x="19" y="59"/>
                  </a:cxn>
                  <a:cxn ang="0">
                    <a:pos x="37" y="40"/>
                  </a:cxn>
                  <a:cxn ang="0">
                    <a:pos x="56" y="23"/>
                  </a:cxn>
                  <a:cxn ang="0">
                    <a:pos x="77" y="10"/>
                  </a:cxn>
                  <a:cxn ang="0">
                    <a:pos x="99" y="3"/>
                  </a:cxn>
                  <a:cxn ang="0">
                    <a:pos x="124" y="0"/>
                  </a:cxn>
                  <a:cxn ang="0">
                    <a:pos x="193" y="0"/>
                  </a:cxn>
                  <a:cxn ang="0">
                    <a:pos x="362" y="0"/>
                  </a:cxn>
                  <a:cxn ang="0">
                    <a:pos x="452" y="0"/>
                  </a:cxn>
                  <a:cxn ang="0">
                    <a:pos x="464" y="0"/>
                  </a:cxn>
                  <a:cxn ang="0">
                    <a:pos x="476" y="3"/>
                  </a:cxn>
                  <a:cxn ang="0">
                    <a:pos x="499" y="10"/>
                  </a:cxn>
                  <a:cxn ang="0">
                    <a:pos x="509" y="15"/>
                  </a:cxn>
                  <a:cxn ang="0">
                    <a:pos x="520" y="23"/>
                  </a:cxn>
                  <a:cxn ang="0">
                    <a:pos x="540" y="40"/>
                  </a:cxn>
                  <a:cxn ang="0">
                    <a:pos x="555" y="59"/>
                  </a:cxn>
                  <a:cxn ang="0">
                    <a:pos x="568" y="82"/>
                  </a:cxn>
                  <a:cxn ang="0">
                    <a:pos x="575" y="105"/>
                  </a:cxn>
                  <a:cxn ang="0">
                    <a:pos x="578" y="133"/>
                  </a:cxn>
                  <a:cxn ang="0">
                    <a:pos x="578" y="14247"/>
                  </a:cxn>
                  <a:cxn ang="0">
                    <a:pos x="576" y="14259"/>
                  </a:cxn>
                  <a:cxn ang="0">
                    <a:pos x="575" y="14262"/>
                  </a:cxn>
                  <a:cxn ang="0">
                    <a:pos x="575" y="14265"/>
                  </a:cxn>
                  <a:cxn ang="0">
                    <a:pos x="575" y="14273"/>
                  </a:cxn>
                  <a:cxn ang="0">
                    <a:pos x="573" y="14278"/>
                  </a:cxn>
                  <a:cxn ang="0">
                    <a:pos x="571" y="14280"/>
                  </a:cxn>
                  <a:cxn ang="0">
                    <a:pos x="571" y="14284"/>
                  </a:cxn>
                  <a:cxn ang="0">
                    <a:pos x="568" y="14297"/>
                  </a:cxn>
                  <a:cxn ang="0">
                    <a:pos x="555" y="14319"/>
                  </a:cxn>
                  <a:cxn ang="0">
                    <a:pos x="548" y="14329"/>
                  </a:cxn>
                  <a:cxn ang="0">
                    <a:pos x="540" y="14340"/>
                  </a:cxn>
                  <a:cxn ang="0">
                    <a:pos x="520" y="14358"/>
                  </a:cxn>
                  <a:cxn ang="0">
                    <a:pos x="514" y="14360"/>
                  </a:cxn>
                  <a:cxn ang="0">
                    <a:pos x="509" y="14364"/>
                  </a:cxn>
                  <a:cxn ang="0">
                    <a:pos x="499" y="14370"/>
                  </a:cxn>
                </a:cxnLst>
                <a:rect l="txL" t="txT" r="txR" b="txB"/>
                <a:pathLst>
                  <a:path w="578" h="14372">
                    <a:moveTo>
                      <a:pt x="82" y="14372"/>
                    </a:moveTo>
                    <a:lnTo>
                      <a:pt x="69" y="14365"/>
                    </a:lnTo>
                    <a:lnTo>
                      <a:pt x="58" y="14358"/>
                    </a:lnTo>
                    <a:lnTo>
                      <a:pt x="37" y="14340"/>
                    </a:lnTo>
                    <a:lnTo>
                      <a:pt x="27" y="14329"/>
                    </a:lnTo>
                    <a:lnTo>
                      <a:pt x="19" y="14319"/>
                    </a:lnTo>
                    <a:lnTo>
                      <a:pt x="9" y="14297"/>
                    </a:lnTo>
                    <a:lnTo>
                      <a:pt x="4" y="14284"/>
                    </a:lnTo>
                    <a:lnTo>
                      <a:pt x="2" y="14273"/>
                    </a:lnTo>
                    <a:lnTo>
                      <a:pt x="0" y="14247"/>
                    </a:lnTo>
                    <a:lnTo>
                      <a:pt x="0" y="133"/>
                    </a:lnTo>
                    <a:lnTo>
                      <a:pt x="2" y="105"/>
                    </a:lnTo>
                    <a:lnTo>
                      <a:pt x="9" y="82"/>
                    </a:lnTo>
                    <a:lnTo>
                      <a:pt x="19" y="59"/>
                    </a:lnTo>
                    <a:lnTo>
                      <a:pt x="37" y="40"/>
                    </a:lnTo>
                    <a:lnTo>
                      <a:pt x="56" y="23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24" y="0"/>
                    </a:lnTo>
                    <a:lnTo>
                      <a:pt x="193" y="0"/>
                    </a:lnTo>
                    <a:lnTo>
                      <a:pt x="362" y="0"/>
                    </a:lnTo>
                    <a:lnTo>
                      <a:pt x="452" y="0"/>
                    </a:lnTo>
                    <a:lnTo>
                      <a:pt x="464" y="0"/>
                    </a:lnTo>
                    <a:lnTo>
                      <a:pt x="476" y="3"/>
                    </a:lnTo>
                    <a:lnTo>
                      <a:pt x="499" y="10"/>
                    </a:lnTo>
                    <a:lnTo>
                      <a:pt x="509" y="15"/>
                    </a:lnTo>
                    <a:lnTo>
                      <a:pt x="520" y="23"/>
                    </a:lnTo>
                    <a:lnTo>
                      <a:pt x="540" y="40"/>
                    </a:lnTo>
                    <a:lnTo>
                      <a:pt x="555" y="59"/>
                    </a:lnTo>
                    <a:lnTo>
                      <a:pt x="568" y="82"/>
                    </a:lnTo>
                    <a:lnTo>
                      <a:pt x="575" y="105"/>
                    </a:lnTo>
                    <a:lnTo>
                      <a:pt x="578" y="133"/>
                    </a:lnTo>
                    <a:lnTo>
                      <a:pt x="578" y="14247"/>
                    </a:lnTo>
                    <a:lnTo>
                      <a:pt x="576" y="14259"/>
                    </a:lnTo>
                    <a:lnTo>
                      <a:pt x="575" y="14262"/>
                    </a:lnTo>
                    <a:lnTo>
                      <a:pt x="575" y="14265"/>
                    </a:lnTo>
                    <a:lnTo>
                      <a:pt x="575" y="14273"/>
                    </a:lnTo>
                    <a:lnTo>
                      <a:pt x="573" y="14278"/>
                    </a:lnTo>
                    <a:lnTo>
                      <a:pt x="571" y="14280"/>
                    </a:lnTo>
                    <a:lnTo>
                      <a:pt x="571" y="14284"/>
                    </a:lnTo>
                    <a:lnTo>
                      <a:pt x="568" y="14297"/>
                    </a:lnTo>
                    <a:lnTo>
                      <a:pt x="555" y="14319"/>
                    </a:lnTo>
                    <a:lnTo>
                      <a:pt x="548" y="14329"/>
                    </a:lnTo>
                    <a:lnTo>
                      <a:pt x="540" y="14340"/>
                    </a:lnTo>
                    <a:lnTo>
                      <a:pt x="520" y="14358"/>
                    </a:lnTo>
                    <a:lnTo>
                      <a:pt x="514" y="14360"/>
                    </a:lnTo>
                    <a:lnTo>
                      <a:pt x="509" y="14364"/>
                    </a:lnTo>
                    <a:lnTo>
                      <a:pt x="499" y="14370"/>
                    </a:lnTo>
                  </a:path>
                </a:pathLst>
              </a:custGeom>
              <a:noFill/>
              <a:ln w="412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4" name="Freeform 739"/>
              <p:cNvSpPr/>
              <p:nvPr/>
            </p:nvSpPr>
            <p:spPr>
              <a:xfrm>
                <a:off x="2277" y="4561"/>
                <a:ext cx="452" cy="955"/>
              </a:xfrm>
              <a:custGeom>
                <a:avLst/>
                <a:gdLst>
                  <a:gd name="txL" fmla="*/ 0 w 452"/>
                  <a:gd name="txT" fmla="*/ 0 h 955"/>
                  <a:gd name="txR" fmla="*/ 452 w 452"/>
                  <a:gd name="txB" fmla="*/ 955 h 955"/>
                </a:gdLst>
                <a:ahLst/>
                <a:cxnLst>
                  <a:cxn ang="0">
                    <a:pos x="273" y="0"/>
                  </a:cxn>
                  <a:cxn ang="0">
                    <a:pos x="354" y="72"/>
                  </a:cxn>
                  <a:cxn ang="0">
                    <a:pos x="432" y="162"/>
                  </a:cxn>
                  <a:cxn ang="0">
                    <a:pos x="433" y="165"/>
                  </a:cxn>
                  <a:cxn ang="0">
                    <a:pos x="435" y="169"/>
                  </a:cxn>
                  <a:cxn ang="0">
                    <a:pos x="440" y="176"/>
                  </a:cxn>
                  <a:cxn ang="0">
                    <a:pos x="447" y="191"/>
                  </a:cxn>
                  <a:cxn ang="0">
                    <a:pos x="447" y="194"/>
                  </a:cxn>
                  <a:cxn ang="0">
                    <a:pos x="447" y="195"/>
                  </a:cxn>
                  <a:cxn ang="0">
                    <a:pos x="448" y="197"/>
                  </a:cxn>
                  <a:cxn ang="0">
                    <a:pos x="450" y="205"/>
                  </a:cxn>
                  <a:cxn ang="0">
                    <a:pos x="450" y="211"/>
                  </a:cxn>
                  <a:cxn ang="0">
                    <a:pos x="452" y="219"/>
                  </a:cxn>
                  <a:cxn ang="0">
                    <a:pos x="425" y="577"/>
                  </a:cxn>
                  <a:cxn ang="0">
                    <a:pos x="394" y="831"/>
                  </a:cxn>
                  <a:cxn ang="0">
                    <a:pos x="370" y="905"/>
                  </a:cxn>
                  <a:cxn ang="0">
                    <a:pos x="365" y="909"/>
                  </a:cxn>
                  <a:cxn ang="0">
                    <a:pos x="362" y="914"/>
                  </a:cxn>
                  <a:cxn ang="0">
                    <a:pos x="354" y="922"/>
                  </a:cxn>
                  <a:cxn ang="0">
                    <a:pos x="345" y="930"/>
                  </a:cxn>
                  <a:cxn ang="0">
                    <a:pos x="337" y="937"/>
                  </a:cxn>
                  <a:cxn ang="0">
                    <a:pos x="325" y="942"/>
                  </a:cxn>
                  <a:cxn ang="0">
                    <a:pos x="315" y="947"/>
                  </a:cxn>
                  <a:cxn ang="0">
                    <a:pos x="303" y="951"/>
                  </a:cxn>
                  <a:cxn ang="0">
                    <a:pos x="299" y="951"/>
                  </a:cxn>
                  <a:cxn ang="0">
                    <a:pos x="296" y="952"/>
                  </a:cxn>
                  <a:cxn ang="0">
                    <a:pos x="291" y="955"/>
                  </a:cxn>
                  <a:cxn ang="0">
                    <a:pos x="186" y="955"/>
                  </a:cxn>
                  <a:cxn ang="0">
                    <a:pos x="169" y="954"/>
                  </a:cxn>
                  <a:cxn ang="0">
                    <a:pos x="154" y="954"/>
                  </a:cxn>
                  <a:cxn ang="0">
                    <a:pos x="140" y="951"/>
                  </a:cxn>
                  <a:cxn ang="0">
                    <a:pos x="129" y="949"/>
                  </a:cxn>
                  <a:cxn ang="0">
                    <a:pos x="107" y="940"/>
                  </a:cxn>
                  <a:cxn ang="0">
                    <a:pos x="99" y="934"/>
                  </a:cxn>
                  <a:cxn ang="0">
                    <a:pos x="92" y="927"/>
                  </a:cxn>
                  <a:cxn ang="0">
                    <a:pos x="85" y="919"/>
                  </a:cxn>
                  <a:cxn ang="0">
                    <a:pos x="80" y="911"/>
                  </a:cxn>
                  <a:cxn ang="0">
                    <a:pos x="71" y="894"/>
                  </a:cxn>
                  <a:cxn ang="0">
                    <a:pos x="65" y="875"/>
                  </a:cxn>
                  <a:cxn ang="0">
                    <a:pos x="62" y="855"/>
                  </a:cxn>
                  <a:cxn ang="0">
                    <a:pos x="0" y="219"/>
                  </a:cxn>
                  <a:cxn ang="0">
                    <a:pos x="0" y="205"/>
                  </a:cxn>
                  <a:cxn ang="0">
                    <a:pos x="4" y="192"/>
                  </a:cxn>
                  <a:cxn ang="0">
                    <a:pos x="7" y="177"/>
                  </a:cxn>
                  <a:cxn ang="0">
                    <a:pos x="15" y="164"/>
                  </a:cxn>
                  <a:cxn ang="0">
                    <a:pos x="24" y="145"/>
                  </a:cxn>
                  <a:cxn ang="0">
                    <a:pos x="36" y="127"/>
                  </a:cxn>
                  <a:cxn ang="0">
                    <a:pos x="50" y="109"/>
                  </a:cxn>
                  <a:cxn ang="0">
                    <a:pos x="69" y="91"/>
                  </a:cxn>
                  <a:cxn ang="0">
                    <a:pos x="159" y="6"/>
                  </a:cxn>
                </a:cxnLst>
                <a:rect l="txL" t="txT" r="txR" b="txB"/>
                <a:pathLst>
                  <a:path w="452" h="955">
                    <a:moveTo>
                      <a:pt x="273" y="0"/>
                    </a:moveTo>
                    <a:lnTo>
                      <a:pt x="354" y="72"/>
                    </a:lnTo>
                    <a:lnTo>
                      <a:pt x="432" y="162"/>
                    </a:lnTo>
                    <a:lnTo>
                      <a:pt x="433" y="165"/>
                    </a:lnTo>
                    <a:lnTo>
                      <a:pt x="435" y="169"/>
                    </a:lnTo>
                    <a:lnTo>
                      <a:pt x="440" y="176"/>
                    </a:lnTo>
                    <a:lnTo>
                      <a:pt x="447" y="191"/>
                    </a:lnTo>
                    <a:lnTo>
                      <a:pt x="447" y="194"/>
                    </a:lnTo>
                    <a:lnTo>
                      <a:pt x="447" y="195"/>
                    </a:lnTo>
                    <a:lnTo>
                      <a:pt x="448" y="197"/>
                    </a:lnTo>
                    <a:lnTo>
                      <a:pt x="450" y="205"/>
                    </a:lnTo>
                    <a:lnTo>
                      <a:pt x="450" y="211"/>
                    </a:lnTo>
                    <a:lnTo>
                      <a:pt x="452" y="219"/>
                    </a:lnTo>
                    <a:lnTo>
                      <a:pt x="425" y="577"/>
                    </a:lnTo>
                    <a:lnTo>
                      <a:pt x="394" y="831"/>
                    </a:lnTo>
                    <a:lnTo>
                      <a:pt x="370" y="905"/>
                    </a:lnTo>
                    <a:lnTo>
                      <a:pt x="365" y="909"/>
                    </a:lnTo>
                    <a:lnTo>
                      <a:pt x="362" y="914"/>
                    </a:lnTo>
                    <a:lnTo>
                      <a:pt x="354" y="922"/>
                    </a:lnTo>
                    <a:lnTo>
                      <a:pt x="345" y="930"/>
                    </a:lnTo>
                    <a:lnTo>
                      <a:pt x="337" y="937"/>
                    </a:lnTo>
                    <a:lnTo>
                      <a:pt x="325" y="942"/>
                    </a:lnTo>
                    <a:lnTo>
                      <a:pt x="315" y="947"/>
                    </a:lnTo>
                    <a:lnTo>
                      <a:pt x="303" y="951"/>
                    </a:lnTo>
                    <a:lnTo>
                      <a:pt x="299" y="951"/>
                    </a:lnTo>
                    <a:lnTo>
                      <a:pt x="296" y="952"/>
                    </a:lnTo>
                    <a:lnTo>
                      <a:pt x="291" y="955"/>
                    </a:lnTo>
                    <a:lnTo>
                      <a:pt x="186" y="955"/>
                    </a:lnTo>
                    <a:lnTo>
                      <a:pt x="169" y="954"/>
                    </a:lnTo>
                    <a:lnTo>
                      <a:pt x="154" y="954"/>
                    </a:lnTo>
                    <a:lnTo>
                      <a:pt x="140" y="951"/>
                    </a:lnTo>
                    <a:lnTo>
                      <a:pt x="129" y="949"/>
                    </a:lnTo>
                    <a:lnTo>
                      <a:pt x="107" y="940"/>
                    </a:lnTo>
                    <a:lnTo>
                      <a:pt x="99" y="934"/>
                    </a:lnTo>
                    <a:lnTo>
                      <a:pt x="92" y="927"/>
                    </a:lnTo>
                    <a:lnTo>
                      <a:pt x="85" y="919"/>
                    </a:lnTo>
                    <a:lnTo>
                      <a:pt x="80" y="911"/>
                    </a:lnTo>
                    <a:lnTo>
                      <a:pt x="71" y="894"/>
                    </a:lnTo>
                    <a:lnTo>
                      <a:pt x="65" y="875"/>
                    </a:lnTo>
                    <a:lnTo>
                      <a:pt x="62" y="855"/>
                    </a:lnTo>
                    <a:lnTo>
                      <a:pt x="0" y="219"/>
                    </a:lnTo>
                    <a:lnTo>
                      <a:pt x="0" y="205"/>
                    </a:lnTo>
                    <a:lnTo>
                      <a:pt x="4" y="192"/>
                    </a:lnTo>
                    <a:lnTo>
                      <a:pt x="7" y="177"/>
                    </a:lnTo>
                    <a:lnTo>
                      <a:pt x="15" y="164"/>
                    </a:lnTo>
                    <a:lnTo>
                      <a:pt x="24" y="145"/>
                    </a:lnTo>
                    <a:lnTo>
                      <a:pt x="36" y="127"/>
                    </a:lnTo>
                    <a:lnTo>
                      <a:pt x="50" y="109"/>
                    </a:lnTo>
                    <a:lnTo>
                      <a:pt x="69" y="91"/>
                    </a:lnTo>
                    <a:lnTo>
                      <a:pt x="159" y="6"/>
                    </a:lnTo>
                  </a:path>
                </a:pathLst>
              </a:custGeom>
              <a:noFill/>
              <a:ln w="41275" cap="flat" cmpd="sng">
                <a:solidFill>
                  <a:srgbClr val="FF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5" name="Freeform 740"/>
              <p:cNvSpPr/>
              <p:nvPr/>
            </p:nvSpPr>
            <p:spPr>
              <a:xfrm>
                <a:off x="2377" y="4617"/>
                <a:ext cx="6" cy="883"/>
              </a:xfrm>
              <a:custGeom>
                <a:avLst/>
                <a:gdLst>
                  <a:gd name="txL" fmla="*/ 0 w 6"/>
                  <a:gd name="txT" fmla="*/ 0 h 883"/>
                  <a:gd name="txR" fmla="*/ 6 w 6"/>
                  <a:gd name="txB" fmla="*/ 883 h 883"/>
                </a:gdLst>
                <a:ahLst/>
                <a:cxnLst>
                  <a:cxn ang="0">
                    <a:pos x="0" y="879"/>
                  </a:cxn>
                  <a:cxn ang="0">
                    <a:pos x="6" y="883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879"/>
                  </a:cxn>
                </a:cxnLst>
                <a:rect l="txL" t="txT" r="txR" b="txB"/>
                <a:pathLst>
                  <a:path w="6" h="883">
                    <a:moveTo>
                      <a:pt x="0" y="879"/>
                    </a:moveTo>
                    <a:lnTo>
                      <a:pt x="6" y="88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EF1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6" name="Freeform 741"/>
              <p:cNvSpPr/>
              <p:nvPr/>
            </p:nvSpPr>
            <p:spPr>
              <a:xfrm>
                <a:off x="2383" y="4611"/>
                <a:ext cx="6" cy="892"/>
              </a:xfrm>
              <a:custGeom>
                <a:avLst/>
                <a:gdLst>
                  <a:gd name="txL" fmla="*/ 0 w 6"/>
                  <a:gd name="txT" fmla="*/ 0 h 892"/>
                  <a:gd name="txR" fmla="*/ 6 w 6"/>
                  <a:gd name="txB" fmla="*/ 892 h 892"/>
                </a:gdLst>
                <a:ahLst/>
                <a:cxnLst>
                  <a:cxn ang="0">
                    <a:pos x="0" y="889"/>
                  </a:cxn>
                  <a:cxn ang="0">
                    <a:pos x="6" y="89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89"/>
                  </a:cxn>
                </a:cxnLst>
                <a:rect l="txL" t="txT" r="txR" b="txB"/>
                <a:pathLst>
                  <a:path w="6" h="892">
                    <a:moveTo>
                      <a:pt x="0" y="889"/>
                    </a:moveTo>
                    <a:lnTo>
                      <a:pt x="6" y="89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EE2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7" name="Freeform 742"/>
              <p:cNvSpPr/>
              <p:nvPr/>
            </p:nvSpPr>
            <p:spPr>
              <a:xfrm>
                <a:off x="2398" y="4597"/>
                <a:ext cx="6" cy="913"/>
              </a:xfrm>
              <a:custGeom>
                <a:avLst/>
                <a:gdLst>
                  <a:gd name="txL" fmla="*/ 0 w 6"/>
                  <a:gd name="txT" fmla="*/ 0 h 913"/>
                  <a:gd name="txR" fmla="*/ 6 w 6"/>
                  <a:gd name="txB" fmla="*/ 913 h 913"/>
                </a:gdLst>
                <a:ahLst/>
                <a:cxnLst>
                  <a:cxn ang="0">
                    <a:pos x="0" y="910"/>
                  </a:cxn>
                  <a:cxn ang="0">
                    <a:pos x="6" y="913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910"/>
                  </a:cxn>
                </a:cxnLst>
                <a:rect l="txL" t="txT" r="txR" b="txB"/>
                <a:pathLst>
                  <a:path w="6" h="913">
                    <a:moveTo>
                      <a:pt x="0" y="910"/>
                    </a:moveTo>
                    <a:lnTo>
                      <a:pt x="6" y="9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10"/>
                    </a:lnTo>
                    <a:close/>
                  </a:path>
                </a:pathLst>
              </a:custGeom>
              <a:solidFill>
                <a:srgbClr val="EC2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8" name="Freeform 743"/>
              <p:cNvSpPr/>
              <p:nvPr/>
            </p:nvSpPr>
            <p:spPr>
              <a:xfrm>
                <a:off x="2404" y="4591"/>
                <a:ext cx="7" cy="920"/>
              </a:xfrm>
              <a:custGeom>
                <a:avLst/>
                <a:gdLst>
                  <a:gd name="txL" fmla="*/ 0 w 7"/>
                  <a:gd name="txT" fmla="*/ 0 h 920"/>
                  <a:gd name="txR" fmla="*/ 7 w 7"/>
                  <a:gd name="txB" fmla="*/ 920 h 920"/>
                </a:gdLst>
                <a:ahLst/>
                <a:cxnLst>
                  <a:cxn ang="0">
                    <a:pos x="0" y="919"/>
                  </a:cxn>
                  <a:cxn ang="0">
                    <a:pos x="7" y="920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919"/>
                  </a:cxn>
                </a:cxnLst>
                <a:rect l="txL" t="txT" r="txR" b="txB"/>
                <a:pathLst>
                  <a:path w="7" h="920">
                    <a:moveTo>
                      <a:pt x="0" y="919"/>
                    </a:moveTo>
                    <a:lnTo>
                      <a:pt x="7" y="92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EB2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49" name="Freeform 744"/>
              <p:cNvSpPr/>
              <p:nvPr/>
            </p:nvSpPr>
            <p:spPr>
              <a:xfrm>
                <a:off x="2425" y="4572"/>
                <a:ext cx="6" cy="944"/>
              </a:xfrm>
              <a:custGeom>
                <a:avLst/>
                <a:gdLst>
                  <a:gd name="txL" fmla="*/ 0 w 6"/>
                  <a:gd name="txT" fmla="*/ 0 h 944"/>
                  <a:gd name="txR" fmla="*/ 6 w 6"/>
                  <a:gd name="txB" fmla="*/ 944 h 944"/>
                </a:gdLst>
                <a:ahLst/>
                <a:cxnLst>
                  <a:cxn ang="0">
                    <a:pos x="0" y="943"/>
                  </a:cxn>
                  <a:cxn ang="0">
                    <a:pos x="6" y="944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943"/>
                  </a:cxn>
                </a:cxnLst>
                <a:rect l="txL" t="txT" r="txR" b="txB"/>
                <a:pathLst>
                  <a:path w="6" h="944">
                    <a:moveTo>
                      <a:pt x="0" y="943"/>
                    </a:moveTo>
                    <a:lnTo>
                      <a:pt x="6" y="944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43"/>
                    </a:lnTo>
                    <a:close/>
                  </a:path>
                </a:pathLst>
              </a:custGeom>
              <a:solidFill>
                <a:srgbClr val="E82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0" name="Freeform 745"/>
              <p:cNvSpPr/>
              <p:nvPr/>
            </p:nvSpPr>
            <p:spPr>
              <a:xfrm>
                <a:off x="2418" y="4577"/>
                <a:ext cx="7" cy="938"/>
              </a:xfrm>
              <a:custGeom>
                <a:avLst/>
                <a:gdLst>
                  <a:gd name="txL" fmla="*/ 0 w 7"/>
                  <a:gd name="txT" fmla="*/ 0 h 938"/>
                  <a:gd name="txR" fmla="*/ 7 w 7"/>
                  <a:gd name="txB" fmla="*/ 938 h 938"/>
                </a:gdLst>
                <a:ahLst/>
                <a:cxnLst>
                  <a:cxn ang="0">
                    <a:pos x="0" y="935"/>
                  </a:cxn>
                  <a:cxn ang="0">
                    <a:pos x="7" y="938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935"/>
                  </a:cxn>
                </a:cxnLst>
                <a:rect l="txL" t="txT" r="txR" b="txB"/>
                <a:pathLst>
                  <a:path w="7" h="938">
                    <a:moveTo>
                      <a:pt x="0" y="935"/>
                    </a:moveTo>
                    <a:lnTo>
                      <a:pt x="7" y="93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E92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1" name="Freeform 746"/>
              <p:cNvSpPr/>
              <p:nvPr/>
            </p:nvSpPr>
            <p:spPr>
              <a:xfrm>
                <a:off x="2411" y="4585"/>
                <a:ext cx="7" cy="927"/>
              </a:xfrm>
              <a:custGeom>
                <a:avLst/>
                <a:gdLst>
                  <a:gd name="txL" fmla="*/ 0 w 7"/>
                  <a:gd name="txT" fmla="*/ 0 h 927"/>
                  <a:gd name="txR" fmla="*/ 7 w 7"/>
                  <a:gd name="txB" fmla="*/ 927 h 927"/>
                </a:gdLst>
                <a:ahLst/>
                <a:cxnLst>
                  <a:cxn ang="0">
                    <a:pos x="0" y="926"/>
                  </a:cxn>
                  <a:cxn ang="0">
                    <a:pos x="2" y="926"/>
                  </a:cxn>
                  <a:cxn ang="0">
                    <a:pos x="7" y="927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926"/>
                  </a:cxn>
                </a:cxnLst>
                <a:rect l="txL" t="txT" r="txR" b="txB"/>
                <a:pathLst>
                  <a:path w="7" h="925">
                    <a:moveTo>
                      <a:pt x="0" y="926"/>
                    </a:moveTo>
                    <a:lnTo>
                      <a:pt x="2" y="926"/>
                    </a:lnTo>
                    <a:lnTo>
                      <a:pt x="7" y="92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26"/>
                    </a:lnTo>
                    <a:close/>
                  </a:path>
                </a:pathLst>
              </a:custGeom>
              <a:solidFill>
                <a:srgbClr val="EA2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2" name="Freeform 747"/>
              <p:cNvSpPr/>
              <p:nvPr/>
            </p:nvSpPr>
            <p:spPr>
              <a:xfrm>
                <a:off x="2389" y="4602"/>
                <a:ext cx="9" cy="905"/>
              </a:xfrm>
              <a:custGeom>
                <a:avLst/>
                <a:gdLst>
                  <a:gd name="txL" fmla="*/ 0 w 9"/>
                  <a:gd name="txT" fmla="*/ 0 h 905"/>
                  <a:gd name="txR" fmla="*/ 9 w 9"/>
                  <a:gd name="txB" fmla="*/ 905 h 905"/>
                </a:gdLst>
                <a:ahLst/>
                <a:cxnLst>
                  <a:cxn ang="0">
                    <a:pos x="0" y="901"/>
                  </a:cxn>
                  <a:cxn ang="0">
                    <a:pos x="9" y="905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901"/>
                  </a:cxn>
                </a:cxnLst>
                <a:rect l="txL" t="txT" r="txR" b="txB"/>
                <a:pathLst>
                  <a:path w="9" h="905">
                    <a:moveTo>
                      <a:pt x="0" y="901"/>
                    </a:moveTo>
                    <a:lnTo>
                      <a:pt x="9" y="90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ED2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3" name="Freeform 748"/>
              <p:cNvSpPr/>
              <p:nvPr/>
            </p:nvSpPr>
            <p:spPr>
              <a:xfrm>
                <a:off x="2445" y="1887"/>
                <a:ext cx="6" cy="3629"/>
              </a:xfrm>
              <a:custGeom>
                <a:avLst/>
                <a:gdLst>
                  <a:gd name="txL" fmla="*/ 0 w 6"/>
                  <a:gd name="txT" fmla="*/ 0 h 3629"/>
                  <a:gd name="txR" fmla="*/ 6 w 6"/>
                  <a:gd name="txB" fmla="*/ 3629 h 3629"/>
                </a:gdLst>
                <a:ahLst/>
                <a:cxnLst>
                  <a:cxn ang="0">
                    <a:pos x="0" y="3629"/>
                  </a:cxn>
                  <a:cxn ang="0">
                    <a:pos x="6" y="3629"/>
                  </a:cxn>
                  <a:cxn ang="0">
                    <a:pos x="6" y="0"/>
                  </a:cxn>
                  <a:cxn ang="0">
                    <a:pos x="1" y="11"/>
                  </a:cxn>
                  <a:cxn ang="0">
                    <a:pos x="0" y="26"/>
                  </a:cxn>
                  <a:cxn ang="0">
                    <a:pos x="0" y="2680"/>
                  </a:cxn>
                  <a:cxn ang="0">
                    <a:pos x="0" y="3629"/>
                  </a:cxn>
                </a:cxnLst>
                <a:rect l="txL" t="txT" r="txR" b="txB"/>
                <a:pathLst>
                  <a:path w="6" h="3629">
                    <a:moveTo>
                      <a:pt x="0" y="3629"/>
                    </a:moveTo>
                    <a:lnTo>
                      <a:pt x="6" y="3629"/>
                    </a:lnTo>
                    <a:lnTo>
                      <a:pt x="6" y="0"/>
                    </a:lnTo>
                    <a:lnTo>
                      <a:pt x="1" y="11"/>
                    </a:lnTo>
                    <a:lnTo>
                      <a:pt x="0" y="26"/>
                    </a:lnTo>
                    <a:lnTo>
                      <a:pt x="0" y="2680"/>
                    </a:lnTo>
                    <a:lnTo>
                      <a:pt x="0" y="3629"/>
                    </a:lnTo>
                    <a:close/>
                  </a:path>
                </a:pathLst>
              </a:custGeom>
              <a:solidFill>
                <a:srgbClr val="E43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4" name="Rectangle 749"/>
              <p:cNvSpPr/>
              <p:nvPr/>
            </p:nvSpPr>
            <p:spPr>
              <a:xfrm>
                <a:off x="2437" y="4567"/>
                <a:ext cx="8" cy="949"/>
              </a:xfrm>
              <a:prstGeom prst="rect">
                <a:avLst/>
              </a:prstGeom>
              <a:solidFill>
                <a:srgbClr val="E63100"/>
              </a:solidFill>
              <a:ln w="9525">
                <a:noFill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</a:pPr>
                <a:endParaRPr lang="zh-CN" altLang="en-US" sz="100">
                  <a:latin typeface="Arial" panose="020B0604020202020204" pitchFamily="34" charset="0"/>
                </a:endParaRPr>
              </a:p>
            </p:txBody>
          </p:sp>
          <p:sp>
            <p:nvSpPr>
              <p:cNvPr id="56255" name="Freeform 750"/>
              <p:cNvSpPr/>
              <p:nvPr/>
            </p:nvSpPr>
            <p:spPr>
              <a:xfrm>
                <a:off x="2471" y="1862"/>
                <a:ext cx="6" cy="3654"/>
              </a:xfrm>
              <a:custGeom>
                <a:avLst/>
                <a:gdLst>
                  <a:gd name="txL" fmla="*/ 0 w 6"/>
                  <a:gd name="txT" fmla="*/ 0 h 3654"/>
                  <a:gd name="txR" fmla="*/ 6 w 6"/>
                  <a:gd name="txB" fmla="*/ 3654 h 3654"/>
                </a:gdLst>
                <a:ahLst/>
                <a:cxnLst>
                  <a:cxn ang="0">
                    <a:pos x="0" y="3654"/>
                  </a:cxn>
                  <a:cxn ang="0">
                    <a:pos x="6" y="3654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654"/>
                  </a:cxn>
                </a:cxnLst>
                <a:rect l="txL" t="txT" r="txR" b="txB"/>
                <a:pathLst>
                  <a:path w="6" h="3654">
                    <a:moveTo>
                      <a:pt x="0" y="3654"/>
                    </a:moveTo>
                    <a:lnTo>
                      <a:pt x="6" y="36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654"/>
                    </a:lnTo>
                    <a:close/>
                  </a:path>
                </a:pathLst>
              </a:custGeom>
              <a:solidFill>
                <a:srgbClr val="E03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6" name="Freeform 751"/>
              <p:cNvSpPr/>
              <p:nvPr/>
            </p:nvSpPr>
            <p:spPr>
              <a:xfrm>
                <a:off x="2465" y="1865"/>
                <a:ext cx="6" cy="3651"/>
              </a:xfrm>
              <a:custGeom>
                <a:avLst/>
                <a:gdLst>
                  <a:gd name="txL" fmla="*/ 0 w 6"/>
                  <a:gd name="txT" fmla="*/ 0 h 3651"/>
                  <a:gd name="txR" fmla="*/ 6 w 6"/>
                  <a:gd name="txB" fmla="*/ 3651 h 3651"/>
                </a:gdLst>
                <a:ahLst/>
                <a:cxnLst>
                  <a:cxn ang="0">
                    <a:pos x="0" y="3651"/>
                  </a:cxn>
                  <a:cxn ang="0">
                    <a:pos x="6" y="3651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3651"/>
                  </a:cxn>
                </a:cxnLst>
                <a:rect l="txL" t="txT" r="txR" b="txB"/>
                <a:pathLst>
                  <a:path w="6" h="3651">
                    <a:moveTo>
                      <a:pt x="0" y="3651"/>
                    </a:moveTo>
                    <a:lnTo>
                      <a:pt x="6" y="365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3651"/>
                    </a:lnTo>
                    <a:close/>
                  </a:path>
                </a:pathLst>
              </a:custGeom>
              <a:solidFill>
                <a:srgbClr val="E13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7" name="Freeform 752"/>
              <p:cNvSpPr/>
              <p:nvPr/>
            </p:nvSpPr>
            <p:spPr>
              <a:xfrm>
                <a:off x="2457" y="1870"/>
                <a:ext cx="8" cy="3646"/>
              </a:xfrm>
              <a:custGeom>
                <a:avLst/>
                <a:gdLst>
                  <a:gd name="txL" fmla="*/ 0 w 8"/>
                  <a:gd name="txT" fmla="*/ 0 h 3646"/>
                  <a:gd name="txR" fmla="*/ 8 w 8"/>
                  <a:gd name="txB" fmla="*/ 3646 h 3646"/>
                </a:gdLst>
                <a:ahLst/>
                <a:cxnLst>
                  <a:cxn ang="0">
                    <a:pos x="6" y="3646"/>
                  </a:cxn>
                  <a:cxn ang="0">
                    <a:pos x="8" y="3646"/>
                  </a:cxn>
                  <a:cxn ang="0">
                    <a:pos x="8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3646"/>
                  </a:cxn>
                  <a:cxn ang="0">
                    <a:pos x="6" y="3646"/>
                  </a:cxn>
                </a:cxnLst>
                <a:rect l="txL" t="txT" r="txR" b="txB"/>
                <a:pathLst>
                  <a:path w="8" h="3646">
                    <a:moveTo>
                      <a:pt x="6" y="3646"/>
                    </a:moveTo>
                    <a:lnTo>
                      <a:pt x="8" y="3646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3646"/>
                    </a:lnTo>
                    <a:lnTo>
                      <a:pt x="6" y="3646"/>
                    </a:lnTo>
                    <a:close/>
                  </a:path>
                </a:pathLst>
              </a:custGeom>
              <a:solidFill>
                <a:srgbClr val="E13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8" name="Freeform 753"/>
              <p:cNvSpPr/>
              <p:nvPr/>
            </p:nvSpPr>
            <p:spPr>
              <a:xfrm>
                <a:off x="2472" y="-2557"/>
                <a:ext cx="45" cy="8073"/>
              </a:xfrm>
              <a:custGeom>
                <a:avLst/>
                <a:gdLst>
                  <a:gd name="txL" fmla="*/ 0 w 6"/>
                  <a:gd name="txT" fmla="*/ 0 h 3639"/>
                  <a:gd name="txR" fmla="*/ 6 w 6"/>
                  <a:gd name="txB" fmla="*/ 3639 h 3639"/>
                </a:gdLst>
                <a:ahLst/>
                <a:cxnLst>
                  <a:cxn ang="0">
                    <a:pos x="0" y="2135081"/>
                  </a:cxn>
                  <a:cxn ang="0">
                    <a:pos x="60158535" y="2135081"/>
                  </a:cxn>
                  <a:cxn ang="0">
                    <a:pos x="60158535" y="0"/>
                  </a:cxn>
                  <a:cxn ang="0">
                    <a:pos x="0" y="5861"/>
                  </a:cxn>
                  <a:cxn ang="0">
                    <a:pos x="0" y="2135081"/>
                  </a:cxn>
                </a:cxnLst>
                <a:rect l="txL" t="txT" r="txR" b="txB"/>
                <a:pathLst>
                  <a:path w="6" h="3639">
                    <a:moveTo>
                      <a:pt x="0" y="3639"/>
                    </a:moveTo>
                    <a:lnTo>
                      <a:pt x="6" y="3639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3639"/>
                    </a:lnTo>
                    <a:close/>
                  </a:path>
                </a:pathLst>
              </a:custGeom>
              <a:solidFill>
                <a:srgbClr val="E33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59" name="Freeform 754"/>
              <p:cNvSpPr/>
              <p:nvPr/>
            </p:nvSpPr>
            <p:spPr>
              <a:xfrm>
                <a:off x="2483" y="1857"/>
                <a:ext cx="8" cy="3659"/>
              </a:xfrm>
              <a:custGeom>
                <a:avLst/>
                <a:gdLst>
                  <a:gd name="txL" fmla="*/ 0 w 8"/>
                  <a:gd name="txT" fmla="*/ 0 h 3659"/>
                  <a:gd name="txR" fmla="*/ 8 w 8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8" y="3659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3659"/>
                  </a:cxn>
                </a:cxnLst>
                <a:rect l="txL" t="txT" r="txR" b="tx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E4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0" name="Rectangle 755"/>
              <p:cNvSpPr/>
              <p:nvPr/>
            </p:nvSpPr>
            <p:spPr>
              <a:xfrm>
                <a:off x="2491" y="1857"/>
                <a:ext cx="6" cy="3659"/>
              </a:xfrm>
              <a:prstGeom prst="rect">
                <a:avLst/>
              </a:prstGeom>
              <a:solidFill>
                <a:srgbClr val="DD4300"/>
              </a:solidFill>
              <a:ln w="9525">
                <a:noFill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</a:pPr>
                <a:endParaRPr lang="zh-CN" altLang="en-US" sz="100">
                  <a:latin typeface="Arial" panose="020B0604020202020204" pitchFamily="34" charset="0"/>
                </a:endParaRPr>
              </a:p>
            </p:txBody>
          </p:sp>
          <p:sp>
            <p:nvSpPr>
              <p:cNvPr id="56261" name="Freeform 756"/>
              <p:cNvSpPr/>
              <p:nvPr/>
            </p:nvSpPr>
            <p:spPr>
              <a:xfrm>
                <a:off x="2511" y="1858"/>
                <a:ext cx="6" cy="3658"/>
              </a:xfrm>
              <a:custGeom>
                <a:avLst/>
                <a:gdLst>
                  <a:gd name="txL" fmla="*/ 0 w 6"/>
                  <a:gd name="txT" fmla="*/ 0 h 3658"/>
                  <a:gd name="txR" fmla="*/ 6 w 6"/>
                  <a:gd name="txB" fmla="*/ 3658 h 3658"/>
                </a:gdLst>
                <a:ahLst/>
                <a:cxnLst>
                  <a:cxn ang="0">
                    <a:pos x="0" y="3658"/>
                  </a:cxn>
                  <a:cxn ang="0">
                    <a:pos x="6" y="3658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3658"/>
                  </a:cxn>
                </a:cxnLst>
                <a:rect l="txL" t="txT" r="txR" b="tx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A4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2" name="Freeform 757"/>
              <p:cNvSpPr/>
              <p:nvPr/>
            </p:nvSpPr>
            <p:spPr>
              <a:xfrm>
                <a:off x="2503" y="1857"/>
                <a:ext cx="8" cy="3659"/>
              </a:xfrm>
              <a:custGeom>
                <a:avLst/>
                <a:gdLst>
                  <a:gd name="txL" fmla="*/ 0 w 8"/>
                  <a:gd name="txT" fmla="*/ 0 h 3659"/>
                  <a:gd name="txR" fmla="*/ 8 w 8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8" y="3659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0" y="3659"/>
                  </a:cxn>
                </a:cxnLst>
                <a:rect l="txL" t="txT" r="txR" b="tx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B4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3" name="Freeform 758"/>
              <p:cNvSpPr/>
              <p:nvPr/>
            </p:nvSpPr>
            <p:spPr>
              <a:xfrm>
                <a:off x="2497" y="1857"/>
                <a:ext cx="6" cy="3659"/>
              </a:xfrm>
              <a:custGeom>
                <a:avLst/>
                <a:gdLst>
                  <a:gd name="txL" fmla="*/ 0 w 6"/>
                  <a:gd name="txT" fmla="*/ 0 h 3659"/>
                  <a:gd name="txR" fmla="*/ 6 w 6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6" y="3659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659"/>
                  </a:cxn>
                </a:cxnLst>
                <a:rect l="txL" t="txT" r="txR" b="txB"/>
                <a:pathLst>
                  <a:path w="6" h="3659">
                    <a:moveTo>
                      <a:pt x="0" y="3659"/>
                    </a:moveTo>
                    <a:lnTo>
                      <a:pt x="6" y="3659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C45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4" name="Freeform 759"/>
              <p:cNvSpPr/>
              <p:nvPr/>
            </p:nvSpPr>
            <p:spPr>
              <a:xfrm>
                <a:off x="2477" y="-516"/>
                <a:ext cx="44" cy="6032"/>
              </a:xfrm>
              <a:custGeom>
                <a:avLst/>
                <a:gdLst>
                  <a:gd name="txL" fmla="*/ 0 w 6"/>
                  <a:gd name="txT" fmla="*/ 0 h 3658"/>
                  <a:gd name="txR" fmla="*/ 6 w 6"/>
                  <a:gd name="txB" fmla="*/ 3658 h 3658"/>
                </a:gdLst>
                <a:ahLst/>
                <a:cxnLst>
                  <a:cxn ang="0">
                    <a:pos x="0" y="199981"/>
                  </a:cxn>
                  <a:cxn ang="0">
                    <a:pos x="50243556" y="199981"/>
                  </a:cxn>
                  <a:cxn ang="0">
                    <a:pos x="50243556" y="0"/>
                  </a:cxn>
                  <a:cxn ang="0">
                    <a:pos x="0" y="242"/>
                  </a:cxn>
                  <a:cxn ang="0">
                    <a:pos x="0" y="199981"/>
                  </a:cxn>
                </a:cxnLst>
                <a:rect l="txL" t="txT" r="txR" b="tx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F3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5" name="Freeform 760"/>
              <p:cNvSpPr/>
              <p:nvPr/>
            </p:nvSpPr>
            <p:spPr>
              <a:xfrm>
                <a:off x="2431" y="4567"/>
                <a:ext cx="6" cy="949"/>
              </a:xfrm>
              <a:custGeom>
                <a:avLst/>
                <a:gdLst>
                  <a:gd name="txL" fmla="*/ 0 w 6"/>
                  <a:gd name="txT" fmla="*/ 0 h 949"/>
                  <a:gd name="txR" fmla="*/ 6 w 6"/>
                  <a:gd name="txB" fmla="*/ 949 h 949"/>
                </a:gdLst>
                <a:ahLst/>
                <a:cxnLst>
                  <a:cxn ang="0">
                    <a:pos x="0" y="949"/>
                  </a:cxn>
                  <a:cxn ang="0">
                    <a:pos x="6" y="949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49"/>
                  </a:cxn>
                </a:cxnLst>
                <a:rect l="txL" t="txT" r="txR" b="txB"/>
                <a:pathLst>
                  <a:path w="6" h="949">
                    <a:moveTo>
                      <a:pt x="0" y="949"/>
                    </a:moveTo>
                    <a:lnTo>
                      <a:pt x="6" y="949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49"/>
                    </a:lnTo>
                    <a:close/>
                  </a:path>
                </a:pathLst>
              </a:custGeom>
              <a:solidFill>
                <a:srgbClr val="E72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6" name="Freeform 761"/>
              <p:cNvSpPr/>
              <p:nvPr/>
            </p:nvSpPr>
            <p:spPr>
              <a:xfrm>
                <a:off x="2363" y="4630"/>
                <a:ext cx="6" cy="858"/>
              </a:xfrm>
              <a:custGeom>
                <a:avLst/>
                <a:gdLst>
                  <a:gd name="txL" fmla="*/ 0 w 6"/>
                  <a:gd name="txT" fmla="*/ 0 h 858"/>
                  <a:gd name="txR" fmla="*/ 6 w 6"/>
                  <a:gd name="txB" fmla="*/ 858 h 858"/>
                </a:gdLst>
                <a:ahLst/>
                <a:cxnLst>
                  <a:cxn ang="0">
                    <a:pos x="0" y="851"/>
                  </a:cxn>
                  <a:cxn ang="0">
                    <a:pos x="6" y="85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51"/>
                  </a:cxn>
                </a:cxnLst>
                <a:rect l="txL" t="txT" r="txR" b="txB"/>
                <a:pathLst>
                  <a:path w="6" h="858">
                    <a:moveTo>
                      <a:pt x="0" y="851"/>
                    </a:moveTo>
                    <a:lnTo>
                      <a:pt x="6" y="85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F11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7" name="Freeform 762"/>
              <p:cNvSpPr/>
              <p:nvPr/>
            </p:nvSpPr>
            <p:spPr>
              <a:xfrm>
                <a:off x="2357" y="4636"/>
                <a:ext cx="6" cy="845"/>
              </a:xfrm>
              <a:custGeom>
                <a:avLst/>
                <a:gdLst>
                  <a:gd name="txL" fmla="*/ 0 w 6"/>
                  <a:gd name="txT" fmla="*/ 0 h 845"/>
                  <a:gd name="txR" fmla="*/ 6 w 6"/>
                  <a:gd name="txB" fmla="*/ 845 h 845"/>
                </a:gdLst>
                <a:ahLst/>
                <a:cxnLst>
                  <a:cxn ang="0">
                    <a:pos x="0" y="836"/>
                  </a:cxn>
                  <a:cxn ang="0">
                    <a:pos x="6" y="84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836"/>
                  </a:cxn>
                </a:cxnLst>
                <a:rect l="txL" t="txT" r="txR" b="txB"/>
                <a:pathLst>
                  <a:path w="6" h="845">
                    <a:moveTo>
                      <a:pt x="0" y="836"/>
                    </a:moveTo>
                    <a:lnTo>
                      <a:pt x="6" y="84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rgbClr val="F31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8" name="Freeform 763"/>
              <p:cNvSpPr/>
              <p:nvPr/>
            </p:nvSpPr>
            <p:spPr>
              <a:xfrm>
                <a:off x="2351" y="4641"/>
                <a:ext cx="6" cy="831"/>
              </a:xfrm>
              <a:custGeom>
                <a:avLst/>
                <a:gdLst>
                  <a:gd name="txL" fmla="*/ 0 w 6"/>
                  <a:gd name="txT" fmla="*/ 0 h 831"/>
                  <a:gd name="txR" fmla="*/ 6 w 6"/>
                  <a:gd name="txB" fmla="*/ 831 h 831"/>
                </a:gdLst>
                <a:ahLst/>
                <a:cxnLst>
                  <a:cxn ang="0">
                    <a:pos x="0" y="819"/>
                  </a:cxn>
                  <a:cxn ang="0">
                    <a:pos x="6" y="831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19"/>
                  </a:cxn>
                </a:cxnLst>
                <a:rect l="txL" t="txT" r="txR" b="txB"/>
                <a:pathLst>
                  <a:path w="6" h="831">
                    <a:moveTo>
                      <a:pt x="0" y="819"/>
                    </a:moveTo>
                    <a:lnTo>
                      <a:pt x="6" y="83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19"/>
                    </a:lnTo>
                    <a:close/>
                  </a:path>
                </a:pathLst>
              </a:custGeom>
              <a:solidFill>
                <a:srgbClr val="F415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69" name="Freeform 764"/>
              <p:cNvSpPr/>
              <p:nvPr/>
            </p:nvSpPr>
            <p:spPr>
              <a:xfrm>
                <a:off x="2343" y="4647"/>
                <a:ext cx="8" cy="813"/>
              </a:xfrm>
              <a:custGeom>
                <a:avLst/>
                <a:gdLst>
                  <a:gd name="txL" fmla="*/ 0 w 8"/>
                  <a:gd name="txT" fmla="*/ 0 h 813"/>
                  <a:gd name="txR" fmla="*/ 8 w 8"/>
                  <a:gd name="txB" fmla="*/ 813 h 813"/>
                </a:gdLst>
                <a:ahLst/>
                <a:cxnLst>
                  <a:cxn ang="0">
                    <a:pos x="0" y="794"/>
                  </a:cxn>
                  <a:cxn ang="0">
                    <a:pos x="3" y="803"/>
                  </a:cxn>
                  <a:cxn ang="0">
                    <a:pos x="8" y="813"/>
                  </a:cxn>
                  <a:cxn ang="0">
                    <a:pos x="8" y="0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0" y="794"/>
                  </a:cxn>
                </a:cxnLst>
                <a:rect l="txL" t="txT" r="txR" b="txB"/>
                <a:pathLst>
                  <a:path w="8" h="813">
                    <a:moveTo>
                      <a:pt x="0" y="794"/>
                    </a:moveTo>
                    <a:lnTo>
                      <a:pt x="3" y="803"/>
                    </a:lnTo>
                    <a:lnTo>
                      <a:pt x="8" y="81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F51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0" name="Freeform 765"/>
              <p:cNvSpPr/>
              <p:nvPr/>
            </p:nvSpPr>
            <p:spPr>
              <a:xfrm>
                <a:off x="2337" y="4655"/>
                <a:ext cx="6" cy="786"/>
              </a:xfrm>
              <a:custGeom>
                <a:avLst/>
                <a:gdLst>
                  <a:gd name="txL" fmla="*/ 0 w 6"/>
                  <a:gd name="txT" fmla="*/ 0 h 786"/>
                  <a:gd name="txR" fmla="*/ 6 w 6"/>
                  <a:gd name="txB" fmla="*/ 786 h 786"/>
                </a:gdLst>
                <a:ahLst/>
                <a:cxnLst>
                  <a:cxn ang="0">
                    <a:pos x="2" y="761"/>
                  </a:cxn>
                  <a:cxn ang="0">
                    <a:pos x="6" y="78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733"/>
                  </a:cxn>
                  <a:cxn ang="0">
                    <a:pos x="2" y="761"/>
                  </a:cxn>
                </a:cxnLst>
                <a:rect l="txL" t="txT" r="txR" b="txB"/>
                <a:pathLst>
                  <a:path w="6" h="786">
                    <a:moveTo>
                      <a:pt x="2" y="761"/>
                    </a:moveTo>
                    <a:lnTo>
                      <a:pt x="6" y="78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733"/>
                    </a:lnTo>
                    <a:lnTo>
                      <a:pt x="2" y="761"/>
                    </a:lnTo>
                    <a:close/>
                  </a:path>
                </a:pathLst>
              </a:custGeom>
              <a:solidFill>
                <a:srgbClr val="F61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1" name="Freeform 766"/>
              <p:cNvSpPr/>
              <p:nvPr/>
            </p:nvSpPr>
            <p:spPr>
              <a:xfrm>
                <a:off x="2331" y="4661"/>
                <a:ext cx="6" cy="727"/>
              </a:xfrm>
              <a:custGeom>
                <a:avLst/>
                <a:gdLst>
                  <a:gd name="txL" fmla="*/ 0 w 6"/>
                  <a:gd name="txT" fmla="*/ 0 h 727"/>
                  <a:gd name="txR" fmla="*/ 6 w 6"/>
                  <a:gd name="txB" fmla="*/ 727 h 727"/>
                </a:gdLst>
                <a:ahLst/>
                <a:cxnLst>
                  <a:cxn ang="0">
                    <a:pos x="0" y="660"/>
                  </a:cxn>
                  <a:cxn ang="0">
                    <a:pos x="6" y="727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660"/>
                  </a:cxn>
                </a:cxnLst>
                <a:rect l="txL" t="txT" r="txR" b="txB"/>
                <a:pathLst>
                  <a:path w="6" h="727">
                    <a:moveTo>
                      <a:pt x="0" y="660"/>
                    </a:moveTo>
                    <a:lnTo>
                      <a:pt x="6" y="72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F70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2" name="Freeform 767"/>
              <p:cNvSpPr/>
              <p:nvPr/>
            </p:nvSpPr>
            <p:spPr>
              <a:xfrm>
                <a:off x="2323" y="4668"/>
                <a:ext cx="8" cy="653"/>
              </a:xfrm>
              <a:custGeom>
                <a:avLst/>
                <a:gdLst>
                  <a:gd name="txL" fmla="*/ 0 w 8"/>
                  <a:gd name="txT" fmla="*/ 0 h 653"/>
                  <a:gd name="txR" fmla="*/ 8 w 8"/>
                  <a:gd name="txB" fmla="*/ 653 h 653"/>
                </a:gdLst>
                <a:ahLst/>
                <a:cxnLst>
                  <a:cxn ang="0">
                    <a:pos x="0" y="585"/>
                  </a:cxn>
                  <a:cxn ang="0">
                    <a:pos x="8" y="653"/>
                  </a:cxn>
                  <a:cxn ang="0">
                    <a:pos x="8" y="0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0" y="585"/>
                  </a:cxn>
                </a:cxnLst>
                <a:rect l="txL" t="txT" r="txR" b="txB"/>
                <a:pathLst>
                  <a:path w="8" h="653">
                    <a:moveTo>
                      <a:pt x="0" y="585"/>
                    </a:moveTo>
                    <a:lnTo>
                      <a:pt x="8" y="65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F80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3" name="Freeform 768"/>
              <p:cNvSpPr/>
              <p:nvPr/>
            </p:nvSpPr>
            <p:spPr>
              <a:xfrm>
                <a:off x="2369" y="4622"/>
                <a:ext cx="8" cy="874"/>
              </a:xfrm>
              <a:custGeom>
                <a:avLst/>
                <a:gdLst>
                  <a:gd name="txL" fmla="*/ 0 w 8"/>
                  <a:gd name="txT" fmla="*/ 0 h 874"/>
                  <a:gd name="txR" fmla="*/ 8 w 8"/>
                  <a:gd name="txB" fmla="*/ 874 h 874"/>
                </a:gdLst>
                <a:ahLst/>
                <a:cxnLst>
                  <a:cxn ang="0">
                    <a:pos x="0" y="866"/>
                  </a:cxn>
                  <a:cxn ang="0">
                    <a:pos x="8" y="874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66"/>
                  </a:cxn>
                </a:cxnLst>
                <a:rect l="txL" t="txT" r="txR" b="txB"/>
                <a:pathLst>
                  <a:path w="8" h="874">
                    <a:moveTo>
                      <a:pt x="0" y="866"/>
                    </a:moveTo>
                    <a:lnTo>
                      <a:pt x="8" y="87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F01C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4" name="Freeform 769"/>
              <p:cNvSpPr/>
              <p:nvPr/>
            </p:nvSpPr>
            <p:spPr>
              <a:xfrm>
                <a:off x="2311" y="4686"/>
                <a:ext cx="6" cy="499"/>
              </a:xfrm>
              <a:custGeom>
                <a:avLst/>
                <a:gdLst>
                  <a:gd name="txL" fmla="*/ 0 w 6"/>
                  <a:gd name="txT" fmla="*/ 0 h 499"/>
                  <a:gd name="txR" fmla="*/ 6 w 6"/>
                  <a:gd name="txB" fmla="*/ 499 h 499"/>
                </a:gdLst>
                <a:ahLst/>
                <a:cxnLst>
                  <a:cxn ang="0">
                    <a:pos x="0" y="431"/>
                  </a:cxn>
                  <a:cxn ang="0">
                    <a:pos x="6" y="499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431"/>
                  </a:cxn>
                </a:cxnLst>
                <a:rect l="txL" t="txT" r="txR" b="txB"/>
                <a:pathLst>
                  <a:path w="6" h="499">
                    <a:moveTo>
                      <a:pt x="0" y="431"/>
                    </a:moveTo>
                    <a:lnTo>
                      <a:pt x="6" y="499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FA0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5" name="Freeform 770"/>
              <p:cNvSpPr/>
              <p:nvPr/>
            </p:nvSpPr>
            <p:spPr>
              <a:xfrm>
                <a:off x="2297" y="4705"/>
                <a:ext cx="6" cy="345"/>
              </a:xfrm>
              <a:custGeom>
                <a:avLst/>
                <a:gdLst>
                  <a:gd name="txL" fmla="*/ 0 w 6"/>
                  <a:gd name="txT" fmla="*/ 0 h 345"/>
                  <a:gd name="txR" fmla="*/ 6 w 6"/>
                  <a:gd name="txB" fmla="*/ 345 h 345"/>
                </a:gdLst>
                <a:ahLst/>
                <a:cxnLst>
                  <a:cxn ang="0">
                    <a:pos x="0" y="277"/>
                  </a:cxn>
                  <a:cxn ang="0">
                    <a:pos x="6" y="345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277"/>
                  </a:cxn>
                </a:cxnLst>
                <a:rect l="txL" t="txT" r="txR" b="txB"/>
                <a:pathLst>
                  <a:path w="6" h="345">
                    <a:moveTo>
                      <a:pt x="0" y="277"/>
                    </a:moveTo>
                    <a:lnTo>
                      <a:pt x="6" y="345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C0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6" name="Freeform 771"/>
              <p:cNvSpPr/>
              <p:nvPr/>
            </p:nvSpPr>
            <p:spPr>
              <a:xfrm>
                <a:off x="2303" y="4693"/>
                <a:ext cx="8" cy="424"/>
              </a:xfrm>
              <a:custGeom>
                <a:avLst/>
                <a:gdLst>
                  <a:gd name="txL" fmla="*/ 0 w 8"/>
                  <a:gd name="txT" fmla="*/ 0 h 424"/>
                  <a:gd name="txR" fmla="*/ 8 w 8"/>
                  <a:gd name="txB" fmla="*/ 424 h 424"/>
                </a:gdLst>
                <a:ahLst/>
                <a:cxnLst>
                  <a:cxn ang="0">
                    <a:pos x="0" y="357"/>
                  </a:cxn>
                  <a:cxn ang="0">
                    <a:pos x="8" y="424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0" y="357"/>
                  </a:cxn>
                </a:cxnLst>
                <a:rect l="txL" t="txT" r="txR" b="txB"/>
                <a:pathLst>
                  <a:path w="8" h="422">
                    <a:moveTo>
                      <a:pt x="0" y="357"/>
                    </a:moveTo>
                    <a:lnTo>
                      <a:pt x="8" y="42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FB0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7" name="Freeform 772"/>
              <p:cNvSpPr/>
              <p:nvPr/>
            </p:nvSpPr>
            <p:spPr>
              <a:xfrm>
                <a:off x="2277" y="4715"/>
                <a:ext cx="20" cy="267"/>
              </a:xfrm>
              <a:custGeom>
                <a:avLst/>
                <a:gdLst>
                  <a:gd name="txL" fmla="*/ 0 w 20"/>
                  <a:gd name="txT" fmla="*/ 0 h 267"/>
                  <a:gd name="txR" fmla="*/ 20 w 20"/>
                  <a:gd name="txB" fmla="*/ 267 h 267"/>
                </a:gdLst>
                <a:ahLst/>
                <a:cxnLst>
                  <a:cxn ang="0">
                    <a:pos x="20" y="0"/>
                  </a:cxn>
                  <a:cxn ang="0">
                    <a:pos x="15" y="10"/>
                  </a:cxn>
                  <a:cxn ang="0">
                    <a:pos x="7" y="23"/>
                  </a:cxn>
                  <a:cxn ang="0">
                    <a:pos x="4" y="38"/>
                  </a:cxn>
                  <a:cxn ang="0">
                    <a:pos x="0" y="51"/>
                  </a:cxn>
                  <a:cxn ang="0">
                    <a:pos x="0" y="65"/>
                  </a:cxn>
                  <a:cxn ang="0">
                    <a:pos x="20" y="267"/>
                  </a:cxn>
                  <a:cxn ang="0">
                    <a:pos x="20" y="0"/>
                  </a:cxn>
                </a:cxnLst>
                <a:rect l="txL" t="txT" r="txR" b="txB"/>
                <a:pathLst>
                  <a:path w="20" h="267">
                    <a:moveTo>
                      <a:pt x="20" y="0"/>
                    </a:moveTo>
                    <a:lnTo>
                      <a:pt x="15" y="10"/>
                    </a:lnTo>
                    <a:lnTo>
                      <a:pt x="7" y="23"/>
                    </a:lnTo>
                    <a:lnTo>
                      <a:pt x="4" y="38"/>
                    </a:lnTo>
                    <a:lnTo>
                      <a:pt x="0" y="51"/>
                    </a:lnTo>
                    <a:lnTo>
                      <a:pt x="0" y="65"/>
                    </a:lnTo>
                    <a:lnTo>
                      <a:pt x="20" y="26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02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8" name="Freeform 773"/>
              <p:cNvSpPr/>
              <p:nvPr/>
            </p:nvSpPr>
            <p:spPr>
              <a:xfrm>
                <a:off x="2317" y="4677"/>
                <a:ext cx="6" cy="576"/>
              </a:xfrm>
              <a:custGeom>
                <a:avLst/>
                <a:gdLst>
                  <a:gd name="txL" fmla="*/ 0 w 6"/>
                  <a:gd name="txT" fmla="*/ 0 h 576"/>
                  <a:gd name="txR" fmla="*/ 6 w 6"/>
                  <a:gd name="txB" fmla="*/ 576 h 576"/>
                </a:gdLst>
                <a:ahLst/>
                <a:cxnLst>
                  <a:cxn ang="0">
                    <a:pos x="6" y="0"/>
                  </a:cxn>
                  <a:cxn ang="0">
                    <a:pos x="0" y="9"/>
                  </a:cxn>
                  <a:cxn ang="0">
                    <a:pos x="0" y="508"/>
                  </a:cxn>
                  <a:cxn ang="0">
                    <a:pos x="6" y="576"/>
                  </a:cxn>
                  <a:cxn ang="0">
                    <a:pos x="6" y="0"/>
                  </a:cxn>
                </a:cxnLst>
                <a:rect l="txL" t="txT" r="txR" b="txB"/>
                <a:pathLst>
                  <a:path w="6" h="576">
                    <a:moveTo>
                      <a:pt x="6" y="0"/>
                    </a:moveTo>
                    <a:lnTo>
                      <a:pt x="0" y="9"/>
                    </a:lnTo>
                    <a:lnTo>
                      <a:pt x="0" y="508"/>
                    </a:lnTo>
                    <a:lnTo>
                      <a:pt x="6" y="5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0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79" name="Freeform 774"/>
              <p:cNvSpPr/>
              <p:nvPr/>
            </p:nvSpPr>
            <p:spPr>
              <a:xfrm>
                <a:off x="2517" y="1862"/>
                <a:ext cx="6" cy="3654"/>
              </a:xfrm>
              <a:custGeom>
                <a:avLst/>
                <a:gdLst>
                  <a:gd name="txL" fmla="*/ 0 w 6"/>
                  <a:gd name="txT" fmla="*/ 0 h 3654"/>
                  <a:gd name="txR" fmla="*/ 6 w 6"/>
                  <a:gd name="txB" fmla="*/ 3654 h 3654"/>
                </a:gdLst>
                <a:ahLst/>
                <a:cxnLst>
                  <a:cxn ang="0">
                    <a:pos x="0" y="0"/>
                  </a:cxn>
                  <a:cxn ang="0">
                    <a:pos x="0" y="3654"/>
                  </a:cxn>
                  <a:cxn ang="0">
                    <a:pos x="6" y="3654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txL" t="txT" r="txR" b="txB"/>
                <a:pathLst>
                  <a:path w="6" h="3654">
                    <a:moveTo>
                      <a:pt x="0" y="0"/>
                    </a:moveTo>
                    <a:lnTo>
                      <a:pt x="0" y="3654"/>
                    </a:lnTo>
                    <a:lnTo>
                      <a:pt x="6" y="365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4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0" name="Freeform 775"/>
              <p:cNvSpPr/>
              <p:nvPr/>
            </p:nvSpPr>
            <p:spPr>
              <a:xfrm>
                <a:off x="2472" y="-2557"/>
                <a:ext cx="95" cy="8073"/>
              </a:xfrm>
              <a:custGeom>
                <a:avLst/>
                <a:gdLst>
                  <a:gd name="txL" fmla="*/ 0 w 8"/>
                  <a:gd name="txT" fmla="*/ 0 h 3651"/>
                  <a:gd name="txR" fmla="*/ 8 w 8"/>
                  <a:gd name="txB" fmla="*/ 3651 h 3651"/>
                </a:gdLst>
                <a:ahLst/>
                <a:cxnLst>
                  <a:cxn ang="0">
                    <a:pos x="2147483647" y="2802"/>
                  </a:cxn>
                  <a:cxn ang="0">
                    <a:pos x="0" y="0"/>
                  </a:cxn>
                  <a:cxn ang="0">
                    <a:pos x="0" y="2086443"/>
                  </a:cxn>
                  <a:cxn ang="0">
                    <a:pos x="2147483647" y="2086443"/>
                  </a:cxn>
                  <a:cxn ang="0">
                    <a:pos x="2147483647" y="2802"/>
                  </a:cxn>
                </a:cxnLst>
                <a:rect l="txL" t="txT" r="txR" b="txB"/>
                <a:pathLst>
                  <a:path w="8" h="3651">
                    <a:moveTo>
                      <a:pt x="8" y="5"/>
                    </a:moveTo>
                    <a:lnTo>
                      <a:pt x="0" y="0"/>
                    </a:lnTo>
                    <a:lnTo>
                      <a:pt x="0" y="3651"/>
                    </a:lnTo>
                    <a:lnTo>
                      <a:pt x="8" y="365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74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1" name="Freeform 776"/>
              <p:cNvSpPr/>
              <p:nvPr/>
            </p:nvSpPr>
            <p:spPr>
              <a:xfrm>
                <a:off x="2531" y="1870"/>
                <a:ext cx="6" cy="3646"/>
              </a:xfrm>
              <a:custGeom>
                <a:avLst/>
                <a:gdLst>
                  <a:gd name="txL" fmla="*/ 0 w 6"/>
                  <a:gd name="txT" fmla="*/ 0 h 3646"/>
                  <a:gd name="txR" fmla="*/ 6 w 6"/>
                  <a:gd name="txB" fmla="*/ 3646 h 3646"/>
                </a:gdLst>
                <a:ahLst/>
                <a:cxnLst>
                  <a:cxn ang="0">
                    <a:pos x="6" y="7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3646"/>
                  </a:cxn>
                  <a:cxn ang="0">
                    <a:pos x="6" y="3646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3646">
                    <a:moveTo>
                      <a:pt x="6" y="7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3646"/>
                    </a:lnTo>
                    <a:lnTo>
                      <a:pt x="6" y="364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65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2" name="Freeform 777"/>
              <p:cNvSpPr/>
              <p:nvPr/>
            </p:nvSpPr>
            <p:spPr>
              <a:xfrm>
                <a:off x="2543" y="1888"/>
                <a:ext cx="7" cy="3628"/>
              </a:xfrm>
              <a:custGeom>
                <a:avLst/>
                <a:gdLst>
                  <a:gd name="txL" fmla="*/ 0 w 7"/>
                  <a:gd name="txT" fmla="*/ 0 h 3628"/>
                  <a:gd name="txR" fmla="*/ 7 w 7"/>
                  <a:gd name="txB" fmla="*/ 3628 h 3628"/>
                </a:gdLst>
                <a:ahLst/>
                <a:cxnLst>
                  <a:cxn ang="0">
                    <a:pos x="7" y="24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3628"/>
                  </a:cxn>
                  <a:cxn ang="0">
                    <a:pos x="7" y="3628"/>
                  </a:cxn>
                  <a:cxn ang="0">
                    <a:pos x="7" y="2673"/>
                  </a:cxn>
                  <a:cxn ang="0">
                    <a:pos x="7" y="24"/>
                  </a:cxn>
                </a:cxnLst>
                <a:rect l="txL" t="txT" r="txR" b="txB"/>
                <a:pathLst>
                  <a:path w="7" h="3627">
                    <a:moveTo>
                      <a:pt x="7" y="24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0" y="3628"/>
                    </a:lnTo>
                    <a:lnTo>
                      <a:pt x="7" y="3628"/>
                    </a:lnTo>
                    <a:lnTo>
                      <a:pt x="7" y="267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D45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3" name="Freeform 778"/>
              <p:cNvSpPr/>
              <p:nvPr/>
            </p:nvSpPr>
            <p:spPr>
              <a:xfrm flipH="1">
                <a:off x="2427" y="-2557"/>
                <a:ext cx="90" cy="8073"/>
              </a:xfrm>
              <a:custGeom>
                <a:avLst/>
                <a:gdLst>
                  <a:gd name="txL" fmla="*/ 0 w 6"/>
                  <a:gd name="txT" fmla="*/ 0 h 3639"/>
                  <a:gd name="txR" fmla="*/ 6 w 6"/>
                  <a:gd name="txB" fmla="*/ 3639 h 3639"/>
                </a:gdLst>
                <a:ahLst/>
                <a:cxnLst>
                  <a:cxn ang="0">
                    <a:pos x="2147483647" y="6345"/>
                  </a:cxn>
                  <a:cxn ang="0">
                    <a:pos x="0" y="0"/>
                  </a:cxn>
                  <a:cxn ang="0">
                    <a:pos x="0" y="2135081"/>
                  </a:cxn>
                  <a:cxn ang="0">
                    <a:pos x="2147483647" y="2135081"/>
                  </a:cxn>
                  <a:cxn ang="0">
                    <a:pos x="2147483647" y="6345"/>
                  </a:cxn>
                </a:cxnLst>
                <a:rect l="txL" t="txT" r="txR" b="txB"/>
                <a:pathLst>
                  <a:path w="6" h="3639">
                    <a:moveTo>
                      <a:pt x="6" y="11"/>
                    </a:moveTo>
                    <a:lnTo>
                      <a:pt x="0" y="0"/>
                    </a:lnTo>
                    <a:lnTo>
                      <a:pt x="0" y="3639"/>
                    </a:lnTo>
                    <a:lnTo>
                      <a:pt x="6" y="363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D552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4" name="Freeform 779"/>
              <p:cNvSpPr/>
              <p:nvPr/>
            </p:nvSpPr>
            <p:spPr>
              <a:xfrm>
                <a:off x="2577" y="4585"/>
                <a:ext cx="7" cy="930"/>
              </a:xfrm>
              <a:custGeom>
                <a:avLst/>
                <a:gdLst>
                  <a:gd name="txL" fmla="*/ 0 w 7"/>
                  <a:gd name="txT" fmla="*/ 0 h 930"/>
                  <a:gd name="txR" fmla="*/ 7 w 7"/>
                  <a:gd name="txB" fmla="*/ 930 h 930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30"/>
                  </a:cxn>
                  <a:cxn ang="0">
                    <a:pos x="7" y="926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30">
                    <a:moveTo>
                      <a:pt x="7" y="5"/>
                    </a:moveTo>
                    <a:lnTo>
                      <a:pt x="0" y="0"/>
                    </a:lnTo>
                    <a:lnTo>
                      <a:pt x="0" y="930"/>
                    </a:lnTo>
                    <a:lnTo>
                      <a:pt x="7" y="92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F5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5" name="Freeform 780"/>
              <p:cNvSpPr/>
              <p:nvPr/>
            </p:nvSpPr>
            <p:spPr>
              <a:xfrm>
                <a:off x="2570" y="4577"/>
                <a:ext cx="7" cy="939"/>
              </a:xfrm>
              <a:custGeom>
                <a:avLst/>
                <a:gdLst>
                  <a:gd name="txL" fmla="*/ 0 w 7"/>
                  <a:gd name="txT" fmla="*/ 0 h 939"/>
                  <a:gd name="txR" fmla="*/ 7 w 7"/>
                  <a:gd name="txB" fmla="*/ 939 h 939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7" y="938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939">
                    <a:moveTo>
                      <a:pt x="7" y="8"/>
                    </a:moveTo>
                    <a:lnTo>
                      <a:pt x="0" y="0"/>
                    </a:lnTo>
                    <a:lnTo>
                      <a:pt x="0" y="939"/>
                    </a:lnTo>
                    <a:lnTo>
                      <a:pt x="7" y="93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05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6" name="Freeform 781"/>
              <p:cNvSpPr/>
              <p:nvPr/>
            </p:nvSpPr>
            <p:spPr>
              <a:xfrm>
                <a:off x="2563" y="4572"/>
                <a:ext cx="7" cy="944"/>
              </a:xfrm>
              <a:custGeom>
                <a:avLst/>
                <a:gdLst>
                  <a:gd name="txL" fmla="*/ 0 w 7"/>
                  <a:gd name="txT" fmla="*/ 0 h 944"/>
                  <a:gd name="txR" fmla="*/ 7 w 7"/>
                  <a:gd name="txB" fmla="*/ 944 h 944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44"/>
                  </a:cxn>
                  <a:cxn ang="0">
                    <a:pos x="5" y="944"/>
                  </a:cxn>
                  <a:cxn ang="0">
                    <a:pos x="7" y="944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44">
                    <a:moveTo>
                      <a:pt x="7" y="5"/>
                    </a:moveTo>
                    <a:lnTo>
                      <a:pt x="0" y="0"/>
                    </a:lnTo>
                    <a:lnTo>
                      <a:pt x="0" y="944"/>
                    </a:lnTo>
                    <a:lnTo>
                      <a:pt x="5" y="944"/>
                    </a:lnTo>
                    <a:lnTo>
                      <a:pt x="7" y="94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15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7" name="Freeform 782"/>
              <p:cNvSpPr/>
              <p:nvPr/>
            </p:nvSpPr>
            <p:spPr>
              <a:xfrm>
                <a:off x="2557" y="4566"/>
                <a:ext cx="6" cy="950"/>
              </a:xfrm>
              <a:custGeom>
                <a:avLst/>
                <a:gdLst>
                  <a:gd name="txL" fmla="*/ 0 w 6"/>
                  <a:gd name="txT" fmla="*/ 0 h 950"/>
                  <a:gd name="txR" fmla="*/ 6 w 6"/>
                  <a:gd name="txB" fmla="*/ 950 h 950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950"/>
                  </a:cxn>
                  <a:cxn ang="0">
                    <a:pos x="6" y="950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950">
                    <a:moveTo>
                      <a:pt x="6" y="6"/>
                    </a:moveTo>
                    <a:lnTo>
                      <a:pt x="0" y="0"/>
                    </a:lnTo>
                    <a:lnTo>
                      <a:pt x="0" y="950"/>
                    </a:lnTo>
                    <a:lnTo>
                      <a:pt x="6" y="95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258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8" name="Freeform 783"/>
              <p:cNvSpPr/>
              <p:nvPr/>
            </p:nvSpPr>
            <p:spPr>
              <a:xfrm>
                <a:off x="2550" y="4561"/>
                <a:ext cx="7" cy="955"/>
              </a:xfrm>
              <a:custGeom>
                <a:avLst/>
                <a:gdLst>
                  <a:gd name="txL" fmla="*/ 0 w 7"/>
                  <a:gd name="txT" fmla="*/ 0 h 955"/>
                  <a:gd name="txR" fmla="*/ 7 w 7"/>
                  <a:gd name="txB" fmla="*/ 955 h 955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55"/>
                  </a:cxn>
                  <a:cxn ang="0">
                    <a:pos x="7" y="955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55">
                    <a:moveTo>
                      <a:pt x="7" y="5"/>
                    </a:moveTo>
                    <a:lnTo>
                      <a:pt x="0" y="0"/>
                    </a:lnTo>
                    <a:lnTo>
                      <a:pt x="0" y="955"/>
                    </a:lnTo>
                    <a:lnTo>
                      <a:pt x="7" y="95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35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89" name="Freeform 784"/>
              <p:cNvSpPr/>
              <p:nvPr/>
            </p:nvSpPr>
            <p:spPr>
              <a:xfrm>
                <a:off x="2584" y="4590"/>
                <a:ext cx="6" cy="921"/>
              </a:xfrm>
              <a:custGeom>
                <a:avLst/>
                <a:gdLst>
                  <a:gd name="txL" fmla="*/ 0 w 6"/>
                  <a:gd name="txT" fmla="*/ 0 h 921"/>
                  <a:gd name="txR" fmla="*/ 6 w 6"/>
                  <a:gd name="txB" fmla="*/ 921 h 921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921"/>
                  </a:cxn>
                  <a:cxn ang="0">
                    <a:pos x="2" y="920"/>
                  </a:cxn>
                  <a:cxn ang="0">
                    <a:pos x="6" y="920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921">
                    <a:moveTo>
                      <a:pt x="6" y="6"/>
                    </a:moveTo>
                    <a:lnTo>
                      <a:pt x="0" y="0"/>
                    </a:lnTo>
                    <a:lnTo>
                      <a:pt x="0" y="921"/>
                    </a:lnTo>
                    <a:lnTo>
                      <a:pt x="2" y="920"/>
                    </a:lnTo>
                    <a:lnTo>
                      <a:pt x="6" y="92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E6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0" name="Freeform 785"/>
              <p:cNvSpPr/>
              <p:nvPr/>
            </p:nvSpPr>
            <p:spPr>
              <a:xfrm>
                <a:off x="2590" y="4596"/>
                <a:ext cx="6" cy="914"/>
              </a:xfrm>
              <a:custGeom>
                <a:avLst/>
                <a:gdLst>
                  <a:gd name="txL" fmla="*/ 0 w 6"/>
                  <a:gd name="txT" fmla="*/ 0 h 914"/>
                  <a:gd name="txR" fmla="*/ 6 w 6"/>
                  <a:gd name="txB" fmla="*/ 914 h 914"/>
                </a:gdLst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0" y="914"/>
                  </a:cxn>
                  <a:cxn ang="0">
                    <a:pos x="6" y="911"/>
                  </a:cxn>
                  <a:cxn ang="0">
                    <a:pos x="6" y="5"/>
                  </a:cxn>
                </a:cxnLst>
                <a:rect l="txL" t="txT" r="txR" b="txB"/>
                <a:pathLst>
                  <a:path w="6" h="914">
                    <a:moveTo>
                      <a:pt x="6" y="5"/>
                    </a:moveTo>
                    <a:lnTo>
                      <a:pt x="0" y="0"/>
                    </a:lnTo>
                    <a:lnTo>
                      <a:pt x="0" y="914"/>
                    </a:lnTo>
                    <a:lnTo>
                      <a:pt x="6" y="9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D6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1" name="Freeform 786"/>
              <p:cNvSpPr/>
              <p:nvPr/>
            </p:nvSpPr>
            <p:spPr>
              <a:xfrm>
                <a:off x="2664" y="4671"/>
                <a:ext cx="7" cy="741"/>
              </a:xfrm>
              <a:custGeom>
                <a:avLst/>
                <a:gdLst>
                  <a:gd name="txL" fmla="*/ 0 w 7"/>
                  <a:gd name="txT" fmla="*/ 0 h 741"/>
                  <a:gd name="txR" fmla="*/ 7 w 7"/>
                  <a:gd name="txB" fmla="*/ 741 h 741"/>
                </a:gdLst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0" y="741"/>
                  </a:cxn>
                  <a:cxn ang="0">
                    <a:pos x="7" y="721"/>
                  </a:cxn>
                  <a:cxn ang="0">
                    <a:pos x="7" y="7"/>
                  </a:cxn>
                </a:cxnLst>
                <a:rect l="txL" t="txT" r="txR" b="txB"/>
                <a:pathLst>
                  <a:path w="7" h="741">
                    <a:moveTo>
                      <a:pt x="7" y="7"/>
                    </a:moveTo>
                    <a:lnTo>
                      <a:pt x="0" y="0"/>
                    </a:lnTo>
                    <a:lnTo>
                      <a:pt x="0" y="741"/>
                    </a:lnTo>
                    <a:lnTo>
                      <a:pt x="7" y="72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2" name="Freeform 787"/>
              <p:cNvSpPr/>
              <p:nvPr/>
            </p:nvSpPr>
            <p:spPr>
              <a:xfrm>
                <a:off x="2657" y="4663"/>
                <a:ext cx="7" cy="770"/>
              </a:xfrm>
              <a:custGeom>
                <a:avLst/>
                <a:gdLst>
                  <a:gd name="txL" fmla="*/ 0 w 7"/>
                  <a:gd name="txT" fmla="*/ 0 h 770"/>
                  <a:gd name="txR" fmla="*/ 7 w 7"/>
                  <a:gd name="txB" fmla="*/ 770 h 770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770"/>
                  </a:cxn>
                  <a:cxn ang="0">
                    <a:pos x="7" y="749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770">
                    <a:moveTo>
                      <a:pt x="7" y="8"/>
                    </a:moveTo>
                    <a:lnTo>
                      <a:pt x="0" y="0"/>
                    </a:lnTo>
                    <a:lnTo>
                      <a:pt x="0" y="770"/>
                    </a:lnTo>
                    <a:lnTo>
                      <a:pt x="7" y="74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4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3" name="Freeform 788"/>
              <p:cNvSpPr/>
              <p:nvPr/>
            </p:nvSpPr>
            <p:spPr>
              <a:xfrm>
                <a:off x="2651" y="4656"/>
                <a:ext cx="6" cy="797"/>
              </a:xfrm>
              <a:custGeom>
                <a:avLst/>
                <a:gdLst>
                  <a:gd name="txL" fmla="*/ 0 w 6"/>
                  <a:gd name="txT" fmla="*/ 0 h 797"/>
                  <a:gd name="txR" fmla="*/ 6 w 6"/>
                  <a:gd name="txB" fmla="*/ 797 h 797"/>
                </a:gdLst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0" y="797"/>
                  </a:cxn>
                  <a:cxn ang="0">
                    <a:pos x="6" y="777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797">
                    <a:moveTo>
                      <a:pt x="6" y="7"/>
                    </a:moveTo>
                    <a:lnTo>
                      <a:pt x="0" y="0"/>
                    </a:lnTo>
                    <a:lnTo>
                      <a:pt x="0" y="797"/>
                    </a:lnTo>
                    <a:lnTo>
                      <a:pt x="6" y="77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4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4" name="Freeform 789"/>
              <p:cNvSpPr/>
              <p:nvPr/>
            </p:nvSpPr>
            <p:spPr>
              <a:xfrm>
                <a:off x="2645" y="4647"/>
                <a:ext cx="6" cy="824"/>
              </a:xfrm>
              <a:custGeom>
                <a:avLst/>
                <a:gdLst>
                  <a:gd name="txL" fmla="*/ 0 w 6"/>
                  <a:gd name="txT" fmla="*/ 0 h 824"/>
                  <a:gd name="txR" fmla="*/ 6 w 6"/>
                  <a:gd name="txB" fmla="*/ 824 h 824"/>
                </a:gdLst>
                <a:ahLst/>
                <a:cxnLst>
                  <a:cxn ang="0">
                    <a:pos x="6" y="9"/>
                  </a:cxn>
                  <a:cxn ang="0">
                    <a:pos x="0" y="0"/>
                  </a:cxn>
                  <a:cxn ang="0">
                    <a:pos x="0" y="824"/>
                  </a:cxn>
                  <a:cxn ang="0">
                    <a:pos x="2" y="819"/>
                  </a:cxn>
                  <a:cxn ang="0">
                    <a:pos x="6" y="806"/>
                  </a:cxn>
                  <a:cxn ang="0">
                    <a:pos x="6" y="9"/>
                  </a:cxn>
                </a:cxnLst>
                <a:rect l="txL" t="txT" r="txR" b="txB"/>
                <a:pathLst>
                  <a:path w="6" h="824">
                    <a:moveTo>
                      <a:pt x="6" y="9"/>
                    </a:moveTo>
                    <a:lnTo>
                      <a:pt x="0" y="0"/>
                    </a:lnTo>
                    <a:lnTo>
                      <a:pt x="0" y="824"/>
                    </a:lnTo>
                    <a:lnTo>
                      <a:pt x="2" y="819"/>
                    </a:lnTo>
                    <a:lnTo>
                      <a:pt x="6" y="80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C5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5" name="Freeform 790"/>
              <p:cNvSpPr/>
              <p:nvPr/>
            </p:nvSpPr>
            <p:spPr>
              <a:xfrm>
                <a:off x="2637" y="4641"/>
                <a:ext cx="8" cy="837"/>
              </a:xfrm>
              <a:custGeom>
                <a:avLst/>
                <a:gdLst>
                  <a:gd name="txL" fmla="*/ 0 w 8"/>
                  <a:gd name="txT" fmla="*/ 0 h 837"/>
                  <a:gd name="txR" fmla="*/ 8 w 8"/>
                  <a:gd name="txB" fmla="*/ 837 h 837"/>
                </a:gdLst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0" y="837"/>
                  </a:cxn>
                  <a:cxn ang="0">
                    <a:pos x="8" y="830"/>
                  </a:cxn>
                  <a:cxn ang="0">
                    <a:pos x="8" y="6"/>
                  </a:cxn>
                </a:cxnLst>
                <a:rect l="txL" t="txT" r="txR" b="txB"/>
                <a:pathLst>
                  <a:path w="8" h="837">
                    <a:moveTo>
                      <a:pt x="8" y="6"/>
                    </a:moveTo>
                    <a:lnTo>
                      <a:pt x="0" y="0"/>
                    </a:lnTo>
                    <a:lnTo>
                      <a:pt x="0" y="837"/>
                    </a:lnTo>
                    <a:lnTo>
                      <a:pt x="8" y="8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C5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6" name="Freeform 791"/>
              <p:cNvSpPr/>
              <p:nvPr/>
            </p:nvSpPr>
            <p:spPr>
              <a:xfrm>
                <a:off x="2631" y="4633"/>
                <a:ext cx="6" cy="852"/>
              </a:xfrm>
              <a:custGeom>
                <a:avLst/>
                <a:gdLst>
                  <a:gd name="txL" fmla="*/ 0 w 6"/>
                  <a:gd name="txT" fmla="*/ 0 h 852"/>
                  <a:gd name="txR" fmla="*/ 6 w 6"/>
                  <a:gd name="txB" fmla="*/ 852 h 852"/>
                </a:gdLst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852"/>
                  </a:cxn>
                  <a:cxn ang="0">
                    <a:pos x="3" y="848"/>
                  </a:cxn>
                  <a:cxn ang="0">
                    <a:pos x="6" y="845"/>
                  </a:cxn>
                  <a:cxn ang="0">
                    <a:pos x="6" y="8"/>
                  </a:cxn>
                </a:cxnLst>
                <a:rect l="txL" t="txT" r="txR" b="txB"/>
                <a:pathLst>
                  <a:path w="6" h="852">
                    <a:moveTo>
                      <a:pt x="6" y="8"/>
                    </a:moveTo>
                    <a:lnTo>
                      <a:pt x="0" y="0"/>
                    </a:lnTo>
                    <a:lnTo>
                      <a:pt x="0" y="852"/>
                    </a:lnTo>
                    <a:lnTo>
                      <a:pt x="3" y="848"/>
                    </a:lnTo>
                    <a:lnTo>
                      <a:pt x="6" y="84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5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7" name="Freeform 792"/>
              <p:cNvSpPr/>
              <p:nvPr/>
            </p:nvSpPr>
            <p:spPr>
              <a:xfrm>
                <a:off x="2617" y="4621"/>
                <a:ext cx="8" cy="875"/>
              </a:xfrm>
              <a:custGeom>
                <a:avLst/>
                <a:gdLst>
                  <a:gd name="txL" fmla="*/ 0 w 8"/>
                  <a:gd name="txT" fmla="*/ 0 h 875"/>
                  <a:gd name="txR" fmla="*/ 8 w 8"/>
                  <a:gd name="txB" fmla="*/ 875 h 875"/>
                </a:gdLst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0" y="875"/>
                  </a:cxn>
                  <a:cxn ang="0">
                    <a:pos x="4" y="872"/>
                  </a:cxn>
                  <a:cxn ang="0">
                    <a:pos x="4" y="871"/>
                  </a:cxn>
                  <a:cxn ang="0">
                    <a:pos x="5" y="871"/>
                  </a:cxn>
                  <a:cxn ang="0">
                    <a:pos x="8" y="871"/>
                  </a:cxn>
                  <a:cxn ang="0">
                    <a:pos x="8" y="5"/>
                  </a:cxn>
                </a:cxnLst>
                <a:rect l="txL" t="txT" r="txR" b="txB"/>
                <a:pathLst>
                  <a:path w="8" h="875">
                    <a:moveTo>
                      <a:pt x="8" y="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4" y="872"/>
                    </a:lnTo>
                    <a:lnTo>
                      <a:pt x="4" y="871"/>
                    </a:lnTo>
                    <a:lnTo>
                      <a:pt x="5" y="871"/>
                    </a:lnTo>
                    <a:lnTo>
                      <a:pt x="8" y="87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C5C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8" name="Freeform 793"/>
              <p:cNvSpPr/>
              <p:nvPr/>
            </p:nvSpPr>
            <p:spPr>
              <a:xfrm>
                <a:off x="2625" y="4626"/>
                <a:ext cx="6" cy="866"/>
              </a:xfrm>
              <a:custGeom>
                <a:avLst/>
                <a:gdLst>
                  <a:gd name="txL" fmla="*/ 0 w 6"/>
                  <a:gd name="txT" fmla="*/ 0 h 866"/>
                  <a:gd name="txR" fmla="*/ 6 w 6"/>
                  <a:gd name="txB" fmla="*/ 866 h 866"/>
                </a:gdLst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0" y="866"/>
                  </a:cxn>
                  <a:cxn ang="0">
                    <a:pos x="6" y="859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865">
                    <a:moveTo>
                      <a:pt x="6" y="7"/>
                    </a:moveTo>
                    <a:lnTo>
                      <a:pt x="0" y="0"/>
                    </a:lnTo>
                    <a:lnTo>
                      <a:pt x="0" y="866"/>
                    </a:lnTo>
                    <a:lnTo>
                      <a:pt x="6" y="85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5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299" name="Freeform 794"/>
              <p:cNvSpPr/>
              <p:nvPr/>
            </p:nvSpPr>
            <p:spPr>
              <a:xfrm>
                <a:off x="2611" y="4615"/>
                <a:ext cx="6" cy="885"/>
              </a:xfrm>
              <a:custGeom>
                <a:avLst/>
                <a:gdLst>
                  <a:gd name="txL" fmla="*/ 0 w 6"/>
                  <a:gd name="txT" fmla="*/ 0 h 885"/>
                  <a:gd name="txR" fmla="*/ 6 w 6"/>
                  <a:gd name="txB" fmla="*/ 885 h 885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3" y="882"/>
                  </a:cxn>
                  <a:cxn ang="0">
                    <a:pos x="3" y="881"/>
                  </a:cxn>
                  <a:cxn ang="0">
                    <a:pos x="4" y="881"/>
                  </a:cxn>
                  <a:cxn ang="0">
                    <a:pos x="6" y="881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885">
                    <a:moveTo>
                      <a:pt x="6" y="6"/>
                    </a:moveTo>
                    <a:lnTo>
                      <a:pt x="0" y="0"/>
                    </a:lnTo>
                    <a:lnTo>
                      <a:pt x="0" y="885"/>
                    </a:lnTo>
                    <a:lnTo>
                      <a:pt x="3" y="882"/>
                    </a:lnTo>
                    <a:lnTo>
                      <a:pt x="3" y="881"/>
                    </a:lnTo>
                    <a:lnTo>
                      <a:pt x="4" y="881"/>
                    </a:lnTo>
                    <a:lnTo>
                      <a:pt x="6" y="88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5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0" name="Freeform 795"/>
              <p:cNvSpPr/>
              <p:nvPr/>
            </p:nvSpPr>
            <p:spPr>
              <a:xfrm>
                <a:off x="2596" y="4601"/>
                <a:ext cx="15" cy="906"/>
              </a:xfrm>
              <a:custGeom>
                <a:avLst/>
                <a:gdLst>
                  <a:gd name="txL" fmla="*/ 0 w 15"/>
                  <a:gd name="txT" fmla="*/ 0 h 906"/>
                  <a:gd name="txR" fmla="*/ 15 w 15"/>
                  <a:gd name="txB" fmla="*/ 906 h 906"/>
                </a:gdLst>
                <a:ahLst/>
                <a:cxnLst>
                  <a:cxn ang="0">
                    <a:pos x="15" y="14"/>
                  </a:cxn>
                  <a:cxn ang="0">
                    <a:pos x="0" y="0"/>
                  </a:cxn>
                  <a:cxn ang="0">
                    <a:pos x="0" y="906"/>
                  </a:cxn>
                  <a:cxn ang="0">
                    <a:pos x="8" y="902"/>
                  </a:cxn>
                  <a:cxn ang="0">
                    <a:pos x="15" y="899"/>
                  </a:cxn>
                  <a:cxn ang="0">
                    <a:pos x="15" y="14"/>
                  </a:cxn>
                </a:cxnLst>
                <a:rect l="txL" t="txT" r="txR" b="txB"/>
                <a:pathLst>
                  <a:path w="15" h="905">
                    <a:moveTo>
                      <a:pt x="15" y="14"/>
                    </a:moveTo>
                    <a:lnTo>
                      <a:pt x="0" y="0"/>
                    </a:lnTo>
                    <a:lnTo>
                      <a:pt x="0" y="906"/>
                    </a:lnTo>
                    <a:lnTo>
                      <a:pt x="8" y="902"/>
                    </a:lnTo>
                    <a:lnTo>
                      <a:pt x="15" y="899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C6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1" name="Freeform 796"/>
              <p:cNvSpPr/>
              <p:nvPr/>
            </p:nvSpPr>
            <p:spPr>
              <a:xfrm>
                <a:off x="2704" y="4716"/>
                <a:ext cx="7" cy="404"/>
              </a:xfrm>
              <a:custGeom>
                <a:avLst/>
                <a:gdLst>
                  <a:gd name="txL" fmla="*/ 0 w 7"/>
                  <a:gd name="txT" fmla="*/ 0 h 404"/>
                  <a:gd name="txR" fmla="*/ 7 w 7"/>
                  <a:gd name="txB" fmla="*/ 404 h 404"/>
                </a:gdLst>
                <a:ahLst/>
                <a:cxnLst>
                  <a:cxn ang="0">
                    <a:pos x="7" y="9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0" y="404"/>
                  </a:cxn>
                  <a:cxn ang="0">
                    <a:pos x="7" y="314"/>
                  </a:cxn>
                  <a:cxn ang="0">
                    <a:pos x="7" y="9"/>
                  </a:cxn>
                </a:cxnLst>
                <a:rect l="txL" t="txT" r="txR" b="txB"/>
                <a:pathLst>
                  <a:path w="7" h="402">
                    <a:moveTo>
                      <a:pt x="7" y="9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7" y="31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2" name="Freeform 797"/>
              <p:cNvSpPr/>
              <p:nvPr/>
            </p:nvSpPr>
            <p:spPr>
              <a:xfrm>
                <a:off x="2711" y="4725"/>
                <a:ext cx="18" cy="305"/>
              </a:xfrm>
              <a:custGeom>
                <a:avLst/>
                <a:gdLst>
                  <a:gd name="txL" fmla="*/ 0 w 18"/>
                  <a:gd name="txT" fmla="*/ 0 h 305"/>
                  <a:gd name="txR" fmla="*/ 18 w 18"/>
                  <a:gd name="txB" fmla="*/ 305 h 305"/>
                </a:gdLst>
                <a:ahLst/>
                <a:cxnLst>
                  <a:cxn ang="0">
                    <a:pos x="18" y="55"/>
                  </a:cxn>
                  <a:cxn ang="0">
                    <a:pos x="16" y="47"/>
                  </a:cxn>
                  <a:cxn ang="0">
                    <a:pos x="16" y="41"/>
                  </a:cxn>
                  <a:cxn ang="0">
                    <a:pos x="13" y="28"/>
                  </a:cxn>
                  <a:cxn ang="0">
                    <a:pos x="6" y="13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18" y="55"/>
                  </a:cxn>
                </a:cxnLst>
                <a:rect l="txL" t="txT" r="txR" b="txB"/>
                <a:pathLst>
                  <a:path w="18" h="305">
                    <a:moveTo>
                      <a:pt x="18" y="55"/>
                    </a:moveTo>
                    <a:lnTo>
                      <a:pt x="16" y="47"/>
                    </a:lnTo>
                    <a:lnTo>
                      <a:pt x="16" y="41"/>
                    </a:lnTo>
                    <a:lnTo>
                      <a:pt x="13" y="28"/>
                    </a:lnTo>
                    <a:lnTo>
                      <a:pt x="6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CC3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3" name="Freeform 798"/>
              <p:cNvSpPr/>
              <p:nvPr/>
            </p:nvSpPr>
            <p:spPr>
              <a:xfrm>
                <a:off x="2677" y="4686"/>
                <a:ext cx="7" cy="654"/>
              </a:xfrm>
              <a:custGeom>
                <a:avLst/>
                <a:gdLst>
                  <a:gd name="txL" fmla="*/ 0 w 7"/>
                  <a:gd name="txT" fmla="*/ 0 h 654"/>
                  <a:gd name="txR" fmla="*/ 7 w 7"/>
                  <a:gd name="txB" fmla="*/ 654 h 654"/>
                </a:gdLst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0" y="654"/>
                  </a:cxn>
                  <a:cxn ang="0">
                    <a:pos x="7" y="601"/>
                  </a:cxn>
                  <a:cxn ang="0">
                    <a:pos x="7" y="7"/>
                  </a:cxn>
                </a:cxnLst>
                <a:rect l="txL" t="txT" r="txR" b="txB"/>
                <a:pathLst>
                  <a:path w="7" h="654">
                    <a:moveTo>
                      <a:pt x="7" y="7"/>
                    </a:moveTo>
                    <a:lnTo>
                      <a:pt x="0" y="0"/>
                    </a:lnTo>
                    <a:lnTo>
                      <a:pt x="0" y="654"/>
                    </a:lnTo>
                    <a:lnTo>
                      <a:pt x="7" y="60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4" name="Freeform 799"/>
              <p:cNvSpPr/>
              <p:nvPr/>
            </p:nvSpPr>
            <p:spPr>
              <a:xfrm>
                <a:off x="2684" y="4693"/>
                <a:ext cx="7" cy="594"/>
              </a:xfrm>
              <a:custGeom>
                <a:avLst/>
                <a:gdLst>
                  <a:gd name="txL" fmla="*/ 0 w 7"/>
                  <a:gd name="txT" fmla="*/ 0 h 594"/>
                  <a:gd name="txR" fmla="*/ 7 w 7"/>
                  <a:gd name="txB" fmla="*/ 594 h 594"/>
                </a:gdLst>
                <a:ahLst/>
                <a:cxnLst>
                  <a:cxn ang="0">
                    <a:pos x="7" y="9"/>
                  </a:cxn>
                  <a:cxn ang="0">
                    <a:pos x="0" y="0"/>
                  </a:cxn>
                  <a:cxn ang="0">
                    <a:pos x="0" y="594"/>
                  </a:cxn>
                  <a:cxn ang="0">
                    <a:pos x="7" y="540"/>
                  </a:cxn>
                  <a:cxn ang="0">
                    <a:pos x="7" y="9"/>
                  </a:cxn>
                </a:cxnLst>
                <a:rect l="txL" t="txT" r="txR" b="txB"/>
                <a:pathLst>
                  <a:path w="7" h="594">
                    <a:moveTo>
                      <a:pt x="7" y="9"/>
                    </a:moveTo>
                    <a:lnTo>
                      <a:pt x="0" y="0"/>
                    </a:lnTo>
                    <a:lnTo>
                      <a:pt x="0" y="594"/>
                    </a:lnTo>
                    <a:lnTo>
                      <a:pt x="7" y="54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5" name="Freeform 800"/>
              <p:cNvSpPr/>
              <p:nvPr/>
            </p:nvSpPr>
            <p:spPr>
              <a:xfrm>
                <a:off x="2691" y="4702"/>
                <a:ext cx="6" cy="531"/>
              </a:xfrm>
              <a:custGeom>
                <a:avLst/>
                <a:gdLst>
                  <a:gd name="txL" fmla="*/ 0 w 6"/>
                  <a:gd name="txT" fmla="*/ 0 h 531"/>
                  <a:gd name="txR" fmla="*/ 6 w 6"/>
                  <a:gd name="txB" fmla="*/ 531 h 531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531"/>
                  </a:cxn>
                  <a:cxn ang="0">
                    <a:pos x="6" y="479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531">
                    <a:moveTo>
                      <a:pt x="6" y="6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6" y="47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6" name="Freeform 801"/>
              <p:cNvSpPr/>
              <p:nvPr/>
            </p:nvSpPr>
            <p:spPr>
              <a:xfrm>
                <a:off x="2697" y="4708"/>
                <a:ext cx="7" cy="473"/>
              </a:xfrm>
              <a:custGeom>
                <a:avLst/>
                <a:gdLst>
                  <a:gd name="txL" fmla="*/ 0 w 7"/>
                  <a:gd name="txT" fmla="*/ 0 h 473"/>
                  <a:gd name="txR" fmla="*/ 7 w 7"/>
                  <a:gd name="txB" fmla="*/ 473 h 473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473"/>
                  </a:cxn>
                  <a:cxn ang="0">
                    <a:pos x="5" y="430"/>
                  </a:cxn>
                  <a:cxn ang="0">
                    <a:pos x="7" y="412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472">
                    <a:moveTo>
                      <a:pt x="7" y="8"/>
                    </a:moveTo>
                    <a:lnTo>
                      <a:pt x="0" y="0"/>
                    </a:lnTo>
                    <a:lnTo>
                      <a:pt x="0" y="473"/>
                    </a:lnTo>
                    <a:lnTo>
                      <a:pt x="5" y="430"/>
                    </a:lnTo>
                    <a:lnTo>
                      <a:pt x="7" y="412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38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6307" name="Freeform 802"/>
              <p:cNvSpPr/>
              <p:nvPr/>
            </p:nvSpPr>
            <p:spPr>
              <a:xfrm>
                <a:off x="2671" y="4678"/>
                <a:ext cx="6" cy="714"/>
              </a:xfrm>
              <a:custGeom>
                <a:avLst/>
                <a:gdLst>
                  <a:gd name="txL" fmla="*/ 0 w 6"/>
                  <a:gd name="txT" fmla="*/ 0 h 714"/>
                  <a:gd name="txR" fmla="*/ 6 w 6"/>
                  <a:gd name="txB" fmla="*/ 714 h 714"/>
                </a:gdLst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714"/>
                  </a:cxn>
                  <a:cxn ang="0">
                    <a:pos x="6" y="662"/>
                  </a:cxn>
                  <a:cxn ang="0">
                    <a:pos x="6" y="8"/>
                  </a:cxn>
                </a:cxnLst>
                <a:rect l="txL" t="txT" r="txR" b="txB"/>
                <a:pathLst>
                  <a:path w="6" h="714">
                    <a:moveTo>
                      <a:pt x="6" y="8"/>
                    </a:moveTo>
                    <a:lnTo>
                      <a:pt x="0" y="0"/>
                    </a:lnTo>
                    <a:lnTo>
                      <a:pt x="0" y="714"/>
                    </a:lnTo>
                    <a:lnTo>
                      <a:pt x="6" y="66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4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6113" name="Oval 803"/>
            <p:cNvSpPr/>
            <p:nvPr/>
          </p:nvSpPr>
          <p:spPr>
            <a:xfrm>
              <a:off x="1383" y="1979"/>
              <a:ext cx="318" cy="90"/>
            </a:xfrm>
            <a:prstGeom prst="ellipse">
              <a:avLst/>
            </a:prstGeom>
            <a:solidFill>
              <a:srgbClr val="CC3300"/>
            </a:solidFill>
            <a:ln w="9525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55304" name="Rectangle 804"/>
          <p:cNvSpPr/>
          <p:nvPr/>
        </p:nvSpPr>
        <p:spPr>
          <a:xfrm>
            <a:off x="1612567" y="4283224"/>
            <a:ext cx="1486267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5305" name="Oval 805"/>
          <p:cNvSpPr/>
          <p:nvPr/>
        </p:nvSpPr>
        <p:spPr>
          <a:xfrm>
            <a:off x="1612567" y="3777449"/>
            <a:ext cx="1486267" cy="74054"/>
          </a:xfrm>
          <a:prstGeom prst="ellipse">
            <a:avLst/>
          </a:prstGeom>
          <a:solidFill>
            <a:srgbClr val="FFA7D3">
              <a:alpha val="50195"/>
            </a:srgbClr>
          </a:solidFill>
          <a:ln w="9525" cap="flat" cmpd="sng">
            <a:solidFill>
              <a:srgbClr val="FFA7D3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5306" name="WordArt 815"/>
          <p:cNvSpPr>
            <a:spLocks noTextEdit="1"/>
          </p:cNvSpPr>
          <p:nvPr/>
        </p:nvSpPr>
        <p:spPr>
          <a:xfrm>
            <a:off x="2692730" y="953889"/>
            <a:ext cx="2971343" cy="857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2700" b="1">
                <a:solidFill>
                  <a:srgbClr val="FFFF00">
                    <a:alpha val="50195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错误</a:t>
            </a:r>
          </a:p>
        </p:txBody>
      </p:sp>
      <p:sp>
        <p:nvSpPr>
          <p:cNvPr id="55307" name="Line 2"/>
          <p:cNvSpPr/>
          <p:nvPr/>
        </p:nvSpPr>
        <p:spPr>
          <a:xfrm flipH="1">
            <a:off x="2662957" y="3706140"/>
            <a:ext cx="0" cy="1803051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/>
          </a:p>
        </p:txBody>
      </p:sp>
      <p:sp>
        <p:nvSpPr>
          <p:cNvPr id="808" name="Line 3"/>
          <p:cNvSpPr/>
          <p:nvPr/>
        </p:nvSpPr>
        <p:spPr>
          <a:xfrm flipH="1">
            <a:off x="4812566" y="3457201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09" name="Line 4"/>
          <p:cNvSpPr/>
          <p:nvPr/>
        </p:nvSpPr>
        <p:spPr>
          <a:xfrm flipH="1">
            <a:off x="6298833" y="3457201"/>
            <a:ext cx="0" cy="150770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10" name="Oval 5"/>
          <p:cNvSpPr/>
          <p:nvPr/>
        </p:nvSpPr>
        <p:spPr>
          <a:xfrm>
            <a:off x="4820902" y="3377301"/>
            <a:ext cx="1486267" cy="74054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811" name="Oval 6"/>
          <p:cNvSpPr/>
          <p:nvPr/>
        </p:nvSpPr>
        <p:spPr>
          <a:xfrm>
            <a:off x="4799466" y="4905249"/>
            <a:ext cx="1486267" cy="74054"/>
          </a:xfrm>
          <a:prstGeom prst="ellipse">
            <a:avLst/>
          </a:prstGeom>
          <a:solidFill>
            <a:srgbClr val="FFA7D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400880" y="1076553"/>
            <a:ext cx="204838" cy="3622776"/>
            <a:chOff x="612" y="-8409"/>
            <a:chExt cx="1860" cy="21546"/>
          </a:xfrm>
        </p:grpSpPr>
        <p:grpSp>
          <p:nvGrpSpPr>
            <p:cNvPr id="55316" name="Group 8"/>
            <p:cNvGrpSpPr/>
            <p:nvPr/>
          </p:nvGrpSpPr>
          <p:grpSpPr>
            <a:xfrm>
              <a:off x="612" y="-8409"/>
              <a:ext cx="1860" cy="21546"/>
              <a:chOff x="2109" y="-10178"/>
              <a:chExt cx="780" cy="15794"/>
            </a:xfrm>
          </p:grpSpPr>
          <p:sp>
            <p:nvSpPr>
              <p:cNvPr id="55318" name="AutoShape 9"/>
              <p:cNvSpPr>
                <a:spLocks noChangeAspect="1" noTextEdit="1"/>
              </p:cNvSpPr>
              <p:nvPr/>
            </p:nvSpPr>
            <p:spPr>
              <a:xfrm>
                <a:off x="2109" y="-10178"/>
                <a:ext cx="780" cy="157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55319" name="Group 10"/>
              <p:cNvGrpSpPr/>
              <p:nvPr/>
            </p:nvGrpSpPr>
            <p:grpSpPr>
              <a:xfrm>
                <a:off x="2550" y="-9647"/>
                <a:ext cx="238" cy="14350"/>
                <a:chOff x="1371" y="-11234"/>
                <a:chExt cx="238" cy="14350"/>
              </a:xfrm>
            </p:grpSpPr>
            <p:sp>
              <p:nvSpPr>
                <p:cNvPr id="55912" name="Freeform 11"/>
                <p:cNvSpPr/>
                <p:nvPr/>
              </p:nvSpPr>
              <p:spPr>
                <a:xfrm>
                  <a:off x="1402" y="-11234"/>
                  <a:ext cx="10" cy="14244"/>
                </a:xfrm>
                <a:custGeom>
                  <a:avLst/>
                  <a:gdLst>
                    <a:gd name="txL" fmla="*/ 0 w 10"/>
                    <a:gd name="txT" fmla="*/ 0 h 14244"/>
                    <a:gd name="txR" fmla="*/ 10 w 10"/>
                    <a:gd name="txB" fmla="*/ 14244 h 14244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4234"/>
                    </a:cxn>
                    <a:cxn ang="0">
                      <a:pos x="10" y="14244"/>
                    </a:cxn>
                    <a:cxn ang="0">
                      <a:pos x="10" y="715"/>
                    </a:cxn>
                    <a:cxn ang="0">
                      <a:pos x="8" y="698"/>
                    </a:cxn>
                    <a:cxn ang="0">
                      <a:pos x="10" y="677"/>
                    </a:cxn>
                    <a:cxn ang="0">
                      <a:pos x="10" y="672"/>
                    </a:cxn>
                    <a:cxn ang="0">
                      <a:pos x="8" y="668"/>
                    </a:cxn>
                    <a:cxn ang="0">
                      <a:pos x="10" y="66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1424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14234"/>
                      </a:lnTo>
                      <a:lnTo>
                        <a:pt x="10" y="14244"/>
                      </a:lnTo>
                      <a:lnTo>
                        <a:pt x="10" y="715"/>
                      </a:lnTo>
                      <a:lnTo>
                        <a:pt x="8" y="698"/>
                      </a:lnTo>
                      <a:lnTo>
                        <a:pt x="10" y="677"/>
                      </a:lnTo>
                      <a:lnTo>
                        <a:pt x="10" y="672"/>
                      </a:lnTo>
                      <a:lnTo>
                        <a:pt x="8" y="668"/>
                      </a:lnTo>
                      <a:lnTo>
                        <a:pt x="10" y="66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7F7F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3" name="Freeform 12"/>
                <p:cNvSpPr/>
                <p:nvPr/>
              </p:nvSpPr>
              <p:spPr>
                <a:xfrm>
                  <a:off x="1389" y="-11234"/>
                  <a:ext cx="13" cy="14234"/>
                </a:xfrm>
                <a:custGeom>
                  <a:avLst/>
                  <a:gdLst>
                    <a:gd name="txL" fmla="*/ 0 w 13"/>
                    <a:gd name="txT" fmla="*/ 0 h 14234"/>
                    <a:gd name="txR" fmla="*/ 13 w 13"/>
                    <a:gd name="txB" fmla="*/ 14234 h 14234"/>
                  </a:gdLst>
                  <a:ahLst/>
                  <a:cxnLst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47"/>
                    </a:cxn>
                    <a:cxn ang="0">
                      <a:pos x="0" y="452"/>
                    </a:cxn>
                    <a:cxn ang="0">
                      <a:pos x="0" y="14223"/>
                    </a:cxn>
                    <a:cxn ang="0">
                      <a:pos x="13" y="142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14234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0" y="452"/>
                      </a:lnTo>
                      <a:lnTo>
                        <a:pt x="0" y="14223"/>
                      </a:lnTo>
                      <a:lnTo>
                        <a:pt x="13" y="142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9F9F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4" name="Freeform 13"/>
                <p:cNvSpPr/>
                <p:nvPr/>
              </p:nvSpPr>
              <p:spPr>
                <a:xfrm>
                  <a:off x="1378" y="-11234"/>
                  <a:ext cx="11" cy="447"/>
                </a:xfrm>
                <a:custGeom>
                  <a:avLst/>
                  <a:gdLst>
                    <a:gd name="txL" fmla="*/ 0 w 11"/>
                    <a:gd name="txT" fmla="*/ 0 h 447"/>
                    <a:gd name="txR" fmla="*/ 11 w 11"/>
                    <a:gd name="txB" fmla="*/ 447 h 44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379"/>
                    </a:cxn>
                    <a:cxn ang="0">
                      <a:pos x="8" y="410"/>
                    </a:cxn>
                    <a:cxn ang="0">
                      <a:pos x="11" y="44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4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8" y="410"/>
                      </a:lnTo>
                      <a:lnTo>
                        <a:pt x="11" y="4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5" name="Freeform 14"/>
                <p:cNvSpPr/>
                <p:nvPr/>
              </p:nvSpPr>
              <p:spPr>
                <a:xfrm>
                  <a:off x="1425" y="-11234"/>
                  <a:ext cx="11" cy="664"/>
                </a:xfrm>
                <a:custGeom>
                  <a:avLst/>
                  <a:gdLst>
                    <a:gd name="txL" fmla="*/ 0 w 11"/>
                    <a:gd name="txT" fmla="*/ 0 h 664"/>
                    <a:gd name="txR" fmla="*/ 11 w 11"/>
                    <a:gd name="txB" fmla="*/ 664 h 664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664"/>
                    </a:cxn>
                    <a:cxn ang="0">
                      <a:pos x="11" y="6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6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4"/>
                      </a:lnTo>
                      <a:lnTo>
                        <a:pt x="11" y="6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6" name="Freeform 15"/>
                <p:cNvSpPr/>
                <p:nvPr/>
              </p:nvSpPr>
              <p:spPr>
                <a:xfrm>
                  <a:off x="1436" y="-11234"/>
                  <a:ext cx="11" cy="733"/>
                </a:xfrm>
                <a:custGeom>
                  <a:avLst/>
                  <a:gdLst>
                    <a:gd name="txL" fmla="*/ 0 w 11"/>
                    <a:gd name="txT" fmla="*/ 0 h 733"/>
                    <a:gd name="txR" fmla="*/ 11 w 11"/>
                    <a:gd name="txB" fmla="*/ 733 h 73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662"/>
                    </a:cxn>
                    <a:cxn ang="0">
                      <a:pos x="7" y="660"/>
                    </a:cxn>
                    <a:cxn ang="0">
                      <a:pos x="9" y="665"/>
                    </a:cxn>
                    <a:cxn ang="0">
                      <a:pos x="0" y="669"/>
                    </a:cxn>
                    <a:cxn ang="0">
                      <a:pos x="0" y="728"/>
                    </a:cxn>
                    <a:cxn ang="0">
                      <a:pos x="5" y="730"/>
                    </a:cxn>
                    <a:cxn ang="0">
                      <a:pos x="11" y="7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3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2"/>
                      </a:lnTo>
                      <a:lnTo>
                        <a:pt x="7" y="660"/>
                      </a:lnTo>
                      <a:lnTo>
                        <a:pt x="9" y="665"/>
                      </a:lnTo>
                      <a:lnTo>
                        <a:pt x="0" y="669"/>
                      </a:lnTo>
                      <a:lnTo>
                        <a:pt x="0" y="728"/>
                      </a:lnTo>
                      <a:lnTo>
                        <a:pt x="5" y="730"/>
                      </a:lnTo>
                      <a:lnTo>
                        <a:pt x="11" y="7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7" name="Freeform 16"/>
                <p:cNvSpPr/>
                <p:nvPr/>
              </p:nvSpPr>
              <p:spPr>
                <a:xfrm>
                  <a:off x="1447" y="-11234"/>
                  <a:ext cx="11" cy="735"/>
                </a:xfrm>
                <a:custGeom>
                  <a:avLst/>
                  <a:gdLst>
                    <a:gd name="txL" fmla="*/ 0 w 11"/>
                    <a:gd name="txT" fmla="*/ 0 h 735"/>
                    <a:gd name="txR" fmla="*/ 11 w 11"/>
                    <a:gd name="txB" fmla="*/ 735 h 735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33"/>
                    </a:cxn>
                    <a:cxn ang="0">
                      <a:pos x="11" y="73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3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33"/>
                      </a:lnTo>
                      <a:lnTo>
                        <a:pt x="11" y="7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8" name="Freeform 17"/>
                <p:cNvSpPr/>
                <p:nvPr/>
              </p:nvSpPr>
              <p:spPr>
                <a:xfrm>
                  <a:off x="1481" y="-11234"/>
                  <a:ext cx="12" cy="737"/>
                </a:xfrm>
                <a:custGeom>
                  <a:avLst/>
                  <a:gdLst>
                    <a:gd name="txL" fmla="*/ 0 w 12"/>
                    <a:gd name="txT" fmla="*/ 0 h 737"/>
                    <a:gd name="txR" fmla="*/ 12 w 12"/>
                    <a:gd name="txB" fmla="*/ 737 h 737"/>
                  </a:gdLst>
                  <a:ahLst/>
                  <a:cxnLst>
                    <a:cxn ang="0">
                      <a:pos x="1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737"/>
                    </a:cxn>
                    <a:cxn ang="0">
                      <a:pos x="2" y="735"/>
                    </a:cxn>
                    <a:cxn ang="0">
                      <a:pos x="6" y="735"/>
                    </a:cxn>
                    <a:cxn ang="0">
                      <a:pos x="12" y="73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37">
                      <a:moveTo>
                        <a:pt x="1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2" y="735"/>
                      </a:lnTo>
                      <a:lnTo>
                        <a:pt x="6" y="735"/>
                      </a:lnTo>
                      <a:lnTo>
                        <a:pt x="12" y="7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9" name="Freeform 18"/>
                <p:cNvSpPr/>
                <p:nvPr/>
              </p:nvSpPr>
              <p:spPr>
                <a:xfrm>
                  <a:off x="1471" y="-11234"/>
                  <a:ext cx="10" cy="737"/>
                </a:xfrm>
                <a:custGeom>
                  <a:avLst/>
                  <a:gdLst>
                    <a:gd name="txL" fmla="*/ 0 w 10"/>
                    <a:gd name="txT" fmla="*/ 0 h 737"/>
                    <a:gd name="txR" fmla="*/ 10 w 10"/>
                    <a:gd name="txB" fmla="*/ 737 h 737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37"/>
                    </a:cxn>
                    <a:cxn ang="0">
                      <a:pos x="5" y="737"/>
                    </a:cxn>
                    <a:cxn ang="0">
                      <a:pos x="10" y="73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37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5" y="737"/>
                      </a:lnTo>
                      <a:lnTo>
                        <a:pt x="10" y="73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0" name="Freeform 19"/>
                <p:cNvSpPr/>
                <p:nvPr/>
              </p:nvSpPr>
              <p:spPr>
                <a:xfrm>
                  <a:off x="1458" y="-11234"/>
                  <a:ext cx="13" cy="737"/>
                </a:xfrm>
                <a:custGeom>
                  <a:avLst/>
                  <a:gdLst>
                    <a:gd name="txL" fmla="*/ 0 w 13"/>
                    <a:gd name="txT" fmla="*/ 0 h 737"/>
                    <a:gd name="txR" fmla="*/ 13 w 13"/>
                    <a:gd name="txB" fmla="*/ 737 h 737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35"/>
                    </a:cxn>
                    <a:cxn ang="0">
                      <a:pos x="13" y="737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3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13" y="73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1" name="Freeform 20"/>
                <p:cNvSpPr/>
                <p:nvPr/>
              </p:nvSpPr>
              <p:spPr>
                <a:xfrm>
                  <a:off x="1412" y="-11234"/>
                  <a:ext cx="13" cy="667"/>
                </a:xfrm>
                <a:custGeom>
                  <a:avLst/>
                  <a:gdLst>
                    <a:gd name="txL" fmla="*/ 0 w 13"/>
                    <a:gd name="txT" fmla="*/ 0 h 667"/>
                    <a:gd name="txR" fmla="*/ 13 w 13"/>
                    <a:gd name="txB" fmla="*/ 667 h 667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13" y="66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66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13" y="66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2" name="Freeform 21"/>
                <p:cNvSpPr/>
                <p:nvPr/>
              </p:nvSpPr>
              <p:spPr>
                <a:xfrm>
                  <a:off x="1527" y="-11225"/>
                  <a:ext cx="13" cy="673"/>
                </a:xfrm>
                <a:custGeom>
                  <a:avLst/>
                  <a:gdLst>
                    <a:gd name="txL" fmla="*/ 0 w 13"/>
                    <a:gd name="txT" fmla="*/ 0 h 673"/>
                    <a:gd name="txR" fmla="*/ 13 w 13"/>
                    <a:gd name="txB" fmla="*/ 673 h 673"/>
                  </a:gdLst>
                  <a:ahLst/>
                  <a:cxnLst>
                    <a:cxn ang="0">
                      <a:pos x="13" y="6"/>
                    </a:cxn>
                    <a:cxn ang="0">
                      <a:pos x="0" y="0"/>
                    </a:cxn>
                    <a:cxn ang="0">
                      <a:pos x="0" y="663"/>
                    </a:cxn>
                    <a:cxn ang="0">
                      <a:pos x="8" y="666"/>
                    </a:cxn>
                    <a:cxn ang="0">
                      <a:pos x="13" y="673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673">
                      <a:moveTo>
                        <a:pt x="13" y="6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8" y="666"/>
                      </a:lnTo>
                      <a:lnTo>
                        <a:pt x="13" y="673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3" name="Freeform 22"/>
                <p:cNvSpPr/>
                <p:nvPr/>
              </p:nvSpPr>
              <p:spPr>
                <a:xfrm>
                  <a:off x="1516" y="-11229"/>
                  <a:ext cx="11" cy="667"/>
                </a:xfrm>
                <a:custGeom>
                  <a:avLst/>
                  <a:gdLst>
                    <a:gd name="txL" fmla="*/ 0 w 11"/>
                    <a:gd name="txT" fmla="*/ 0 h 667"/>
                    <a:gd name="txR" fmla="*/ 11 w 11"/>
                    <a:gd name="txB" fmla="*/ 667 h 667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660"/>
                    </a:cxn>
                    <a:cxn ang="0">
                      <a:pos x="11" y="667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667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660"/>
                      </a:lnTo>
                      <a:lnTo>
                        <a:pt x="11" y="667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4" name="Freeform 23"/>
                <p:cNvSpPr/>
                <p:nvPr/>
              </p:nvSpPr>
              <p:spPr>
                <a:xfrm>
                  <a:off x="1505" y="-11232"/>
                  <a:ext cx="11" cy="663"/>
                </a:xfrm>
                <a:custGeom>
                  <a:avLst/>
                  <a:gdLst>
                    <a:gd name="txL" fmla="*/ 0 w 11"/>
                    <a:gd name="txT" fmla="*/ 0 h 663"/>
                    <a:gd name="txR" fmla="*/ 11 w 11"/>
                    <a:gd name="txB" fmla="*/ 663 h 66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663"/>
                    </a:cxn>
                    <a:cxn ang="0">
                      <a:pos x="2" y="658"/>
                    </a:cxn>
                    <a:cxn ang="0">
                      <a:pos x="11" y="66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66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2" y="658"/>
                      </a:lnTo>
                      <a:lnTo>
                        <a:pt x="11" y="66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5" name="Freeform 24"/>
                <p:cNvSpPr/>
                <p:nvPr/>
              </p:nvSpPr>
              <p:spPr>
                <a:xfrm>
                  <a:off x="1562" y="-11202"/>
                  <a:ext cx="12" cy="14318"/>
                </a:xfrm>
                <a:custGeom>
                  <a:avLst/>
                  <a:gdLst>
                    <a:gd name="txL" fmla="*/ 0 w 12"/>
                    <a:gd name="txT" fmla="*/ 0 h 14318"/>
                    <a:gd name="txR" fmla="*/ 12 w 12"/>
                    <a:gd name="txB" fmla="*/ 14318 h 14318"/>
                  </a:gdLst>
                  <a:ahLst/>
                  <a:cxnLst>
                    <a:cxn ang="0">
                      <a:pos x="12" y="11"/>
                    </a:cxn>
                    <a:cxn ang="0">
                      <a:pos x="9" y="8"/>
                    </a:cxn>
                    <a:cxn ang="0">
                      <a:pos x="0" y="0"/>
                    </a:cxn>
                    <a:cxn ang="0">
                      <a:pos x="0" y="2834"/>
                    </a:cxn>
                    <a:cxn ang="0">
                      <a:pos x="2" y="2836"/>
                    </a:cxn>
                    <a:cxn ang="0">
                      <a:pos x="0" y="2836"/>
                    </a:cxn>
                    <a:cxn ang="0">
                      <a:pos x="0" y="2838"/>
                    </a:cxn>
                    <a:cxn ang="0">
                      <a:pos x="0" y="2840"/>
                    </a:cxn>
                    <a:cxn ang="0">
                      <a:pos x="0" y="2845"/>
                    </a:cxn>
                    <a:cxn ang="0">
                      <a:pos x="0" y="2930"/>
                    </a:cxn>
                    <a:cxn ang="0">
                      <a:pos x="2" y="2943"/>
                    </a:cxn>
                    <a:cxn ang="0">
                      <a:pos x="0" y="2945"/>
                    </a:cxn>
                    <a:cxn ang="0">
                      <a:pos x="0" y="2949"/>
                    </a:cxn>
                    <a:cxn ang="0">
                      <a:pos x="0" y="2955"/>
                    </a:cxn>
                    <a:cxn ang="0">
                      <a:pos x="0" y="3773"/>
                    </a:cxn>
                    <a:cxn ang="0">
                      <a:pos x="2" y="3782"/>
                    </a:cxn>
                    <a:cxn ang="0">
                      <a:pos x="0" y="3787"/>
                    </a:cxn>
                    <a:cxn ang="0">
                      <a:pos x="0" y="3792"/>
                    </a:cxn>
                    <a:cxn ang="0">
                      <a:pos x="0" y="3889"/>
                    </a:cxn>
                    <a:cxn ang="0">
                      <a:pos x="2" y="3893"/>
                    </a:cxn>
                    <a:cxn ang="0">
                      <a:pos x="0" y="3897"/>
                    </a:cxn>
                    <a:cxn ang="0">
                      <a:pos x="0" y="7590"/>
                    </a:cxn>
                    <a:cxn ang="0">
                      <a:pos x="0" y="7593"/>
                    </a:cxn>
                    <a:cxn ang="0">
                      <a:pos x="2" y="7600"/>
                    </a:cxn>
                    <a:cxn ang="0">
                      <a:pos x="0" y="7601"/>
                    </a:cxn>
                    <a:cxn ang="0">
                      <a:pos x="0" y="7696"/>
                    </a:cxn>
                    <a:cxn ang="0">
                      <a:pos x="2" y="7710"/>
                    </a:cxn>
                    <a:cxn ang="0">
                      <a:pos x="0" y="7713"/>
                    </a:cxn>
                    <a:cxn ang="0">
                      <a:pos x="0" y="8530"/>
                    </a:cxn>
                    <a:cxn ang="0">
                      <a:pos x="4" y="8537"/>
                    </a:cxn>
                    <a:cxn ang="0">
                      <a:pos x="5" y="8547"/>
                    </a:cxn>
                    <a:cxn ang="0">
                      <a:pos x="4" y="8547"/>
                    </a:cxn>
                    <a:cxn ang="0">
                      <a:pos x="4" y="8549"/>
                    </a:cxn>
                    <a:cxn ang="0">
                      <a:pos x="4" y="8551"/>
                    </a:cxn>
                    <a:cxn ang="0">
                      <a:pos x="4" y="8556"/>
                    </a:cxn>
                    <a:cxn ang="0">
                      <a:pos x="2" y="8560"/>
                    </a:cxn>
                    <a:cxn ang="0">
                      <a:pos x="0" y="8565"/>
                    </a:cxn>
                    <a:cxn ang="0">
                      <a:pos x="0" y="8619"/>
                    </a:cxn>
                    <a:cxn ang="0">
                      <a:pos x="4" y="8620"/>
                    </a:cxn>
                    <a:cxn ang="0">
                      <a:pos x="4" y="8696"/>
                    </a:cxn>
                    <a:cxn ang="0">
                      <a:pos x="0" y="8696"/>
                    </a:cxn>
                    <a:cxn ang="0">
                      <a:pos x="0" y="12340"/>
                    </a:cxn>
                    <a:cxn ang="0">
                      <a:pos x="3" y="12348"/>
                    </a:cxn>
                    <a:cxn ang="0">
                      <a:pos x="4" y="12355"/>
                    </a:cxn>
                    <a:cxn ang="0">
                      <a:pos x="3" y="12363"/>
                    </a:cxn>
                    <a:cxn ang="0">
                      <a:pos x="0" y="12372"/>
                    </a:cxn>
                    <a:cxn ang="0">
                      <a:pos x="0" y="12426"/>
                    </a:cxn>
                    <a:cxn ang="0">
                      <a:pos x="3" y="12427"/>
                    </a:cxn>
                    <a:cxn ang="0">
                      <a:pos x="3" y="12504"/>
                    </a:cxn>
                    <a:cxn ang="0">
                      <a:pos x="0" y="12504"/>
                    </a:cxn>
                    <a:cxn ang="0">
                      <a:pos x="0" y="14318"/>
                    </a:cxn>
                    <a:cxn ang="0">
                      <a:pos x="4" y="14313"/>
                    </a:cxn>
                    <a:cxn ang="0">
                      <a:pos x="9" y="14308"/>
                    </a:cxn>
                    <a:cxn ang="0">
                      <a:pos x="12" y="14306"/>
                    </a:cxn>
                    <a:cxn ang="0">
                      <a:pos x="12" y="11"/>
                    </a:cxn>
                  </a:cxnLst>
                  <a:rect l="txL" t="txT" r="txR" b="txB"/>
                  <a:pathLst>
                    <a:path w="12" h="14318">
                      <a:moveTo>
                        <a:pt x="12" y="11"/>
                      </a:move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2834"/>
                      </a:lnTo>
                      <a:lnTo>
                        <a:pt x="2" y="2836"/>
                      </a:lnTo>
                      <a:lnTo>
                        <a:pt x="0" y="2836"/>
                      </a:lnTo>
                      <a:lnTo>
                        <a:pt x="0" y="2838"/>
                      </a:lnTo>
                      <a:lnTo>
                        <a:pt x="0" y="2840"/>
                      </a:lnTo>
                      <a:lnTo>
                        <a:pt x="0" y="2845"/>
                      </a:lnTo>
                      <a:lnTo>
                        <a:pt x="0" y="2930"/>
                      </a:lnTo>
                      <a:lnTo>
                        <a:pt x="2" y="2943"/>
                      </a:lnTo>
                      <a:lnTo>
                        <a:pt x="0" y="2945"/>
                      </a:lnTo>
                      <a:lnTo>
                        <a:pt x="0" y="2949"/>
                      </a:lnTo>
                      <a:lnTo>
                        <a:pt x="0" y="2955"/>
                      </a:lnTo>
                      <a:lnTo>
                        <a:pt x="0" y="3773"/>
                      </a:lnTo>
                      <a:lnTo>
                        <a:pt x="2" y="3782"/>
                      </a:lnTo>
                      <a:lnTo>
                        <a:pt x="0" y="3787"/>
                      </a:lnTo>
                      <a:lnTo>
                        <a:pt x="0" y="3792"/>
                      </a:lnTo>
                      <a:lnTo>
                        <a:pt x="0" y="3889"/>
                      </a:lnTo>
                      <a:lnTo>
                        <a:pt x="2" y="3893"/>
                      </a:lnTo>
                      <a:lnTo>
                        <a:pt x="0" y="3897"/>
                      </a:lnTo>
                      <a:lnTo>
                        <a:pt x="0" y="7590"/>
                      </a:lnTo>
                      <a:lnTo>
                        <a:pt x="0" y="7593"/>
                      </a:lnTo>
                      <a:lnTo>
                        <a:pt x="2" y="7600"/>
                      </a:lnTo>
                      <a:lnTo>
                        <a:pt x="0" y="7601"/>
                      </a:lnTo>
                      <a:lnTo>
                        <a:pt x="0" y="7696"/>
                      </a:lnTo>
                      <a:lnTo>
                        <a:pt x="2" y="7710"/>
                      </a:lnTo>
                      <a:lnTo>
                        <a:pt x="0" y="7713"/>
                      </a:lnTo>
                      <a:lnTo>
                        <a:pt x="0" y="8530"/>
                      </a:lnTo>
                      <a:lnTo>
                        <a:pt x="4" y="8537"/>
                      </a:lnTo>
                      <a:lnTo>
                        <a:pt x="5" y="8547"/>
                      </a:lnTo>
                      <a:lnTo>
                        <a:pt x="4" y="8547"/>
                      </a:lnTo>
                      <a:lnTo>
                        <a:pt x="4" y="8549"/>
                      </a:lnTo>
                      <a:lnTo>
                        <a:pt x="4" y="8551"/>
                      </a:lnTo>
                      <a:lnTo>
                        <a:pt x="4" y="8556"/>
                      </a:lnTo>
                      <a:lnTo>
                        <a:pt x="2" y="8560"/>
                      </a:lnTo>
                      <a:lnTo>
                        <a:pt x="0" y="8565"/>
                      </a:lnTo>
                      <a:lnTo>
                        <a:pt x="0" y="8619"/>
                      </a:lnTo>
                      <a:lnTo>
                        <a:pt x="4" y="8620"/>
                      </a:lnTo>
                      <a:lnTo>
                        <a:pt x="4" y="8696"/>
                      </a:lnTo>
                      <a:lnTo>
                        <a:pt x="0" y="8696"/>
                      </a:lnTo>
                      <a:lnTo>
                        <a:pt x="0" y="12340"/>
                      </a:lnTo>
                      <a:lnTo>
                        <a:pt x="3" y="12348"/>
                      </a:lnTo>
                      <a:lnTo>
                        <a:pt x="4" y="12355"/>
                      </a:lnTo>
                      <a:lnTo>
                        <a:pt x="3" y="12363"/>
                      </a:lnTo>
                      <a:lnTo>
                        <a:pt x="0" y="12372"/>
                      </a:lnTo>
                      <a:lnTo>
                        <a:pt x="0" y="12426"/>
                      </a:lnTo>
                      <a:lnTo>
                        <a:pt x="3" y="12427"/>
                      </a:lnTo>
                      <a:lnTo>
                        <a:pt x="3" y="12504"/>
                      </a:lnTo>
                      <a:lnTo>
                        <a:pt x="0" y="12504"/>
                      </a:lnTo>
                      <a:lnTo>
                        <a:pt x="0" y="14318"/>
                      </a:lnTo>
                      <a:lnTo>
                        <a:pt x="4" y="14313"/>
                      </a:lnTo>
                      <a:lnTo>
                        <a:pt x="9" y="14308"/>
                      </a:lnTo>
                      <a:lnTo>
                        <a:pt x="12" y="14306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D2D2D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6" name="Freeform 25"/>
                <p:cNvSpPr/>
                <p:nvPr/>
              </p:nvSpPr>
              <p:spPr>
                <a:xfrm>
                  <a:off x="1551" y="-11212"/>
                  <a:ext cx="11" cy="2844"/>
                </a:xfrm>
                <a:custGeom>
                  <a:avLst/>
                  <a:gdLst>
                    <a:gd name="txL" fmla="*/ 0 w 11"/>
                    <a:gd name="txT" fmla="*/ 0 h 2844"/>
                    <a:gd name="txR" fmla="*/ 11 w 11"/>
                    <a:gd name="txB" fmla="*/ 2844 h 2844"/>
                  </a:gdLst>
                  <a:ahLst/>
                  <a:cxnLst>
                    <a:cxn ang="0">
                      <a:pos x="11" y="10"/>
                    </a:cxn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0" y="868"/>
                    </a:cxn>
                    <a:cxn ang="0">
                      <a:pos x="0" y="870"/>
                    </a:cxn>
                    <a:cxn ang="0">
                      <a:pos x="0" y="974"/>
                    </a:cxn>
                    <a:cxn ang="0">
                      <a:pos x="0" y="975"/>
                    </a:cxn>
                    <a:cxn ang="0">
                      <a:pos x="0" y="1861"/>
                    </a:cxn>
                    <a:cxn ang="0">
                      <a:pos x="0" y="1862"/>
                    </a:cxn>
                    <a:cxn ang="0">
                      <a:pos x="1" y="1865"/>
                    </a:cxn>
                    <a:cxn ang="0">
                      <a:pos x="4" y="1870"/>
                    </a:cxn>
                    <a:cxn ang="0">
                      <a:pos x="6" y="1880"/>
                    </a:cxn>
                    <a:cxn ang="0">
                      <a:pos x="5" y="1880"/>
                    </a:cxn>
                    <a:cxn ang="0">
                      <a:pos x="5" y="1881"/>
                    </a:cxn>
                    <a:cxn ang="0">
                      <a:pos x="5" y="1884"/>
                    </a:cxn>
                    <a:cxn ang="0">
                      <a:pos x="4" y="1889"/>
                    </a:cxn>
                    <a:cxn ang="0">
                      <a:pos x="1" y="1892"/>
                    </a:cxn>
                    <a:cxn ang="0">
                      <a:pos x="0" y="1897"/>
                    </a:cxn>
                    <a:cxn ang="0">
                      <a:pos x="0" y="1974"/>
                    </a:cxn>
                    <a:cxn ang="0">
                      <a:pos x="4" y="1984"/>
                    </a:cxn>
                    <a:cxn ang="0">
                      <a:pos x="6" y="1995"/>
                    </a:cxn>
                    <a:cxn ang="0">
                      <a:pos x="0" y="2015"/>
                    </a:cxn>
                    <a:cxn ang="0">
                      <a:pos x="0" y="2826"/>
                    </a:cxn>
                    <a:cxn ang="0">
                      <a:pos x="11" y="2844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2844">
                      <a:moveTo>
                        <a:pt x="11" y="10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868"/>
                      </a:lnTo>
                      <a:lnTo>
                        <a:pt x="0" y="870"/>
                      </a:lnTo>
                      <a:lnTo>
                        <a:pt x="0" y="974"/>
                      </a:lnTo>
                      <a:lnTo>
                        <a:pt x="0" y="975"/>
                      </a:lnTo>
                      <a:lnTo>
                        <a:pt x="0" y="1861"/>
                      </a:lnTo>
                      <a:lnTo>
                        <a:pt x="0" y="1862"/>
                      </a:lnTo>
                      <a:lnTo>
                        <a:pt x="1" y="1865"/>
                      </a:lnTo>
                      <a:lnTo>
                        <a:pt x="4" y="1870"/>
                      </a:lnTo>
                      <a:lnTo>
                        <a:pt x="6" y="1880"/>
                      </a:lnTo>
                      <a:lnTo>
                        <a:pt x="5" y="1880"/>
                      </a:lnTo>
                      <a:lnTo>
                        <a:pt x="5" y="1881"/>
                      </a:lnTo>
                      <a:lnTo>
                        <a:pt x="5" y="1884"/>
                      </a:lnTo>
                      <a:lnTo>
                        <a:pt x="4" y="1889"/>
                      </a:lnTo>
                      <a:lnTo>
                        <a:pt x="1" y="1892"/>
                      </a:lnTo>
                      <a:lnTo>
                        <a:pt x="0" y="1897"/>
                      </a:lnTo>
                      <a:lnTo>
                        <a:pt x="0" y="1974"/>
                      </a:lnTo>
                      <a:lnTo>
                        <a:pt x="4" y="1984"/>
                      </a:lnTo>
                      <a:lnTo>
                        <a:pt x="6" y="1995"/>
                      </a:lnTo>
                      <a:lnTo>
                        <a:pt x="0" y="2015"/>
                      </a:lnTo>
                      <a:lnTo>
                        <a:pt x="0" y="2826"/>
                      </a:lnTo>
                      <a:lnTo>
                        <a:pt x="11" y="284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7" name="Freeform 26"/>
                <p:cNvSpPr/>
                <p:nvPr/>
              </p:nvSpPr>
              <p:spPr>
                <a:xfrm>
                  <a:off x="1540" y="-11219"/>
                  <a:ext cx="11" cy="875"/>
                </a:xfrm>
                <a:custGeom>
                  <a:avLst/>
                  <a:gdLst>
                    <a:gd name="txL" fmla="*/ 0 w 11"/>
                    <a:gd name="txT" fmla="*/ 0 h 875"/>
                    <a:gd name="txR" fmla="*/ 11 w 11"/>
                    <a:gd name="txB" fmla="*/ 875 h 875"/>
                  </a:gdLst>
                  <a:ahLst/>
                  <a:cxnLst>
                    <a:cxn ang="0">
                      <a:pos x="11" y="7"/>
                    </a:cxn>
                    <a:cxn ang="0">
                      <a:pos x="7" y="4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667"/>
                    </a:cxn>
                    <a:cxn ang="0">
                      <a:pos x="3" y="677"/>
                    </a:cxn>
                    <a:cxn ang="0">
                      <a:pos x="5" y="687"/>
                    </a:cxn>
                    <a:cxn ang="0">
                      <a:pos x="3" y="692"/>
                    </a:cxn>
                    <a:cxn ang="0">
                      <a:pos x="3" y="698"/>
                    </a:cxn>
                    <a:cxn ang="0">
                      <a:pos x="1" y="703"/>
                    </a:cxn>
                    <a:cxn ang="0">
                      <a:pos x="0" y="705"/>
                    </a:cxn>
                    <a:cxn ang="0">
                      <a:pos x="0" y="709"/>
                    </a:cxn>
                    <a:cxn ang="0">
                      <a:pos x="0" y="850"/>
                    </a:cxn>
                    <a:cxn ang="0">
                      <a:pos x="7" y="862"/>
                    </a:cxn>
                    <a:cxn ang="0">
                      <a:pos x="10" y="868"/>
                    </a:cxn>
                    <a:cxn ang="0">
                      <a:pos x="11" y="875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75">
                      <a:moveTo>
                        <a:pt x="11" y="7"/>
                      </a:move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3" y="677"/>
                      </a:lnTo>
                      <a:lnTo>
                        <a:pt x="5" y="687"/>
                      </a:lnTo>
                      <a:lnTo>
                        <a:pt x="3" y="692"/>
                      </a:lnTo>
                      <a:lnTo>
                        <a:pt x="3" y="698"/>
                      </a:lnTo>
                      <a:lnTo>
                        <a:pt x="1" y="703"/>
                      </a:lnTo>
                      <a:lnTo>
                        <a:pt x="0" y="705"/>
                      </a:lnTo>
                      <a:lnTo>
                        <a:pt x="0" y="709"/>
                      </a:lnTo>
                      <a:lnTo>
                        <a:pt x="0" y="850"/>
                      </a:lnTo>
                      <a:lnTo>
                        <a:pt x="7" y="862"/>
                      </a:lnTo>
                      <a:lnTo>
                        <a:pt x="10" y="868"/>
                      </a:lnTo>
                      <a:lnTo>
                        <a:pt x="11" y="87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8" name="Freeform 27"/>
                <p:cNvSpPr/>
                <p:nvPr/>
              </p:nvSpPr>
              <p:spPr>
                <a:xfrm>
                  <a:off x="1586" y="-11176"/>
                  <a:ext cx="10" cy="14265"/>
                </a:xfrm>
                <a:custGeom>
                  <a:avLst/>
                  <a:gdLst>
                    <a:gd name="txL" fmla="*/ 0 w 10"/>
                    <a:gd name="txT" fmla="*/ 0 h 14265"/>
                    <a:gd name="txR" fmla="*/ 10 w 10"/>
                    <a:gd name="txB" fmla="*/ 14265 h 14265"/>
                  </a:gdLst>
                  <a:ahLst/>
                  <a:cxnLst>
                    <a:cxn ang="0">
                      <a:pos x="10" y="19"/>
                    </a:cxn>
                    <a:cxn ang="0">
                      <a:pos x="0" y="0"/>
                    </a:cxn>
                    <a:cxn ang="0">
                      <a:pos x="0" y="14265"/>
                    </a:cxn>
                    <a:cxn ang="0">
                      <a:pos x="5" y="14255"/>
                    </a:cxn>
                    <a:cxn ang="0">
                      <a:pos x="10" y="14246"/>
                    </a:cxn>
                    <a:cxn ang="0">
                      <a:pos x="10" y="19"/>
                    </a:cxn>
                  </a:cxnLst>
                  <a:rect l="txL" t="txT" r="txR" b="txB"/>
                  <a:pathLst>
                    <a:path w="10" h="14265">
                      <a:moveTo>
                        <a:pt x="10" y="19"/>
                      </a:moveTo>
                      <a:lnTo>
                        <a:pt x="0" y="0"/>
                      </a:lnTo>
                      <a:lnTo>
                        <a:pt x="0" y="14265"/>
                      </a:lnTo>
                      <a:lnTo>
                        <a:pt x="5" y="14255"/>
                      </a:lnTo>
                      <a:lnTo>
                        <a:pt x="10" y="14246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CECEC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29" name="Freeform 28"/>
                <p:cNvSpPr/>
                <p:nvPr/>
              </p:nvSpPr>
              <p:spPr>
                <a:xfrm>
                  <a:off x="1574" y="-11191"/>
                  <a:ext cx="12" cy="14295"/>
                </a:xfrm>
                <a:custGeom>
                  <a:avLst/>
                  <a:gdLst>
                    <a:gd name="txL" fmla="*/ 0 w 12"/>
                    <a:gd name="txT" fmla="*/ 0 h 14295"/>
                    <a:gd name="txR" fmla="*/ 12 w 12"/>
                    <a:gd name="txB" fmla="*/ 14295 h 14295"/>
                  </a:gdLst>
                  <a:ahLst/>
                  <a:cxnLst>
                    <a:cxn ang="0">
                      <a:pos x="12" y="15"/>
                    </a:cxn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14295"/>
                    </a:cxn>
                    <a:cxn ang="0">
                      <a:pos x="12" y="14280"/>
                    </a:cxn>
                    <a:cxn ang="0">
                      <a:pos x="12" y="15"/>
                    </a:cxn>
                  </a:cxnLst>
                  <a:rect l="txL" t="txT" r="txR" b="txB"/>
                  <a:pathLst>
                    <a:path w="12" h="14295">
                      <a:moveTo>
                        <a:pt x="12" y="1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4295"/>
                      </a:lnTo>
                      <a:lnTo>
                        <a:pt x="12" y="1428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D0D0D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0" name="Freeform 29"/>
                <p:cNvSpPr/>
                <p:nvPr/>
              </p:nvSpPr>
              <p:spPr>
                <a:xfrm>
                  <a:off x="1493" y="-11234"/>
                  <a:ext cx="12" cy="735"/>
                </a:xfrm>
                <a:custGeom>
                  <a:avLst/>
                  <a:gdLst>
                    <a:gd name="txL" fmla="*/ 0 w 12"/>
                    <a:gd name="txT" fmla="*/ 0 h 735"/>
                    <a:gd name="txR" fmla="*/ 12 w 12"/>
                    <a:gd name="txB" fmla="*/ 735 h 735"/>
                  </a:gdLst>
                  <a:ahLst/>
                  <a:cxnLst>
                    <a:cxn ang="0">
                      <a:pos x="12" y="2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735"/>
                    </a:cxn>
                    <a:cxn ang="0">
                      <a:pos x="5" y="734"/>
                    </a:cxn>
                    <a:cxn ang="0">
                      <a:pos x="12" y="734"/>
                    </a:cxn>
                    <a:cxn ang="0">
                      <a:pos x="12" y="665"/>
                    </a:cxn>
                    <a:cxn ang="0">
                      <a:pos x="12" y="2"/>
                    </a:cxn>
                  </a:cxnLst>
                  <a:rect l="txL" t="txT" r="txR" b="txB"/>
                  <a:pathLst>
                    <a:path w="12" h="735">
                      <a:moveTo>
                        <a:pt x="12" y="2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5" y="734"/>
                      </a:lnTo>
                      <a:lnTo>
                        <a:pt x="12" y="734"/>
                      </a:lnTo>
                      <a:lnTo>
                        <a:pt x="12" y="66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1" name="Freeform 30"/>
                <p:cNvSpPr/>
                <p:nvPr/>
              </p:nvSpPr>
              <p:spPr>
                <a:xfrm>
                  <a:off x="1596" y="-11157"/>
                  <a:ext cx="13" cy="14227"/>
                </a:xfrm>
                <a:custGeom>
                  <a:avLst/>
                  <a:gdLst>
                    <a:gd name="txL" fmla="*/ 0 w 13"/>
                    <a:gd name="txT" fmla="*/ 0 h 14227"/>
                    <a:gd name="txR" fmla="*/ 13 w 13"/>
                    <a:gd name="txB" fmla="*/ 14227 h 14227"/>
                  </a:gdLst>
                  <a:ahLst/>
                  <a:cxnLst>
                    <a:cxn ang="0">
                      <a:pos x="13" y="56"/>
                    </a:cxn>
                    <a:cxn ang="0">
                      <a:pos x="11" y="41"/>
                    </a:cxn>
                    <a:cxn ang="0">
                      <a:pos x="9" y="26"/>
                    </a:cxn>
                    <a:cxn ang="0">
                      <a:pos x="5" y="12"/>
                    </a:cxn>
                    <a:cxn ang="0">
                      <a:pos x="0" y="0"/>
                    </a:cxn>
                    <a:cxn ang="0">
                      <a:pos x="0" y="14227"/>
                    </a:cxn>
                    <a:cxn ang="0">
                      <a:pos x="5" y="14212"/>
                    </a:cxn>
                    <a:cxn ang="0">
                      <a:pos x="6" y="14205"/>
                    </a:cxn>
                    <a:cxn ang="0">
                      <a:pos x="9" y="14198"/>
                    </a:cxn>
                    <a:cxn ang="0">
                      <a:pos x="11" y="14183"/>
                    </a:cxn>
                    <a:cxn ang="0">
                      <a:pos x="11" y="14176"/>
                    </a:cxn>
                    <a:cxn ang="0">
                      <a:pos x="11" y="14172"/>
                    </a:cxn>
                    <a:cxn ang="0">
                      <a:pos x="13" y="14170"/>
                    </a:cxn>
                    <a:cxn ang="0">
                      <a:pos x="13" y="56"/>
                    </a:cxn>
                  </a:cxnLst>
                  <a:rect l="txL" t="txT" r="txR" b="txB"/>
                  <a:pathLst>
                    <a:path w="13" h="14227">
                      <a:moveTo>
                        <a:pt x="13" y="56"/>
                      </a:moveTo>
                      <a:lnTo>
                        <a:pt x="11" y="41"/>
                      </a:lnTo>
                      <a:lnTo>
                        <a:pt x="9" y="26"/>
                      </a:lnTo>
                      <a:lnTo>
                        <a:pt x="5" y="12"/>
                      </a:lnTo>
                      <a:lnTo>
                        <a:pt x="0" y="0"/>
                      </a:lnTo>
                      <a:lnTo>
                        <a:pt x="0" y="14227"/>
                      </a:lnTo>
                      <a:lnTo>
                        <a:pt x="5" y="14212"/>
                      </a:lnTo>
                      <a:lnTo>
                        <a:pt x="6" y="14205"/>
                      </a:lnTo>
                      <a:lnTo>
                        <a:pt x="9" y="14198"/>
                      </a:lnTo>
                      <a:lnTo>
                        <a:pt x="11" y="14183"/>
                      </a:lnTo>
                      <a:lnTo>
                        <a:pt x="11" y="14176"/>
                      </a:lnTo>
                      <a:lnTo>
                        <a:pt x="11" y="14172"/>
                      </a:lnTo>
                      <a:lnTo>
                        <a:pt x="13" y="14170"/>
                      </a:lnTo>
                      <a:lnTo>
                        <a:pt x="13" y="56"/>
                      </a:lnTo>
                      <a:close/>
                    </a:path>
                  </a:pathLst>
                </a:custGeom>
                <a:solidFill>
                  <a:srgbClr val="CCCCC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2" name="Freeform 31"/>
                <p:cNvSpPr/>
                <p:nvPr/>
              </p:nvSpPr>
              <p:spPr>
                <a:xfrm>
                  <a:off x="1378" y="-10782"/>
                  <a:ext cx="11" cy="13771"/>
                </a:xfrm>
                <a:custGeom>
                  <a:avLst/>
                  <a:gdLst>
                    <a:gd name="txL" fmla="*/ 0 w 11"/>
                    <a:gd name="txT" fmla="*/ 0 h 13771"/>
                    <a:gd name="txR" fmla="*/ 11 w 11"/>
                    <a:gd name="txB" fmla="*/ 13771 h 13771"/>
                  </a:gdLst>
                  <a:ahLst/>
                  <a:cxnLst>
                    <a:cxn ang="0">
                      <a:pos x="11" y="0"/>
                    </a:cxn>
                    <a:cxn ang="0">
                      <a:pos x="0" y="60"/>
                    </a:cxn>
                    <a:cxn ang="0">
                      <a:pos x="0" y="13761"/>
                    </a:cxn>
                    <a:cxn ang="0">
                      <a:pos x="11" y="1377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13771">
                      <a:moveTo>
                        <a:pt x="11" y="0"/>
                      </a:moveTo>
                      <a:lnTo>
                        <a:pt x="0" y="60"/>
                      </a:lnTo>
                      <a:lnTo>
                        <a:pt x="0" y="13761"/>
                      </a:lnTo>
                      <a:lnTo>
                        <a:pt x="11" y="1377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3" name="Freeform 32"/>
                <p:cNvSpPr/>
                <p:nvPr/>
              </p:nvSpPr>
              <p:spPr>
                <a:xfrm>
                  <a:off x="1371" y="-10722"/>
                  <a:ext cx="7" cy="13701"/>
                </a:xfrm>
                <a:custGeom>
                  <a:avLst/>
                  <a:gdLst>
                    <a:gd name="txL" fmla="*/ 0 w 7"/>
                    <a:gd name="txT" fmla="*/ 0 h 13701"/>
                    <a:gd name="txR" fmla="*/ 7 w 7"/>
                    <a:gd name="txB" fmla="*/ 13701 h 13701"/>
                  </a:gdLst>
                  <a:ahLst/>
                  <a:cxnLst>
                    <a:cxn ang="0">
                      <a:pos x="7" y="0"/>
                    </a:cxn>
                    <a:cxn ang="0">
                      <a:pos x="1" y="27"/>
                    </a:cxn>
                    <a:cxn ang="0">
                      <a:pos x="0" y="11047"/>
                    </a:cxn>
                    <a:cxn ang="0">
                      <a:pos x="0" y="13676"/>
                    </a:cxn>
                    <a:cxn ang="0">
                      <a:pos x="0" y="13696"/>
                    </a:cxn>
                    <a:cxn ang="0">
                      <a:pos x="7" y="13701"/>
                    </a:cxn>
                    <a:cxn ang="0">
                      <a:pos x="7" y="0"/>
                    </a:cxn>
                  </a:cxnLst>
                  <a:rect l="txL" t="txT" r="txR" b="txB"/>
                  <a:pathLst>
                    <a:path w="7" h="13701">
                      <a:moveTo>
                        <a:pt x="7" y="0"/>
                      </a:moveTo>
                      <a:lnTo>
                        <a:pt x="1" y="27"/>
                      </a:lnTo>
                      <a:lnTo>
                        <a:pt x="0" y="11047"/>
                      </a:lnTo>
                      <a:lnTo>
                        <a:pt x="0" y="13676"/>
                      </a:lnTo>
                      <a:lnTo>
                        <a:pt x="0" y="13696"/>
                      </a:lnTo>
                      <a:lnTo>
                        <a:pt x="7" y="1370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4" name="Freeform 33"/>
                <p:cNvSpPr/>
                <p:nvPr/>
              </p:nvSpPr>
              <p:spPr>
                <a:xfrm>
                  <a:off x="1425" y="-10500"/>
                  <a:ext cx="11" cy="135"/>
                </a:xfrm>
                <a:custGeom>
                  <a:avLst/>
                  <a:gdLst>
                    <a:gd name="txL" fmla="*/ 0 w 11"/>
                    <a:gd name="txT" fmla="*/ 0 h 135"/>
                    <a:gd name="txR" fmla="*/ 11 w 11"/>
                    <a:gd name="txB" fmla="*/ 135 h 135"/>
                  </a:gdLst>
                  <a:ahLst/>
                  <a:cxnLst>
                    <a:cxn ang="0">
                      <a:pos x="11" y="9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135"/>
                    </a:cxn>
                    <a:cxn ang="0">
                      <a:pos x="8" y="126"/>
                    </a:cxn>
                    <a:cxn ang="0">
                      <a:pos x="11" y="124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135">
                      <a:moveTo>
                        <a:pt x="11" y="9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135"/>
                      </a:lnTo>
                      <a:lnTo>
                        <a:pt x="8" y="126"/>
                      </a:lnTo>
                      <a:lnTo>
                        <a:pt x="11" y="12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5" name="Freeform 34"/>
                <p:cNvSpPr/>
                <p:nvPr/>
              </p:nvSpPr>
              <p:spPr>
                <a:xfrm>
                  <a:off x="1436" y="-10491"/>
                  <a:ext cx="11" cy="115"/>
                </a:xfrm>
                <a:custGeom>
                  <a:avLst/>
                  <a:gdLst>
                    <a:gd name="txL" fmla="*/ 0 w 11"/>
                    <a:gd name="txT" fmla="*/ 0 h 115"/>
                    <a:gd name="txR" fmla="*/ 11 w 11"/>
                    <a:gd name="txB" fmla="*/ 115 h 115"/>
                  </a:gdLst>
                  <a:ahLst/>
                  <a:cxnLst>
                    <a:cxn ang="0">
                      <a:pos x="11" y="4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115"/>
                    </a:cxn>
                    <a:cxn ang="0">
                      <a:pos x="11" y="111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115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11" y="111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6" name="Freeform 35"/>
                <p:cNvSpPr/>
                <p:nvPr/>
              </p:nvSpPr>
              <p:spPr>
                <a:xfrm>
                  <a:off x="1447" y="-10487"/>
                  <a:ext cx="11" cy="107"/>
                </a:xfrm>
                <a:custGeom>
                  <a:avLst/>
                  <a:gdLst>
                    <a:gd name="txL" fmla="*/ 0 w 11"/>
                    <a:gd name="txT" fmla="*/ 0 h 107"/>
                    <a:gd name="txR" fmla="*/ 11 w 11"/>
                    <a:gd name="txB" fmla="*/ 107 h 10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107"/>
                    </a:cxn>
                    <a:cxn ang="0">
                      <a:pos x="11" y="10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10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107"/>
                      </a:lnTo>
                      <a:lnTo>
                        <a:pt x="11" y="10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7" name="Freeform 36"/>
                <p:cNvSpPr/>
                <p:nvPr/>
              </p:nvSpPr>
              <p:spPr>
                <a:xfrm>
                  <a:off x="1471" y="-10482"/>
                  <a:ext cx="10" cy="97"/>
                </a:xfrm>
                <a:custGeom>
                  <a:avLst/>
                  <a:gdLst>
                    <a:gd name="txL" fmla="*/ 0 w 10"/>
                    <a:gd name="txT" fmla="*/ 0 h 97"/>
                    <a:gd name="txR" fmla="*/ 10 w 10"/>
                    <a:gd name="txB" fmla="*/ 97 h 97"/>
                  </a:gdLst>
                  <a:ahLst/>
                  <a:cxnLst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97"/>
                    </a:cxn>
                    <a:cxn ang="0">
                      <a:pos x="10" y="9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97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0" y="9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8" name="Freeform 37"/>
                <p:cNvSpPr/>
                <p:nvPr/>
              </p:nvSpPr>
              <p:spPr>
                <a:xfrm>
                  <a:off x="1481" y="-10484"/>
                  <a:ext cx="12" cy="99"/>
                </a:xfrm>
                <a:custGeom>
                  <a:avLst/>
                  <a:gdLst>
                    <a:gd name="txL" fmla="*/ 0 w 12"/>
                    <a:gd name="txT" fmla="*/ 0 h 99"/>
                    <a:gd name="txR" fmla="*/ 12 w 12"/>
                    <a:gd name="txB" fmla="*/ 99 h 99"/>
                  </a:gdLst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99"/>
                    </a:cxn>
                    <a:cxn ang="0">
                      <a:pos x="1" y="99"/>
                    </a:cxn>
                    <a:cxn ang="0">
                      <a:pos x="12" y="99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99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9"/>
                      </a:lnTo>
                      <a:lnTo>
                        <a:pt x="1" y="99"/>
                      </a:lnTo>
                      <a:lnTo>
                        <a:pt x="12" y="9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39" name="Freeform 38"/>
                <p:cNvSpPr/>
                <p:nvPr/>
              </p:nvSpPr>
              <p:spPr>
                <a:xfrm>
                  <a:off x="1458" y="-10484"/>
                  <a:ext cx="13" cy="100"/>
                </a:xfrm>
                <a:custGeom>
                  <a:avLst/>
                  <a:gdLst>
                    <a:gd name="txL" fmla="*/ 0 w 13"/>
                    <a:gd name="txT" fmla="*/ 0 h 100"/>
                    <a:gd name="txR" fmla="*/ 13 w 13"/>
                    <a:gd name="txB" fmla="*/ 100 h 100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13" y="9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10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3" y="9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0" name="Freeform 39"/>
                <p:cNvSpPr/>
                <p:nvPr/>
              </p:nvSpPr>
              <p:spPr>
                <a:xfrm>
                  <a:off x="1415" y="-10557"/>
                  <a:ext cx="10" cy="45"/>
                </a:xfrm>
                <a:custGeom>
                  <a:avLst/>
                  <a:gdLst>
                    <a:gd name="txL" fmla="*/ 0 w 10"/>
                    <a:gd name="txT" fmla="*/ 0 h 45"/>
                    <a:gd name="txR" fmla="*/ 10 w 10"/>
                    <a:gd name="txB" fmla="*/ 45 h 45"/>
                  </a:gdLst>
                  <a:ahLst/>
                  <a:cxnLst>
                    <a:cxn ang="0">
                      <a:pos x="10" y="0"/>
                    </a:cxn>
                    <a:cxn ang="0">
                      <a:pos x="7" y="1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2" y="35"/>
                    </a:cxn>
                    <a:cxn ang="0">
                      <a:pos x="5" y="40"/>
                    </a:cxn>
                    <a:cxn ang="0">
                      <a:pos x="10" y="45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45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0" y="4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1" name="Freeform 40"/>
                <p:cNvSpPr/>
                <p:nvPr/>
              </p:nvSpPr>
              <p:spPr>
                <a:xfrm>
                  <a:off x="1425" y="-10565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0"/>
                    </a:cxn>
                    <a:cxn ang="0">
                      <a:pos x="0" y="8"/>
                    </a:cxn>
                    <a:cxn ang="0">
                      <a:pos x="0" y="53"/>
                    </a:cxn>
                    <a:cxn ang="0">
                      <a:pos x="7" y="58"/>
                    </a:cxn>
                    <a:cxn ang="0">
                      <a:pos x="11" y="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9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53"/>
                      </a:lnTo>
                      <a:lnTo>
                        <a:pt x="7" y="58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2" name="Freeform 41"/>
                <p:cNvSpPr/>
                <p:nvPr/>
              </p:nvSpPr>
              <p:spPr>
                <a:xfrm>
                  <a:off x="1412" y="-10519"/>
                  <a:ext cx="13" cy="13540"/>
                </a:xfrm>
                <a:custGeom>
                  <a:avLst/>
                  <a:gdLst>
                    <a:gd name="txL" fmla="*/ 0 w 13"/>
                    <a:gd name="txT" fmla="*/ 0 h 13540"/>
                    <a:gd name="txR" fmla="*/ 13 w 13"/>
                    <a:gd name="txB" fmla="*/ 13540 h 13540"/>
                  </a:gdLst>
                  <a:ahLst/>
                  <a:cxnLst>
                    <a:cxn ang="0">
                      <a:pos x="4" y="9"/>
                    </a:cxn>
                    <a:cxn ang="0">
                      <a:pos x="0" y="13529"/>
                    </a:cxn>
                    <a:cxn ang="0">
                      <a:pos x="13" y="10840"/>
                    </a:cxn>
                    <a:cxn ang="0">
                      <a:pos x="9" y="10831"/>
                    </a:cxn>
                    <a:cxn ang="0">
                      <a:pos x="13" y="10746"/>
                    </a:cxn>
                    <a:cxn ang="0">
                      <a:pos x="10" y="10726"/>
                    </a:cxn>
                    <a:cxn ang="0">
                      <a:pos x="13" y="9853"/>
                    </a:cxn>
                    <a:cxn ang="0">
                      <a:pos x="13" y="9827"/>
                    </a:cxn>
                    <a:cxn ang="0">
                      <a:pos x="5" y="8906"/>
                    </a:cxn>
                    <a:cxn ang="0">
                      <a:pos x="13" y="8902"/>
                    </a:cxn>
                    <a:cxn ang="0">
                      <a:pos x="9" y="8812"/>
                    </a:cxn>
                    <a:cxn ang="0">
                      <a:pos x="9" y="8793"/>
                    </a:cxn>
                    <a:cxn ang="0">
                      <a:pos x="13" y="6037"/>
                    </a:cxn>
                    <a:cxn ang="0">
                      <a:pos x="10" y="6025"/>
                    </a:cxn>
                    <a:cxn ang="0">
                      <a:pos x="13" y="5957"/>
                    </a:cxn>
                    <a:cxn ang="0">
                      <a:pos x="10" y="5937"/>
                    </a:cxn>
                    <a:cxn ang="0">
                      <a:pos x="13" y="5148"/>
                    </a:cxn>
                    <a:cxn ang="0">
                      <a:pos x="11" y="5080"/>
                    </a:cxn>
                    <a:cxn ang="0">
                      <a:pos x="13" y="5024"/>
                    </a:cxn>
                    <a:cxn ang="0">
                      <a:pos x="13" y="4998"/>
                    </a:cxn>
                    <a:cxn ang="0">
                      <a:pos x="10" y="4170"/>
                    </a:cxn>
                    <a:cxn ang="0">
                      <a:pos x="13" y="4152"/>
                    </a:cxn>
                    <a:cxn ang="0">
                      <a:pos x="10" y="4065"/>
                    </a:cxn>
                    <a:cxn ang="0">
                      <a:pos x="13" y="4051"/>
                    </a:cxn>
                    <a:cxn ang="0">
                      <a:pos x="10" y="1303"/>
                    </a:cxn>
                    <a:cxn ang="0">
                      <a:pos x="13" y="1278"/>
                    </a:cxn>
                    <a:cxn ang="0">
                      <a:pos x="10" y="1187"/>
                    </a:cxn>
                    <a:cxn ang="0">
                      <a:pos x="13" y="393"/>
                    </a:cxn>
                    <a:cxn ang="0">
                      <a:pos x="3" y="381"/>
                    </a:cxn>
                    <a:cxn ang="0">
                      <a:pos x="13" y="303"/>
                    </a:cxn>
                    <a:cxn ang="0">
                      <a:pos x="4" y="282"/>
                    </a:cxn>
                    <a:cxn ang="0">
                      <a:pos x="13" y="259"/>
                    </a:cxn>
                    <a:cxn ang="0">
                      <a:pos x="8" y="192"/>
                    </a:cxn>
                    <a:cxn ang="0">
                      <a:pos x="4" y="177"/>
                    </a:cxn>
                    <a:cxn ang="0">
                      <a:pos x="13" y="154"/>
                    </a:cxn>
                  </a:cxnLst>
                  <a:rect l="txL" t="txT" r="txR" b="txB"/>
                  <a:pathLst>
                    <a:path w="13" h="13540">
                      <a:moveTo>
                        <a:pt x="13" y="19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0" y="13529"/>
                      </a:lnTo>
                      <a:lnTo>
                        <a:pt x="13" y="13540"/>
                      </a:lnTo>
                      <a:lnTo>
                        <a:pt x="13" y="10840"/>
                      </a:lnTo>
                      <a:lnTo>
                        <a:pt x="9" y="10835"/>
                      </a:lnTo>
                      <a:lnTo>
                        <a:pt x="9" y="10831"/>
                      </a:lnTo>
                      <a:lnTo>
                        <a:pt x="13" y="10831"/>
                      </a:lnTo>
                      <a:lnTo>
                        <a:pt x="13" y="10746"/>
                      </a:lnTo>
                      <a:lnTo>
                        <a:pt x="10" y="10734"/>
                      </a:lnTo>
                      <a:lnTo>
                        <a:pt x="10" y="10726"/>
                      </a:lnTo>
                      <a:lnTo>
                        <a:pt x="13" y="10720"/>
                      </a:lnTo>
                      <a:lnTo>
                        <a:pt x="13" y="9853"/>
                      </a:lnTo>
                      <a:lnTo>
                        <a:pt x="10" y="9841"/>
                      </a:lnTo>
                      <a:lnTo>
                        <a:pt x="13" y="9827"/>
                      </a:lnTo>
                      <a:lnTo>
                        <a:pt x="13" y="8913"/>
                      </a:lnTo>
                      <a:lnTo>
                        <a:pt x="5" y="8906"/>
                      </a:lnTo>
                      <a:lnTo>
                        <a:pt x="5" y="8902"/>
                      </a:lnTo>
                      <a:lnTo>
                        <a:pt x="13" y="8902"/>
                      </a:lnTo>
                      <a:lnTo>
                        <a:pt x="13" y="8822"/>
                      </a:lnTo>
                      <a:lnTo>
                        <a:pt x="9" y="8812"/>
                      </a:lnTo>
                      <a:lnTo>
                        <a:pt x="8" y="8804"/>
                      </a:lnTo>
                      <a:lnTo>
                        <a:pt x="9" y="8793"/>
                      </a:lnTo>
                      <a:lnTo>
                        <a:pt x="13" y="8786"/>
                      </a:lnTo>
                      <a:lnTo>
                        <a:pt x="13" y="6037"/>
                      </a:lnTo>
                      <a:lnTo>
                        <a:pt x="10" y="6035"/>
                      </a:lnTo>
                      <a:lnTo>
                        <a:pt x="10" y="6025"/>
                      </a:lnTo>
                      <a:lnTo>
                        <a:pt x="13" y="6025"/>
                      </a:lnTo>
                      <a:lnTo>
                        <a:pt x="13" y="5957"/>
                      </a:lnTo>
                      <a:lnTo>
                        <a:pt x="10" y="5944"/>
                      </a:lnTo>
                      <a:lnTo>
                        <a:pt x="10" y="5937"/>
                      </a:lnTo>
                      <a:lnTo>
                        <a:pt x="13" y="5930"/>
                      </a:lnTo>
                      <a:lnTo>
                        <a:pt x="13" y="5148"/>
                      </a:lnTo>
                      <a:lnTo>
                        <a:pt x="11" y="5148"/>
                      </a:lnTo>
                      <a:lnTo>
                        <a:pt x="11" y="5080"/>
                      </a:lnTo>
                      <a:lnTo>
                        <a:pt x="13" y="5080"/>
                      </a:lnTo>
                      <a:lnTo>
                        <a:pt x="13" y="5024"/>
                      </a:lnTo>
                      <a:lnTo>
                        <a:pt x="10" y="5011"/>
                      </a:lnTo>
                      <a:lnTo>
                        <a:pt x="13" y="4998"/>
                      </a:lnTo>
                      <a:lnTo>
                        <a:pt x="13" y="4177"/>
                      </a:lnTo>
                      <a:lnTo>
                        <a:pt x="10" y="4170"/>
                      </a:lnTo>
                      <a:lnTo>
                        <a:pt x="10" y="4161"/>
                      </a:lnTo>
                      <a:lnTo>
                        <a:pt x="13" y="4152"/>
                      </a:lnTo>
                      <a:lnTo>
                        <a:pt x="13" y="4079"/>
                      </a:lnTo>
                      <a:lnTo>
                        <a:pt x="10" y="4065"/>
                      </a:lnTo>
                      <a:lnTo>
                        <a:pt x="10" y="4057"/>
                      </a:lnTo>
                      <a:lnTo>
                        <a:pt x="13" y="4051"/>
                      </a:lnTo>
                      <a:lnTo>
                        <a:pt x="13" y="1312"/>
                      </a:lnTo>
                      <a:lnTo>
                        <a:pt x="10" y="1303"/>
                      </a:lnTo>
                      <a:lnTo>
                        <a:pt x="10" y="1296"/>
                      </a:lnTo>
                      <a:lnTo>
                        <a:pt x="13" y="1278"/>
                      </a:lnTo>
                      <a:lnTo>
                        <a:pt x="13" y="1201"/>
                      </a:lnTo>
                      <a:lnTo>
                        <a:pt x="10" y="1187"/>
                      </a:lnTo>
                      <a:lnTo>
                        <a:pt x="13" y="1174"/>
                      </a:lnTo>
                      <a:lnTo>
                        <a:pt x="13" y="393"/>
                      </a:lnTo>
                      <a:lnTo>
                        <a:pt x="3" y="384"/>
                      </a:lnTo>
                      <a:lnTo>
                        <a:pt x="3" y="381"/>
                      </a:lnTo>
                      <a:lnTo>
                        <a:pt x="13" y="381"/>
                      </a:lnTo>
                      <a:lnTo>
                        <a:pt x="13" y="303"/>
                      </a:lnTo>
                      <a:lnTo>
                        <a:pt x="5" y="293"/>
                      </a:lnTo>
                      <a:lnTo>
                        <a:pt x="4" y="282"/>
                      </a:lnTo>
                      <a:lnTo>
                        <a:pt x="5" y="269"/>
                      </a:lnTo>
                      <a:lnTo>
                        <a:pt x="13" y="259"/>
                      </a:lnTo>
                      <a:lnTo>
                        <a:pt x="13" y="198"/>
                      </a:lnTo>
                      <a:lnTo>
                        <a:pt x="8" y="192"/>
                      </a:lnTo>
                      <a:lnTo>
                        <a:pt x="5" y="187"/>
                      </a:lnTo>
                      <a:lnTo>
                        <a:pt x="4" y="177"/>
                      </a:lnTo>
                      <a:lnTo>
                        <a:pt x="5" y="163"/>
                      </a:lnTo>
                      <a:lnTo>
                        <a:pt x="13" y="154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F5F5F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3" name="Freeform 42"/>
                <p:cNvSpPr/>
                <p:nvPr/>
              </p:nvSpPr>
              <p:spPr>
                <a:xfrm>
                  <a:off x="1425" y="-10321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11" y="9"/>
                    </a:cxn>
                    <a:cxn ang="0">
                      <a:pos x="10" y="9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61"/>
                    </a:cxn>
                    <a:cxn ang="0">
                      <a:pos x="8" y="54"/>
                    </a:cxn>
                    <a:cxn ang="0">
                      <a:pos x="11" y="51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61">
                      <a:moveTo>
                        <a:pt x="11" y="9"/>
                      </a:moveTo>
                      <a:lnTo>
                        <a:pt x="10" y="9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" y="54"/>
                      </a:lnTo>
                      <a:lnTo>
                        <a:pt x="11" y="51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4" name="Freeform 43"/>
                <p:cNvSpPr/>
                <p:nvPr/>
              </p:nvSpPr>
              <p:spPr>
                <a:xfrm>
                  <a:off x="1436" y="-10312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5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1" y="39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2">
                      <a:moveTo>
                        <a:pt x="11" y="5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1" y="3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5" name="Freeform 44"/>
                <p:cNvSpPr/>
                <p:nvPr/>
              </p:nvSpPr>
              <p:spPr>
                <a:xfrm>
                  <a:off x="1447" y="-10307"/>
                  <a:ext cx="11" cy="34"/>
                </a:xfrm>
                <a:custGeom>
                  <a:avLst/>
                  <a:gdLst>
                    <a:gd name="txL" fmla="*/ 0 w 11"/>
                    <a:gd name="txT" fmla="*/ 0 h 34"/>
                    <a:gd name="txR" fmla="*/ 11 w 11"/>
                    <a:gd name="txB" fmla="*/ 34 h 34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11" y="29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34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1" y="2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6" name="Freeform 45"/>
                <p:cNvSpPr/>
                <p:nvPr/>
              </p:nvSpPr>
              <p:spPr>
                <a:xfrm>
                  <a:off x="1481" y="-10302"/>
                  <a:ext cx="12" cy="22"/>
                </a:xfrm>
                <a:custGeom>
                  <a:avLst/>
                  <a:gdLst>
                    <a:gd name="txL" fmla="*/ 0 w 12"/>
                    <a:gd name="txT" fmla="*/ 0 h 22"/>
                    <a:gd name="txR" fmla="*/ 12 w 12"/>
                    <a:gd name="txB" fmla="*/ 22 h 22"/>
                  </a:gdLst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12" y="22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1"/>
                    </a:cxn>
                  </a:cxnLst>
                  <a:rect l="txL" t="txT" r="txR" b="txB"/>
                  <a:pathLst>
                    <a:path w="12" h="2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2" y="2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7" name="Freeform 46"/>
                <p:cNvSpPr/>
                <p:nvPr/>
              </p:nvSpPr>
              <p:spPr>
                <a:xfrm>
                  <a:off x="1471" y="-10302"/>
                  <a:ext cx="10" cy="22"/>
                </a:xfrm>
                <a:custGeom>
                  <a:avLst/>
                  <a:gdLst>
                    <a:gd name="txL" fmla="*/ 0 w 10"/>
                    <a:gd name="txT" fmla="*/ 0 h 22"/>
                    <a:gd name="txR" fmla="*/ 10 w 10"/>
                    <a:gd name="txB" fmla="*/ 22 h 22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10" y="22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22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0" y="22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8" name="Freeform 47"/>
                <p:cNvSpPr/>
                <p:nvPr/>
              </p:nvSpPr>
              <p:spPr>
                <a:xfrm>
                  <a:off x="1458" y="-10303"/>
                  <a:ext cx="13" cy="25"/>
                </a:xfrm>
                <a:custGeom>
                  <a:avLst/>
                  <a:gdLst>
                    <a:gd name="txL" fmla="*/ 0 w 13"/>
                    <a:gd name="txT" fmla="*/ 0 h 25"/>
                    <a:gd name="txR" fmla="*/ 13 w 13"/>
                    <a:gd name="txB" fmla="*/ 25 h 25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13" y="23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2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49" name="Freeform 48"/>
                <p:cNvSpPr/>
                <p:nvPr/>
              </p:nvSpPr>
              <p:spPr>
                <a:xfrm>
                  <a:off x="1527" y="-10510"/>
                  <a:ext cx="13" cy="141"/>
                </a:xfrm>
                <a:custGeom>
                  <a:avLst/>
                  <a:gdLst>
                    <a:gd name="txL" fmla="*/ 0 w 13"/>
                    <a:gd name="txT" fmla="*/ 0 h 141"/>
                    <a:gd name="txR" fmla="*/ 13 w 13"/>
                    <a:gd name="txB" fmla="*/ 141 h 141"/>
                  </a:gdLst>
                  <a:ahLst/>
                  <a:cxnLst>
                    <a:cxn ang="0">
                      <a:pos x="6" y="136"/>
                    </a:cxn>
                    <a:cxn ang="0">
                      <a:pos x="13" y="141"/>
                    </a:cxn>
                    <a:cxn ang="0">
                      <a:pos x="13" y="0"/>
                    </a:cxn>
                    <a:cxn ang="0">
                      <a:pos x="8" y="8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34"/>
                    </a:cxn>
                    <a:cxn ang="0">
                      <a:pos x="6" y="136"/>
                    </a:cxn>
                  </a:cxnLst>
                  <a:rect l="txL" t="txT" r="txR" b="txB"/>
                  <a:pathLst>
                    <a:path w="13" h="141">
                      <a:moveTo>
                        <a:pt x="6" y="136"/>
                      </a:moveTo>
                      <a:lnTo>
                        <a:pt x="13" y="141"/>
                      </a:lnTo>
                      <a:lnTo>
                        <a:pt x="13" y="0"/>
                      </a:lnTo>
                      <a:lnTo>
                        <a:pt x="8" y="8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34"/>
                      </a:lnTo>
                      <a:lnTo>
                        <a:pt x="6" y="13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0" name="Freeform 49"/>
                <p:cNvSpPr/>
                <p:nvPr/>
              </p:nvSpPr>
              <p:spPr>
                <a:xfrm>
                  <a:off x="1505" y="-10489"/>
                  <a:ext cx="11" cy="108"/>
                </a:xfrm>
                <a:custGeom>
                  <a:avLst/>
                  <a:gdLst>
                    <a:gd name="txL" fmla="*/ 0 w 11"/>
                    <a:gd name="txT" fmla="*/ 0 h 108"/>
                    <a:gd name="txR" fmla="*/ 11 w 11"/>
                    <a:gd name="txB" fmla="*/ 108 h 108"/>
                  </a:gdLst>
                  <a:ahLst/>
                  <a:cxnLst>
                    <a:cxn ang="0">
                      <a:pos x="0" y="105"/>
                    </a:cxn>
                    <a:cxn ang="0">
                      <a:pos x="11" y="108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105"/>
                    </a:cxn>
                  </a:cxnLst>
                  <a:rect l="txL" t="txT" r="txR" b="txB"/>
                  <a:pathLst>
                    <a:path w="11" h="108">
                      <a:moveTo>
                        <a:pt x="0" y="105"/>
                      </a:moveTo>
                      <a:lnTo>
                        <a:pt x="11" y="10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1" name="Freeform 50"/>
                <p:cNvSpPr/>
                <p:nvPr/>
              </p:nvSpPr>
              <p:spPr>
                <a:xfrm>
                  <a:off x="1516" y="-10495"/>
                  <a:ext cx="11" cy="119"/>
                </a:xfrm>
                <a:custGeom>
                  <a:avLst/>
                  <a:gdLst>
                    <a:gd name="txL" fmla="*/ 0 w 11"/>
                    <a:gd name="txT" fmla="*/ 0 h 119"/>
                    <a:gd name="txR" fmla="*/ 11 w 11"/>
                    <a:gd name="txB" fmla="*/ 119 h 119"/>
                  </a:gdLst>
                  <a:ahLst/>
                  <a:cxnLst>
                    <a:cxn ang="0">
                      <a:pos x="0" y="114"/>
                    </a:cxn>
                    <a:cxn ang="0">
                      <a:pos x="11" y="119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5" y="4"/>
                    </a:cxn>
                    <a:cxn ang="0">
                      <a:pos x="0" y="6"/>
                    </a:cxn>
                    <a:cxn ang="0">
                      <a:pos x="0" y="114"/>
                    </a:cxn>
                  </a:cxnLst>
                  <a:rect l="txL" t="txT" r="txR" b="txB"/>
                  <a:pathLst>
                    <a:path w="11" h="119">
                      <a:moveTo>
                        <a:pt x="0" y="114"/>
                      </a:moveTo>
                      <a:lnTo>
                        <a:pt x="11" y="119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2" name="Freeform 51"/>
                <p:cNvSpPr/>
                <p:nvPr/>
              </p:nvSpPr>
              <p:spPr>
                <a:xfrm>
                  <a:off x="1540" y="-10342"/>
                  <a:ext cx="11" cy="104"/>
                </a:xfrm>
                <a:custGeom>
                  <a:avLst/>
                  <a:gdLst>
                    <a:gd name="txL" fmla="*/ 0 w 11"/>
                    <a:gd name="txT" fmla="*/ 0 h 104"/>
                    <a:gd name="txR" fmla="*/ 11 w 11"/>
                    <a:gd name="txB" fmla="*/ 104 h 104"/>
                  </a:gdLst>
                  <a:ahLst/>
                  <a:cxnLst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7" y="12"/>
                    </a:cxn>
                    <a:cxn ang="0">
                      <a:pos x="0" y="25"/>
                    </a:cxn>
                    <a:cxn ang="0">
                      <a:pos x="0" y="80"/>
                    </a:cxn>
                    <a:cxn ang="0">
                      <a:pos x="7" y="91"/>
                    </a:cxn>
                    <a:cxn ang="0">
                      <a:pos x="10" y="96"/>
                    </a:cxn>
                    <a:cxn ang="0">
                      <a:pos x="11" y="10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104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7" y="12"/>
                      </a:lnTo>
                      <a:lnTo>
                        <a:pt x="0" y="25"/>
                      </a:lnTo>
                      <a:lnTo>
                        <a:pt x="0" y="80"/>
                      </a:lnTo>
                      <a:lnTo>
                        <a:pt x="7" y="91"/>
                      </a:lnTo>
                      <a:lnTo>
                        <a:pt x="10" y="96"/>
                      </a:lnTo>
                      <a:lnTo>
                        <a:pt x="11" y="10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3" name="Freeform 52"/>
                <p:cNvSpPr/>
                <p:nvPr/>
              </p:nvSpPr>
              <p:spPr>
                <a:xfrm>
                  <a:off x="1527" y="-10317"/>
                  <a:ext cx="13" cy="55"/>
                </a:xfrm>
                <a:custGeom>
                  <a:avLst/>
                  <a:gdLst>
                    <a:gd name="txL" fmla="*/ 0 w 13"/>
                    <a:gd name="txT" fmla="*/ 0 h 55"/>
                    <a:gd name="txR" fmla="*/ 13 w 13"/>
                    <a:gd name="txB" fmla="*/ 55 h 55"/>
                  </a:gdLst>
                  <a:ahLst/>
                  <a:cxnLst>
                    <a:cxn ang="0">
                      <a:pos x="13" y="0"/>
                    </a:cxn>
                    <a:cxn ang="0">
                      <a:pos x="6" y="5"/>
                    </a:cxn>
                    <a:cxn ang="0">
                      <a:pos x="0" y="7"/>
                    </a:cxn>
                    <a:cxn ang="0">
                      <a:pos x="0" y="47"/>
                    </a:cxn>
                    <a:cxn ang="0">
                      <a:pos x="6" y="50"/>
                    </a:cxn>
                    <a:cxn ang="0">
                      <a:pos x="13" y="55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5">
                      <a:moveTo>
                        <a:pt x="13" y="0"/>
                      </a:move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47"/>
                      </a:lnTo>
                      <a:lnTo>
                        <a:pt x="6" y="50"/>
                      </a:lnTo>
                      <a:lnTo>
                        <a:pt x="13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4" name="Freeform 53"/>
                <p:cNvSpPr/>
                <p:nvPr/>
              </p:nvSpPr>
              <p:spPr>
                <a:xfrm>
                  <a:off x="1516" y="-10310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5" name="Freeform 54"/>
                <p:cNvSpPr/>
                <p:nvPr/>
              </p:nvSpPr>
              <p:spPr>
                <a:xfrm>
                  <a:off x="1505" y="-10305"/>
                  <a:ext cx="11" cy="30"/>
                </a:xfrm>
                <a:custGeom>
                  <a:avLst/>
                  <a:gdLst>
                    <a:gd name="txL" fmla="*/ 0 w 11"/>
                    <a:gd name="txT" fmla="*/ 0 h 30"/>
                    <a:gd name="txR" fmla="*/ 11 w 11"/>
                    <a:gd name="txB" fmla="*/ 30 h 30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7"/>
                    </a:cxn>
                    <a:cxn ang="0">
                      <a:pos x="5" y="28"/>
                    </a:cxn>
                    <a:cxn ang="0">
                      <a:pos x="11" y="3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6" name="Freeform 55"/>
                <p:cNvSpPr/>
                <p:nvPr/>
              </p:nvSpPr>
              <p:spPr>
                <a:xfrm>
                  <a:off x="1527" y="-10557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23"/>
                    </a:cxn>
                    <a:cxn ang="0">
                      <a:pos x="9" y="1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4" y="42"/>
                    </a:cxn>
                    <a:cxn ang="0">
                      <a:pos x="8" y="37"/>
                    </a:cxn>
                    <a:cxn ang="0">
                      <a:pos x="10" y="30"/>
                    </a:cxn>
                    <a:cxn ang="0">
                      <a:pos x="10" y="26"/>
                    </a:cxn>
                    <a:cxn ang="0">
                      <a:pos x="11" y="23"/>
                    </a:cxn>
                  </a:cxnLst>
                  <a:rect l="txL" t="txT" r="txR" b="txB"/>
                  <a:pathLst>
                    <a:path w="11" h="47">
                      <a:moveTo>
                        <a:pt x="11" y="23"/>
                      </a:moveTo>
                      <a:lnTo>
                        <a:pt x="9" y="1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" y="42"/>
                      </a:lnTo>
                      <a:lnTo>
                        <a:pt x="8" y="37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7" name="Freeform 56"/>
                <p:cNvSpPr/>
                <p:nvPr/>
              </p:nvSpPr>
              <p:spPr>
                <a:xfrm>
                  <a:off x="1516" y="-10564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5" y="58"/>
                    </a:cxn>
                    <a:cxn ang="0">
                      <a:pos x="7" y="55"/>
                    </a:cxn>
                    <a:cxn ang="0">
                      <a:pos x="7" y="54"/>
                    </a:cxn>
                    <a:cxn ang="0">
                      <a:pos x="9" y="54"/>
                    </a:cxn>
                    <a:cxn ang="0">
                      <a:pos x="11" y="5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5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5" y="58"/>
                      </a:lnTo>
                      <a:lnTo>
                        <a:pt x="7" y="55"/>
                      </a:lnTo>
                      <a:lnTo>
                        <a:pt x="7" y="54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8" name="Freeform 57"/>
                <p:cNvSpPr/>
                <p:nvPr/>
              </p:nvSpPr>
              <p:spPr>
                <a:xfrm>
                  <a:off x="1505" y="-10569"/>
                  <a:ext cx="11" cy="69"/>
                </a:xfrm>
                <a:custGeom>
                  <a:avLst/>
                  <a:gdLst>
                    <a:gd name="txL" fmla="*/ 0 w 11"/>
                    <a:gd name="txT" fmla="*/ 0 h 69"/>
                    <a:gd name="txR" fmla="*/ 11 w 11"/>
                    <a:gd name="txB" fmla="*/ 69 h 69"/>
                  </a:gdLst>
                  <a:ahLst/>
                  <a:cxnLst>
                    <a:cxn ang="0">
                      <a:pos x="0" y="69"/>
                    </a:cxn>
                    <a:cxn ang="0">
                      <a:pos x="5" y="67"/>
                    </a:cxn>
                    <a:cxn ang="0">
                      <a:pos x="11" y="64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9"/>
                    </a:cxn>
                  </a:cxnLst>
                  <a:rect l="txL" t="txT" r="txR" b="txB"/>
                  <a:pathLst>
                    <a:path w="11" h="69">
                      <a:moveTo>
                        <a:pt x="0" y="69"/>
                      </a:moveTo>
                      <a:lnTo>
                        <a:pt x="5" y="67"/>
                      </a:ln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59" name="Freeform 58"/>
                <p:cNvSpPr/>
                <p:nvPr/>
              </p:nvSpPr>
              <p:spPr>
                <a:xfrm>
                  <a:off x="1493" y="-10303"/>
                  <a:ext cx="12" cy="25"/>
                </a:xfrm>
                <a:custGeom>
                  <a:avLst/>
                  <a:gdLst>
                    <a:gd name="txL" fmla="*/ 0 w 12"/>
                    <a:gd name="txT" fmla="*/ 0 h 25"/>
                    <a:gd name="txR" fmla="*/ 12 w 12"/>
                    <a:gd name="txB" fmla="*/ 25 h 25"/>
                  </a:gdLst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5" y="23"/>
                    </a:cxn>
                    <a:cxn ang="0">
                      <a:pos x="8" y="23"/>
                    </a:cxn>
                    <a:cxn ang="0">
                      <a:pos x="9" y="23"/>
                    </a:cxn>
                    <a:cxn ang="0">
                      <a:pos x="12" y="2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25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2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0" name="Freeform 59"/>
                <p:cNvSpPr/>
                <p:nvPr/>
              </p:nvSpPr>
              <p:spPr>
                <a:xfrm>
                  <a:off x="1493" y="-10485"/>
                  <a:ext cx="12" cy="101"/>
                </a:xfrm>
                <a:custGeom>
                  <a:avLst/>
                  <a:gdLst>
                    <a:gd name="txL" fmla="*/ 0 w 12"/>
                    <a:gd name="txT" fmla="*/ 0 h 101"/>
                    <a:gd name="txR" fmla="*/ 12 w 12"/>
                    <a:gd name="txB" fmla="*/ 101 h 101"/>
                  </a:gdLst>
                  <a:ahLst/>
                  <a:cxnLst>
                    <a:cxn ang="0">
                      <a:pos x="12" y="101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100"/>
                    </a:cxn>
                    <a:cxn ang="0">
                      <a:pos x="5" y="100"/>
                    </a:cxn>
                    <a:cxn ang="0">
                      <a:pos x="8" y="100"/>
                    </a:cxn>
                    <a:cxn ang="0">
                      <a:pos x="9" y="100"/>
                    </a:cxn>
                    <a:cxn ang="0">
                      <a:pos x="12" y="101"/>
                    </a:cxn>
                  </a:cxnLst>
                  <a:rect l="txL" t="txT" r="txR" b="txB"/>
                  <a:pathLst>
                    <a:path w="12" h="100">
                      <a:moveTo>
                        <a:pt x="12" y="101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00"/>
                      </a:lnTo>
                      <a:lnTo>
                        <a:pt x="5" y="100"/>
                      </a:lnTo>
                      <a:lnTo>
                        <a:pt x="8" y="100"/>
                      </a:lnTo>
                      <a:lnTo>
                        <a:pt x="9" y="100"/>
                      </a:lnTo>
                      <a:lnTo>
                        <a:pt x="12" y="10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1" name="Freeform 60"/>
                <p:cNvSpPr/>
                <p:nvPr/>
              </p:nvSpPr>
              <p:spPr>
                <a:xfrm>
                  <a:off x="1481" y="-10196"/>
                  <a:ext cx="12" cy="58"/>
                </a:xfrm>
                <a:custGeom>
                  <a:avLst/>
                  <a:gdLst>
                    <a:gd name="txL" fmla="*/ 0 w 12"/>
                    <a:gd name="txT" fmla="*/ 0 h 58"/>
                    <a:gd name="txR" fmla="*/ 12 w 12"/>
                    <a:gd name="txB" fmla="*/ 58 h 58"/>
                  </a:gdLst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58"/>
                    </a:cxn>
                    <a:cxn ang="0">
                      <a:pos x="12" y="58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7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8"/>
                      </a:lnTo>
                      <a:lnTo>
                        <a:pt x="12" y="5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2" name="Freeform 61"/>
                <p:cNvSpPr/>
                <p:nvPr/>
              </p:nvSpPr>
              <p:spPr>
                <a:xfrm>
                  <a:off x="1471" y="-10196"/>
                  <a:ext cx="10" cy="58"/>
                </a:xfrm>
                <a:custGeom>
                  <a:avLst/>
                  <a:gdLst>
                    <a:gd name="txL" fmla="*/ 0 w 10"/>
                    <a:gd name="txT" fmla="*/ 0 h 58"/>
                    <a:gd name="txR" fmla="*/ 10 w 10"/>
                    <a:gd name="txB" fmla="*/ 58 h 58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8"/>
                    </a:cxn>
                    <a:cxn ang="0">
                      <a:pos x="10" y="58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7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10" y="58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3" name="Freeform 62"/>
                <p:cNvSpPr/>
                <p:nvPr/>
              </p:nvSpPr>
              <p:spPr>
                <a:xfrm>
                  <a:off x="1458" y="-10197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9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4" name="Freeform 63"/>
                <p:cNvSpPr/>
                <p:nvPr/>
              </p:nvSpPr>
              <p:spPr>
                <a:xfrm>
                  <a:off x="1447" y="-10201"/>
                  <a:ext cx="11" cy="63"/>
                </a:xfrm>
                <a:custGeom>
                  <a:avLst/>
                  <a:gdLst>
                    <a:gd name="txL" fmla="*/ 0 w 11"/>
                    <a:gd name="txT" fmla="*/ 0 h 63"/>
                    <a:gd name="txR" fmla="*/ 11 w 11"/>
                    <a:gd name="txB" fmla="*/ 63 h 63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63"/>
                    </a:cxn>
                    <a:cxn ang="0">
                      <a:pos x="11" y="63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62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1" y="6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5" name="Freeform 64"/>
                <p:cNvSpPr/>
                <p:nvPr/>
              </p:nvSpPr>
              <p:spPr>
                <a:xfrm>
                  <a:off x="1436" y="-10206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5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11" y="6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68">
                      <a:moveTo>
                        <a:pt x="11" y="5"/>
                      </a:move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6" name="Freeform 65"/>
                <p:cNvSpPr/>
                <p:nvPr/>
              </p:nvSpPr>
              <p:spPr>
                <a:xfrm>
                  <a:off x="1425" y="-10216"/>
                  <a:ext cx="11" cy="78"/>
                </a:xfrm>
                <a:custGeom>
                  <a:avLst/>
                  <a:gdLst>
                    <a:gd name="txL" fmla="*/ 0 w 11"/>
                    <a:gd name="txT" fmla="*/ 0 h 78"/>
                    <a:gd name="txR" fmla="*/ 11 w 11"/>
                    <a:gd name="txB" fmla="*/ 78 h 78"/>
                  </a:gdLst>
                  <a:ahLst/>
                  <a:cxnLst>
                    <a:cxn ang="0">
                      <a:pos x="10" y="10"/>
                    </a:cxn>
                    <a:cxn ang="0">
                      <a:pos x="0" y="0"/>
                    </a:cxn>
                    <a:cxn ang="0">
                      <a:pos x="0" y="78"/>
                    </a:cxn>
                    <a:cxn ang="0">
                      <a:pos x="11" y="78"/>
                    </a:cxn>
                    <a:cxn ang="0">
                      <a:pos x="11" y="10"/>
                    </a:cxn>
                    <a:cxn ang="0">
                      <a:pos x="10" y="10"/>
                    </a:cxn>
                  </a:cxnLst>
                  <a:rect l="txL" t="txT" r="txR" b="txB"/>
                  <a:pathLst>
                    <a:path w="11" h="78">
                      <a:moveTo>
                        <a:pt x="10" y="1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1" y="78"/>
                      </a:lnTo>
                      <a:lnTo>
                        <a:pt x="11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7" name="Freeform 66"/>
                <p:cNvSpPr/>
                <p:nvPr/>
              </p:nvSpPr>
              <p:spPr>
                <a:xfrm>
                  <a:off x="1425" y="-10126"/>
                  <a:ext cx="11" cy="781"/>
                </a:xfrm>
                <a:custGeom>
                  <a:avLst/>
                  <a:gdLst>
                    <a:gd name="txL" fmla="*/ 0 w 11"/>
                    <a:gd name="txT" fmla="*/ 0 h 781"/>
                    <a:gd name="txR" fmla="*/ 11 w 11"/>
                    <a:gd name="txB" fmla="*/ 781 h 781"/>
                  </a:gdLst>
                  <a:ahLst/>
                  <a:cxnLst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7" y="10"/>
                    </a:cxn>
                    <a:cxn ang="0">
                      <a:pos x="7" y="24"/>
                    </a:cxn>
                    <a:cxn ang="0">
                      <a:pos x="2" y="24"/>
                    </a:cxn>
                    <a:cxn ang="0">
                      <a:pos x="2" y="16"/>
                    </a:cxn>
                    <a:cxn ang="0">
                      <a:pos x="0" y="0"/>
                    </a:cxn>
                    <a:cxn ang="0">
                      <a:pos x="0" y="781"/>
                    </a:cxn>
                    <a:cxn ang="0">
                      <a:pos x="3" y="771"/>
                    </a:cxn>
                    <a:cxn ang="0">
                      <a:pos x="11" y="765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81">
                      <a:moveTo>
                        <a:pt x="11" y="1"/>
                      </a:moveTo>
                      <a:lnTo>
                        <a:pt x="8" y="3"/>
                      </a:lnTo>
                      <a:lnTo>
                        <a:pt x="7" y="10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0" y="781"/>
                      </a:lnTo>
                      <a:lnTo>
                        <a:pt x="3" y="771"/>
                      </a:lnTo>
                      <a:lnTo>
                        <a:pt x="11" y="76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8" name="Freeform 67"/>
                <p:cNvSpPr/>
                <p:nvPr/>
              </p:nvSpPr>
              <p:spPr>
                <a:xfrm>
                  <a:off x="1436" y="-10126"/>
                  <a:ext cx="11" cy="765"/>
                </a:xfrm>
                <a:custGeom>
                  <a:avLst/>
                  <a:gdLst>
                    <a:gd name="txL" fmla="*/ 0 w 11"/>
                    <a:gd name="txT" fmla="*/ 0 h 765"/>
                    <a:gd name="txR" fmla="*/ 11 w 11"/>
                    <a:gd name="txB" fmla="*/ 765 h 765"/>
                  </a:gdLst>
                  <a:ahLst/>
                  <a:cxnLst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765"/>
                    </a:cxn>
                    <a:cxn ang="0">
                      <a:pos x="2" y="764"/>
                    </a:cxn>
                    <a:cxn ang="0">
                      <a:pos x="11" y="759"/>
                    </a:cxn>
                    <a:cxn ang="0">
                      <a:pos x="11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1" h="765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765"/>
                      </a:lnTo>
                      <a:lnTo>
                        <a:pt x="2" y="764"/>
                      </a:lnTo>
                      <a:lnTo>
                        <a:pt x="11" y="759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69" name="Freeform 68"/>
                <p:cNvSpPr/>
                <p:nvPr/>
              </p:nvSpPr>
              <p:spPr>
                <a:xfrm>
                  <a:off x="1447" y="-10126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0" name="Freeform 69"/>
                <p:cNvSpPr/>
                <p:nvPr/>
              </p:nvSpPr>
              <p:spPr>
                <a:xfrm>
                  <a:off x="1481" y="-10126"/>
                  <a:ext cx="12" cy="751"/>
                </a:xfrm>
                <a:custGeom>
                  <a:avLst/>
                  <a:gdLst>
                    <a:gd name="txL" fmla="*/ 0 w 12"/>
                    <a:gd name="txT" fmla="*/ 0 h 751"/>
                    <a:gd name="txR" fmla="*/ 12 w 12"/>
                    <a:gd name="txB" fmla="*/ 751 h 751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7" y="751"/>
                    </a:cxn>
                    <a:cxn ang="0">
                      <a:pos x="12" y="751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51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1" name="Freeform 70"/>
                <p:cNvSpPr/>
                <p:nvPr/>
              </p:nvSpPr>
              <p:spPr>
                <a:xfrm>
                  <a:off x="1471" y="-10126"/>
                  <a:ext cx="10" cy="753"/>
                </a:xfrm>
                <a:custGeom>
                  <a:avLst/>
                  <a:gdLst>
                    <a:gd name="txL" fmla="*/ 0 w 10"/>
                    <a:gd name="txT" fmla="*/ 0 h 753"/>
                    <a:gd name="txR" fmla="*/ 10 w 10"/>
                    <a:gd name="txB" fmla="*/ 753 h 7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53"/>
                    </a:cxn>
                    <a:cxn ang="0">
                      <a:pos x="10" y="7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2" name="Freeform 71"/>
                <p:cNvSpPr/>
                <p:nvPr/>
              </p:nvSpPr>
              <p:spPr>
                <a:xfrm>
                  <a:off x="1458" y="-10126"/>
                  <a:ext cx="13" cy="754"/>
                </a:xfrm>
                <a:custGeom>
                  <a:avLst/>
                  <a:gdLst>
                    <a:gd name="txL" fmla="*/ 0 w 13"/>
                    <a:gd name="txT" fmla="*/ 0 h 754"/>
                    <a:gd name="txR" fmla="*/ 13 w 13"/>
                    <a:gd name="txB" fmla="*/ 754 h 754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54"/>
                    </a:cxn>
                    <a:cxn ang="0">
                      <a:pos x="13" y="753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13" y="75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3" name="Freeform 72"/>
                <p:cNvSpPr/>
                <p:nvPr/>
              </p:nvSpPr>
              <p:spPr>
                <a:xfrm>
                  <a:off x="1540" y="-10237"/>
                  <a:ext cx="11" cy="886"/>
                </a:xfrm>
                <a:custGeom>
                  <a:avLst/>
                  <a:gdLst>
                    <a:gd name="txL" fmla="*/ 0 w 11"/>
                    <a:gd name="txT" fmla="*/ 0 h 886"/>
                    <a:gd name="txR" fmla="*/ 11 w 11"/>
                    <a:gd name="txB" fmla="*/ 886 h 886"/>
                  </a:gdLst>
                  <a:ahLst/>
                  <a:cxnLst>
                    <a:cxn ang="0">
                      <a:pos x="0" y="95"/>
                    </a:cxn>
                    <a:cxn ang="0">
                      <a:pos x="2" y="94"/>
                    </a:cxn>
                    <a:cxn ang="0">
                      <a:pos x="5" y="82"/>
                    </a:cxn>
                    <a:cxn ang="0">
                      <a:pos x="5" y="75"/>
                    </a:cxn>
                    <a:cxn ang="0">
                      <a:pos x="10" y="75"/>
                    </a:cxn>
                    <a:cxn ang="0">
                      <a:pos x="10" y="135"/>
                    </a:cxn>
                    <a:cxn ang="0">
                      <a:pos x="5" y="135"/>
                    </a:cxn>
                    <a:cxn ang="0">
                      <a:pos x="5" y="127"/>
                    </a:cxn>
                    <a:cxn ang="0">
                      <a:pos x="2" y="115"/>
                    </a:cxn>
                    <a:cxn ang="0">
                      <a:pos x="0" y="114"/>
                    </a:cxn>
                    <a:cxn ang="0">
                      <a:pos x="0" y="875"/>
                    </a:cxn>
                    <a:cxn ang="0">
                      <a:pos x="6" y="880"/>
                    </a:cxn>
                    <a:cxn ang="0">
                      <a:pos x="11" y="886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10" y="6"/>
                    </a:cxn>
                    <a:cxn ang="0">
                      <a:pos x="7" y="14"/>
                    </a:cxn>
                    <a:cxn ang="0">
                      <a:pos x="3" y="19"/>
                    </a:cxn>
                    <a:cxn ang="0">
                      <a:pos x="1" y="21"/>
                    </a:cxn>
                    <a:cxn ang="0">
                      <a:pos x="0" y="21"/>
                    </a:cxn>
                    <a:cxn ang="0">
                      <a:pos x="0" y="22"/>
                    </a:cxn>
                    <a:cxn ang="0">
                      <a:pos x="0" y="25"/>
                    </a:cxn>
                    <a:cxn ang="0">
                      <a:pos x="0" y="95"/>
                    </a:cxn>
                  </a:cxnLst>
                  <a:rect l="txL" t="txT" r="txR" b="txB"/>
                  <a:pathLst>
                    <a:path w="11" h="885">
                      <a:moveTo>
                        <a:pt x="0" y="95"/>
                      </a:moveTo>
                      <a:lnTo>
                        <a:pt x="2" y="94"/>
                      </a:lnTo>
                      <a:lnTo>
                        <a:pt x="5" y="82"/>
                      </a:lnTo>
                      <a:lnTo>
                        <a:pt x="5" y="75"/>
                      </a:lnTo>
                      <a:lnTo>
                        <a:pt x="10" y="75"/>
                      </a:lnTo>
                      <a:lnTo>
                        <a:pt x="10" y="135"/>
                      </a:lnTo>
                      <a:lnTo>
                        <a:pt x="5" y="135"/>
                      </a:lnTo>
                      <a:lnTo>
                        <a:pt x="5" y="127"/>
                      </a:lnTo>
                      <a:lnTo>
                        <a:pt x="2" y="115"/>
                      </a:lnTo>
                      <a:lnTo>
                        <a:pt x="0" y="114"/>
                      </a:lnTo>
                      <a:lnTo>
                        <a:pt x="0" y="875"/>
                      </a:lnTo>
                      <a:lnTo>
                        <a:pt x="6" y="880"/>
                      </a:lnTo>
                      <a:lnTo>
                        <a:pt x="11" y="886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7" y="14"/>
                      </a:lnTo>
                      <a:lnTo>
                        <a:pt x="3" y="19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4" name="Freeform 73"/>
                <p:cNvSpPr/>
                <p:nvPr/>
              </p:nvSpPr>
              <p:spPr>
                <a:xfrm>
                  <a:off x="1527" y="-10212"/>
                  <a:ext cx="13" cy="74"/>
                </a:xfrm>
                <a:custGeom>
                  <a:avLst/>
                  <a:gdLst>
                    <a:gd name="txL" fmla="*/ 0 w 13"/>
                    <a:gd name="txT" fmla="*/ 0 h 74"/>
                    <a:gd name="txR" fmla="*/ 13 w 13"/>
                    <a:gd name="txB" fmla="*/ 74 h 74"/>
                  </a:gdLst>
                  <a:ahLst/>
                  <a:cxnLst>
                    <a:cxn ang="0">
                      <a:pos x="6" y="74"/>
                    </a:cxn>
                    <a:cxn ang="0">
                      <a:pos x="13" y="70"/>
                    </a:cxn>
                    <a:cxn ang="0">
                      <a:pos x="13" y="0"/>
                    </a:cxn>
                    <a:cxn ang="0">
                      <a:pos x="6" y="6"/>
                    </a:cxn>
                    <a:cxn ang="0">
                      <a:pos x="0" y="9"/>
                    </a:cxn>
                    <a:cxn ang="0">
                      <a:pos x="0" y="74"/>
                    </a:cxn>
                    <a:cxn ang="0">
                      <a:pos x="6" y="74"/>
                    </a:cxn>
                  </a:cxnLst>
                  <a:rect l="txL" t="txT" r="txR" b="txB"/>
                  <a:pathLst>
                    <a:path w="13" h="74">
                      <a:moveTo>
                        <a:pt x="6" y="74"/>
                      </a:moveTo>
                      <a:lnTo>
                        <a:pt x="13" y="7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74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5" name="Freeform 74"/>
                <p:cNvSpPr/>
                <p:nvPr/>
              </p:nvSpPr>
              <p:spPr>
                <a:xfrm>
                  <a:off x="1516" y="-10203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0" y="65"/>
                    </a:cxn>
                    <a:cxn ang="0">
                      <a:pos x="11" y="65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65"/>
                    </a:cxn>
                  </a:cxnLst>
                  <a:rect l="txL" t="txT" r="txR" b="txB"/>
                  <a:pathLst>
                    <a:path w="11" h="65">
                      <a:moveTo>
                        <a:pt x="0" y="65"/>
                      </a:moveTo>
                      <a:lnTo>
                        <a:pt x="11" y="65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6" name="Freeform 75"/>
                <p:cNvSpPr/>
                <p:nvPr/>
              </p:nvSpPr>
              <p:spPr>
                <a:xfrm>
                  <a:off x="1505" y="-10198"/>
                  <a:ext cx="11" cy="60"/>
                </a:xfrm>
                <a:custGeom>
                  <a:avLst/>
                  <a:gdLst>
                    <a:gd name="txL" fmla="*/ 0 w 11"/>
                    <a:gd name="txT" fmla="*/ 0 h 60"/>
                    <a:gd name="txR" fmla="*/ 11 w 11"/>
                    <a:gd name="txB" fmla="*/ 60 h 60"/>
                  </a:gdLst>
                  <a:ahLst/>
                  <a:cxnLst>
                    <a:cxn ang="0">
                      <a:pos x="0" y="60"/>
                    </a:cxn>
                    <a:cxn ang="0">
                      <a:pos x="11" y="60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60"/>
                    </a:cxn>
                  </a:cxnLst>
                  <a:rect l="txL" t="txT" r="txR" b="txB"/>
                  <a:pathLst>
                    <a:path w="11" h="60">
                      <a:moveTo>
                        <a:pt x="0" y="60"/>
                      </a:moveTo>
                      <a:lnTo>
                        <a:pt x="11" y="6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7" name="Freeform 76"/>
                <p:cNvSpPr/>
                <p:nvPr/>
              </p:nvSpPr>
              <p:spPr>
                <a:xfrm>
                  <a:off x="1527" y="-10126"/>
                  <a:ext cx="13" cy="764"/>
                </a:xfrm>
                <a:custGeom>
                  <a:avLst/>
                  <a:gdLst>
                    <a:gd name="txL" fmla="*/ 0 w 13"/>
                    <a:gd name="txT" fmla="*/ 0 h 764"/>
                    <a:gd name="txR" fmla="*/ 13 w 13"/>
                    <a:gd name="txB" fmla="*/ 764 h 764"/>
                  </a:gdLst>
                  <a:ahLst/>
                  <a:cxnLst>
                    <a:cxn ang="0">
                      <a:pos x="13" y="3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64"/>
                    </a:cxn>
                    <a:cxn ang="0">
                      <a:pos x="13" y="764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764">
                      <a:moveTo>
                        <a:pt x="13" y="3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64"/>
                      </a:lnTo>
                      <a:lnTo>
                        <a:pt x="13" y="76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8" name="Freeform 77"/>
                <p:cNvSpPr/>
                <p:nvPr/>
              </p:nvSpPr>
              <p:spPr>
                <a:xfrm>
                  <a:off x="1516" y="-10126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4"/>
                    </a:cxn>
                    <a:cxn ang="0">
                      <a:pos x="5" y="755"/>
                    </a:cxn>
                    <a:cxn ang="0">
                      <a:pos x="11" y="7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5" y="755"/>
                      </a:lnTo>
                      <a:lnTo>
                        <a:pt x="11" y="7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79" name="Freeform 78"/>
                <p:cNvSpPr/>
                <p:nvPr/>
              </p:nvSpPr>
              <p:spPr>
                <a:xfrm>
                  <a:off x="1505" y="-10126"/>
                  <a:ext cx="11" cy="754"/>
                </a:xfrm>
                <a:custGeom>
                  <a:avLst/>
                  <a:gdLst>
                    <a:gd name="txL" fmla="*/ 0 w 11"/>
                    <a:gd name="txT" fmla="*/ 0 h 754"/>
                    <a:gd name="txR" fmla="*/ 11 w 11"/>
                    <a:gd name="txB" fmla="*/ 754 h 754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11" y="7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0" name="Freeform 79"/>
                <p:cNvSpPr/>
                <p:nvPr/>
              </p:nvSpPr>
              <p:spPr>
                <a:xfrm>
                  <a:off x="1493" y="-10197"/>
                  <a:ext cx="12" cy="59"/>
                </a:xfrm>
                <a:custGeom>
                  <a:avLst/>
                  <a:gdLst>
                    <a:gd name="txL" fmla="*/ 0 w 12"/>
                    <a:gd name="txT" fmla="*/ 0 h 59"/>
                    <a:gd name="txR" fmla="*/ 12 w 12"/>
                    <a:gd name="txB" fmla="*/ 59 h 59"/>
                  </a:gdLst>
                  <a:ahLst/>
                  <a:cxnLst>
                    <a:cxn ang="0">
                      <a:pos x="12" y="59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9"/>
                    </a:cxn>
                    <a:cxn ang="0">
                      <a:pos x="12" y="59"/>
                    </a:cxn>
                  </a:cxnLst>
                  <a:rect l="txL" t="txT" r="txR" b="txB"/>
                  <a:pathLst>
                    <a:path w="12" h="59">
                      <a:moveTo>
                        <a:pt x="12" y="59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1" name="Rectangle 80"/>
                <p:cNvSpPr/>
                <p:nvPr/>
              </p:nvSpPr>
              <p:spPr>
                <a:xfrm>
                  <a:off x="1493" y="-10126"/>
                  <a:ext cx="12" cy="751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982" name="Freeform 81"/>
                <p:cNvSpPr/>
                <p:nvPr/>
              </p:nvSpPr>
              <p:spPr>
                <a:xfrm>
                  <a:off x="1447" y="-9297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35"/>
                    </a:cxn>
                    <a:cxn ang="0">
                      <a:pos x="11" y="31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35"/>
                    </a:cxn>
                  </a:cxnLst>
                  <a:rect l="txL" t="txT" r="txR" b="txB"/>
                  <a:pathLst>
                    <a:path w="11" h="35">
                      <a:moveTo>
                        <a:pt x="0" y="35"/>
                      </a:moveTo>
                      <a:lnTo>
                        <a:pt x="11" y="31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3" name="Freeform 82"/>
                <p:cNvSpPr/>
                <p:nvPr/>
              </p:nvSpPr>
              <p:spPr>
                <a:xfrm>
                  <a:off x="1458" y="-9293"/>
                  <a:ext cx="13" cy="27"/>
                </a:xfrm>
                <a:custGeom>
                  <a:avLst/>
                  <a:gdLst>
                    <a:gd name="txL" fmla="*/ 0 w 13"/>
                    <a:gd name="txT" fmla="*/ 0 h 27"/>
                    <a:gd name="txR" fmla="*/ 13 w 13"/>
                    <a:gd name="txB" fmla="*/ 27 h 27"/>
                  </a:gdLst>
                  <a:ahLst/>
                  <a:cxnLst>
                    <a:cxn ang="0">
                      <a:pos x="0" y="0"/>
                    </a:cxn>
                    <a:cxn ang="0">
                      <a:pos x="0" y="27"/>
                    </a:cxn>
                    <a:cxn ang="0">
                      <a:pos x="13" y="26"/>
                    </a:cxn>
                    <a:cxn ang="0">
                      <a:pos x="13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3" h="27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13" y="26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4" name="Freeform 83"/>
                <p:cNvSpPr/>
                <p:nvPr/>
              </p:nvSpPr>
              <p:spPr>
                <a:xfrm>
                  <a:off x="1425" y="-9318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0" y="77"/>
                    </a:cxn>
                    <a:cxn ang="0">
                      <a:pos x="11" y="61"/>
                    </a:cxn>
                    <a:cxn ang="0">
                      <a:pos x="11" y="13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0" y="77"/>
                    </a:cxn>
                  </a:cxnLst>
                  <a:rect l="txL" t="txT" r="txR" b="txB"/>
                  <a:pathLst>
                    <a:path w="11" h="77">
                      <a:moveTo>
                        <a:pt x="0" y="77"/>
                      </a:moveTo>
                      <a:lnTo>
                        <a:pt x="11" y="61"/>
                      </a:lnTo>
                      <a:lnTo>
                        <a:pt x="11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5" name="Freeform 84"/>
                <p:cNvSpPr/>
                <p:nvPr/>
              </p:nvSpPr>
              <p:spPr>
                <a:xfrm>
                  <a:off x="1493" y="-9251"/>
                  <a:ext cx="12" cy="33"/>
                </a:xfrm>
                <a:custGeom>
                  <a:avLst/>
                  <a:gdLst>
                    <a:gd name="txL" fmla="*/ 0 w 12"/>
                    <a:gd name="txT" fmla="*/ 0 h 33"/>
                    <a:gd name="txR" fmla="*/ 12 w 12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" y="11"/>
                    </a:cxn>
                    <a:cxn ang="0">
                      <a:pos x="12" y="3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12" y="3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6" name="Freeform 85"/>
                <p:cNvSpPr/>
                <p:nvPr/>
              </p:nvSpPr>
              <p:spPr>
                <a:xfrm>
                  <a:off x="1483" y="-9251"/>
                  <a:ext cx="10" cy="6"/>
                </a:xfrm>
                <a:custGeom>
                  <a:avLst/>
                  <a:gdLst>
                    <a:gd name="txL" fmla="*/ 0 w 10"/>
                    <a:gd name="txT" fmla="*/ 0 h 6"/>
                    <a:gd name="txR" fmla="*/ 10 w 10"/>
                    <a:gd name="txB" fmla="*/ 6 h 6"/>
                  </a:gdLst>
                  <a:ahLst/>
                  <a:cxnLst>
                    <a:cxn ang="0">
                      <a:pos x="10" y="6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6">
                      <a:moveTo>
                        <a:pt x="10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7" name="Freeform 86"/>
                <p:cNvSpPr/>
                <p:nvPr/>
              </p:nvSpPr>
              <p:spPr>
                <a:xfrm>
                  <a:off x="1493" y="-9291"/>
                  <a:ext cx="12" cy="25"/>
                </a:xfrm>
                <a:custGeom>
                  <a:avLst/>
                  <a:gdLst>
                    <a:gd name="txL" fmla="*/ 0 w 12"/>
                    <a:gd name="txT" fmla="*/ 0 h 25"/>
                    <a:gd name="txR" fmla="*/ 12 w 12"/>
                    <a:gd name="txB" fmla="*/ 25 h 25"/>
                  </a:gdLst>
                  <a:ahLst/>
                  <a:cxnLst>
                    <a:cxn ang="0">
                      <a:pos x="0" y="1"/>
                    </a:cxn>
                    <a:cxn ang="0">
                      <a:pos x="0" y="24"/>
                    </a:cxn>
                    <a:cxn ang="0">
                      <a:pos x="5" y="24"/>
                    </a:cxn>
                    <a:cxn ang="0">
                      <a:pos x="8" y="24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25">
                      <a:moveTo>
                        <a:pt x="0" y="1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8" name="Freeform 87"/>
                <p:cNvSpPr/>
                <p:nvPr/>
              </p:nvSpPr>
              <p:spPr>
                <a:xfrm>
                  <a:off x="1481" y="-9290"/>
                  <a:ext cx="12" cy="23"/>
                </a:xfrm>
                <a:custGeom>
                  <a:avLst/>
                  <a:gdLst>
                    <a:gd name="txL" fmla="*/ 0 w 12"/>
                    <a:gd name="txT" fmla="*/ 0 h 23"/>
                    <a:gd name="txR" fmla="*/ 12 w 12"/>
                    <a:gd name="txB" fmla="*/ 23 h 23"/>
                  </a:gdLst>
                  <a:ahLst/>
                  <a:cxnLst>
                    <a:cxn ang="0">
                      <a:pos x="12" y="2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2" y="23"/>
                    </a:cxn>
                  </a:cxnLst>
                  <a:rect l="txL" t="txT" r="txR" b="txB"/>
                  <a:pathLst>
                    <a:path w="12" h="23">
                      <a:moveTo>
                        <a:pt x="12" y="23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89" name="Freeform 88"/>
                <p:cNvSpPr/>
                <p:nvPr/>
              </p:nvSpPr>
              <p:spPr>
                <a:xfrm>
                  <a:off x="1471" y="-9291"/>
                  <a:ext cx="10" cy="24"/>
                </a:xfrm>
                <a:custGeom>
                  <a:avLst/>
                  <a:gdLst>
                    <a:gd name="txL" fmla="*/ 0 w 10"/>
                    <a:gd name="txT" fmla="*/ 0 h 24"/>
                    <a:gd name="txR" fmla="*/ 10 w 10"/>
                    <a:gd name="txB" fmla="*/ 24 h 24"/>
                  </a:gdLst>
                  <a:ahLst/>
                  <a:cxnLst>
                    <a:cxn ang="0">
                      <a:pos x="10" y="24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10" y="24"/>
                    </a:cxn>
                  </a:cxnLst>
                  <a:rect l="txL" t="txT" r="txR" b="txB"/>
                  <a:pathLst>
                    <a:path w="10" h="24">
                      <a:moveTo>
                        <a:pt x="10" y="24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0" name="Freeform 89"/>
                <p:cNvSpPr/>
                <p:nvPr/>
              </p:nvSpPr>
              <p:spPr>
                <a:xfrm>
                  <a:off x="1436" y="-930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11" y="43"/>
                    </a:cxn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1" h="48">
                      <a:moveTo>
                        <a:pt x="0" y="48"/>
                      </a:moveTo>
                      <a:lnTo>
                        <a:pt x="11" y="43"/>
                      </a:lnTo>
                      <a:lnTo>
                        <a:pt x="11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1" name="Freeform 90"/>
                <p:cNvSpPr/>
                <p:nvPr/>
              </p:nvSpPr>
              <p:spPr>
                <a:xfrm>
                  <a:off x="1540" y="-9315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64"/>
                    </a:cxn>
                    <a:cxn ang="0">
                      <a:pos x="6" y="69"/>
                    </a:cxn>
                    <a:cxn ang="0">
                      <a:pos x="11" y="7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4"/>
                      </a:lnTo>
                      <a:lnTo>
                        <a:pt x="6" y="69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2" name="Freeform 91"/>
                <p:cNvSpPr/>
                <p:nvPr/>
              </p:nvSpPr>
              <p:spPr>
                <a:xfrm>
                  <a:off x="1527" y="-9303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5" y="3"/>
                    </a:cxn>
                    <a:cxn ang="0">
                      <a:pos x="0" y="7"/>
                    </a:cxn>
                    <a:cxn ang="0">
                      <a:pos x="0" y="45"/>
                    </a:cxn>
                    <a:cxn ang="0">
                      <a:pos x="4" y="46"/>
                    </a:cxn>
                    <a:cxn ang="0">
                      <a:pos x="9" y="50"/>
                    </a:cxn>
                    <a:cxn ang="0">
                      <a:pos x="13" y="5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45"/>
                      </a:lnTo>
                      <a:lnTo>
                        <a:pt x="4" y="46"/>
                      </a:lnTo>
                      <a:lnTo>
                        <a:pt x="9" y="50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3" name="Freeform 92"/>
                <p:cNvSpPr/>
                <p:nvPr/>
              </p:nvSpPr>
              <p:spPr>
                <a:xfrm>
                  <a:off x="1505" y="-9292"/>
                  <a:ext cx="11" cy="29"/>
                </a:xfrm>
                <a:custGeom>
                  <a:avLst/>
                  <a:gdLst>
                    <a:gd name="txL" fmla="*/ 0 w 11"/>
                    <a:gd name="txT" fmla="*/ 0 h 29"/>
                    <a:gd name="txR" fmla="*/ 11 w 11"/>
                    <a:gd name="txB" fmla="*/ 29 h 29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6"/>
                    </a:cxn>
                    <a:cxn ang="0">
                      <a:pos x="11" y="2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28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6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4" name="Freeform 93"/>
                <p:cNvSpPr/>
                <p:nvPr/>
              </p:nvSpPr>
              <p:spPr>
                <a:xfrm>
                  <a:off x="1516" y="-9296"/>
                  <a:ext cx="11" cy="38"/>
                </a:xfrm>
                <a:custGeom>
                  <a:avLst/>
                  <a:gdLst>
                    <a:gd name="txL" fmla="*/ 0 w 11"/>
                    <a:gd name="txT" fmla="*/ 0 h 38"/>
                    <a:gd name="txR" fmla="*/ 11 w 11"/>
                    <a:gd name="txB" fmla="*/ 38 h 38"/>
                  </a:gdLst>
                  <a:ahLst/>
                  <a:cxnLst>
                    <a:cxn ang="0">
                      <a:pos x="0" y="4"/>
                    </a:cxn>
                    <a:cxn ang="0">
                      <a:pos x="0" y="33"/>
                    </a:cxn>
                    <a:cxn ang="0">
                      <a:pos x="11" y="38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</a:cxnLst>
                  <a:rect l="txL" t="txT" r="txR" b="txB"/>
                  <a:pathLst>
                    <a:path w="11" h="38">
                      <a:moveTo>
                        <a:pt x="0" y="4"/>
                      </a:moveTo>
                      <a:lnTo>
                        <a:pt x="0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5" name="Freeform 94"/>
                <p:cNvSpPr/>
                <p:nvPr/>
              </p:nvSpPr>
              <p:spPr>
                <a:xfrm>
                  <a:off x="1527" y="-9245"/>
                  <a:ext cx="13" cy="846"/>
                </a:xfrm>
                <a:custGeom>
                  <a:avLst/>
                  <a:gdLst>
                    <a:gd name="txL" fmla="*/ 0 w 13"/>
                    <a:gd name="txT" fmla="*/ 0 h 846"/>
                    <a:gd name="txR" fmla="*/ 13 w 13"/>
                    <a:gd name="txB" fmla="*/ 846 h 846"/>
                  </a:gdLst>
                  <a:ahLst/>
                  <a:cxnLst>
                    <a:cxn ang="0">
                      <a:pos x="13" y="7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841"/>
                    </a:cxn>
                    <a:cxn ang="0">
                      <a:pos x="13" y="846"/>
                    </a:cxn>
                    <a:cxn ang="0">
                      <a:pos x="13" y="54"/>
                    </a:cxn>
                    <a:cxn ang="0">
                      <a:pos x="6" y="53"/>
                    </a:cxn>
                    <a:cxn ang="0">
                      <a:pos x="3" y="49"/>
                    </a:cxn>
                    <a:cxn ang="0">
                      <a:pos x="3" y="47"/>
                    </a:cxn>
                    <a:cxn ang="0">
                      <a:pos x="4" y="42"/>
                    </a:cxn>
                    <a:cxn ang="0">
                      <a:pos x="8" y="40"/>
                    </a:cxn>
                    <a:cxn ang="0">
                      <a:pos x="13" y="38"/>
                    </a:cxn>
                    <a:cxn ang="0">
                      <a:pos x="13" y="7"/>
                    </a:cxn>
                  </a:cxnLst>
                  <a:rect l="txL" t="txT" r="txR" b="txB"/>
                  <a:pathLst>
                    <a:path w="13" h="845">
                      <a:moveTo>
                        <a:pt x="13" y="7"/>
                      </a:move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841"/>
                      </a:lnTo>
                      <a:lnTo>
                        <a:pt x="13" y="846"/>
                      </a:lnTo>
                      <a:lnTo>
                        <a:pt x="13" y="54"/>
                      </a:lnTo>
                      <a:lnTo>
                        <a:pt x="6" y="53"/>
                      </a:lnTo>
                      <a:lnTo>
                        <a:pt x="3" y="49"/>
                      </a:lnTo>
                      <a:lnTo>
                        <a:pt x="3" y="47"/>
                      </a:lnTo>
                      <a:lnTo>
                        <a:pt x="4" y="42"/>
                      </a:lnTo>
                      <a:lnTo>
                        <a:pt x="8" y="40"/>
                      </a:lnTo>
                      <a:lnTo>
                        <a:pt x="13" y="38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6" name="Freeform 95"/>
                <p:cNvSpPr/>
                <p:nvPr/>
              </p:nvSpPr>
              <p:spPr>
                <a:xfrm>
                  <a:off x="1516" y="-9247"/>
                  <a:ext cx="11" cy="843"/>
                </a:xfrm>
                <a:custGeom>
                  <a:avLst/>
                  <a:gdLst>
                    <a:gd name="txL" fmla="*/ 0 w 11"/>
                    <a:gd name="txT" fmla="*/ 0 h 843"/>
                    <a:gd name="txR" fmla="*/ 11 w 11"/>
                    <a:gd name="txB" fmla="*/ 843 h 843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840"/>
                    </a:cxn>
                    <a:cxn ang="0">
                      <a:pos x="11" y="843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843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40"/>
                      </a:lnTo>
                      <a:lnTo>
                        <a:pt x="11" y="84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7" name="Freeform 96"/>
                <p:cNvSpPr/>
                <p:nvPr/>
              </p:nvSpPr>
              <p:spPr>
                <a:xfrm>
                  <a:off x="1505" y="-9250"/>
                  <a:ext cx="11" cy="843"/>
                </a:xfrm>
                <a:custGeom>
                  <a:avLst/>
                  <a:gdLst>
                    <a:gd name="txL" fmla="*/ 0 w 11"/>
                    <a:gd name="txT" fmla="*/ 0 h 843"/>
                    <a:gd name="txR" fmla="*/ 11 w 11"/>
                    <a:gd name="txB" fmla="*/ 843 h 84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0" y="842"/>
                    </a:cxn>
                    <a:cxn ang="0">
                      <a:pos x="5" y="842"/>
                    </a:cxn>
                    <a:cxn ang="0">
                      <a:pos x="7" y="842"/>
                    </a:cxn>
                    <a:cxn ang="0">
                      <a:pos x="8" y="842"/>
                    </a:cxn>
                    <a:cxn ang="0">
                      <a:pos x="11" y="84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4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842"/>
                      </a:lnTo>
                      <a:lnTo>
                        <a:pt x="5" y="842"/>
                      </a:lnTo>
                      <a:lnTo>
                        <a:pt x="7" y="842"/>
                      </a:lnTo>
                      <a:lnTo>
                        <a:pt x="8" y="842"/>
                      </a:lnTo>
                      <a:lnTo>
                        <a:pt x="11" y="8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8" name="Freeform 97"/>
                <p:cNvSpPr/>
                <p:nvPr/>
              </p:nvSpPr>
              <p:spPr>
                <a:xfrm>
                  <a:off x="1425" y="-9207"/>
                  <a:ext cx="11" cy="2739"/>
                </a:xfrm>
                <a:custGeom>
                  <a:avLst/>
                  <a:gdLst>
                    <a:gd name="txL" fmla="*/ 0 w 11"/>
                    <a:gd name="txT" fmla="*/ 0 h 2739"/>
                    <a:gd name="txR" fmla="*/ 11 w 11"/>
                    <a:gd name="txB" fmla="*/ 2739 h 2739"/>
                  </a:gdLst>
                  <a:ahLst/>
                  <a:cxnLst>
                    <a:cxn ang="0">
                      <a:pos x="8" y="14"/>
                    </a:cxn>
                    <a:cxn ang="0">
                      <a:pos x="2" y="7"/>
                    </a:cxn>
                    <a:cxn ang="0">
                      <a:pos x="0" y="0"/>
                    </a:cxn>
                    <a:cxn ang="0">
                      <a:pos x="0" y="2739"/>
                    </a:cxn>
                    <a:cxn ang="0">
                      <a:pos x="3" y="2730"/>
                    </a:cxn>
                    <a:cxn ang="0">
                      <a:pos x="11" y="2724"/>
                    </a:cxn>
                    <a:cxn ang="0">
                      <a:pos x="11" y="1929"/>
                    </a:cxn>
                    <a:cxn ang="0">
                      <a:pos x="5" y="1928"/>
                    </a:cxn>
                    <a:cxn ang="0">
                      <a:pos x="5" y="1852"/>
                    </a:cxn>
                    <a:cxn ang="0">
                      <a:pos x="10" y="1852"/>
                    </a:cxn>
                    <a:cxn ang="0">
                      <a:pos x="11" y="1852"/>
                    </a:cxn>
                    <a:cxn ang="0">
                      <a:pos x="11" y="1808"/>
                    </a:cxn>
                    <a:cxn ang="0">
                      <a:pos x="5" y="1798"/>
                    </a:cxn>
                    <a:cxn ang="0">
                      <a:pos x="3" y="1787"/>
                    </a:cxn>
                    <a:cxn ang="0">
                      <a:pos x="5" y="1774"/>
                    </a:cxn>
                    <a:cxn ang="0">
                      <a:pos x="11" y="1764"/>
                    </a:cxn>
                    <a:cxn ang="0">
                      <a:pos x="11" y="975"/>
                    </a:cxn>
                    <a:cxn ang="0">
                      <a:pos x="5" y="961"/>
                    </a:cxn>
                    <a:cxn ang="0">
                      <a:pos x="3" y="946"/>
                    </a:cxn>
                    <a:cxn ang="0">
                      <a:pos x="5" y="931"/>
                    </a:cxn>
                    <a:cxn ang="0">
                      <a:pos x="11" y="920"/>
                    </a:cxn>
                    <a:cxn ang="0">
                      <a:pos x="11" y="863"/>
                    </a:cxn>
                    <a:cxn ang="0">
                      <a:pos x="5" y="851"/>
                    </a:cxn>
                    <a:cxn ang="0">
                      <a:pos x="3" y="841"/>
                    </a:cxn>
                    <a:cxn ang="0">
                      <a:pos x="5" y="828"/>
                    </a:cxn>
                    <a:cxn ang="0">
                      <a:pos x="11" y="819"/>
                    </a:cxn>
                    <a:cxn ang="0">
                      <a:pos x="11" y="15"/>
                    </a:cxn>
                    <a:cxn ang="0">
                      <a:pos x="8" y="14"/>
                    </a:cxn>
                  </a:cxnLst>
                  <a:rect l="txL" t="txT" r="txR" b="txB"/>
                  <a:pathLst>
                    <a:path w="11" h="2739">
                      <a:moveTo>
                        <a:pt x="8" y="14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2739"/>
                      </a:lnTo>
                      <a:lnTo>
                        <a:pt x="3" y="2730"/>
                      </a:lnTo>
                      <a:lnTo>
                        <a:pt x="11" y="2724"/>
                      </a:lnTo>
                      <a:lnTo>
                        <a:pt x="11" y="1929"/>
                      </a:lnTo>
                      <a:lnTo>
                        <a:pt x="5" y="1928"/>
                      </a:lnTo>
                      <a:lnTo>
                        <a:pt x="5" y="1852"/>
                      </a:lnTo>
                      <a:lnTo>
                        <a:pt x="10" y="1852"/>
                      </a:lnTo>
                      <a:lnTo>
                        <a:pt x="11" y="1852"/>
                      </a:lnTo>
                      <a:lnTo>
                        <a:pt x="11" y="1808"/>
                      </a:lnTo>
                      <a:lnTo>
                        <a:pt x="5" y="1798"/>
                      </a:lnTo>
                      <a:lnTo>
                        <a:pt x="3" y="1787"/>
                      </a:lnTo>
                      <a:lnTo>
                        <a:pt x="5" y="1774"/>
                      </a:lnTo>
                      <a:lnTo>
                        <a:pt x="11" y="1764"/>
                      </a:lnTo>
                      <a:lnTo>
                        <a:pt x="11" y="975"/>
                      </a:lnTo>
                      <a:lnTo>
                        <a:pt x="5" y="961"/>
                      </a:lnTo>
                      <a:lnTo>
                        <a:pt x="3" y="946"/>
                      </a:lnTo>
                      <a:lnTo>
                        <a:pt x="5" y="931"/>
                      </a:lnTo>
                      <a:lnTo>
                        <a:pt x="11" y="920"/>
                      </a:lnTo>
                      <a:lnTo>
                        <a:pt x="11" y="863"/>
                      </a:lnTo>
                      <a:lnTo>
                        <a:pt x="5" y="851"/>
                      </a:lnTo>
                      <a:lnTo>
                        <a:pt x="3" y="841"/>
                      </a:lnTo>
                      <a:lnTo>
                        <a:pt x="5" y="828"/>
                      </a:lnTo>
                      <a:lnTo>
                        <a:pt x="11" y="819"/>
                      </a:lnTo>
                      <a:lnTo>
                        <a:pt x="11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99" name="Freeform 98"/>
                <p:cNvSpPr/>
                <p:nvPr/>
              </p:nvSpPr>
              <p:spPr>
                <a:xfrm>
                  <a:off x="1447" y="-9185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11" y="782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8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0" name="Freeform 99"/>
                <p:cNvSpPr/>
                <p:nvPr/>
              </p:nvSpPr>
              <p:spPr>
                <a:xfrm>
                  <a:off x="1436" y="-9192"/>
                  <a:ext cx="11" cy="804"/>
                </a:xfrm>
                <a:custGeom>
                  <a:avLst/>
                  <a:gdLst>
                    <a:gd name="txL" fmla="*/ 0 w 11"/>
                    <a:gd name="txT" fmla="*/ 0 h 804"/>
                    <a:gd name="txR" fmla="*/ 11 w 11"/>
                    <a:gd name="txB" fmla="*/ 804 h 804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804"/>
                    </a:cxn>
                    <a:cxn ang="0">
                      <a:pos x="4" y="799"/>
                    </a:cxn>
                    <a:cxn ang="0">
                      <a:pos x="10" y="795"/>
                    </a:cxn>
                    <a:cxn ang="0">
                      <a:pos x="11" y="79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04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4" y="799"/>
                      </a:lnTo>
                      <a:lnTo>
                        <a:pt x="10" y="795"/>
                      </a:lnTo>
                      <a:lnTo>
                        <a:pt x="11" y="79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1" name="Freeform 100"/>
                <p:cNvSpPr/>
                <p:nvPr/>
              </p:nvSpPr>
              <p:spPr>
                <a:xfrm>
                  <a:off x="1481" y="-9191"/>
                  <a:ext cx="12" cy="783"/>
                </a:xfrm>
                <a:custGeom>
                  <a:avLst/>
                  <a:gdLst>
                    <a:gd name="txL" fmla="*/ 0 w 12"/>
                    <a:gd name="txT" fmla="*/ 0 h 783"/>
                    <a:gd name="txR" fmla="*/ 12 w 12"/>
                    <a:gd name="txB" fmla="*/ 783 h 783"/>
                  </a:gdLst>
                  <a:ahLst/>
                  <a:cxnLst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783"/>
                    </a:cxn>
                    <a:cxn ang="0">
                      <a:pos x="12" y="783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83">
                      <a:moveTo>
                        <a:pt x="12" y="0"/>
                      </a:move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783"/>
                      </a:lnTo>
                      <a:lnTo>
                        <a:pt x="12" y="78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2" name="Freeform 101"/>
                <p:cNvSpPr/>
                <p:nvPr/>
              </p:nvSpPr>
              <p:spPr>
                <a:xfrm>
                  <a:off x="1493" y="-9218"/>
                  <a:ext cx="12" cy="810"/>
                </a:xfrm>
                <a:custGeom>
                  <a:avLst/>
                  <a:gdLst>
                    <a:gd name="txL" fmla="*/ 0 w 12"/>
                    <a:gd name="txT" fmla="*/ 0 h 810"/>
                    <a:gd name="txR" fmla="*/ 12 w 12"/>
                    <a:gd name="txB" fmla="*/ 810 h 810"/>
                  </a:gdLst>
                  <a:ahLst/>
                  <a:cxnLst>
                    <a:cxn ang="0">
                      <a:pos x="3" y="26"/>
                    </a:cxn>
                    <a:cxn ang="0">
                      <a:pos x="0" y="27"/>
                    </a:cxn>
                    <a:cxn ang="0">
                      <a:pos x="0" y="810"/>
                    </a:cxn>
                    <a:cxn ang="0">
                      <a:pos x="2" y="810"/>
                    </a:cxn>
                    <a:cxn ang="0">
                      <a:pos x="12" y="810"/>
                    </a:cxn>
                    <a:cxn ang="0">
                      <a:pos x="12" y="0"/>
                    </a:cxn>
                    <a:cxn ang="0">
                      <a:pos x="3" y="26"/>
                    </a:cxn>
                  </a:cxnLst>
                  <a:rect l="txL" t="txT" r="txR" b="txB"/>
                  <a:pathLst>
                    <a:path w="12" h="810">
                      <a:moveTo>
                        <a:pt x="3" y="26"/>
                      </a:moveTo>
                      <a:lnTo>
                        <a:pt x="0" y="27"/>
                      </a:lnTo>
                      <a:lnTo>
                        <a:pt x="0" y="810"/>
                      </a:lnTo>
                      <a:lnTo>
                        <a:pt x="2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3" name="Freeform 102"/>
                <p:cNvSpPr/>
                <p:nvPr/>
              </p:nvSpPr>
              <p:spPr>
                <a:xfrm>
                  <a:off x="1471" y="-9185"/>
                  <a:ext cx="10" cy="778"/>
                </a:xfrm>
                <a:custGeom>
                  <a:avLst/>
                  <a:gdLst>
                    <a:gd name="txL" fmla="*/ 0 w 10"/>
                    <a:gd name="txT" fmla="*/ 0 h 778"/>
                    <a:gd name="txR" fmla="*/ 10 w 10"/>
                    <a:gd name="txB" fmla="*/ 778 h 778"/>
                  </a:gdLst>
                  <a:ahLst/>
                  <a:cxnLst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0" y="778"/>
                    </a:cxn>
                    <a:cxn ang="0">
                      <a:pos x="10" y="777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78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778"/>
                      </a:lnTo>
                      <a:lnTo>
                        <a:pt x="10" y="77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4" name="Freeform 103"/>
                <p:cNvSpPr/>
                <p:nvPr/>
              </p:nvSpPr>
              <p:spPr>
                <a:xfrm>
                  <a:off x="1458" y="-9182"/>
                  <a:ext cx="13" cy="779"/>
                </a:xfrm>
                <a:custGeom>
                  <a:avLst/>
                  <a:gdLst>
                    <a:gd name="txL" fmla="*/ 0 w 13"/>
                    <a:gd name="txT" fmla="*/ 0 h 779"/>
                    <a:gd name="txR" fmla="*/ 13 w 13"/>
                    <a:gd name="txB" fmla="*/ 779 h 779"/>
                  </a:gdLst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13" y="775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79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13" y="77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5" name="Freeform 104"/>
                <p:cNvSpPr/>
                <p:nvPr/>
              </p:nvSpPr>
              <p:spPr>
                <a:xfrm>
                  <a:off x="1540" y="-9238"/>
                  <a:ext cx="11" cy="31"/>
                </a:xfrm>
                <a:custGeom>
                  <a:avLst/>
                  <a:gdLst>
                    <a:gd name="txL" fmla="*/ 0 w 11"/>
                    <a:gd name="txT" fmla="*/ 0 h 31"/>
                    <a:gd name="txR" fmla="*/ 11 w 11"/>
                    <a:gd name="txB" fmla="*/ 31 h 31"/>
                  </a:gdLst>
                  <a:ahLst/>
                  <a:cxnLst>
                    <a:cxn ang="0">
                      <a:pos x="0" y="31"/>
                    </a:cxn>
                    <a:cxn ang="0">
                      <a:pos x="2" y="31"/>
                    </a:cxn>
                    <a:cxn ang="0">
                      <a:pos x="7" y="31"/>
                    </a:cxn>
                    <a:cxn ang="0">
                      <a:pos x="10" y="28"/>
                    </a:cxn>
                    <a:cxn ang="0">
                      <a:pos x="10" y="25"/>
                    </a:cxn>
                    <a:cxn ang="0">
                      <a:pos x="11" y="21"/>
                    </a:cxn>
                    <a:cxn ang="0">
                      <a:pos x="10" y="13"/>
                    </a:cxn>
                    <a:cxn ang="0">
                      <a:pos x="7" y="8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1" h="31">
                      <a:moveTo>
                        <a:pt x="0" y="31"/>
                      </a:moveTo>
                      <a:lnTo>
                        <a:pt x="2" y="31"/>
                      </a:lnTo>
                      <a:lnTo>
                        <a:pt x="7" y="31"/>
                      </a:lnTo>
                      <a:lnTo>
                        <a:pt x="10" y="28"/>
                      </a:lnTo>
                      <a:lnTo>
                        <a:pt x="10" y="25"/>
                      </a:lnTo>
                      <a:lnTo>
                        <a:pt x="11" y="21"/>
                      </a:lnTo>
                      <a:lnTo>
                        <a:pt x="10" y="13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6" name="Freeform 105"/>
                <p:cNvSpPr/>
                <p:nvPr/>
              </p:nvSpPr>
              <p:spPr>
                <a:xfrm>
                  <a:off x="1540" y="-9197"/>
                  <a:ext cx="11" cy="811"/>
                </a:xfrm>
                <a:custGeom>
                  <a:avLst/>
                  <a:gdLst>
                    <a:gd name="txL" fmla="*/ 0 w 11"/>
                    <a:gd name="txT" fmla="*/ 0 h 811"/>
                    <a:gd name="txR" fmla="*/ 11 w 11"/>
                    <a:gd name="txB" fmla="*/ 811 h 811"/>
                  </a:gdLst>
                  <a:ahLst/>
                  <a:cxnLst>
                    <a:cxn ang="0">
                      <a:pos x="11" y="0"/>
                    </a:cxn>
                    <a:cxn ang="0">
                      <a:pos x="0" y="6"/>
                    </a:cxn>
                    <a:cxn ang="0">
                      <a:pos x="0" y="798"/>
                    </a:cxn>
                    <a:cxn ang="0">
                      <a:pos x="5" y="800"/>
                    </a:cxn>
                    <a:cxn ang="0">
                      <a:pos x="11" y="81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1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0" y="798"/>
                      </a:lnTo>
                      <a:lnTo>
                        <a:pt x="5" y="800"/>
                      </a:lnTo>
                      <a:lnTo>
                        <a:pt x="11" y="8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7" name="Freeform 106"/>
                <p:cNvSpPr/>
                <p:nvPr/>
              </p:nvSpPr>
              <p:spPr>
                <a:xfrm>
                  <a:off x="1436" y="-8344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1" y="56"/>
                    </a:cxn>
                    <a:cxn ang="0">
                      <a:pos x="11" y="48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57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56"/>
                      </a:lnTo>
                      <a:lnTo>
                        <a:pt x="11" y="4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8" name="Freeform 107"/>
                <p:cNvSpPr/>
                <p:nvPr/>
              </p:nvSpPr>
              <p:spPr>
                <a:xfrm>
                  <a:off x="1447" y="-8336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1" y="3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0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1" y="3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09" name="Freeform 108"/>
                <p:cNvSpPr/>
                <p:nvPr/>
              </p:nvSpPr>
              <p:spPr>
                <a:xfrm>
                  <a:off x="1471" y="-8327"/>
                  <a:ext cx="10" cy="39"/>
                </a:xfrm>
                <a:custGeom>
                  <a:avLst/>
                  <a:gdLst>
                    <a:gd name="txL" fmla="*/ 0 w 10"/>
                    <a:gd name="txT" fmla="*/ 0 h 39"/>
                    <a:gd name="txR" fmla="*/ 10 w 10"/>
                    <a:gd name="txB" fmla="*/ 39 h 39"/>
                  </a:gdLst>
                  <a:ahLst/>
                  <a:cxnLst>
                    <a:cxn ang="0">
                      <a:pos x="0" y="31"/>
                    </a:cxn>
                    <a:cxn ang="0">
                      <a:pos x="6" y="34"/>
                    </a:cxn>
                    <a:cxn ang="0">
                      <a:pos x="10" y="39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0" h="39">
                      <a:moveTo>
                        <a:pt x="0" y="31"/>
                      </a:moveTo>
                      <a:lnTo>
                        <a:pt x="6" y="34"/>
                      </a:lnTo>
                      <a:lnTo>
                        <a:pt x="10" y="39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0" name="Freeform 109"/>
                <p:cNvSpPr/>
                <p:nvPr/>
              </p:nvSpPr>
              <p:spPr>
                <a:xfrm>
                  <a:off x="1481" y="-8324"/>
                  <a:ext cx="12" cy="51"/>
                </a:xfrm>
                <a:custGeom>
                  <a:avLst/>
                  <a:gdLst>
                    <a:gd name="txL" fmla="*/ 0 w 12"/>
                    <a:gd name="txT" fmla="*/ 0 h 51"/>
                    <a:gd name="txR" fmla="*/ 12 w 12"/>
                    <a:gd name="txB" fmla="*/ 51 h 5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6"/>
                    </a:cxn>
                    <a:cxn ang="0">
                      <a:pos x="10" y="51"/>
                    </a:cxn>
                    <a:cxn ang="0">
                      <a:pos x="12" y="47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0" y="51"/>
                      </a:lnTo>
                      <a:lnTo>
                        <a:pt x="12" y="47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1" name="Freeform 110"/>
                <p:cNvSpPr/>
                <p:nvPr/>
              </p:nvSpPr>
              <p:spPr>
                <a:xfrm>
                  <a:off x="1493" y="-8324"/>
                  <a:ext cx="12" cy="47"/>
                </a:xfrm>
                <a:custGeom>
                  <a:avLst/>
                  <a:gdLst>
                    <a:gd name="txL" fmla="*/ 0 w 12"/>
                    <a:gd name="txT" fmla="*/ 0 h 47"/>
                    <a:gd name="txR" fmla="*/ 12 w 12"/>
                    <a:gd name="txB" fmla="*/ 47 h 47"/>
                  </a:gdLst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47"/>
                    </a:cxn>
                    <a:cxn ang="0">
                      <a:pos x="12" y="32"/>
                    </a:cxn>
                    <a:cxn ang="0">
                      <a:pos x="12" y="0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2" h="47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47"/>
                      </a:lnTo>
                      <a:lnTo>
                        <a:pt x="12" y="32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2" name="Freeform 111"/>
                <p:cNvSpPr/>
                <p:nvPr/>
              </p:nvSpPr>
              <p:spPr>
                <a:xfrm>
                  <a:off x="1458" y="-8331"/>
                  <a:ext cx="13" cy="35"/>
                </a:xfrm>
                <a:custGeom>
                  <a:avLst/>
                  <a:gdLst>
                    <a:gd name="txL" fmla="*/ 0 w 13"/>
                    <a:gd name="txT" fmla="*/ 0 h 35"/>
                    <a:gd name="txR" fmla="*/ 13 w 13"/>
                    <a:gd name="txB" fmla="*/ 35 h 35"/>
                  </a:gdLst>
                  <a:ahLst/>
                  <a:cxnLst>
                    <a:cxn ang="0">
                      <a:pos x="13" y="35"/>
                    </a:cxn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13" y="35"/>
                    </a:cxn>
                  </a:cxnLst>
                  <a:rect l="txL" t="txT" r="txR" b="txB"/>
                  <a:pathLst>
                    <a:path w="13" h="35">
                      <a:moveTo>
                        <a:pt x="13" y="35"/>
                      </a:move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3" y="35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3" name="Freeform 112"/>
                <p:cNvSpPr/>
                <p:nvPr/>
              </p:nvSpPr>
              <p:spPr>
                <a:xfrm>
                  <a:off x="1436" y="-8232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9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10" y="782"/>
                    </a:cxn>
                    <a:cxn ang="0">
                      <a:pos x="11" y="780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789">
                      <a:moveTo>
                        <a:pt x="11" y="9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2"/>
                      </a:lnTo>
                      <a:lnTo>
                        <a:pt x="11" y="78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4" name="Freeform 113"/>
                <p:cNvSpPr/>
                <p:nvPr/>
              </p:nvSpPr>
              <p:spPr>
                <a:xfrm>
                  <a:off x="1481" y="-8244"/>
                  <a:ext cx="12" cy="782"/>
                </a:xfrm>
                <a:custGeom>
                  <a:avLst/>
                  <a:gdLst>
                    <a:gd name="txL" fmla="*/ 0 w 12"/>
                    <a:gd name="txT" fmla="*/ 0 h 782"/>
                    <a:gd name="txR" fmla="*/ 12 w 12"/>
                    <a:gd name="txB" fmla="*/ 782 h 782"/>
                  </a:gdLst>
                  <a:ahLst/>
                  <a:cxnLst>
                    <a:cxn ang="0">
                      <a:pos x="12" y="3"/>
                    </a:cxn>
                    <a:cxn ang="0">
                      <a:pos x="10" y="0"/>
                    </a:cxn>
                    <a:cxn ang="0">
                      <a:pos x="0" y="13"/>
                    </a:cxn>
                    <a:cxn ang="0">
                      <a:pos x="0" y="782"/>
                    </a:cxn>
                    <a:cxn ang="0">
                      <a:pos x="12" y="782"/>
                    </a:cxn>
                    <a:cxn ang="0">
                      <a:pos x="12" y="3"/>
                    </a:cxn>
                  </a:cxnLst>
                  <a:rect l="txL" t="txT" r="txR" b="txB"/>
                  <a:pathLst>
                    <a:path w="12" h="782">
                      <a:moveTo>
                        <a:pt x="12" y="3"/>
                      </a:moveTo>
                      <a:lnTo>
                        <a:pt x="10" y="0"/>
                      </a:lnTo>
                      <a:lnTo>
                        <a:pt x="0" y="13"/>
                      </a:lnTo>
                      <a:lnTo>
                        <a:pt x="0" y="782"/>
                      </a:lnTo>
                      <a:lnTo>
                        <a:pt x="12" y="78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5" name="Freeform 114"/>
                <p:cNvSpPr/>
                <p:nvPr/>
              </p:nvSpPr>
              <p:spPr>
                <a:xfrm>
                  <a:off x="1471" y="-8231"/>
                  <a:ext cx="10" cy="770"/>
                </a:xfrm>
                <a:custGeom>
                  <a:avLst/>
                  <a:gdLst>
                    <a:gd name="txL" fmla="*/ 0 w 10"/>
                    <a:gd name="txT" fmla="*/ 0 h 770"/>
                    <a:gd name="txR" fmla="*/ 10 w 10"/>
                    <a:gd name="txB" fmla="*/ 770 h 770"/>
                  </a:gdLst>
                  <a:ahLst/>
                  <a:cxnLst>
                    <a:cxn ang="0">
                      <a:pos x="6" y="5"/>
                    </a:cxn>
                    <a:cxn ang="0">
                      <a:pos x="0" y="8"/>
                    </a:cxn>
                    <a:cxn ang="0">
                      <a:pos x="0" y="770"/>
                    </a:cxn>
                    <a:cxn ang="0">
                      <a:pos x="10" y="769"/>
                    </a:cxn>
                    <a:cxn ang="0">
                      <a:pos x="10" y="0"/>
                    </a:cxn>
                    <a:cxn ang="0">
                      <a:pos x="6" y="5"/>
                    </a:cxn>
                  </a:cxnLst>
                  <a:rect l="txL" t="txT" r="txR" b="txB"/>
                  <a:pathLst>
                    <a:path w="10" h="770">
                      <a:moveTo>
                        <a:pt x="6" y="5"/>
                      </a:moveTo>
                      <a:lnTo>
                        <a:pt x="0" y="8"/>
                      </a:lnTo>
                      <a:lnTo>
                        <a:pt x="0" y="770"/>
                      </a:lnTo>
                      <a:lnTo>
                        <a:pt x="10" y="769"/>
                      </a:lnTo>
                      <a:lnTo>
                        <a:pt x="1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6" name="Freeform 115"/>
                <p:cNvSpPr/>
                <p:nvPr/>
              </p:nvSpPr>
              <p:spPr>
                <a:xfrm>
                  <a:off x="1458" y="-8223"/>
                  <a:ext cx="13" cy="766"/>
                </a:xfrm>
                <a:custGeom>
                  <a:avLst/>
                  <a:gdLst>
                    <a:gd name="txL" fmla="*/ 0 w 13"/>
                    <a:gd name="txT" fmla="*/ 0 h 766"/>
                    <a:gd name="txR" fmla="*/ 13 w 13"/>
                    <a:gd name="txB" fmla="*/ 766 h 766"/>
                  </a:gdLst>
                  <a:ahLst/>
                  <a:cxnLst>
                    <a:cxn ang="0">
                      <a:pos x="13" y="0"/>
                    </a:cxn>
                    <a:cxn ang="0">
                      <a:pos x="0" y="4"/>
                    </a:cxn>
                    <a:cxn ang="0">
                      <a:pos x="0" y="766"/>
                    </a:cxn>
                    <a:cxn ang="0">
                      <a:pos x="13" y="76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66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0" y="766"/>
                      </a:lnTo>
                      <a:lnTo>
                        <a:pt x="13" y="76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7" name="Freeform 116"/>
                <p:cNvSpPr/>
                <p:nvPr/>
              </p:nvSpPr>
              <p:spPr>
                <a:xfrm>
                  <a:off x="1447" y="-8223"/>
                  <a:ext cx="11" cy="771"/>
                </a:xfrm>
                <a:custGeom>
                  <a:avLst/>
                  <a:gdLst>
                    <a:gd name="txL" fmla="*/ 0 w 11"/>
                    <a:gd name="txT" fmla="*/ 0 h 771"/>
                    <a:gd name="txR" fmla="*/ 11 w 11"/>
                    <a:gd name="txB" fmla="*/ 771 h 771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11" y="76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771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8" name="Freeform 117"/>
                <p:cNvSpPr/>
                <p:nvPr/>
              </p:nvSpPr>
              <p:spPr>
                <a:xfrm>
                  <a:off x="1505" y="-8226"/>
                  <a:ext cx="11" cy="765"/>
                </a:xfrm>
                <a:custGeom>
                  <a:avLst/>
                  <a:gdLst>
                    <a:gd name="txL" fmla="*/ 0 w 11"/>
                    <a:gd name="txT" fmla="*/ 0 h 765"/>
                    <a:gd name="txR" fmla="*/ 11 w 11"/>
                    <a:gd name="txB" fmla="*/ 765 h 765"/>
                  </a:gdLst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764"/>
                    </a:cxn>
                    <a:cxn ang="0">
                      <a:pos x="5" y="764"/>
                    </a:cxn>
                    <a:cxn ang="0">
                      <a:pos x="7" y="764"/>
                    </a:cxn>
                    <a:cxn ang="0">
                      <a:pos x="8" y="764"/>
                    </a:cxn>
                    <a:cxn ang="0">
                      <a:pos x="11" y="765"/>
                    </a:cxn>
                    <a:cxn ang="0">
                      <a:pos x="11" y="7"/>
                    </a:cxn>
                    <a:cxn ang="0">
                      <a:pos x="6" y="4"/>
                    </a:cxn>
                    <a:cxn ang="0">
                      <a:pos x="3" y="3"/>
                    </a:cxn>
                    <a:cxn ang="0">
                      <a:pos x="2" y="3"/>
                    </a:cxn>
                  </a:cxnLst>
                  <a:rect l="txL" t="txT" r="txR" b="txB"/>
                  <a:pathLst>
                    <a:path w="11" h="765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5" y="764"/>
                      </a:lnTo>
                      <a:lnTo>
                        <a:pt x="7" y="764"/>
                      </a:lnTo>
                      <a:lnTo>
                        <a:pt x="8" y="764"/>
                      </a:lnTo>
                      <a:lnTo>
                        <a:pt x="11" y="765"/>
                      </a:lnTo>
                      <a:lnTo>
                        <a:pt x="11" y="7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19" name="Freeform 118"/>
                <p:cNvSpPr/>
                <p:nvPr/>
              </p:nvSpPr>
              <p:spPr>
                <a:xfrm>
                  <a:off x="1551" y="-8247"/>
                  <a:ext cx="11" cy="818"/>
                </a:xfrm>
                <a:custGeom>
                  <a:avLst/>
                  <a:gdLst>
                    <a:gd name="txL" fmla="*/ 0 w 11"/>
                    <a:gd name="txT" fmla="*/ 0 h 818"/>
                    <a:gd name="txR" fmla="*/ 11 w 11"/>
                    <a:gd name="txB" fmla="*/ 818 h 818"/>
                  </a:gdLst>
                  <a:ahLst/>
                  <a:cxnLst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0" y="802"/>
                    </a:cxn>
                    <a:cxn ang="0">
                      <a:pos x="6" y="809"/>
                    </a:cxn>
                    <a:cxn ang="0">
                      <a:pos x="11" y="818"/>
                    </a:cxn>
                    <a:cxn ang="0">
                      <a:pos x="11" y="0"/>
                    </a:cxn>
                    <a:cxn ang="0">
                      <a:pos x="9" y="4"/>
                    </a:cxn>
                    <a:cxn ang="0">
                      <a:pos x="8" y="9"/>
                    </a:cxn>
                    <a:cxn ang="0">
                      <a:pos x="1" y="19"/>
                    </a:cxn>
                  </a:cxnLst>
                  <a:rect l="txL" t="txT" r="txR" b="txB"/>
                  <a:pathLst>
                    <a:path w="11" h="818">
                      <a:moveTo>
                        <a:pt x="1" y="19"/>
                      </a:move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802"/>
                      </a:lnTo>
                      <a:lnTo>
                        <a:pt x="6" y="809"/>
                      </a:lnTo>
                      <a:lnTo>
                        <a:pt x="11" y="818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8" y="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0" name="Freeform 119"/>
                <p:cNvSpPr/>
                <p:nvPr/>
              </p:nvSpPr>
              <p:spPr>
                <a:xfrm>
                  <a:off x="1527" y="-8218"/>
                  <a:ext cx="13" cy="765"/>
                </a:xfrm>
                <a:custGeom>
                  <a:avLst/>
                  <a:gdLst>
                    <a:gd name="txL" fmla="*/ 0 w 13"/>
                    <a:gd name="txT" fmla="*/ 0 h 765"/>
                    <a:gd name="txR" fmla="*/ 13 w 13"/>
                    <a:gd name="txB" fmla="*/ 765 h 765"/>
                  </a:gdLst>
                  <a:ahLst/>
                  <a:cxnLst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760"/>
                    </a:cxn>
                    <a:cxn ang="0">
                      <a:pos x="13" y="765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3" y="1"/>
                    </a:cxn>
                  </a:cxnLst>
                  <a:rect l="txL" t="txT" r="txR" b="txB"/>
                  <a:pathLst>
                    <a:path w="13" h="76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760"/>
                      </a:lnTo>
                      <a:lnTo>
                        <a:pt x="13" y="76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1" name="Freeform 120"/>
                <p:cNvSpPr/>
                <p:nvPr/>
              </p:nvSpPr>
              <p:spPr>
                <a:xfrm>
                  <a:off x="1516" y="-8219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758"/>
                    </a:cxn>
                    <a:cxn ang="0">
                      <a:pos x="11" y="761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761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11" y="76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ED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2" name="Freeform 121"/>
                <p:cNvSpPr/>
                <p:nvPr/>
              </p:nvSpPr>
              <p:spPr>
                <a:xfrm>
                  <a:off x="1540" y="-8227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9"/>
                    </a:cxn>
                    <a:cxn ang="0">
                      <a:pos x="0" y="774"/>
                    </a:cxn>
                    <a:cxn ang="0">
                      <a:pos x="5" y="777"/>
                    </a:cxn>
                    <a:cxn ang="0">
                      <a:pos x="11" y="78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774"/>
                      </a:lnTo>
                      <a:lnTo>
                        <a:pt x="5" y="777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3" name="Freeform 122"/>
                <p:cNvSpPr/>
                <p:nvPr/>
              </p:nvSpPr>
              <p:spPr>
                <a:xfrm>
                  <a:off x="1527" y="-8333"/>
                  <a:ext cx="13" cy="34"/>
                </a:xfrm>
                <a:custGeom>
                  <a:avLst/>
                  <a:gdLst>
                    <a:gd name="txL" fmla="*/ 0 w 13"/>
                    <a:gd name="txT" fmla="*/ 0 h 34"/>
                    <a:gd name="txR" fmla="*/ 13 w 13"/>
                    <a:gd name="txB" fmla="*/ 34 h 34"/>
                  </a:gdLst>
                  <a:ahLst/>
                  <a:cxnLst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0" y="5"/>
                    </a:cxn>
                    <a:cxn ang="0">
                      <a:pos x="0" y="32"/>
                    </a:cxn>
                    <a:cxn ang="0">
                      <a:pos x="1" y="32"/>
                    </a:cxn>
                    <a:cxn ang="0">
                      <a:pos x="13" y="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34">
                      <a:moveTo>
                        <a:pt x="13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3" y="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4" name="Freeform 123"/>
                <p:cNvSpPr/>
                <p:nvPr/>
              </p:nvSpPr>
              <p:spPr>
                <a:xfrm>
                  <a:off x="1505" y="-8327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0" y="35"/>
                    </a:cxn>
                    <a:cxn ang="0">
                      <a:pos x="2" y="33"/>
                    </a:cxn>
                    <a:cxn ang="0">
                      <a:pos x="11" y="3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5" name="Freeform 124"/>
                <p:cNvSpPr/>
                <p:nvPr/>
              </p:nvSpPr>
              <p:spPr>
                <a:xfrm>
                  <a:off x="1516" y="-8328"/>
                  <a:ext cx="11" cy="31"/>
                </a:xfrm>
                <a:custGeom>
                  <a:avLst/>
                  <a:gdLst>
                    <a:gd name="txL" fmla="*/ 0 w 11"/>
                    <a:gd name="txT" fmla="*/ 0 h 31"/>
                    <a:gd name="txR" fmla="*/ 11 w 11"/>
                    <a:gd name="txB" fmla="*/ 31 h 3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31"/>
                    </a:cxn>
                    <a:cxn ang="0">
                      <a:pos x="11" y="2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1"/>
                      </a:lnTo>
                      <a:lnTo>
                        <a:pt x="11" y="2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6" name="Freeform 125"/>
                <p:cNvSpPr/>
                <p:nvPr/>
              </p:nvSpPr>
              <p:spPr>
                <a:xfrm>
                  <a:off x="1551" y="-8357"/>
                  <a:ext cx="11" cy="85"/>
                </a:xfrm>
                <a:custGeom>
                  <a:avLst/>
                  <a:gdLst>
                    <a:gd name="txL" fmla="*/ 0 w 11"/>
                    <a:gd name="txT" fmla="*/ 0 h 85"/>
                    <a:gd name="txR" fmla="*/ 11 w 11"/>
                    <a:gd name="txB" fmla="*/ 85 h 85"/>
                  </a:gdLst>
                  <a:ahLst/>
                  <a:cxnLst>
                    <a:cxn ang="0">
                      <a:pos x="0" y="66"/>
                    </a:cxn>
                    <a:cxn ang="0">
                      <a:pos x="1" y="68"/>
                    </a:cxn>
                    <a:cxn ang="0">
                      <a:pos x="8" y="75"/>
                    </a:cxn>
                    <a:cxn ang="0">
                      <a:pos x="11" y="85"/>
                    </a:cxn>
                    <a:cxn ang="0">
                      <a:pos x="11" y="0"/>
                    </a:cxn>
                    <a:cxn ang="0">
                      <a:pos x="9" y="4"/>
                    </a:cxn>
                    <a:cxn ang="0">
                      <a:pos x="6" y="9"/>
                    </a:cxn>
                    <a:cxn ang="0">
                      <a:pos x="0" y="16"/>
                    </a:cxn>
                    <a:cxn ang="0">
                      <a:pos x="0" y="66"/>
                    </a:cxn>
                  </a:cxnLst>
                  <a:rect l="txL" t="txT" r="txR" b="txB"/>
                  <a:pathLst>
                    <a:path w="11" h="85">
                      <a:moveTo>
                        <a:pt x="0" y="66"/>
                      </a:moveTo>
                      <a:lnTo>
                        <a:pt x="1" y="68"/>
                      </a:lnTo>
                      <a:lnTo>
                        <a:pt x="8" y="75"/>
                      </a:lnTo>
                      <a:lnTo>
                        <a:pt x="11" y="85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7" name="Freeform 126"/>
                <p:cNvSpPr/>
                <p:nvPr/>
              </p:nvSpPr>
              <p:spPr>
                <a:xfrm>
                  <a:off x="1540" y="-834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8"/>
                    </a:cxn>
                    <a:cxn ang="0">
                      <a:pos x="0" y="42"/>
                    </a:cxn>
                    <a:cxn ang="0">
                      <a:pos x="5" y="44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8"/>
                      </a:lnTo>
                      <a:lnTo>
                        <a:pt x="0" y="42"/>
                      </a:lnTo>
                      <a:lnTo>
                        <a:pt x="5" y="44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8" name="Freeform 127"/>
                <p:cNvSpPr/>
                <p:nvPr/>
              </p:nvSpPr>
              <p:spPr>
                <a:xfrm>
                  <a:off x="1493" y="-8241"/>
                  <a:ext cx="12" cy="779"/>
                </a:xfrm>
                <a:custGeom>
                  <a:avLst/>
                  <a:gdLst>
                    <a:gd name="txL" fmla="*/ 0 w 12"/>
                    <a:gd name="txT" fmla="*/ 0 h 779"/>
                    <a:gd name="txR" fmla="*/ 12 w 12"/>
                    <a:gd name="txB" fmla="*/ 779 h 779"/>
                  </a:gdLst>
                  <a:ahLst/>
                  <a:cxnLst>
                    <a:cxn ang="0">
                      <a:pos x="12" y="15"/>
                    </a:cxn>
                    <a:cxn ang="0">
                      <a:pos x="5" y="9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2" y="779"/>
                    </a:cxn>
                    <a:cxn ang="0">
                      <a:pos x="12" y="779"/>
                    </a:cxn>
                    <a:cxn ang="0">
                      <a:pos x="12" y="15"/>
                    </a:cxn>
                  </a:cxnLst>
                  <a:rect l="txL" t="txT" r="txR" b="txB"/>
                  <a:pathLst>
                    <a:path w="12" h="779">
                      <a:moveTo>
                        <a:pt x="12" y="15"/>
                      </a:move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2" y="779"/>
                      </a:lnTo>
                      <a:lnTo>
                        <a:pt x="12" y="779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29" name="Freeform 128"/>
                <p:cNvSpPr/>
                <p:nvPr/>
              </p:nvSpPr>
              <p:spPr>
                <a:xfrm>
                  <a:off x="1436" y="-7399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10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11" y="51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51">
                      <a:moveTo>
                        <a:pt x="11" y="10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1" y="51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0" name="Freeform 129"/>
                <p:cNvSpPr/>
                <p:nvPr/>
              </p:nvSpPr>
              <p:spPr>
                <a:xfrm>
                  <a:off x="1471" y="-7380"/>
                  <a:ext cx="10" cy="50"/>
                </a:xfrm>
                <a:custGeom>
                  <a:avLst/>
                  <a:gdLst>
                    <a:gd name="txL" fmla="*/ 0 w 10"/>
                    <a:gd name="txT" fmla="*/ 0 h 50"/>
                    <a:gd name="txR" fmla="*/ 10 w 10"/>
                    <a:gd name="txB" fmla="*/ 50 h 50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0" y="50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5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1" name="Freeform 130"/>
                <p:cNvSpPr/>
                <p:nvPr/>
              </p:nvSpPr>
              <p:spPr>
                <a:xfrm>
                  <a:off x="1493" y="-7379"/>
                  <a:ext cx="12" cy="59"/>
                </a:xfrm>
                <a:custGeom>
                  <a:avLst/>
                  <a:gdLst>
                    <a:gd name="txL" fmla="*/ 0 w 12"/>
                    <a:gd name="txT" fmla="*/ 0 h 59"/>
                    <a:gd name="txR" fmla="*/ 12 w 12"/>
                    <a:gd name="txB" fmla="*/ 59 h 59"/>
                  </a:gdLst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5"/>
                    </a:cxn>
                    <a:cxn ang="0">
                      <a:pos x="5" y="56"/>
                    </a:cxn>
                    <a:cxn ang="0">
                      <a:pos x="12" y="59"/>
                    </a:cxn>
                    <a:cxn ang="0">
                      <a:pos x="12" y="0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2" h="59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55"/>
                      </a:lnTo>
                      <a:lnTo>
                        <a:pt x="5" y="56"/>
                      </a:lnTo>
                      <a:lnTo>
                        <a:pt x="12" y="59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2" name="Freeform 131"/>
                <p:cNvSpPr/>
                <p:nvPr/>
              </p:nvSpPr>
              <p:spPr>
                <a:xfrm>
                  <a:off x="1481" y="-7379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6" y="51"/>
                    </a:cxn>
                    <a:cxn ang="0">
                      <a:pos x="9" y="52"/>
                    </a:cxn>
                    <a:cxn ang="0">
                      <a:pos x="12" y="55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55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2" y="5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3" name="Freeform 132"/>
                <p:cNvSpPr/>
                <p:nvPr/>
              </p:nvSpPr>
              <p:spPr>
                <a:xfrm>
                  <a:off x="1447" y="-7389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11" y="47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47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1" y="47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4" name="Freeform 133"/>
                <p:cNvSpPr/>
                <p:nvPr/>
              </p:nvSpPr>
              <p:spPr>
                <a:xfrm>
                  <a:off x="1458" y="-7384"/>
                  <a:ext cx="13" cy="47"/>
                </a:xfrm>
                <a:custGeom>
                  <a:avLst/>
                  <a:gdLst>
                    <a:gd name="txL" fmla="*/ 0 w 13"/>
                    <a:gd name="txT" fmla="*/ 0 h 47"/>
                    <a:gd name="txR" fmla="*/ 13 w 13"/>
                    <a:gd name="txB" fmla="*/ 47 h 47"/>
                  </a:gdLst>
                  <a:ahLst/>
                  <a:cxnLst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3" y="47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7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3" y="47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5" name="Freeform 134"/>
                <p:cNvSpPr/>
                <p:nvPr/>
              </p:nvSpPr>
              <p:spPr>
                <a:xfrm>
                  <a:off x="1551" y="-7410"/>
                  <a:ext cx="11" cy="97"/>
                </a:xfrm>
                <a:custGeom>
                  <a:avLst/>
                  <a:gdLst>
                    <a:gd name="txL" fmla="*/ 0 w 11"/>
                    <a:gd name="txT" fmla="*/ 0 h 97"/>
                    <a:gd name="txR" fmla="*/ 11 w 11"/>
                    <a:gd name="txB" fmla="*/ 97 h 97"/>
                  </a:gdLst>
                  <a:ahLst/>
                  <a:cxnLst>
                    <a:cxn ang="0">
                      <a:pos x="11" y="0"/>
                    </a:cxn>
                    <a:cxn ang="0">
                      <a:pos x="6" y="7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92"/>
                    </a:cxn>
                    <a:cxn ang="0">
                      <a:pos x="1" y="92"/>
                    </a:cxn>
                    <a:cxn ang="0">
                      <a:pos x="10" y="95"/>
                    </a:cxn>
                    <a:cxn ang="0">
                      <a:pos x="11" y="9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97">
                      <a:moveTo>
                        <a:pt x="11" y="0"/>
                      </a:move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92"/>
                      </a:lnTo>
                      <a:lnTo>
                        <a:pt x="1" y="92"/>
                      </a:lnTo>
                      <a:lnTo>
                        <a:pt x="10" y="95"/>
                      </a:lnTo>
                      <a:lnTo>
                        <a:pt x="11" y="9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6" name="Freeform 135"/>
                <p:cNvSpPr/>
                <p:nvPr/>
              </p:nvSpPr>
              <p:spPr>
                <a:xfrm>
                  <a:off x="1540" y="-7394"/>
                  <a:ext cx="11" cy="76"/>
                </a:xfrm>
                <a:custGeom>
                  <a:avLst/>
                  <a:gdLst>
                    <a:gd name="txL" fmla="*/ 0 w 11"/>
                    <a:gd name="txT" fmla="*/ 0 h 76"/>
                    <a:gd name="txR" fmla="*/ 11 w 11"/>
                    <a:gd name="txB" fmla="*/ 76 h 76"/>
                  </a:gdLst>
                  <a:ahLst/>
                  <a:cxnLst>
                    <a:cxn ang="0">
                      <a:pos x="11" y="0"/>
                    </a:cxn>
                    <a:cxn ang="0">
                      <a:pos x="5" y="5"/>
                    </a:cxn>
                    <a:cxn ang="0">
                      <a:pos x="0" y="7"/>
                    </a:cxn>
                    <a:cxn ang="0">
                      <a:pos x="0" y="76"/>
                    </a:cxn>
                    <a:cxn ang="0">
                      <a:pos x="11" y="76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1" y="7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7" name="Freeform 136"/>
                <p:cNvSpPr/>
                <p:nvPr/>
              </p:nvSpPr>
              <p:spPr>
                <a:xfrm>
                  <a:off x="1527" y="-7387"/>
                  <a:ext cx="13" cy="70"/>
                </a:xfrm>
                <a:custGeom>
                  <a:avLst/>
                  <a:gdLst>
                    <a:gd name="txL" fmla="*/ 0 w 13"/>
                    <a:gd name="txT" fmla="*/ 0 h 70"/>
                    <a:gd name="txR" fmla="*/ 13 w 13"/>
                    <a:gd name="txB" fmla="*/ 70 h 70"/>
                  </a:gdLst>
                  <a:ahLst/>
                  <a:cxnLst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  <a:cxn ang="0">
                      <a:pos x="0" y="70"/>
                    </a:cxn>
                    <a:cxn ang="0">
                      <a:pos x="3" y="70"/>
                    </a:cxn>
                    <a:cxn ang="0">
                      <a:pos x="13" y="69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0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0"/>
                      </a:lnTo>
                      <a:lnTo>
                        <a:pt x="3" y="70"/>
                      </a:lnTo>
                      <a:lnTo>
                        <a:pt x="13" y="6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8" name="Freeform 137"/>
                <p:cNvSpPr/>
                <p:nvPr/>
              </p:nvSpPr>
              <p:spPr>
                <a:xfrm>
                  <a:off x="1516" y="-7382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64"/>
                    </a:cxn>
                    <a:cxn ang="0">
                      <a:pos x="5" y="64"/>
                    </a:cxn>
                    <a:cxn ang="0">
                      <a:pos x="7" y="64"/>
                    </a:cxn>
                    <a:cxn ang="0">
                      <a:pos x="9" y="64"/>
                    </a:cxn>
                    <a:cxn ang="0">
                      <a:pos x="11" y="6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4"/>
                      </a:lnTo>
                      <a:lnTo>
                        <a:pt x="5" y="64"/>
                      </a:lnTo>
                      <a:lnTo>
                        <a:pt x="7" y="64"/>
                      </a:lnTo>
                      <a:lnTo>
                        <a:pt x="9" y="64"/>
                      </a:lnTo>
                      <a:lnTo>
                        <a:pt x="11" y="6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39" name="Freeform 138"/>
                <p:cNvSpPr/>
                <p:nvPr/>
              </p:nvSpPr>
              <p:spPr>
                <a:xfrm>
                  <a:off x="1505" y="-738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60"/>
                    </a:cxn>
                    <a:cxn ang="0">
                      <a:pos x="11" y="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0" name="Freeform 139"/>
                <p:cNvSpPr/>
                <p:nvPr/>
              </p:nvSpPr>
              <p:spPr>
                <a:xfrm>
                  <a:off x="1458" y="-7334"/>
                  <a:ext cx="13" cy="840"/>
                </a:xfrm>
                <a:custGeom>
                  <a:avLst/>
                  <a:gdLst>
                    <a:gd name="txL" fmla="*/ 0 w 13"/>
                    <a:gd name="txT" fmla="*/ 0 h 840"/>
                    <a:gd name="txR" fmla="*/ 13 w 13"/>
                    <a:gd name="txB" fmla="*/ 840 h 840"/>
                  </a:gdLst>
                  <a:ahLst/>
                  <a:cxnLst>
                    <a:cxn ang="0">
                      <a:pos x="0" y="51"/>
                    </a:cxn>
                    <a:cxn ang="0">
                      <a:pos x="4" y="55"/>
                    </a:cxn>
                    <a:cxn ang="0">
                      <a:pos x="3" y="60"/>
                    </a:cxn>
                    <a:cxn ang="0">
                      <a:pos x="0" y="59"/>
                    </a:cxn>
                    <a:cxn ang="0">
                      <a:pos x="0" y="840"/>
                    </a:cxn>
                    <a:cxn ang="0">
                      <a:pos x="13" y="839"/>
                    </a:cxn>
                    <a:cxn ang="0">
                      <a:pos x="13" y="5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3" h="840">
                      <a:moveTo>
                        <a:pt x="0" y="51"/>
                      </a:moveTo>
                      <a:lnTo>
                        <a:pt x="4" y="55"/>
                      </a:lnTo>
                      <a:lnTo>
                        <a:pt x="3" y="60"/>
                      </a:lnTo>
                      <a:lnTo>
                        <a:pt x="0" y="59"/>
                      </a:lnTo>
                      <a:lnTo>
                        <a:pt x="0" y="840"/>
                      </a:lnTo>
                      <a:lnTo>
                        <a:pt x="13" y="839"/>
                      </a:lnTo>
                      <a:lnTo>
                        <a:pt x="13" y="5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1" name="Freeform 140"/>
                <p:cNvSpPr/>
                <p:nvPr/>
              </p:nvSpPr>
              <p:spPr>
                <a:xfrm>
                  <a:off x="1447" y="-7277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11" y="783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78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2" name="Freeform 141"/>
                <p:cNvSpPr/>
                <p:nvPr/>
              </p:nvSpPr>
              <p:spPr>
                <a:xfrm>
                  <a:off x="1436" y="-7278"/>
                  <a:ext cx="11" cy="795"/>
                </a:xfrm>
                <a:custGeom>
                  <a:avLst/>
                  <a:gdLst>
                    <a:gd name="txL" fmla="*/ 0 w 11"/>
                    <a:gd name="txT" fmla="*/ 0 h 795"/>
                    <a:gd name="txR" fmla="*/ 11 w 11"/>
                    <a:gd name="txB" fmla="*/ 795 h 795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795"/>
                    </a:cxn>
                    <a:cxn ang="0">
                      <a:pos x="2" y="794"/>
                    </a:cxn>
                    <a:cxn ang="0">
                      <a:pos x="4" y="791"/>
                    </a:cxn>
                    <a:cxn ang="0">
                      <a:pos x="6" y="790"/>
                    </a:cxn>
                    <a:cxn ang="0">
                      <a:pos x="11" y="78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95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95"/>
                      </a:lnTo>
                      <a:lnTo>
                        <a:pt x="2" y="794"/>
                      </a:lnTo>
                      <a:lnTo>
                        <a:pt x="4" y="791"/>
                      </a:lnTo>
                      <a:lnTo>
                        <a:pt x="6" y="790"/>
                      </a:lnTo>
                      <a:lnTo>
                        <a:pt x="11" y="78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3" name="Freeform 142"/>
                <p:cNvSpPr/>
                <p:nvPr/>
              </p:nvSpPr>
              <p:spPr>
                <a:xfrm>
                  <a:off x="1440" y="-7343"/>
                  <a:ext cx="7" cy="55"/>
                </a:xfrm>
                <a:custGeom>
                  <a:avLst/>
                  <a:gdLst>
                    <a:gd name="txL" fmla="*/ 0 w 7"/>
                    <a:gd name="txT" fmla="*/ 0 h 55"/>
                    <a:gd name="txR" fmla="*/ 7 w 7"/>
                    <a:gd name="txB" fmla="*/ 55 h 55"/>
                  </a:gdLst>
                  <a:ahLst/>
                  <a:cxnLst>
                    <a:cxn ang="0">
                      <a:pos x="7" y="3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1" y="49"/>
                    </a:cxn>
                    <a:cxn ang="0">
                      <a:pos x="7" y="55"/>
                    </a:cxn>
                    <a:cxn ang="0">
                      <a:pos x="7" y="3"/>
                    </a:cxn>
                  </a:cxnLst>
                  <a:rect l="txL" t="txT" r="txR" b="txB"/>
                  <a:pathLst>
                    <a:path w="7" h="55">
                      <a:moveTo>
                        <a:pt x="7" y="3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7" y="55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4" name="Freeform 143"/>
                <p:cNvSpPr/>
                <p:nvPr/>
              </p:nvSpPr>
              <p:spPr>
                <a:xfrm>
                  <a:off x="1447" y="-7340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6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57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57">
                      <a:moveTo>
                        <a:pt x="11" y="6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57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5" name="Freeform 144"/>
                <p:cNvSpPr/>
                <p:nvPr/>
              </p:nvSpPr>
              <p:spPr>
                <a:xfrm>
                  <a:off x="1471" y="-7329"/>
                  <a:ext cx="10" cy="834"/>
                </a:xfrm>
                <a:custGeom>
                  <a:avLst/>
                  <a:gdLst>
                    <a:gd name="txL" fmla="*/ 0 w 10"/>
                    <a:gd name="txT" fmla="*/ 0 h 834"/>
                    <a:gd name="txR" fmla="*/ 10 w 10"/>
                    <a:gd name="txB" fmla="*/ 834 h 834"/>
                  </a:gdLst>
                  <a:ahLst/>
                  <a:cxnLst>
                    <a:cxn ang="0">
                      <a:pos x="10" y="6"/>
                    </a:cxn>
                    <a:cxn ang="0">
                      <a:pos x="0" y="0"/>
                    </a:cxn>
                    <a:cxn ang="0">
                      <a:pos x="0" y="834"/>
                    </a:cxn>
                    <a:cxn ang="0">
                      <a:pos x="10" y="832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834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34"/>
                      </a:lnTo>
                      <a:lnTo>
                        <a:pt x="10" y="832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6" name="Freeform 145"/>
                <p:cNvSpPr/>
                <p:nvPr/>
              </p:nvSpPr>
              <p:spPr>
                <a:xfrm>
                  <a:off x="1481" y="-7323"/>
                  <a:ext cx="12" cy="826"/>
                </a:xfrm>
                <a:custGeom>
                  <a:avLst/>
                  <a:gdLst>
                    <a:gd name="txL" fmla="*/ 0 w 12"/>
                    <a:gd name="txT" fmla="*/ 0 h 826"/>
                    <a:gd name="txR" fmla="*/ 12 w 12"/>
                    <a:gd name="txB" fmla="*/ 826 h 826"/>
                  </a:gdLst>
                  <a:ahLst/>
                  <a:cxnLst>
                    <a:cxn ang="0">
                      <a:pos x="12" y="6"/>
                    </a:cxn>
                    <a:cxn ang="0">
                      <a:pos x="0" y="0"/>
                    </a:cxn>
                    <a:cxn ang="0">
                      <a:pos x="0" y="826"/>
                    </a:cxn>
                    <a:cxn ang="0">
                      <a:pos x="7" y="826"/>
                    </a:cxn>
                    <a:cxn ang="0">
                      <a:pos x="12" y="826"/>
                    </a:cxn>
                    <a:cxn ang="0">
                      <a:pos x="12" y="6"/>
                    </a:cxn>
                  </a:cxnLst>
                  <a:rect l="txL" t="txT" r="txR" b="txB"/>
                  <a:pathLst>
                    <a:path w="12" h="825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0" y="826"/>
                      </a:lnTo>
                      <a:lnTo>
                        <a:pt x="7" y="826"/>
                      </a:lnTo>
                      <a:lnTo>
                        <a:pt x="12" y="82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7" name="Freeform 146"/>
                <p:cNvSpPr/>
                <p:nvPr/>
              </p:nvSpPr>
              <p:spPr>
                <a:xfrm>
                  <a:off x="1527" y="-7303"/>
                  <a:ext cx="13" cy="819"/>
                </a:xfrm>
                <a:custGeom>
                  <a:avLst/>
                  <a:gdLst>
                    <a:gd name="txL" fmla="*/ 0 w 13"/>
                    <a:gd name="txT" fmla="*/ 0 h 819"/>
                    <a:gd name="txR" fmla="*/ 13 w 13"/>
                    <a:gd name="txB" fmla="*/ 819 h 819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5" y="815"/>
                    </a:cxn>
                    <a:cxn ang="0">
                      <a:pos x="8" y="816"/>
                    </a:cxn>
                    <a:cxn ang="0">
                      <a:pos x="11" y="819"/>
                    </a:cxn>
                    <a:cxn ang="0">
                      <a:pos x="13" y="819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81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5" y="815"/>
                      </a:lnTo>
                      <a:lnTo>
                        <a:pt x="8" y="816"/>
                      </a:lnTo>
                      <a:lnTo>
                        <a:pt x="11" y="819"/>
                      </a:lnTo>
                      <a:lnTo>
                        <a:pt x="13" y="81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8" name="Freeform 147"/>
                <p:cNvSpPr/>
                <p:nvPr/>
              </p:nvSpPr>
              <p:spPr>
                <a:xfrm>
                  <a:off x="1516" y="-7305"/>
                  <a:ext cx="11" cy="815"/>
                </a:xfrm>
                <a:custGeom>
                  <a:avLst/>
                  <a:gdLst>
                    <a:gd name="txL" fmla="*/ 0 w 11"/>
                    <a:gd name="txT" fmla="*/ 0 h 815"/>
                    <a:gd name="txR" fmla="*/ 11 w 11"/>
                    <a:gd name="txB" fmla="*/ 815 h 815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11" y="81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815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1" y="81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49" name="Freeform 148"/>
                <p:cNvSpPr/>
                <p:nvPr/>
              </p:nvSpPr>
              <p:spPr>
                <a:xfrm>
                  <a:off x="1505" y="-7310"/>
                  <a:ext cx="11" cy="816"/>
                </a:xfrm>
                <a:custGeom>
                  <a:avLst/>
                  <a:gdLst>
                    <a:gd name="txL" fmla="*/ 0 w 11"/>
                    <a:gd name="txT" fmla="*/ 0 h 816"/>
                    <a:gd name="txR" fmla="*/ 11 w 11"/>
                    <a:gd name="txB" fmla="*/ 816 h 816"/>
                  </a:gdLst>
                  <a:ahLst/>
                  <a:cxnLst>
                    <a:cxn ang="0">
                      <a:pos x="11" y="5"/>
                    </a:cxn>
                    <a:cxn ang="0">
                      <a:pos x="10" y="5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1" y="816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816">
                      <a:moveTo>
                        <a:pt x="11" y="5"/>
                      </a:move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6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0" name="Freeform 149"/>
                <p:cNvSpPr/>
                <p:nvPr/>
              </p:nvSpPr>
              <p:spPr>
                <a:xfrm>
                  <a:off x="1551" y="-7305"/>
                  <a:ext cx="11" cy="3693"/>
                </a:xfrm>
                <a:custGeom>
                  <a:avLst/>
                  <a:gdLst>
                    <a:gd name="txL" fmla="*/ 0 w 11"/>
                    <a:gd name="txT" fmla="*/ 0 h 3693"/>
                    <a:gd name="txR" fmla="*/ 11 w 11"/>
                    <a:gd name="txB" fmla="*/ 3693 h 3693"/>
                  </a:gdLst>
                  <a:ahLst/>
                  <a:cxnLst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0" y="6"/>
                    </a:cxn>
                    <a:cxn ang="0">
                      <a:pos x="0" y="832"/>
                    </a:cxn>
                    <a:cxn ang="0">
                      <a:pos x="0" y="833"/>
                    </a:cxn>
                    <a:cxn ang="0">
                      <a:pos x="1" y="836"/>
                    </a:cxn>
                    <a:cxn ang="0">
                      <a:pos x="4" y="841"/>
                    </a:cxn>
                    <a:cxn ang="0">
                      <a:pos x="6" y="851"/>
                    </a:cxn>
                    <a:cxn ang="0">
                      <a:pos x="4" y="858"/>
                    </a:cxn>
                    <a:cxn ang="0">
                      <a:pos x="0" y="868"/>
                    </a:cxn>
                    <a:cxn ang="0">
                      <a:pos x="0" y="935"/>
                    </a:cxn>
                    <a:cxn ang="0">
                      <a:pos x="4" y="943"/>
                    </a:cxn>
                    <a:cxn ang="0">
                      <a:pos x="6" y="955"/>
                    </a:cxn>
                    <a:cxn ang="0">
                      <a:pos x="5" y="960"/>
                    </a:cxn>
                    <a:cxn ang="0">
                      <a:pos x="4" y="962"/>
                    </a:cxn>
                    <a:cxn ang="0">
                      <a:pos x="4" y="966"/>
                    </a:cxn>
                    <a:cxn ang="0">
                      <a:pos x="1" y="971"/>
                    </a:cxn>
                    <a:cxn ang="0">
                      <a:pos x="0" y="973"/>
                    </a:cxn>
                    <a:cxn ang="0">
                      <a:pos x="0" y="977"/>
                    </a:cxn>
                    <a:cxn ang="0">
                      <a:pos x="0" y="1779"/>
                    </a:cxn>
                    <a:cxn ang="0">
                      <a:pos x="4" y="1787"/>
                    </a:cxn>
                    <a:cxn ang="0">
                      <a:pos x="6" y="1797"/>
                    </a:cxn>
                    <a:cxn ang="0">
                      <a:pos x="4" y="1805"/>
                    </a:cxn>
                    <a:cxn ang="0">
                      <a:pos x="1" y="1809"/>
                    </a:cxn>
                    <a:cxn ang="0">
                      <a:pos x="0" y="1814"/>
                    </a:cxn>
                    <a:cxn ang="0">
                      <a:pos x="0" y="1882"/>
                    </a:cxn>
                    <a:cxn ang="0">
                      <a:pos x="4" y="1892"/>
                    </a:cxn>
                    <a:cxn ang="0">
                      <a:pos x="6" y="1905"/>
                    </a:cxn>
                    <a:cxn ang="0">
                      <a:pos x="0" y="1922"/>
                    </a:cxn>
                    <a:cxn ang="0">
                      <a:pos x="0" y="2711"/>
                    </a:cxn>
                    <a:cxn ang="0">
                      <a:pos x="4" y="2720"/>
                    </a:cxn>
                    <a:cxn ang="0">
                      <a:pos x="6" y="2730"/>
                    </a:cxn>
                    <a:cxn ang="0">
                      <a:pos x="4" y="2738"/>
                    </a:cxn>
                    <a:cxn ang="0">
                      <a:pos x="0" y="2748"/>
                    </a:cxn>
                    <a:cxn ang="0">
                      <a:pos x="0" y="2793"/>
                    </a:cxn>
                    <a:cxn ang="0">
                      <a:pos x="5" y="2793"/>
                    </a:cxn>
                    <a:cxn ang="0">
                      <a:pos x="5" y="2848"/>
                    </a:cxn>
                    <a:cxn ang="0">
                      <a:pos x="0" y="2848"/>
                    </a:cxn>
                    <a:cxn ang="0">
                      <a:pos x="0" y="3678"/>
                    </a:cxn>
                    <a:cxn ang="0">
                      <a:pos x="6" y="3684"/>
                    </a:cxn>
                    <a:cxn ang="0">
                      <a:pos x="11" y="369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693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0" y="6"/>
                      </a:lnTo>
                      <a:lnTo>
                        <a:pt x="0" y="832"/>
                      </a:lnTo>
                      <a:lnTo>
                        <a:pt x="0" y="833"/>
                      </a:lnTo>
                      <a:lnTo>
                        <a:pt x="1" y="836"/>
                      </a:lnTo>
                      <a:lnTo>
                        <a:pt x="4" y="841"/>
                      </a:lnTo>
                      <a:lnTo>
                        <a:pt x="6" y="851"/>
                      </a:lnTo>
                      <a:lnTo>
                        <a:pt x="4" y="858"/>
                      </a:lnTo>
                      <a:lnTo>
                        <a:pt x="0" y="868"/>
                      </a:lnTo>
                      <a:lnTo>
                        <a:pt x="0" y="935"/>
                      </a:lnTo>
                      <a:lnTo>
                        <a:pt x="4" y="943"/>
                      </a:lnTo>
                      <a:lnTo>
                        <a:pt x="6" y="955"/>
                      </a:lnTo>
                      <a:lnTo>
                        <a:pt x="5" y="960"/>
                      </a:lnTo>
                      <a:lnTo>
                        <a:pt x="4" y="962"/>
                      </a:lnTo>
                      <a:lnTo>
                        <a:pt x="4" y="966"/>
                      </a:lnTo>
                      <a:lnTo>
                        <a:pt x="1" y="971"/>
                      </a:lnTo>
                      <a:lnTo>
                        <a:pt x="0" y="973"/>
                      </a:lnTo>
                      <a:lnTo>
                        <a:pt x="0" y="977"/>
                      </a:lnTo>
                      <a:lnTo>
                        <a:pt x="0" y="1779"/>
                      </a:lnTo>
                      <a:lnTo>
                        <a:pt x="4" y="1787"/>
                      </a:lnTo>
                      <a:lnTo>
                        <a:pt x="6" y="1797"/>
                      </a:lnTo>
                      <a:lnTo>
                        <a:pt x="4" y="1805"/>
                      </a:lnTo>
                      <a:lnTo>
                        <a:pt x="1" y="1809"/>
                      </a:lnTo>
                      <a:lnTo>
                        <a:pt x="0" y="1814"/>
                      </a:lnTo>
                      <a:lnTo>
                        <a:pt x="0" y="1882"/>
                      </a:lnTo>
                      <a:lnTo>
                        <a:pt x="4" y="1892"/>
                      </a:lnTo>
                      <a:lnTo>
                        <a:pt x="6" y="1905"/>
                      </a:lnTo>
                      <a:lnTo>
                        <a:pt x="0" y="1922"/>
                      </a:lnTo>
                      <a:lnTo>
                        <a:pt x="0" y="2711"/>
                      </a:lnTo>
                      <a:lnTo>
                        <a:pt x="4" y="2720"/>
                      </a:lnTo>
                      <a:lnTo>
                        <a:pt x="6" y="2730"/>
                      </a:lnTo>
                      <a:lnTo>
                        <a:pt x="4" y="2738"/>
                      </a:lnTo>
                      <a:lnTo>
                        <a:pt x="0" y="2748"/>
                      </a:lnTo>
                      <a:lnTo>
                        <a:pt x="0" y="2793"/>
                      </a:lnTo>
                      <a:lnTo>
                        <a:pt x="5" y="2793"/>
                      </a:lnTo>
                      <a:lnTo>
                        <a:pt x="5" y="2848"/>
                      </a:lnTo>
                      <a:lnTo>
                        <a:pt x="0" y="2848"/>
                      </a:lnTo>
                      <a:lnTo>
                        <a:pt x="0" y="3678"/>
                      </a:lnTo>
                      <a:lnTo>
                        <a:pt x="6" y="3684"/>
                      </a:lnTo>
                      <a:lnTo>
                        <a:pt x="11" y="369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1" name="Freeform 150"/>
                <p:cNvSpPr/>
                <p:nvPr/>
              </p:nvSpPr>
              <p:spPr>
                <a:xfrm>
                  <a:off x="1540" y="-7300"/>
                  <a:ext cx="11" cy="827"/>
                </a:xfrm>
                <a:custGeom>
                  <a:avLst/>
                  <a:gdLst>
                    <a:gd name="txL" fmla="*/ 0 w 11"/>
                    <a:gd name="txT" fmla="*/ 0 h 827"/>
                    <a:gd name="txR" fmla="*/ 11 w 11"/>
                    <a:gd name="txB" fmla="*/ 827 h 827"/>
                  </a:gdLst>
                  <a:ahLst/>
                  <a:cxnLst>
                    <a:cxn ang="0">
                      <a:pos x="11" y="1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816"/>
                    </a:cxn>
                    <a:cxn ang="0">
                      <a:pos x="6" y="821"/>
                    </a:cxn>
                    <a:cxn ang="0">
                      <a:pos x="11" y="82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825">
                      <a:moveTo>
                        <a:pt x="11" y="1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6" y="821"/>
                      </a:lnTo>
                      <a:lnTo>
                        <a:pt x="11" y="82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2" name="Freeform 151"/>
                <p:cNvSpPr/>
                <p:nvPr/>
              </p:nvSpPr>
              <p:spPr>
                <a:xfrm>
                  <a:off x="1493" y="-7317"/>
                  <a:ext cx="12" cy="820"/>
                </a:xfrm>
                <a:custGeom>
                  <a:avLst/>
                  <a:gdLst>
                    <a:gd name="txL" fmla="*/ 0 w 12"/>
                    <a:gd name="txT" fmla="*/ 0 h 820"/>
                    <a:gd name="txR" fmla="*/ 12 w 12"/>
                    <a:gd name="txB" fmla="*/ 820 h 820"/>
                  </a:gdLst>
                  <a:ahLst/>
                  <a:cxnLst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0" y="820"/>
                    </a:cxn>
                    <a:cxn ang="0">
                      <a:pos x="12" y="820"/>
                    </a:cxn>
                    <a:cxn ang="0">
                      <a:pos x="12" y="7"/>
                    </a:cxn>
                  </a:cxnLst>
                  <a:rect l="txL" t="txT" r="txR" b="txB"/>
                  <a:pathLst>
                    <a:path w="12" h="820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820"/>
                      </a:lnTo>
                      <a:lnTo>
                        <a:pt x="12" y="82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3" name="Freeform 152"/>
                <p:cNvSpPr/>
                <p:nvPr/>
              </p:nvSpPr>
              <p:spPr>
                <a:xfrm>
                  <a:off x="1458" y="-6415"/>
                  <a:ext cx="13" cy="93"/>
                </a:xfrm>
                <a:custGeom>
                  <a:avLst/>
                  <a:gdLst>
                    <a:gd name="txL" fmla="*/ 0 w 13"/>
                    <a:gd name="txT" fmla="*/ 0 h 93"/>
                    <a:gd name="txR" fmla="*/ 13 w 13"/>
                    <a:gd name="txB" fmla="*/ 93 h 93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92"/>
                    </a:cxn>
                    <a:cxn ang="0">
                      <a:pos x="13" y="93"/>
                    </a:cxn>
                    <a:cxn ang="0">
                      <a:pos x="13" y="61"/>
                    </a:cxn>
                    <a:cxn ang="0">
                      <a:pos x="13" y="60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93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3" y="93"/>
                      </a:lnTo>
                      <a:lnTo>
                        <a:pt x="13" y="61"/>
                      </a:lnTo>
                      <a:lnTo>
                        <a:pt x="13" y="6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4" name="Freeform 153"/>
                <p:cNvSpPr/>
                <p:nvPr/>
              </p:nvSpPr>
              <p:spPr>
                <a:xfrm>
                  <a:off x="1447" y="-6419"/>
                  <a:ext cx="11" cy="96"/>
                </a:xfrm>
                <a:custGeom>
                  <a:avLst/>
                  <a:gdLst>
                    <a:gd name="txL" fmla="*/ 0 w 11"/>
                    <a:gd name="txT" fmla="*/ 0 h 96"/>
                    <a:gd name="txR" fmla="*/ 11 w 11"/>
                    <a:gd name="txB" fmla="*/ 96 h 96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92"/>
                    </a:cxn>
                    <a:cxn ang="0">
                      <a:pos x="11" y="9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96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92"/>
                      </a:lnTo>
                      <a:lnTo>
                        <a:pt x="11" y="9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5" name="Freeform 154"/>
                <p:cNvSpPr/>
                <p:nvPr/>
              </p:nvSpPr>
              <p:spPr>
                <a:xfrm>
                  <a:off x="1436" y="-6427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8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1" y="44"/>
                    </a:cxn>
                    <a:cxn ang="0">
                      <a:pos x="10" y="45"/>
                    </a:cxn>
                    <a:cxn ang="0">
                      <a:pos x="11" y="54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54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0" y="45"/>
                      </a:lnTo>
                      <a:lnTo>
                        <a:pt x="11" y="5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6" name="Freeform 155"/>
                <p:cNvSpPr/>
                <p:nvPr/>
              </p:nvSpPr>
              <p:spPr>
                <a:xfrm>
                  <a:off x="1425" y="-6440"/>
                  <a:ext cx="11" cy="73"/>
                </a:xfrm>
                <a:custGeom>
                  <a:avLst/>
                  <a:gdLst>
                    <a:gd name="txL" fmla="*/ 0 w 11"/>
                    <a:gd name="txT" fmla="*/ 0 h 73"/>
                    <a:gd name="txR" fmla="*/ 11 w 11"/>
                    <a:gd name="txB" fmla="*/ 73 h 73"/>
                  </a:gdLst>
                  <a:ahLst/>
                  <a:cxnLst>
                    <a:cxn ang="0">
                      <a:pos x="11" y="13"/>
                    </a:cxn>
                    <a:cxn ang="0">
                      <a:pos x="3" y="6"/>
                    </a:cxn>
                    <a:cxn ang="0">
                      <a:pos x="0" y="0"/>
                    </a:cxn>
                    <a:cxn ang="0">
                      <a:pos x="0" y="73"/>
                    </a:cxn>
                    <a:cxn ang="0">
                      <a:pos x="2" y="63"/>
                    </a:cxn>
                    <a:cxn ang="0">
                      <a:pos x="11" y="57"/>
                    </a:cxn>
                    <a:cxn ang="0">
                      <a:pos x="11" y="13"/>
                    </a:cxn>
                  </a:cxnLst>
                  <a:rect l="txL" t="txT" r="txR" b="txB"/>
                  <a:pathLst>
                    <a:path w="11" h="73">
                      <a:moveTo>
                        <a:pt x="11" y="13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11" y="57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7" name="Freeform 156"/>
                <p:cNvSpPr/>
                <p:nvPr/>
              </p:nvSpPr>
              <p:spPr>
                <a:xfrm>
                  <a:off x="1436" y="-6323"/>
                  <a:ext cx="11" cy="785"/>
                </a:xfrm>
                <a:custGeom>
                  <a:avLst/>
                  <a:gdLst>
                    <a:gd name="txL" fmla="*/ 0 w 11"/>
                    <a:gd name="txT" fmla="*/ 0 h 785"/>
                    <a:gd name="txR" fmla="*/ 11 w 11"/>
                    <a:gd name="txB" fmla="*/ 785 h 785"/>
                  </a:gdLst>
                  <a:ahLst/>
                  <a:cxnLst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2" y="784"/>
                    </a:cxn>
                    <a:cxn ang="0">
                      <a:pos x="11" y="779"/>
                    </a:cxn>
                    <a:cxn ang="0">
                      <a:pos x="11" y="8"/>
                    </a:cxn>
                    <a:cxn ang="0">
                      <a:pos x="4" y="4"/>
                    </a:cxn>
                  </a:cxnLst>
                  <a:rect l="txL" t="txT" r="txR" b="txB"/>
                  <a:pathLst>
                    <a:path w="11" h="785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2" y="784"/>
                      </a:lnTo>
                      <a:lnTo>
                        <a:pt x="11" y="779"/>
                      </a:lnTo>
                      <a:lnTo>
                        <a:pt x="11" y="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8" name="Freeform 157"/>
                <p:cNvSpPr/>
                <p:nvPr/>
              </p:nvSpPr>
              <p:spPr>
                <a:xfrm>
                  <a:off x="1425" y="-6342"/>
                  <a:ext cx="11" cy="821"/>
                </a:xfrm>
                <a:custGeom>
                  <a:avLst/>
                  <a:gdLst>
                    <a:gd name="txL" fmla="*/ 0 w 11"/>
                    <a:gd name="txT" fmla="*/ 0 h 821"/>
                    <a:gd name="txR" fmla="*/ 11 w 11"/>
                    <a:gd name="txB" fmla="*/ 821 h 821"/>
                  </a:gdLst>
                  <a:ahLst/>
                  <a:cxnLst>
                    <a:cxn ang="0">
                      <a:pos x="11" y="19"/>
                    </a:cxn>
                    <a:cxn ang="0">
                      <a:pos x="3" y="9"/>
                    </a:cxn>
                    <a:cxn ang="0">
                      <a:pos x="0" y="0"/>
                    </a:cxn>
                    <a:cxn ang="0">
                      <a:pos x="0" y="821"/>
                    </a:cxn>
                    <a:cxn ang="0">
                      <a:pos x="11" y="804"/>
                    </a:cxn>
                    <a:cxn ang="0">
                      <a:pos x="11" y="19"/>
                    </a:cxn>
                  </a:cxnLst>
                  <a:rect l="txL" t="txT" r="txR" b="txB"/>
                  <a:pathLst>
                    <a:path w="11" h="821">
                      <a:moveTo>
                        <a:pt x="11" y="19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11" y="804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59" name="Freeform 158"/>
                <p:cNvSpPr/>
                <p:nvPr/>
              </p:nvSpPr>
              <p:spPr>
                <a:xfrm>
                  <a:off x="1436" y="-6373"/>
                  <a:ext cx="11" cy="46"/>
                </a:xfrm>
                <a:custGeom>
                  <a:avLst/>
                  <a:gdLst>
                    <a:gd name="txL" fmla="*/ 0 w 11"/>
                    <a:gd name="txT" fmla="*/ 0 h 46"/>
                    <a:gd name="txR" fmla="*/ 11 w 11"/>
                    <a:gd name="txB" fmla="*/ 46 h 46"/>
                  </a:gdLst>
                  <a:ahLst/>
                  <a:cxnLst>
                    <a:cxn ang="0">
                      <a:pos x="0" y="39"/>
                    </a:cxn>
                    <a:cxn ang="0">
                      <a:pos x="2" y="41"/>
                    </a:cxn>
                    <a:cxn ang="0">
                      <a:pos x="11" y="46"/>
                    </a:cxn>
                    <a:cxn ang="0">
                      <a:pos x="11" y="0"/>
                    </a:cxn>
                    <a:cxn ang="0">
                      <a:pos x="10" y="5"/>
                    </a:cxn>
                    <a:cxn ang="0">
                      <a:pos x="4" y="8"/>
                    </a:cxn>
                    <a:cxn ang="0">
                      <a:pos x="0" y="8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6">
                      <a:moveTo>
                        <a:pt x="0" y="39"/>
                      </a:moveTo>
                      <a:lnTo>
                        <a:pt x="2" y="41"/>
                      </a:ln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0" name="Freeform 159"/>
                <p:cNvSpPr/>
                <p:nvPr/>
              </p:nvSpPr>
              <p:spPr>
                <a:xfrm>
                  <a:off x="1481" y="-6308"/>
                  <a:ext cx="12" cy="758"/>
                </a:xfrm>
                <a:custGeom>
                  <a:avLst/>
                  <a:gdLst>
                    <a:gd name="txL" fmla="*/ 0 w 12"/>
                    <a:gd name="txT" fmla="*/ 0 h 758"/>
                    <a:gd name="txR" fmla="*/ 12 w 12"/>
                    <a:gd name="txB" fmla="*/ 758 h 758"/>
                  </a:gdLst>
                  <a:ahLst/>
                  <a:cxnLst>
                    <a:cxn ang="0">
                      <a:pos x="12" y="3"/>
                    </a:cxn>
                    <a:cxn ang="0">
                      <a:pos x="0" y="0"/>
                    </a:cxn>
                    <a:cxn ang="0">
                      <a:pos x="0" y="758"/>
                    </a:cxn>
                    <a:cxn ang="0">
                      <a:pos x="7" y="758"/>
                    </a:cxn>
                    <a:cxn ang="0">
                      <a:pos x="12" y="758"/>
                    </a:cxn>
                    <a:cxn ang="0">
                      <a:pos x="12" y="3"/>
                    </a:cxn>
                  </a:cxnLst>
                  <a:rect l="txL" t="txT" r="txR" b="txB"/>
                  <a:pathLst>
                    <a:path w="12" h="758">
                      <a:moveTo>
                        <a:pt x="12" y="3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7" y="758"/>
                      </a:lnTo>
                      <a:lnTo>
                        <a:pt x="12" y="758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1" name="Freeform 160"/>
                <p:cNvSpPr/>
                <p:nvPr/>
              </p:nvSpPr>
              <p:spPr>
                <a:xfrm>
                  <a:off x="1493" y="-6308"/>
                  <a:ext cx="12" cy="758"/>
                </a:xfrm>
                <a:custGeom>
                  <a:avLst/>
                  <a:gdLst>
                    <a:gd name="txL" fmla="*/ 0 w 12"/>
                    <a:gd name="txT" fmla="*/ 0 h 758"/>
                    <a:gd name="txR" fmla="*/ 12 w 12"/>
                    <a:gd name="txB" fmla="*/ 758 h 758"/>
                  </a:gdLst>
                  <a:ahLst/>
                  <a:cxnLst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758"/>
                    </a:cxn>
                    <a:cxn ang="0">
                      <a:pos x="12" y="758"/>
                    </a:cxn>
                    <a:cxn ang="0">
                      <a:pos x="12" y="0"/>
                    </a:cxn>
                    <a:cxn ang="0">
                      <a:pos x="2" y="3"/>
                    </a:cxn>
                  </a:cxnLst>
                  <a:rect l="txL" t="txT" r="txR" b="txB"/>
                  <a:pathLst>
                    <a:path w="12" h="758"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758"/>
                      </a:lnTo>
                      <a:lnTo>
                        <a:pt x="12" y="758"/>
                      </a:lnTo>
                      <a:lnTo>
                        <a:pt x="1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2" name="Freeform 161"/>
                <p:cNvSpPr/>
                <p:nvPr/>
              </p:nvSpPr>
              <p:spPr>
                <a:xfrm>
                  <a:off x="1471" y="-6309"/>
                  <a:ext cx="10" cy="760"/>
                </a:xfrm>
                <a:custGeom>
                  <a:avLst/>
                  <a:gdLst>
                    <a:gd name="txL" fmla="*/ 0 w 10"/>
                    <a:gd name="txT" fmla="*/ 0 h 760"/>
                    <a:gd name="txR" fmla="*/ 10 w 10"/>
                    <a:gd name="txB" fmla="*/ 760 h 760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760"/>
                    </a:cxn>
                    <a:cxn ang="0">
                      <a:pos x="10" y="759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76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760"/>
                      </a:lnTo>
                      <a:lnTo>
                        <a:pt x="10" y="759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3" name="Freeform 162"/>
                <p:cNvSpPr/>
                <p:nvPr/>
              </p:nvSpPr>
              <p:spPr>
                <a:xfrm>
                  <a:off x="1481" y="-6328"/>
                  <a:ext cx="10" cy="8"/>
                </a:xfrm>
                <a:custGeom>
                  <a:avLst/>
                  <a:gdLst>
                    <a:gd name="txL" fmla="*/ 0 w 10"/>
                    <a:gd name="txT" fmla="*/ 0 h 8"/>
                    <a:gd name="txR" fmla="*/ 10 w 10"/>
                    <a:gd name="txB" fmla="*/ 8 h 8"/>
                  </a:gdLst>
                  <a:ahLst/>
                  <a:cxnLst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0" y="8"/>
                    </a:cxn>
                    <a:cxn ang="0">
                      <a:pos x="4" y="4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4" name="Freeform 163"/>
                <p:cNvSpPr/>
                <p:nvPr/>
              </p:nvSpPr>
              <p:spPr>
                <a:xfrm>
                  <a:off x="1471" y="-6354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10" y="34"/>
                    </a:cxn>
                    <a:cxn ang="0">
                      <a:pos x="10" y="26"/>
                    </a:cxn>
                    <a:cxn ang="0">
                      <a:pos x="5" y="19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10" y="34"/>
                    </a:cxn>
                  </a:cxnLst>
                  <a:rect l="txL" t="txT" r="txR" b="txB"/>
                  <a:pathLst>
                    <a:path w="10" h="34">
                      <a:moveTo>
                        <a:pt x="10" y="34"/>
                      </a:moveTo>
                      <a:lnTo>
                        <a:pt x="10" y="26"/>
                      </a:ln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5" name="Freeform 164"/>
                <p:cNvSpPr/>
                <p:nvPr/>
              </p:nvSpPr>
              <p:spPr>
                <a:xfrm>
                  <a:off x="1458" y="-6312"/>
                  <a:ext cx="13" cy="764"/>
                </a:xfrm>
                <a:custGeom>
                  <a:avLst/>
                  <a:gdLst>
                    <a:gd name="txL" fmla="*/ 0 w 13"/>
                    <a:gd name="txT" fmla="*/ 0 h 764"/>
                    <a:gd name="txR" fmla="*/ 13 w 13"/>
                    <a:gd name="txB" fmla="*/ 764 h 764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764"/>
                    </a:cxn>
                    <a:cxn ang="0">
                      <a:pos x="13" y="763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764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13" y="76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6" name="Freeform 165"/>
                <p:cNvSpPr/>
                <p:nvPr/>
              </p:nvSpPr>
              <p:spPr>
                <a:xfrm>
                  <a:off x="1447" y="-6315"/>
                  <a:ext cx="11" cy="771"/>
                </a:xfrm>
                <a:custGeom>
                  <a:avLst/>
                  <a:gdLst>
                    <a:gd name="txL" fmla="*/ 0 w 11"/>
                    <a:gd name="txT" fmla="*/ 0 h 771"/>
                    <a:gd name="txR" fmla="*/ 11 w 11"/>
                    <a:gd name="txB" fmla="*/ 771 h 771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11" y="767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71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7" name="Freeform 166"/>
                <p:cNvSpPr/>
                <p:nvPr/>
              </p:nvSpPr>
              <p:spPr>
                <a:xfrm>
                  <a:off x="1427" y="-6367"/>
                  <a:ext cx="9" cy="33"/>
                </a:xfrm>
                <a:custGeom>
                  <a:avLst/>
                  <a:gdLst>
                    <a:gd name="txL" fmla="*/ 0 w 9"/>
                    <a:gd name="txT" fmla="*/ 0 h 33"/>
                    <a:gd name="txR" fmla="*/ 9 w 9"/>
                    <a:gd name="txB" fmla="*/ 33 h 33"/>
                  </a:gdLst>
                  <a:ahLst/>
                  <a:cxnLst>
                    <a:cxn ang="0">
                      <a:pos x="1" y="3"/>
                    </a:cxn>
                    <a:cxn ang="0">
                      <a:pos x="0" y="12"/>
                    </a:cxn>
                    <a:cxn ang="0">
                      <a:pos x="1" y="23"/>
                    </a:cxn>
                    <a:cxn ang="0">
                      <a:pos x="4" y="28"/>
                    </a:cxn>
                    <a:cxn ang="0">
                      <a:pos x="9" y="33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1" y="3"/>
                    </a:cxn>
                  </a:cxnLst>
                  <a:rect l="txL" t="txT" r="txR" b="txB"/>
                  <a:pathLst>
                    <a:path w="9" h="33">
                      <a:moveTo>
                        <a:pt x="1" y="3"/>
                      </a:moveTo>
                      <a:lnTo>
                        <a:pt x="0" y="12"/>
                      </a:lnTo>
                      <a:lnTo>
                        <a:pt x="1" y="23"/>
                      </a:lnTo>
                      <a:lnTo>
                        <a:pt x="4" y="28"/>
                      </a:lnTo>
                      <a:lnTo>
                        <a:pt x="9" y="33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8" name="Freeform 167"/>
                <p:cNvSpPr/>
                <p:nvPr/>
              </p:nvSpPr>
              <p:spPr>
                <a:xfrm>
                  <a:off x="1493" y="-6413"/>
                  <a:ext cx="12" cy="28"/>
                </a:xfrm>
                <a:custGeom>
                  <a:avLst/>
                  <a:gdLst>
                    <a:gd name="txL" fmla="*/ 0 w 12"/>
                    <a:gd name="txT" fmla="*/ 0 h 28"/>
                    <a:gd name="txR" fmla="*/ 12 w 12"/>
                    <a:gd name="txB" fmla="*/ 28 h 28"/>
                  </a:gdLst>
                  <a:ahLst/>
                  <a:cxnLst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28">
                      <a:moveTo>
                        <a:pt x="0" y="1"/>
                      </a:moveTo>
                      <a:lnTo>
                        <a:pt x="0" y="28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69" name="Freeform 168"/>
                <p:cNvSpPr/>
                <p:nvPr/>
              </p:nvSpPr>
              <p:spPr>
                <a:xfrm>
                  <a:off x="1481" y="-6412"/>
                  <a:ext cx="12" cy="30"/>
                </a:xfrm>
                <a:custGeom>
                  <a:avLst/>
                  <a:gdLst>
                    <a:gd name="txL" fmla="*/ 0 w 12"/>
                    <a:gd name="txT" fmla="*/ 0 h 30"/>
                    <a:gd name="txR" fmla="*/ 12 w 12"/>
                    <a:gd name="txB" fmla="*/ 30 h 30"/>
                  </a:gdLst>
                  <a:ahLst/>
                  <a:cxnLst>
                    <a:cxn ang="0">
                      <a:pos x="12" y="27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1" y="30"/>
                    </a:cxn>
                    <a:cxn ang="0">
                      <a:pos x="12" y="27"/>
                    </a:cxn>
                  </a:cxnLst>
                  <a:rect l="txL" t="txT" r="txR" b="txB"/>
                  <a:pathLst>
                    <a:path w="12" h="30">
                      <a:moveTo>
                        <a:pt x="12" y="27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0" name="Freeform 169"/>
                <p:cNvSpPr/>
                <p:nvPr/>
              </p:nvSpPr>
              <p:spPr>
                <a:xfrm>
                  <a:off x="1471" y="-6413"/>
                  <a:ext cx="10" cy="58"/>
                </a:xfrm>
                <a:custGeom>
                  <a:avLst/>
                  <a:gdLst>
                    <a:gd name="txL" fmla="*/ 0 w 10"/>
                    <a:gd name="txT" fmla="*/ 0 h 58"/>
                    <a:gd name="txR" fmla="*/ 10 w 10"/>
                    <a:gd name="txB" fmla="*/ 58 h 58"/>
                  </a:gdLst>
                  <a:ahLst/>
                  <a:cxnLst>
                    <a:cxn ang="0">
                      <a:pos x="10" y="31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8"/>
                    </a:cxn>
                    <a:cxn ang="0">
                      <a:pos x="0" y="49"/>
                    </a:cxn>
                    <a:cxn ang="0">
                      <a:pos x="2" y="43"/>
                    </a:cxn>
                    <a:cxn ang="0">
                      <a:pos x="10" y="31"/>
                    </a:cxn>
                  </a:cxnLst>
                  <a:rect l="txL" t="txT" r="txR" b="txB"/>
                  <a:pathLst>
                    <a:path w="10" h="57">
                      <a:moveTo>
                        <a:pt x="10" y="31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2" y="43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1" name="Freeform 170"/>
                <p:cNvSpPr/>
                <p:nvPr/>
              </p:nvSpPr>
              <p:spPr>
                <a:xfrm>
                  <a:off x="1540" y="-6437"/>
                  <a:ext cx="11" cy="67"/>
                </a:xfrm>
                <a:custGeom>
                  <a:avLst/>
                  <a:gdLst>
                    <a:gd name="txL" fmla="*/ 0 w 11"/>
                    <a:gd name="txT" fmla="*/ 0 h 67"/>
                    <a:gd name="txR" fmla="*/ 11 w 11"/>
                    <a:gd name="txB" fmla="*/ 67 h 67"/>
                  </a:gdLst>
                  <a:ahLst/>
                  <a:cxnLst>
                    <a:cxn ang="0">
                      <a:pos x="5" y="58"/>
                    </a:cxn>
                    <a:cxn ang="0">
                      <a:pos x="11" y="67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53"/>
                    </a:cxn>
                    <a:cxn ang="0">
                      <a:pos x="5" y="58"/>
                    </a:cxn>
                  </a:cxnLst>
                  <a:rect l="txL" t="txT" r="txR" b="txB"/>
                  <a:pathLst>
                    <a:path w="11" h="67">
                      <a:moveTo>
                        <a:pt x="5" y="58"/>
                      </a:moveTo>
                      <a:lnTo>
                        <a:pt x="11" y="67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3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2" name="Freeform 171"/>
                <p:cNvSpPr/>
                <p:nvPr/>
              </p:nvSpPr>
              <p:spPr>
                <a:xfrm>
                  <a:off x="1527" y="-6425"/>
                  <a:ext cx="13" cy="41"/>
                </a:xfrm>
                <a:custGeom>
                  <a:avLst/>
                  <a:gdLst>
                    <a:gd name="txL" fmla="*/ 0 w 13"/>
                    <a:gd name="txT" fmla="*/ 0 h 41"/>
                    <a:gd name="txR" fmla="*/ 13 w 13"/>
                    <a:gd name="txB" fmla="*/ 41 h 41"/>
                  </a:gdLst>
                  <a:ahLst/>
                  <a:cxnLst>
                    <a:cxn ang="0">
                      <a:pos x="0" y="36"/>
                    </a:cxn>
                    <a:cxn ang="0">
                      <a:pos x="13" y="41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7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3" h="41">
                      <a:moveTo>
                        <a:pt x="0" y="36"/>
                      </a:moveTo>
                      <a:lnTo>
                        <a:pt x="13" y="4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3" name="Freeform 172"/>
                <p:cNvSpPr/>
                <p:nvPr/>
              </p:nvSpPr>
              <p:spPr>
                <a:xfrm>
                  <a:off x="1516" y="-6418"/>
                  <a:ext cx="11" cy="29"/>
                </a:xfrm>
                <a:custGeom>
                  <a:avLst/>
                  <a:gdLst>
                    <a:gd name="txL" fmla="*/ 0 w 11"/>
                    <a:gd name="txT" fmla="*/ 0 h 29"/>
                    <a:gd name="txR" fmla="*/ 11 w 11"/>
                    <a:gd name="txB" fmla="*/ 29 h 29"/>
                  </a:gdLst>
                  <a:ahLst/>
                  <a:cxnLst>
                    <a:cxn ang="0">
                      <a:pos x="0" y="28"/>
                    </a:cxn>
                    <a:cxn ang="0">
                      <a:pos x="11" y="29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0" y="28"/>
                    </a:cxn>
                  </a:cxnLst>
                  <a:rect l="txL" t="txT" r="txR" b="txB"/>
                  <a:pathLst>
                    <a:path w="11" h="28">
                      <a:moveTo>
                        <a:pt x="0" y="28"/>
                      </a:move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4" name="Freeform 173"/>
                <p:cNvSpPr/>
                <p:nvPr/>
              </p:nvSpPr>
              <p:spPr>
                <a:xfrm>
                  <a:off x="1505" y="-6414"/>
                  <a:ext cx="11" cy="25"/>
                </a:xfrm>
                <a:custGeom>
                  <a:avLst/>
                  <a:gdLst>
                    <a:gd name="txL" fmla="*/ 0 w 11"/>
                    <a:gd name="txT" fmla="*/ 0 h 25"/>
                    <a:gd name="txR" fmla="*/ 11 w 11"/>
                    <a:gd name="txB" fmla="*/ 25 h 25"/>
                  </a:gdLst>
                  <a:ahLst/>
                  <a:cxnLst>
                    <a:cxn ang="0">
                      <a:pos x="0" y="25"/>
                    </a:cxn>
                    <a:cxn ang="0">
                      <a:pos x="6" y="24"/>
                    </a:cxn>
                    <a:cxn ang="0">
                      <a:pos x="11" y="24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5"/>
                    </a:cxn>
                  </a:cxnLst>
                  <a:rect l="txL" t="txT" r="txR" b="txB"/>
                  <a:pathLst>
                    <a:path w="11" h="25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1" y="2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5" name="Freeform 174"/>
                <p:cNvSpPr/>
                <p:nvPr/>
              </p:nvSpPr>
              <p:spPr>
                <a:xfrm>
                  <a:off x="1540" y="-6328"/>
                  <a:ext cx="11" cy="802"/>
                </a:xfrm>
                <a:custGeom>
                  <a:avLst/>
                  <a:gdLst>
                    <a:gd name="txL" fmla="*/ 0 w 11"/>
                    <a:gd name="txT" fmla="*/ 0 h 802"/>
                    <a:gd name="txR" fmla="*/ 11 w 11"/>
                    <a:gd name="txB" fmla="*/ 802 h 802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1" y="11"/>
                    </a:cxn>
                    <a:cxn ang="0">
                      <a:pos x="0" y="11"/>
                    </a:cxn>
                    <a:cxn ang="0">
                      <a:pos x="0" y="789"/>
                    </a:cxn>
                    <a:cxn ang="0">
                      <a:pos x="2" y="792"/>
                    </a:cxn>
                    <a:cxn ang="0">
                      <a:pos x="3" y="793"/>
                    </a:cxn>
                    <a:cxn ang="0">
                      <a:pos x="6" y="795"/>
                    </a:cxn>
                    <a:cxn ang="0">
                      <a:pos x="11" y="80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02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789"/>
                      </a:lnTo>
                      <a:lnTo>
                        <a:pt x="2" y="792"/>
                      </a:lnTo>
                      <a:lnTo>
                        <a:pt x="3" y="793"/>
                      </a:lnTo>
                      <a:lnTo>
                        <a:pt x="6" y="795"/>
                      </a:lnTo>
                      <a:lnTo>
                        <a:pt x="11" y="80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6" name="Freeform 175"/>
                <p:cNvSpPr/>
                <p:nvPr/>
              </p:nvSpPr>
              <p:spPr>
                <a:xfrm>
                  <a:off x="1527" y="-6317"/>
                  <a:ext cx="13" cy="778"/>
                </a:xfrm>
                <a:custGeom>
                  <a:avLst/>
                  <a:gdLst>
                    <a:gd name="txL" fmla="*/ 0 w 13"/>
                    <a:gd name="txT" fmla="*/ 0 h 778"/>
                    <a:gd name="txR" fmla="*/ 13 w 13"/>
                    <a:gd name="txB" fmla="*/ 778 h 778"/>
                  </a:gdLst>
                  <a:ahLst/>
                  <a:cxnLst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  <a:cxn ang="0">
                      <a:pos x="0" y="773"/>
                    </a:cxn>
                    <a:cxn ang="0">
                      <a:pos x="11" y="778"/>
                    </a:cxn>
                    <a:cxn ang="0">
                      <a:pos x="13" y="77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78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73"/>
                      </a:lnTo>
                      <a:lnTo>
                        <a:pt x="11" y="778"/>
                      </a:lnTo>
                      <a:lnTo>
                        <a:pt x="13" y="77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7" name="Freeform 176"/>
                <p:cNvSpPr/>
                <p:nvPr/>
              </p:nvSpPr>
              <p:spPr>
                <a:xfrm>
                  <a:off x="1516" y="-6312"/>
                  <a:ext cx="11" cy="768"/>
                </a:xfrm>
                <a:custGeom>
                  <a:avLst/>
                  <a:gdLst>
                    <a:gd name="txL" fmla="*/ 0 w 11"/>
                    <a:gd name="txT" fmla="*/ 0 h 768"/>
                    <a:gd name="txR" fmla="*/ 11 w 11"/>
                    <a:gd name="txB" fmla="*/ 768 h 768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0" y="764"/>
                    </a:cxn>
                    <a:cxn ang="0">
                      <a:pos x="11" y="76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764"/>
                      </a:lnTo>
                      <a:lnTo>
                        <a:pt x="11" y="7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8" name="Freeform 177"/>
                <p:cNvSpPr/>
                <p:nvPr/>
              </p:nvSpPr>
              <p:spPr>
                <a:xfrm>
                  <a:off x="1505" y="-6309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759"/>
                    </a:cxn>
                    <a:cxn ang="0">
                      <a:pos x="11" y="7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759"/>
                      </a:lnTo>
                      <a:lnTo>
                        <a:pt x="11" y="7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79" name="Freeform 178"/>
                <p:cNvSpPr/>
                <p:nvPr/>
              </p:nvSpPr>
              <p:spPr>
                <a:xfrm>
                  <a:off x="1436" y="-5480"/>
                  <a:ext cx="11" cy="102"/>
                </a:xfrm>
                <a:custGeom>
                  <a:avLst/>
                  <a:gdLst>
                    <a:gd name="txL" fmla="*/ 0 w 11"/>
                    <a:gd name="txT" fmla="*/ 0 h 102"/>
                    <a:gd name="txR" fmla="*/ 11 w 11"/>
                    <a:gd name="txB" fmla="*/ 102 h 10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02"/>
                    </a:cxn>
                    <a:cxn ang="0">
                      <a:pos x="11" y="102"/>
                    </a:cxn>
                    <a:cxn ang="0">
                      <a:pos x="11" y="6"/>
                    </a:cxn>
                    <a:cxn ang="0">
                      <a:pos x="4" y="2"/>
                    </a:cxn>
                  </a:cxnLst>
                  <a:rect l="txL" t="txT" r="txR" b="txB"/>
                  <a:pathLst>
                    <a:path w="11" h="10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11" y="102"/>
                      </a:lnTo>
                      <a:lnTo>
                        <a:pt x="11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0" name="Freeform 179"/>
                <p:cNvSpPr/>
                <p:nvPr/>
              </p:nvSpPr>
              <p:spPr>
                <a:xfrm>
                  <a:off x="1425" y="-5495"/>
                  <a:ext cx="11" cy="117"/>
                </a:xfrm>
                <a:custGeom>
                  <a:avLst/>
                  <a:gdLst>
                    <a:gd name="txL" fmla="*/ 0 w 11"/>
                    <a:gd name="txT" fmla="*/ 0 h 117"/>
                    <a:gd name="txR" fmla="*/ 11 w 11"/>
                    <a:gd name="txB" fmla="*/ 117 h 117"/>
                  </a:gdLst>
                  <a:ahLst/>
                  <a:cxnLst>
                    <a:cxn ang="0">
                      <a:pos x="11" y="15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0" y="56"/>
                    </a:cxn>
                    <a:cxn ang="0">
                      <a:pos x="8" y="59"/>
                    </a:cxn>
                    <a:cxn ang="0">
                      <a:pos x="8" y="117"/>
                    </a:cxn>
                    <a:cxn ang="0">
                      <a:pos x="11" y="117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117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8" y="59"/>
                      </a:lnTo>
                      <a:lnTo>
                        <a:pt x="8" y="117"/>
                      </a:lnTo>
                      <a:lnTo>
                        <a:pt x="11" y="117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1" name="Freeform 180"/>
                <p:cNvSpPr/>
                <p:nvPr/>
              </p:nvSpPr>
              <p:spPr>
                <a:xfrm>
                  <a:off x="1527" y="-5479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39"/>
                    </a:cxn>
                    <a:cxn ang="0">
                      <a:pos x="13" y="4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39"/>
                      </a:lnTo>
                      <a:lnTo>
                        <a:pt x="13" y="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2" name="Freeform 181"/>
                <p:cNvSpPr/>
                <p:nvPr/>
              </p:nvSpPr>
              <p:spPr>
                <a:xfrm>
                  <a:off x="1540" y="-5491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56"/>
                    </a:cxn>
                    <a:cxn ang="0">
                      <a:pos x="1" y="57"/>
                    </a:cxn>
                    <a:cxn ang="0">
                      <a:pos x="3" y="60"/>
                    </a:cxn>
                    <a:cxn ang="0">
                      <a:pos x="11" y="6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8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1" y="57"/>
                      </a:lnTo>
                      <a:lnTo>
                        <a:pt x="3" y="60"/>
                      </a:lnTo>
                      <a:lnTo>
                        <a:pt x="11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3" name="Freeform 182"/>
                <p:cNvSpPr/>
                <p:nvPr/>
              </p:nvSpPr>
              <p:spPr>
                <a:xfrm>
                  <a:off x="1447" y="-5474"/>
                  <a:ext cx="11" cy="99"/>
                </a:xfrm>
                <a:custGeom>
                  <a:avLst/>
                  <a:gdLst>
                    <a:gd name="txL" fmla="*/ 0 w 11"/>
                    <a:gd name="txT" fmla="*/ 0 h 99"/>
                    <a:gd name="txR" fmla="*/ 11 w 11"/>
                    <a:gd name="txB" fmla="*/ 99 h 99"/>
                  </a:gdLst>
                  <a:ahLst/>
                  <a:cxnLst>
                    <a:cxn ang="0">
                      <a:pos x="0" y="96"/>
                    </a:cxn>
                    <a:cxn ang="0">
                      <a:pos x="11" y="99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96"/>
                    </a:cxn>
                  </a:cxnLst>
                  <a:rect l="txL" t="txT" r="txR" b="txB"/>
                  <a:pathLst>
                    <a:path w="11" h="99">
                      <a:moveTo>
                        <a:pt x="0" y="96"/>
                      </a:moveTo>
                      <a:lnTo>
                        <a:pt x="11" y="99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4" name="Freeform 183"/>
                <p:cNvSpPr/>
                <p:nvPr/>
              </p:nvSpPr>
              <p:spPr>
                <a:xfrm>
                  <a:off x="1447" y="-5370"/>
                  <a:ext cx="11" cy="759"/>
                </a:xfrm>
                <a:custGeom>
                  <a:avLst/>
                  <a:gdLst>
                    <a:gd name="txL" fmla="*/ 0 w 11"/>
                    <a:gd name="txT" fmla="*/ 0 h 759"/>
                    <a:gd name="txR" fmla="*/ 11 w 11"/>
                    <a:gd name="txB" fmla="*/ 759 h 75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59"/>
                    </a:cxn>
                    <a:cxn ang="0">
                      <a:pos x="11" y="75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5" name="Freeform 184"/>
                <p:cNvSpPr/>
                <p:nvPr/>
              </p:nvSpPr>
              <p:spPr>
                <a:xfrm>
                  <a:off x="1436" y="-5371"/>
                  <a:ext cx="11" cy="767"/>
                </a:xfrm>
                <a:custGeom>
                  <a:avLst/>
                  <a:gdLst>
                    <a:gd name="txL" fmla="*/ 0 w 11"/>
                    <a:gd name="txT" fmla="*/ 0 h 767"/>
                    <a:gd name="txR" fmla="*/ 11 w 11"/>
                    <a:gd name="txB" fmla="*/ 767 h 767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767"/>
                    </a:cxn>
                    <a:cxn ang="0">
                      <a:pos x="2" y="765"/>
                    </a:cxn>
                    <a:cxn ang="0">
                      <a:pos x="11" y="760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76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67"/>
                      </a:lnTo>
                      <a:lnTo>
                        <a:pt x="2" y="765"/>
                      </a:lnTo>
                      <a:lnTo>
                        <a:pt x="11" y="76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6" name="Freeform 185"/>
                <p:cNvSpPr/>
                <p:nvPr/>
              </p:nvSpPr>
              <p:spPr>
                <a:xfrm>
                  <a:off x="1425" y="-5371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2"/>
                    </a:cxn>
                    <a:cxn ang="0">
                      <a:pos x="3" y="773"/>
                    </a:cxn>
                    <a:cxn ang="0">
                      <a:pos x="11" y="76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3" y="773"/>
                      </a:lnTo>
                      <a:lnTo>
                        <a:pt x="11" y="76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7" name="Freeform 186"/>
                <p:cNvSpPr/>
                <p:nvPr/>
              </p:nvSpPr>
              <p:spPr>
                <a:xfrm>
                  <a:off x="1481" y="-5380"/>
                  <a:ext cx="4" cy="6"/>
                </a:xfrm>
                <a:custGeom>
                  <a:avLst/>
                  <a:gdLst>
                    <a:gd name="txL" fmla="*/ 0 w 4"/>
                    <a:gd name="txT" fmla="*/ 0 h 6"/>
                    <a:gd name="txR" fmla="*/ 4 w 4"/>
                    <a:gd name="txB" fmla="*/ 6 h 6"/>
                  </a:gdLst>
                  <a:ahLst/>
                  <a:cxnLst>
                    <a:cxn ang="0">
                      <a:pos x="0" y="6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txL" t="txT" r="txR" b="txB"/>
                  <a:pathLst>
                    <a:path w="4" h="6">
                      <a:moveTo>
                        <a:pt x="0" y="6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8" name="Freeform 187"/>
                <p:cNvSpPr/>
                <p:nvPr/>
              </p:nvSpPr>
              <p:spPr>
                <a:xfrm>
                  <a:off x="1471" y="-5369"/>
                  <a:ext cx="10" cy="753"/>
                </a:xfrm>
                <a:custGeom>
                  <a:avLst/>
                  <a:gdLst>
                    <a:gd name="txL" fmla="*/ 0 w 10"/>
                    <a:gd name="txT" fmla="*/ 0 h 753"/>
                    <a:gd name="txR" fmla="*/ 10 w 10"/>
                    <a:gd name="txB" fmla="*/ 753 h 7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53"/>
                    </a:cxn>
                    <a:cxn ang="0">
                      <a:pos x="10" y="7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89" name="Freeform 188"/>
                <p:cNvSpPr/>
                <p:nvPr/>
              </p:nvSpPr>
              <p:spPr>
                <a:xfrm>
                  <a:off x="1481" y="-5369"/>
                  <a:ext cx="12" cy="751"/>
                </a:xfrm>
                <a:custGeom>
                  <a:avLst/>
                  <a:gdLst>
                    <a:gd name="txL" fmla="*/ 0 w 12"/>
                    <a:gd name="txT" fmla="*/ 0 h 751"/>
                    <a:gd name="txR" fmla="*/ 12 w 12"/>
                    <a:gd name="txB" fmla="*/ 751 h 75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751"/>
                    </a:cxn>
                    <a:cxn ang="0">
                      <a:pos x="7" y="751"/>
                    </a:cxn>
                    <a:cxn ang="0">
                      <a:pos x="12" y="751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7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0" name="Freeform 189"/>
                <p:cNvSpPr/>
                <p:nvPr/>
              </p:nvSpPr>
              <p:spPr>
                <a:xfrm>
                  <a:off x="1493" y="-5426"/>
                  <a:ext cx="12" cy="808"/>
                </a:xfrm>
                <a:custGeom>
                  <a:avLst/>
                  <a:gdLst>
                    <a:gd name="txL" fmla="*/ 0 w 12"/>
                    <a:gd name="txT" fmla="*/ 0 h 808"/>
                    <a:gd name="txR" fmla="*/ 12 w 12"/>
                    <a:gd name="txB" fmla="*/ 808 h 808"/>
                  </a:gdLst>
                  <a:ahLst/>
                  <a:cxnLst>
                    <a:cxn ang="0">
                      <a:pos x="0" y="52"/>
                    </a:cxn>
                    <a:cxn ang="0">
                      <a:pos x="0" y="58"/>
                    </a:cxn>
                    <a:cxn ang="0">
                      <a:pos x="0" y="808"/>
                    </a:cxn>
                    <a:cxn ang="0">
                      <a:pos x="12" y="808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2" h="806">
                      <a:moveTo>
                        <a:pt x="0" y="52"/>
                      </a:moveTo>
                      <a:lnTo>
                        <a:pt x="0" y="58"/>
                      </a:lnTo>
                      <a:lnTo>
                        <a:pt x="0" y="808"/>
                      </a:lnTo>
                      <a:lnTo>
                        <a:pt x="12" y="808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1" name="Freeform 190"/>
                <p:cNvSpPr/>
                <p:nvPr/>
              </p:nvSpPr>
              <p:spPr>
                <a:xfrm>
                  <a:off x="1471" y="-5398"/>
                  <a:ext cx="10" cy="24"/>
                </a:xfrm>
                <a:custGeom>
                  <a:avLst/>
                  <a:gdLst>
                    <a:gd name="txL" fmla="*/ 0 w 10"/>
                    <a:gd name="txT" fmla="*/ 0 h 24"/>
                    <a:gd name="txR" fmla="*/ 10 w 10"/>
                    <a:gd name="txB" fmla="*/ 24 h 24"/>
                  </a:gdLst>
                  <a:ahLst/>
                  <a:cxnLst>
                    <a:cxn ang="0">
                      <a:pos x="10" y="18"/>
                    </a:cxn>
                    <a:cxn ang="0">
                      <a:pos x="1" y="8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0" y="24"/>
                    </a:cxn>
                    <a:cxn ang="0">
                      <a:pos x="10" y="18"/>
                    </a:cxn>
                  </a:cxnLst>
                  <a:rect l="txL" t="txT" r="txR" b="txB"/>
                  <a:pathLst>
                    <a:path w="10" h="24">
                      <a:moveTo>
                        <a:pt x="10" y="18"/>
                      </a:moveTo>
                      <a:lnTo>
                        <a:pt x="1" y="8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0" y="24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2" name="Freeform 191"/>
                <p:cNvSpPr/>
                <p:nvPr/>
              </p:nvSpPr>
              <p:spPr>
                <a:xfrm>
                  <a:off x="1458" y="-5470"/>
                  <a:ext cx="13" cy="95"/>
                </a:xfrm>
                <a:custGeom>
                  <a:avLst/>
                  <a:gdLst>
                    <a:gd name="txL" fmla="*/ 0 w 13"/>
                    <a:gd name="txT" fmla="*/ 0 h 95"/>
                    <a:gd name="txR" fmla="*/ 13 w 13"/>
                    <a:gd name="txB" fmla="*/ 95 h 95"/>
                  </a:gdLst>
                  <a:ahLst/>
                  <a:cxnLst>
                    <a:cxn ang="0">
                      <a:pos x="13" y="95"/>
                    </a:cxn>
                    <a:cxn ang="0">
                      <a:pos x="13" y="72"/>
                    </a:cxn>
                    <a:cxn ang="0">
                      <a:pos x="12" y="64"/>
                    </a:cxn>
                    <a:cxn ang="0">
                      <a:pos x="13" y="54"/>
                    </a:cxn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95"/>
                    </a:cxn>
                    <a:cxn ang="0">
                      <a:pos x="13" y="95"/>
                    </a:cxn>
                  </a:cxnLst>
                  <a:rect l="txL" t="txT" r="txR" b="txB"/>
                  <a:pathLst>
                    <a:path w="13" h="95">
                      <a:moveTo>
                        <a:pt x="13" y="95"/>
                      </a:moveTo>
                      <a:lnTo>
                        <a:pt x="13" y="72"/>
                      </a:lnTo>
                      <a:lnTo>
                        <a:pt x="12" y="64"/>
                      </a:lnTo>
                      <a:lnTo>
                        <a:pt x="13" y="54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3" y="95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3" name="Freeform 192"/>
                <p:cNvSpPr/>
                <p:nvPr/>
              </p:nvSpPr>
              <p:spPr>
                <a:xfrm>
                  <a:off x="1477" y="-5416"/>
                  <a:ext cx="4" cy="28"/>
                </a:xfrm>
                <a:custGeom>
                  <a:avLst/>
                  <a:gdLst>
                    <a:gd name="txL" fmla="*/ 0 w 4"/>
                    <a:gd name="txT" fmla="*/ 0 h 28"/>
                    <a:gd name="txR" fmla="*/ 4 w 4"/>
                    <a:gd name="txB" fmla="*/ 28 h 28"/>
                  </a:gdLst>
                  <a:ahLst/>
                  <a:cxnLst>
                    <a:cxn ang="0">
                      <a:pos x="0" y="12"/>
                    </a:cxn>
                    <a:cxn ang="0">
                      <a:pos x="4" y="28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2"/>
                    </a:cxn>
                  </a:cxnLst>
                  <a:rect l="txL" t="txT" r="txR" b="txB"/>
                  <a:pathLst>
                    <a:path w="4" h="28">
                      <a:moveTo>
                        <a:pt x="0" y="12"/>
                      </a:moveTo>
                      <a:lnTo>
                        <a:pt x="4" y="28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4" name="Freeform 193"/>
                <p:cNvSpPr/>
                <p:nvPr/>
              </p:nvSpPr>
              <p:spPr>
                <a:xfrm>
                  <a:off x="1458" y="-5370"/>
                  <a:ext cx="13" cy="755"/>
                </a:xfrm>
                <a:custGeom>
                  <a:avLst/>
                  <a:gdLst>
                    <a:gd name="txL" fmla="*/ 0 w 13"/>
                    <a:gd name="txT" fmla="*/ 0 h 755"/>
                    <a:gd name="txR" fmla="*/ 13 w 13"/>
                    <a:gd name="txB" fmla="*/ 755 h 755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755"/>
                    </a:cxn>
                    <a:cxn ang="0">
                      <a:pos x="13" y="75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75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755"/>
                      </a:lnTo>
                      <a:lnTo>
                        <a:pt x="13" y="7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5" name="Freeform 194"/>
                <p:cNvSpPr/>
                <p:nvPr/>
              </p:nvSpPr>
              <p:spPr>
                <a:xfrm>
                  <a:off x="1481" y="-5424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0" y="36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0" y="8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2" h="50">
                      <a:moveTo>
                        <a:pt x="0" y="36"/>
                      </a:move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6" name="Freeform 195"/>
                <p:cNvSpPr/>
                <p:nvPr/>
              </p:nvSpPr>
              <p:spPr>
                <a:xfrm>
                  <a:off x="1481" y="-5465"/>
                  <a:ext cx="12" cy="32"/>
                </a:xfrm>
                <a:custGeom>
                  <a:avLst/>
                  <a:gdLst>
                    <a:gd name="txL" fmla="*/ 0 w 12"/>
                    <a:gd name="txT" fmla="*/ 0 h 32"/>
                    <a:gd name="txR" fmla="*/ 12 w 12"/>
                    <a:gd name="txB" fmla="*/ 32 h 32"/>
                  </a:gdLst>
                  <a:ahLst/>
                  <a:cxnLst>
                    <a:cxn ang="0">
                      <a:pos x="0" y="32"/>
                    </a:cxn>
                    <a:cxn ang="0">
                      <a:pos x="12" y="26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2"/>
                    </a:cxn>
                  </a:cxnLst>
                  <a:rect l="txL" t="txT" r="txR" b="txB"/>
                  <a:pathLst>
                    <a:path w="12" h="32">
                      <a:moveTo>
                        <a:pt x="0" y="32"/>
                      </a:moveTo>
                      <a:lnTo>
                        <a:pt x="12" y="26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7" name="Freeform 196"/>
                <p:cNvSpPr/>
                <p:nvPr/>
              </p:nvSpPr>
              <p:spPr>
                <a:xfrm>
                  <a:off x="1471" y="-5468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2"/>
                    </a:cxn>
                    <a:cxn ang="0">
                      <a:pos x="4" y="42"/>
                    </a:cxn>
                    <a:cxn ang="0">
                      <a:pos x="10" y="35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4" y="42"/>
                      </a:lnTo>
                      <a:lnTo>
                        <a:pt x="10" y="35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8" name="Freeform 197"/>
                <p:cNvSpPr/>
                <p:nvPr/>
              </p:nvSpPr>
              <p:spPr>
                <a:xfrm>
                  <a:off x="1493" y="-5468"/>
                  <a:ext cx="12" cy="29"/>
                </a:xfrm>
                <a:custGeom>
                  <a:avLst/>
                  <a:gdLst>
                    <a:gd name="txL" fmla="*/ 0 w 12"/>
                    <a:gd name="txT" fmla="*/ 0 h 29"/>
                    <a:gd name="txR" fmla="*/ 12 w 12"/>
                    <a:gd name="txB" fmla="*/ 29 h 29"/>
                  </a:gdLst>
                  <a:ahLst/>
                  <a:cxnLst>
                    <a:cxn ang="0">
                      <a:pos x="0" y="3"/>
                    </a:cxn>
                    <a:cxn ang="0">
                      <a:pos x="0" y="29"/>
                    </a:cxn>
                    <a:cxn ang="0">
                      <a:pos x="12" y="27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0" y="3"/>
                    </a:cxn>
                  </a:cxnLst>
                  <a:rect l="txL" t="txT" r="txR" b="txB"/>
                  <a:pathLst>
                    <a:path w="12" h="28">
                      <a:moveTo>
                        <a:pt x="0" y="3"/>
                      </a:moveTo>
                      <a:lnTo>
                        <a:pt x="0" y="29"/>
                      </a:lnTo>
                      <a:lnTo>
                        <a:pt x="12" y="27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099" name="Freeform 198"/>
                <p:cNvSpPr/>
                <p:nvPr/>
              </p:nvSpPr>
              <p:spPr>
                <a:xfrm>
                  <a:off x="1516" y="-5473"/>
                  <a:ext cx="11" cy="33"/>
                </a:xfrm>
                <a:custGeom>
                  <a:avLst/>
                  <a:gdLst>
                    <a:gd name="txL" fmla="*/ 0 w 11"/>
                    <a:gd name="txT" fmla="*/ 0 h 33"/>
                    <a:gd name="txR" fmla="*/ 11 w 11"/>
                    <a:gd name="txB" fmla="*/ 33 h 33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32"/>
                    </a:cxn>
                    <a:cxn ang="0">
                      <a:pos x="11" y="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3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32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0" name="Freeform 199"/>
                <p:cNvSpPr/>
                <p:nvPr/>
              </p:nvSpPr>
              <p:spPr>
                <a:xfrm>
                  <a:off x="1505" y="-5469"/>
                  <a:ext cx="11" cy="28"/>
                </a:xfrm>
                <a:custGeom>
                  <a:avLst/>
                  <a:gdLst>
                    <a:gd name="txL" fmla="*/ 0 w 11"/>
                    <a:gd name="txT" fmla="*/ 0 h 28"/>
                    <a:gd name="txR" fmla="*/ 11 w 11"/>
                    <a:gd name="txB" fmla="*/ 28 h 28"/>
                  </a:gdLst>
                  <a:ahLst/>
                  <a:cxnLst>
                    <a:cxn ang="0">
                      <a:pos x="11" y="28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11" y="28"/>
                    </a:cxn>
                  </a:cxnLst>
                  <a:rect l="txL" t="txT" r="txR" b="txB"/>
                  <a:pathLst>
                    <a:path w="11" h="28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1" name="Freeform 200"/>
                <p:cNvSpPr/>
                <p:nvPr/>
              </p:nvSpPr>
              <p:spPr>
                <a:xfrm>
                  <a:off x="1505" y="-5428"/>
                  <a:ext cx="11" cy="813"/>
                </a:xfrm>
                <a:custGeom>
                  <a:avLst/>
                  <a:gdLst>
                    <a:gd name="txL" fmla="*/ 0 w 11"/>
                    <a:gd name="txT" fmla="*/ 0 h 813"/>
                    <a:gd name="txR" fmla="*/ 11 w 11"/>
                    <a:gd name="txB" fmla="*/ 813 h 813"/>
                  </a:gdLst>
                  <a:ahLst/>
                  <a:cxnLst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810"/>
                    </a:cxn>
                    <a:cxn ang="0">
                      <a:pos x="11" y="81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3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810"/>
                      </a:lnTo>
                      <a:lnTo>
                        <a:pt x="11" y="8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2" name="Freeform 201"/>
                <p:cNvSpPr/>
                <p:nvPr/>
              </p:nvSpPr>
              <p:spPr>
                <a:xfrm>
                  <a:off x="1540" y="-5423"/>
                  <a:ext cx="11" cy="45"/>
                </a:xfrm>
                <a:custGeom>
                  <a:avLst/>
                  <a:gdLst>
                    <a:gd name="txL" fmla="*/ 0 w 11"/>
                    <a:gd name="txT" fmla="*/ 0 h 45"/>
                    <a:gd name="txR" fmla="*/ 11 w 11"/>
                    <a:gd name="txB" fmla="*/ 45 h 45"/>
                  </a:gdLst>
                  <a:ahLst/>
                  <a:cxnLst>
                    <a:cxn ang="0">
                      <a:pos x="1" y="3"/>
                    </a:cxn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7" y="39"/>
                    </a:cxn>
                    <a:cxn ang="0">
                      <a:pos x="11" y="22"/>
                    </a:cxn>
                    <a:cxn ang="0">
                      <a:pos x="8" y="10"/>
                    </a:cxn>
                    <a:cxn ang="0">
                      <a:pos x="5" y="5"/>
                    </a:cxn>
                    <a:cxn ang="0">
                      <a:pos x="1" y="3"/>
                    </a:cxn>
                  </a:cxnLst>
                  <a:rect l="txL" t="txT" r="txR" b="txB"/>
                  <a:pathLst>
                    <a:path w="11" h="45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7" y="39"/>
                      </a:lnTo>
                      <a:lnTo>
                        <a:pt x="11" y="22"/>
                      </a:ln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3" name="Freeform 202"/>
                <p:cNvSpPr/>
                <p:nvPr/>
              </p:nvSpPr>
              <p:spPr>
                <a:xfrm>
                  <a:off x="1527" y="-5425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6" y="46"/>
                    </a:cxn>
                    <a:cxn ang="0">
                      <a:pos x="11" y="50"/>
                    </a:cxn>
                    <a:cxn ang="0">
                      <a:pos x="13" y="47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5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6" y="46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4" name="Freeform 203"/>
                <p:cNvSpPr/>
                <p:nvPr/>
              </p:nvSpPr>
              <p:spPr>
                <a:xfrm>
                  <a:off x="1516" y="-5428"/>
                  <a:ext cx="11" cy="817"/>
                </a:xfrm>
                <a:custGeom>
                  <a:avLst/>
                  <a:gdLst>
                    <a:gd name="txL" fmla="*/ 0 w 11"/>
                    <a:gd name="txT" fmla="*/ 0 h 817"/>
                    <a:gd name="txR" fmla="*/ 11 w 11"/>
                    <a:gd name="txB" fmla="*/ 817 h 81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1" y="817"/>
                    </a:cxn>
                    <a:cxn ang="0">
                      <a:pos x="11" y="65"/>
                    </a:cxn>
                    <a:cxn ang="0">
                      <a:pos x="5" y="63"/>
                    </a:cxn>
                    <a:cxn ang="0">
                      <a:pos x="1" y="59"/>
                    </a:cxn>
                    <a:cxn ang="0">
                      <a:pos x="1" y="55"/>
                    </a:cxn>
                    <a:cxn ang="0">
                      <a:pos x="4" y="48"/>
                    </a:cxn>
                    <a:cxn ang="0">
                      <a:pos x="9" y="47"/>
                    </a:cxn>
                    <a:cxn ang="0">
                      <a:pos x="11" y="47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1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7"/>
                      </a:lnTo>
                      <a:lnTo>
                        <a:pt x="11" y="65"/>
                      </a:lnTo>
                      <a:lnTo>
                        <a:pt x="5" y="63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4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5" name="Freeform 204"/>
                <p:cNvSpPr/>
                <p:nvPr/>
              </p:nvSpPr>
              <p:spPr>
                <a:xfrm>
                  <a:off x="1527" y="-5364"/>
                  <a:ext cx="13" cy="758"/>
                </a:xfrm>
                <a:custGeom>
                  <a:avLst/>
                  <a:gdLst>
                    <a:gd name="txL" fmla="*/ 0 w 13"/>
                    <a:gd name="txT" fmla="*/ 0 h 758"/>
                    <a:gd name="txR" fmla="*/ 13 w 13"/>
                    <a:gd name="txB" fmla="*/ 758 h 758"/>
                  </a:gdLst>
                  <a:ahLst/>
                  <a:cxnLst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1" y="3"/>
                    </a:cxn>
                    <a:cxn ang="0">
                      <a:pos x="0" y="1"/>
                    </a:cxn>
                    <a:cxn ang="0">
                      <a:pos x="0" y="753"/>
                    </a:cxn>
                    <a:cxn ang="0">
                      <a:pos x="11" y="758"/>
                    </a:cxn>
                    <a:cxn ang="0">
                      <a:pos x="13" y="75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8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753"/>
                      </a:lnTo>
                      <a:lnTo>
                        <a:pt x="11" y="758"/>
                      </a:lnTo>
                      <a:lnTo>
                        <a:pt x="13" y="75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6" name="Freeform 205"/>
                <p:cNvSpPr/>
                <p:nvPr/>
              </p:nvSpPr>
              <p:spPr>
                <a:xfrm>
                  <a:off x="1540" y="-5383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0"/>
                    </a:cxn>
                    <a:cxn ang="0">
                      <a:pos x="8" y="10"/>
                    </a:cxn>
                    <a:cxn ang="0">
                      <a:pos x="3" y="15"/>
                    </a:cxn>
                    <a:cxn ang="0">
                      <a:pos x="1" y="17"/>
                    </a:cxn>
                    <a:cxn ang="0">
                      <a:pos x="0" y="19"/>
                    </a:cxn>
                    <a:cxn ang="0">
                      <a:pos x="0" y="777"/>
                    </a:cxn>
                    <a:cxn ang="0">
                      <a:pos x="2" y="779"/>
                    </a:cxn>
                    <a:cxn ang="0">
                      <a:pos x="3" y="780"/>
                    </a:cxn>
                    <a:cxn ang="0">
                      <a:pos x="6" y="783"/>
                    </a:cxn>
                    <a:cxn ang="0">
                      <a:pos x="11" y="7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9">
                      <a:moveTo>
                        <a:pt x="11" y="0"/>
                      </a:moveTo>
                      <a:lnTo>
                        <a:pt x="8" y="10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0" y="777"/>
                      </a:lnTo>
                      <a:lnTo>
                        <a:pt x="2" y="779"/>
                      </a:lnTo>
                      <a:lnTo>
                        <a:pt x="3" y="780"/>
                      </a:lnTo>
                      <a:lnTo>
                        <a:pt x="6" y="783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7" name="Freeform 206"/>
                <p:cNvSpPr/>
                <p:nvPr/>
              </p:nvSpPr>
              <p:spPr>
                <a:xfrm>
                  <a:off x="1436" y="-4547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6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3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52">
                      <a:moveTo>
                        <a:pt x="11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8" name="Freeform 207"/>
                <p:cNvSpPr/>
                <p:nvPr/>
              </p:nvSpPr>
              <p:spPr>
                <a:xfrm>
                  <a:off x="1425" y="-4562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11" y="15"/>
                    </a:cxn>
                    <a:cxn ang="0">
                      <a:pos x="3" y="7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11" y="68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68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09" name="Freeform 208"/>
                <p:cNvSpPr/>
                <p:nvPr/>
              </p:nvSpPr>
              <p:spPr>
                <a:xfrm>
                  <a:off x="1481" y="-4444"/>
                  <a:ext cx="12" cy="799"/>
                </a:xfrm>
                <a:custGeom>
                  <a:avLst/>
                  <a:gdLst>
                    <a:gd name="txL" fmla="*/ 0 w 12"/>
                    <a:gd name="txT" fmla="*/ 0 h 799"/>
                    <a:gd name="txR" fmla="*/ 12 w 12"/>
                    <a:gd name="txB" fmla="*/ 799 h 799"/>
                  </a:gdLst>
                  <a:ahLst/>
                  <a:cxnLst>
                    <a:cxn ang="0">
                      <a:pos x="12" y="8"/>
                    </a:cxn>
                    <a:cxn ang="0">
                      <a:pos x="0" y="0"/>
                    </a:cxn>
                    <a:cxn ang="0">
                      <a:pos x="0" y="799"/>
                    </a:cxn>
                    <a:cxn ang="0">
                      <a:pos x="12" y="799"/>
                    </a:cxn>
                    <a:cxn ang="0">
                      <a:pos x="12" y="8"/>
                    </a:cxn>
                  </a:cxnLst>
                  <a:rect l="txL" t="txT" r="txR" b="txB"/>
                  <a:pathLst>
                    <a:path w="12" h="799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0" y="799"/>
                      </a:lnTo>
                      <a:lnTo>
                        <a:pt x="12" y="79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10" name="Freeform 209"/>
                <p:cNvSpPr/>
                <p:nvPr/>
              </p:nvSpPr>
              <p:spPr>
                <a:xfrm>
                  <a:off x="1471" y="-4451"/>
                  <a:ext cx="10" cy="807"/>
                </a:xfrm>
                <a:custGeom>
                  <a:avLst/>
                  <a:gdLst>
                    <a:gd name="txL" fmla="*/ 0 w 10"/>
                    <a:gd name="txT" fmla="*/ 0 h 807"/>
                    <a:gd name="txR" fmla="*/ 10 w 10"/>
                    <a:gd name="txB" fmla="*/ 807 h 807"/>
                  </a:gdLst>
                  <a:ahLst/>
                  <a:cxnLst>
                    <a:cxn ang="0">
                      <a:pos x="10" y="7"/>
                    </a:cxn>
                    <a:cxn ang="0">
                      <a:pos x="0" y="0"/>
                    </a:cxn>
                    <a:cxn ang="0">
                      <a:pos x="0" y="807"/>
                    </a:cxn>
                    <a:cxn ang="0">
                      <a:pos x="10" y="806"/>
                    </a:cxn>
                    <a:cxn ang="0">
                      <a:pos x="10" y="7"/>
                    </a:cxn>
                  </a:cxnLst>
                  <a:rect l="txL" t="txT" r="txR" b="txB"/>
                  <a:pathLst>
                    <a:path w="10" h="805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0" y="807"/>
                      </a:lnTo>
                      <a:lnTo>
                        <a:pt x="10" y="806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6111" name="Freeform 210"/>
                <p:cNvSpPr/>
                <p:nvPr/>
              </p:nvSpPr>
              <p:spPr>
                <a:xfrm>
                  <a:off x="1458" y="-4459"/>
                  <a:ext cx="13" cy="819"/>
                </a:xfrm>
                <a:custGeom>
                  <a:avLst/>
                  <a:gdLst>
                    <a:gd name="txL" fmla="*/ 0 w 13"/>
                    <a:gd name="txT" fmla="*/ 0 h 819"/>
                    <a:gd name="txR" fmla="*/ 13 w 13"/>
                    <a:gd name="txB" fmla="*/ 819 h 819"/>
                  </a:gdLst>
                  <a:ahLst/>
                  <a:cxnLst>
                    <a:cxn ang="0">
                      <a:pos x="13" y="8"/>
                    </a:cxn>
                    <a:cxn ang="0">
                      <a:pos x="0" y="0"/>
                    </a:cxn>
                    <a:cxn ang="0">
                      <a:pos x="0" y="819"/>
                    </a:cxn>
                    <a:cxn ang="0">
                      <a:pos x="13" y="815"/>
                    </a:cxn>
                    <a:cxn ang="0">
                      <a:pos x="13" y="8"/>
                    </a:cxn>
                  </a:cxnLst>
                  <a:rect l="txL" t="txT" r="txR" b="txB"/>
                  <a:pathLst>
                    <a:path w="13" h="819">
                      <a:moveTo>
                        <a:pt x="13" y="8"/>
                      </a:moveTo>
                      <a:lnTo>
                        <a:pt x="0" y="0"/>
                      </a:lnTo>
                      <a:lnTo>
                        <a:pt x="0" y="819"/>
                      </a:lnTo>
                      <a:lnTo>
                        <a:pt x="13" y="815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55320" name="Group 211"/>
              <p:cNvGrpSpPr/>
              <p:nvPr/>
            </p:nvGrpSpPr>
            <p:grpSpPr>
              <a:xfrm>
                <a:off x="2235" y="-8987"/>
                <a:ext cx="506" cy="13710"/>
                <a:chOff x="1056" y="-10574"/>
                <a:chExt cx="506" cy="13710"/>
              </a:xfrm>
            </p:grpSpPr>
            <p:sp>
              <p:nvSpPr>
                <p:cNvPr id="55712" name="Freeform 212"/>
                <p:cNvSpPr/>
                <p:nvPr/>
              </p:nvSpPr>
              <p:spPr>
                <a:xfrm>
                  <a:off x="1447" y="-4466"/>
                  <a:ext cx="11" cy="831"/>
                </a:xfrm>
                <a:custGeom>
                  <a:avLst/>
                  <a:gdLst>
                    <a:gd name="txL" fmla="*/ 0 w 11"/>
                    <a:gd name="txT" fmla="*/ 0 h 831"/>
                    <a:gd name="txR" fmla="*/ 11 w 11"/>
                    <a:gd name="txB" fmla="*/ 831 h 831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831"/>
                    </a:cxn>
                    <a:cxn ang="0">
                      <a:pos x="11" y="826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31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31"/>
                      </a:lnTo>
                      <a:lnTo>
                        <a:pt x="11" y="826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3" name="Freeform 213"/>
                <p:cNvSpPr/>
                <p:nvPr/>
              </p:nvSpPr>
              <p:spPr>
                <a:xfrm>
                  <a:off x="1425" y="-4482"/>
                  <a:ext cx="11" cy="2749"/>
                </a:xfrm>
                <a:custGeom>
                  <a:avLst/>
                  <a:gdLst>
                    <a:gd name="txL" fmla="*/ 0 w 11"/>
                    <a:gd name="txT" fmla="*/ 0 h 2749"/>
                    <a:gd name="txR" fmla="*/ 11 w 11"/>
                    <a:gd name="txB" fmla="*/ 2749 h 2749"/>
                  </a:gdLst>
                  <a:ahLst/>
                  <a:cxnLst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2749"/>
                    </a:cxn>
                    <a:cxn ang="0">
                      <a:pos x="11" y="2737"/>
                    </a:cxn>
                    <a:cxn ang="0">
                      <a:pos x="11" y="1954"/>
                    </a:cxn>
                    <a:cxn ang="0">
                      <a:pos x="7" y="1944"/>
                    </a:cxn>
                    <a:cxn ang="0">
                      <a:pos x="7" y="1935"/>
                    </a:cxn>
                    <a:cxn ang="0">
                      <a:pos x="7" y="1922"/>
                    </a:cxn>
                    <a:cxn ang="0">
                      <a:pos x="11" y="1912"/>
                    </a:cxn>
                    <a:cxn ang="0">
                      <a:pos x="11" y="1844"/>
                    </a:cxn>
                    <a:cxn ang="0">
                      <a:pos x="7" y="1835"/>
                    </a:cxn>
                    <a:cxn ang="0">
                      <a:pos x="7" y="1827"/>
                    </a:cxn>
                    <a:cxn ang="0">
                      <a:pos x="11" y="1811"/>
                    </a:cxn>
                    <a:cxn ang="0">
                      <a:pos x="11" y="1015"/>
                    </a:cxn>
                    <a:cxn ang="0">
                      <a:pos x="10" y="1013"/>
                    </a:cxn>
                    <a:cxn ang="0">
                      <a:pos x="3" y="987"/>
                    </a:cxn>
                    <a:cxn ang="0">
                      <a:pos x="5" y="973"/>
                    </a:cxn>
                    <a:cxn ang="0">
                      <a:pos x="11" y="962"/>
                    </a:cxn>
                    <a:cxn ang="0">
                      <a:pos x="11" y="901"/>
                    </a:cxn>
                    <a:cxn ang="0">
                      <a:pos x="5" y="890"/>
                    </a:cxn>
                    <a:cxn ang="0">
                      <a:pos x="3" y="880"/>
                    </a:cxn>
                    <a:cxn ang="0">
                      <a:pos x="5" y="866"/>
                    </a:cxn>
                    <a:cxn ang="0">
                      <a:pos x="11" y="857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274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2749"/>
                      </a:lnTo>
                      <a:lnTo>
                        <a:pt x="11" y="2737"/>
                      </a:lnTo>
                      <a:lnTo>
                        <a:pt x="11" y="1954"/>
                      </a:lnTo>
                      <a:lnTo>
                        <a:pt x="7" y="1944"/>
                      </a:lnTo>
                      <a:lnTo>
                        <a:pt x="7" y="1935"/>
                      </a:lnTo>
                      <a:lnTo>
                        <a:pt x="7" y="1922"/>
                      </a:lnTo>
                      <a:lnTo>
                        <a:pt x="11" y="1912"/>
                      </a:lnTo>
                      <a:lnTo>
                        <a:pt x="11" y="1844"/>
                      </a:lnTo>
                      <a:lnTo>
                        <a:pt x="7" y="1835"/>
                      </a:lnTo>
                      <a:lnTo>
                        <a:pt x="7" y="1827"/>
                      </a:lnTo>
                      <a:lnTo>
                        <a:pt x="11" y="1811"/>
                      </a:lnTo>
                      <a:lnTo>
                        <a:pt x="11" y="1015"/>
                      </a:lnTo>
                      <a:lnTo>
                        <a:pt x="10" y="1013"/>
                      </a:lnTo>
                      <a:lnTo>
                        <a:pt x="3" y="987"/>
                      </a:lnTo>
                      <a:lnTo>
                        <a:pt x="5" y="973"/>
                      </a:lnTo>
                      <a:lnTo>
                        <a:pt x="11" y="962"/>
                      </a:lnTo>
                      <a:lnTo>
                        <a:pt x="11" y="901"/>
                      </a:lnTo>
                      <a:lnTo>
                        <a:pt x="5" y="890"/>
                      </a:lnTo>
                      <a:lnTo>
                        <a:pt x="3" y="880"/>
                      </a:lnTo>
                      <a:lnTo>
                        <a:pt x="5" y="866"/>
                      </a:lnTo>
                      <a:lnTo>
                        <a:pt x="11" y="857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4" name="Freeform 214"/>
                <p:cNvSpPr/>
                <p:nvPr/>
              </p:nvSpPr>
              <p:spPr>
                <a:xfrm>
                  <a:off x="1447" y="-4541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0" y="47"/>
                    </a:cxn>
                    <a:cxn ang="0">
                      <a:pos x="11" y="47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7"/>
                    </a:cxn>
                  </a:cxnLst>
                  <a:rect l="txL" t="txT" r="txR" b="txB"/>
                  <a:pathLst>
                    <a:path w="11" h="47">
                      <a:moveTo>
                        <a:pt x="0" y="47"/>
                      </a:moveTo>
                      <a:lnTo>
                        <a:pt x="11" y="47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5" name="Freeform 215"/>
                <p:cNvSpPr/>
                <p:nvPr/>
              </p:nvSpPr>
              <p:spPr>
                <a:xfrm>
                  <a:off x="1481" y="-4532"/>
                  <a:ext cx="12" cy="38"/>
                </a:xfrm>
                <a:custGeom>
                  <a:avLst/>
                  <a:gdLst>
                    <a:gd name="txL" fmla="*/ 0 w 12"/>
                    <a:gd name="txT" fmla="*/ 0 h 38"/>
                    <a:gd name="txR" fmla="*/ 12 w 12"/>
                    <a:gd name="txB" fmla="*/ 38 h 38"/>
                  </a:gdLst>
                  <a:ahLst/>
                  <a:cxnLst>
                    <a:cxn ang="0">
                      <a:pos x="0" y="38"/>
                    </a:cxn>
                    <a:cxn ang="0">
                      <a:pos x="12" y="38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38"/>
                    </a:cxn>
                  </a:cxnLst>
                  <a:rect l="txL" t="txT" r="txR" b="txB"/>
                  <a:pathLst>
                    <a:path w="12" h="38">
                      <a:moveTo>
                        <a:pt x="0" y="38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6" name="Freeform 216"/>
                <p:cNvSpPr/>
                <p:nvPr/>
              </p:nvSpPr>
              <p:spPr>
                <a:xfrm>
                  <a:off x="1471" y="-4534"/>
                  <a:ext cx="10" cy="40"/>
                </a:xfrm>
                <a:custGeom>
                  <a:avLst/>
                  <a:gdLst>
                    <a:gd name="txL" fmla="*/ 0 w 10"/>
                    <a:gd name="txT" fmla="*/ 0 h 40"/>
                    <a:gd name="txR" fmla="*/ 10 w 10"/>
                    <a:gd name="txB" fmla="*/ 40 h 40"/>
                  </a:gdLst>
                  <a:ahLst/>
                  <a:cxnLst>
                    <a:cxn ang="0">
                      <a:pos x="0" y="40"/>
                    </a:cxn>
                    <a:cxn ang="0">
                      <a:pos x="10" y="40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40"/>
                    </a:cxn>
                  </a:cxnLst>
                  <a:rect l="txL" t="txT" r="txR" b="txB"/>
                  <a:pathLst>
                    <a:path w="10" h="40">
                      <a:moveTo>
                        <a:pt x="0" y="40"/>
                      </a:moveTo>
                      <a:lnTo>
                        <a:pt x="10" y="40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7" name="Freeform 217"/>
                <p:cNvSpPr/>
                <p:nvPr/>
              </p:nvSpPr>
              <p:spPr>
                <a:xfrm>
                  <a:off x="1493" y="-4534"/>
                  <a:ext cx="12" cy="40"/>
                </a:xfrm>
                <a:custGeom>
                  <a:avLst/>
                  <a:gdLst>
                    <a:gd name="txL" fmla="*/ 0 w 12"/>
                    <a:gd name="txT" fmla="*/ 0 h 40"/>
                    <a:gd name="txR" fmla="*/ 12 w 12"/>
                    <a:gd name="txB" fmla="*/ 40 h 40"/>
                  </a:gdLst>
                  <a:ahLst/>
                  <a:cxnLst>
                    <a:cxn ang="0">
                      <a:pos x="0" y="2"/>
                    </a:cxn>
                    <a:cxn ang="0">
                      <a:pos x="0" y="40"/>
                    </a:cxn>
                    <a:cxn ang="0">
                      <a:pos x="12" y="4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2"/>
                    </a:cxn>
                  </a:cxnLst>
                  <a:rect l="txL" t="txT" r="txR" b="txB"/>
                  <a:pathLst>
                    <a:path w="12" h="40">
                      <a:moveTo>
                        <a:pt x="0" y="2"/>
                      </a:moveTo>
                      <a:lnTo>
                        <a:pt x="0" y="40"/>
                      </a:lnTo>
                      <a:lnTo>
                        <a:pt x="12" y="4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8" name="Freeform 218"/>
                <p:cNvSpPr/>
                <p:nvPr/>
              </p:nvSpPr>
              <p:spPr>
                <a:xfrm>
                  <a:off x="1458" y="-4537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43"/>
                    </a:cxn>
                    <a:cxn ang="0">
                      <a:pos x="13" y="3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3" y="43"/>
                    </a:cxn>
                  </a:cxnLst>
                  <a:rect l="txL" t="txT" r="txR" b="txB"/>
                  <a:pathLst>
                    <a:path w="13" h="43">
                      <a:moveTo>
                        <a:pt x="13" y="43"/>
                      </a:moveTo>
                      <a:lnTo>
                        <a:pt x="13" y="3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9" name="Freeform 219"/>
                <p:cNvSpPr/>
                <p:nvPr/>
              </p:nvSpPr>
              <p:spPr>
                <a:xfrm>
                  <a:off x="1436" y="-4475"/>
                  <a:ext cx="11" cy="850"/>
                </a:xfrm>
                <a:custGeom>
                  <a:avLst/>
                  <a:gdLst>
                    <a:gd name="txL" fmla="*/ 0 w 11"/>
                    <a:gd name="txT" fmla="*/ 0 h 850"/>
                    <a:gd name="txR" fmla="*/ 11 w 11"/>
                    <a:gd name="txB" fmla="*/ 850 h 850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850"/>
                    </a:cxn>
                    <a:cxn ang="0">
                      <a:pos x="10" y="841"/>
                    </a:cxn>
                    <a:cxn ang="0">
                      <a:pos x="11" y="840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850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850"/>
                      </a:lnTo>
                      <a:lnTo>
                        <a:pt x="10" y="841"/>
                      </a:lnTo>
                      <a:lnTo>
                        <a:pt x="11" y="84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0" name="Freeform 220"/>
                <p:cNvSpPr/>
                <p:nvPr/>
              </p:nvSpPr>
              <p:spPr>
                <a:xfrm>
                  <a:off x="1505" y="-4535"/>
                  <a:ext cx="11" cy="41"/>
                </a:xfrm>
                <a:custGeom>
                  <a:avLst/>
                  <a:gdLst>
                    <a:gd name="txL" fmla="*/ 0 w 11"/>
                    <a:gd name="txT" fmla="*/ 0 h 41"/>
                    <a:gd name="txR" fmla="*/ 11 w 11"/>
                    <a:gd name="txB" fmla="*/ 41 h 4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41"/>
                    </a:cxn>
                    <a:cxn ang="0">
                      <a:pos x="6" y="41"/>
                    </a:cxn>
                    <a:cxn ang="0">
                      <a:pos x="6" y="20"/>
                    </a:cxn>
                    <a:cxn ang="0">
                      <a:pos x="10" y="20"/>
                    </a:cxn>
                    <a:cxn ang="0">
                      <a:pos x="10" y="41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41"/>
                      </a:lnTo>
                      <a:lnTo>
                        <a:pt x="6" y="41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1" name="Freeform 221"/>
                <p:cNvSpPr/>
                <p:nvPr/>
              </p:nvSpPr>
              <p:spPr>
                <a:xfrm>
                  <a:off x="1505" y="-4480"/>
                  <a:ext cx="11" cy="836"/>
                </a:xfrm>
                <a:custGeom>
                  <a:avLst/>
                  <a:gdLst>
                    <a:gd name="txL" fmla="*/ 0 w 11"/>
                    <a:gd name="txT" fmla="*/ 0 h 836"/>
                    <a:gd name="txR" fmla="*/ 11 w 11"/>
                    <a:gd name="txB" fmla="*/ 836 h 836"/>
                  </a:gdLst>
                  <a:ahLst/>
                  <a:cxnLst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10" y="55"/>
                    </a:cxn>
                    <a:cxn ang="0">
                      <a:pos x="6" y="55"/>
                    </a:cxn>
                    <a:cxn ang="0">
                      <a:pos x="0" y="51"/>
                    </a:cxn>
                    <a:cxn ang="0">
                      <a:pos x="0" y="835"/>
                    </a:cxn>
                    <a:cxn ang="0">
                      <a:pos x="5" y="835"/>
                    </a:cxn>
                    <a:cxn ang="0">
                      <a:pos x="7" y="835"/>
                    </a:cxn>
                    <a:cxn ang="0">
                      <a:pos x="8" y="835"/>
                    </a:cxn>
                    <a:cxn ang="0">
                      <a:pos x="11" y="836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6">
                      <a:moveTo>
                        <a:pt x="11" y="0"/>
                      </a:moveTo>
                      <a:lnTo>
                        <a:pt x="10" y="0"/>
                      </a:lnTo>
                      <a:lnTo>
                        <a:pt x="10" y="55"/>
                      </a:lnTo>
                      <a:lnTo>
                        <a:pt x="6" y="55"/>
                      </a:lnTo>
                      <a:lnTo>
                        <a:pt x="0" y="51"/>
                      </a:lnTo>
                      <a:lnTo>
                        <a:pt x="0" y="835"/>
                      </a:lnTo>
                      <a:lnTo>
                        <a:pt x="5" y="835"/>
                      </a:lnTo>
                      <a:lnTo>
                        <a:pt x="7" y="835"/>
                      </a:lnTo>
                      <a:lnTo>
                        <a:pt x="8" y="835"/>
                      </a:lnTo>
                      <a:lnTo>
                        <a:pt x="11" y="8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2" name="Freeform 222"/>
                <p:cNvSpPr/>
                <p:nvPr/>
              </p:nvSpPr>
              <p:spPr>
                <a:xfrm>
                  <a:off x="1527" y="-4480"/>
                  <a:ext cx="13" cy="844"/>
                </a:xfrm>
                <a:custGeom>
                  <a:avLst/>
                  <a:gdLst>
                    <a:gd name="txL" fmla="*/ 0 w 13"/>
                    <a:gd name="txT" fmla="*/ 0 h 844"/>
                    <a:gd name="txR" fmla="*/ 13 w 13"/>
                    <a:gd name="txB" fmla="*/ 844 h 844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839"/>
                    </a:cxn>
                    <a:cxn ang="0">
                      <a:pos x="13" y="84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4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39"/>
                      </a:lnTo>
                      <a:lnTo>
                        <a:pt x="13" y="8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3" name="Freeform 223"/>
                <p:cNvSpPr/>
                <p:nvPr/>
              </p:nvSpPr>
              <p:spPr>
                <a:xfrm>
                  <a:off x="1540" y="-4480"/>
                  <a:ext cx="11" cy="853"/>
                </a:xfrm>
                <a:custGeom>
                  <a:avLst/>
                  <a:gdLst>
                    <a:gd name="txL" fmla="*/ 0 w 11"/>
                    <a:gd name="txT" fmla="*/ 0 h 853"/>
                    <a:gd name="txR" fmla="*/ 11 w 11"/>
                    <a:gd name="txB" fmla="*/ 853 h 853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44"/>
                    </a:cxn>
                    <a:cxn ang="0">
                      <a:pos x="5" y="846"/>
                    </a:cxn>
                    <a:cxn ang="0">
                      <a:pos x="11" y="853"/>
                    </a:cxn>
                    <a:cxn ang="0">
                      <a:pos x="11" y="23"/>
                    </a:cxn>
                    <a:cxn ang="0">
                      <a:pos x="10" y="23"/>
                    </a:cxn>
                    <a:cxn ang="0">
                      <a:pos x="10" y="14"/>
                    </a:cxn>
                    <a:cxn ang="0">
                      <a:pos x="7" y="4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853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844"/>
                      </a:lnTo>
                      <a:lnTo>
                        <a:pt x="5" y="846"/>
                      </a:lnTo>
                      <a:lnTo>
                        <a:pt x="11" y="853"/>
                      </a:lnTo>
                      <a:lnTo>
                        <a:pt x="11" y="23"/>
                      </a:lnTo>
                      <a:lnTo>
                        <a:pt x="10" y="23"/>
                      </a:lnTo>
                      <a:lnTo>
                        <a:pt x="10" y="14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4" name="Freeform 224"/>
                <p:cNvSpPr/>
                <p:nvPr/>
              </p:nvSpPr>
              <p:spPr>
                <a:xfrm>
                  <a:off x="1540" y="-4557"/>
                  <a:ext cx="11" cy="63"/>
                </a:xfrm>
                <a:custGeom>
                  <a:avLst/>
                  <a:gdLst>
                    <a:gd name="txL" fmla="*/ 0 w 11"/>
                    <a:gd name="txT" fmla="*/ 0 h 63"/>
                    <a:gd name="txR" fmla="*/ 11 w 11"/>
                    <a:gd name="txB" fmla="*/ 63 h 63"/>
                  </a:gdLst>
                  <a:ahLst/>
                  <a:cxnLst>
                    <a:cxn ang="0">
                      <a:pos x="0" y="63"/>
                    </a:cxn>
                    <a:cxn ang="0">
                      <a:pos x="1" y="63"/>
                    </a:cxn>
                    <a:cxn ang="0">
                      <a:pos x="7" y="61"/>
                    </a:cxn>
                    <a:cxn ang="0">
                      <a:pos x="10" y="52"/>
                    </a:cxn>
                    <a:cxn ang="0">
                      <a:pos x="10" y="45"/>
                    </a:cxn>
                    <a:cxn ang="0">
                      <a:pos x="11" y="45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0" y="63"/>
                    </a:cxn>
                  </a:cxnLst>
                  <a:rect l="txL" t="txT" r="txR" b="txB"/>
                  <a:pathLst>
                    <a:path w="11" h="62">
                      <a:moveTo>
                        <a:pt x="0" y="63"/>
                      </a:moveTo>
                      <a:lnTo>
                        <a:pt x="1" y="63"/>
                      </a:lnTo>
                      <a:lnTo>
                        <a:pt x="7" y="61"/>
                      </a:lnTo>
                      <a:lnTo>
                        <a:pt x="10" y="52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5" name="Freeform 225"/>
                <p:cNvSpPr/>
                <p:nvPr/>
              </p:nvSpPr>
              <p:spPr>
                <a:xfrm>
                  <a:off x="1527" y="-4546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0" y="52"/>
                    </a:cxn>
                    <a:cxn ang="0">
                      <a:pos x="13" y="52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3" h="52">
                      <a:moveTo>
                        <a:pt x="0" y="52"/>
                      </a:moveTo>
                      <a:lnTo>
                        <a:pt x="13" y="5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6" name="Freeform 226"/>
                <p:cNvSpPr/>
                <p:nvPr/>
              </p:nvSpPr>
              <p:spPr>
                <a:xfrm>
                  <a:off x="1516" y="-4540"/>
                  <a:ext cx="11" cy="46"/>
                </a:xfrm>
                <a:custGeom>
                  <a:avLst/>
                  <a:gdLst>
                    <a:gd name="txL" fmla="*/ 0 w 11"/>
                    <a:gd name="txT" fmla="*/ 0 h 46"/>
                    <a:gd name="txR" fmla="*/ 11 w 11"/>
                    <a:gd name="txB" fmla="*/ 46 h 46"/>
                  </a:gdLst>
                  <a:ahLst/>
                  <a:cxnLst>
                    <a:cxn ang="0">
                      <a:pos x="0" y="46"/>
                    </a:cxn>
                    <a:cxn ang="0">
                      <a:pos x="11" y="46"/>
                    </a:cxn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6">
                      <a:moveTo>
                        <a:pt x="0" y="46"/>
                      </a:move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7" name="Freeform 227"/>
                <p:cNvSpPr/>
                <p:nvPr/>
              </p:nvSpPr>
              <p:spPr>
                <a:xfrm>
                  <a:off x="1516" y="-4480"/>
                  <a:ext cx="11" cy="839"/>
                </a:xfrm>
                <a:custGeom>
                  <a:avLst/>
                  <a:gdLst>
                    <a:gd name="txL" fmla="*/ 0 w 11"/>
                    <a:gd name="txT" fmla="*/ 0 h 839"/>
                    <a:gd name="txR" fmla="*/ 11 w 11"/>
                    <a:gd name="txB" fmla="*/ 839 h 83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36"/>
                    </a:cxn>
                    <a:cxn ang="0">
                      <a:pos x="11" y="83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36"/>
                      </a:lnTo>
                      <a:lnTo>
                        <a:pt x="11" y="8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8" name="Freeform 228"/>
                <p:cNvSpPr/>
                <p:nvPr/>
              </p:nvSpPr>
              <p:spPr>
                <a:xfrm>
                  <a:off x="1493" y="-4436"/>
                  <a:ext cx="12" cy="791"/>
                </a:xfrm>
                <a:custGeom>
                  <a:avLst/>
                  <a:gdLst>
                    <a:gd name="txL" fmla="*/ 0 w 12"/>
                    <a:gd name="txT" fmla="*/ 0 h 791"/>
                    <a:gd name="txR" fmla="*/ 12 w 12"/>
                    <a:gd name="txB" fmla="*/ 791 h 791"/>
                  </a:gdLst>
                  <a:ahLst/>
                  <a:cxnLst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0" y="791"/>
                    </a:cxn>
                    <a:cxn ang="0">
                      <a:pos x="2" y="791"/>
                    </a:cxn>
                    <a:cxn ang="0">
                      <a:pos x="12" y="791"/>
                    </a:cxn>
                    <a:cxn ang="0">
                      <a:pos x="12" y="7"/>
                    </a:cxn>
                  </a:cxnLst>
                  <a:rect l="txL" t="txT" r="txR" b="txB"/>
                  <a:pathLst>
                    <a:path w="12" h="791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2" y="791"/>
                      </a:lnTo>
                      <a:lnTo>
                        <a:pt x="12" y="79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29" name="Freeform 229"/>
                <p:cNvSpPr/>
                <p:nvPr/>
              </p:nvSpPr>
              <p:spPr>
                <a:xfrm>
                  <a:off x="1436" y="-3581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0" y="61"/>
                    </a:cxn>
                    <a:cxn ang="0">
                      <a:pos x="1" y="60"/>
                    </a:cxn>
                    <a:cxn ang="0">
                      <a:pos x="11" y="52"/>
                    </a:cxn>
                    <a:cxn ang="0">
                      <a:pos x="11" y="9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61"/>
                    </a:cxn>
                  </a:cxnLst>
                  <a:rect l="txL" t="txT" r="txR" b="txB"/>
                  <a:pathLst>
                    <a:path w="11" h="61">
                      <a:moveTo>
                        <a:pt x="0" y="61"/>
                      </a:moveTo>
                      <a:lnTo>
                        <a:pt x="1" y="60"/>
                      </a:lnTo>
                      <a:lnTo>
                        <a:pt x="11" y="52"/>
                      </a:lnTo>
                      <a:lnTo>
                        <a:pt x="11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0" name="Freeform 230"/>
                <p:cNvSpPr/>
                <p:nvPr/>
              </p:nvSpPr>
              <p:spPr>
                <a:xfrm>
                  <a:off x="1436" y="-3514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6" y="4"/>
                    </a:cxn>
                    <a:cxn ang="0">
                      <a:pos x="0" y="9"/>
                    </a:cxn>
                    <a:cxn ang="0">
                      <a:pos x="0" y="35"/>
                    </a:cxn>
                    <a:cxn ang="0">
                      <a:pos x="9" y="42"/>
                    </a:cxn>
                    <a:cxn ang="0">
                      <a:pos x="11" y="4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txL" t="txT" r="txR" b="txB"/>
                  <a:pathLst>
                    <a:path w="11" h="42">
                      <a:moveTo>
                        <a:pt x="6" y="4"/>
                      </a:moveTo>
                      <a:lnTo>
                        <a:pt x="0" y="9"/>
                      </a:lnTo>
                      <a:lnTo>
                        <a:pt x="0" y="3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1" name="Freeform 231"/>
                <p:cNvSpPr/>
                <p:nvPr/>
              </p:nvSpPr>
              <p:spPr>
                <a:xfrm>
                  <a:off x="1447" y="-3572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0" y="41"/>
                    </a:cxn>
                    <a:cxn ang="0">
                      <a:pos x="11" y="41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0" y="41"/>
                    </a:cxn>
                  </a:cxnLst>
                  <a:rect l="txL" t="txT" r="txR" b="txB"/>
                  <a:pathLst>
                    <a:path w="11" h="43">
                      <a:moveTo>
                        <a:pt x="10" y="41"/>
                      </a:moveTo>
                      <a:lnTo>
                        <a:pt x="11" y="41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41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2" name="Freeform 232"/>
                <p:cNvSpPr/>
                <p:nvPr/>
              </p:nvSpPr>
              <p:spPr>
                <a:xfrm>
                  <a:off x="1458" y="-3517"/>
                  <a:ext cx="13" cy="827"/>
                </a:xfrm>
                <a:custGeom>
                  <a:avLst/>
                  <a:gdLst>
                    <a:gd name="txL" fmla="*/ 0 w 13"/>
                    <a:gd name="txT" fmla="*/ 0 h 827"/>
                    <a:gd name="txR" fmla="*/ 13 w 13"/>
                    <a:gd name="txB" fmla="*/ 827 h 827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1"/>
                    </a:cxn>
                    <a:cxn ang="0">
                      <a:pos x="4" y="42"/>
                    </a:cxn>
                    <a:cxn ang="0">
                      <a:pos x="8" y="50"/>
                    </a:cxn>
                    <a:cxn ang="0">
                      <a:pos x="4" y="56"/>
                    </a:cxn>
                    <a:cxn ang="0">
                      <a:pos x="0" y="57"/>
                    </a:cxn>
                    <a:cxn ang="0">
                      <a:pos x="0" y="827"/>
                    </a:cxn>
                    <a:cxn ang="0">
                      <a:pos x="13" y="824"/>
                    </a:cxn>
                    <a:cxn ang="0">
                      <a:pos x="13" y="2"/>
                    </a:cxn>
                    <a:cxn ang="0">
                      <a:pos x="7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3" h="82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4" y="42"/>
                      </a:lnTo>
                      <a:lnTo>
                        <a:pt x="8" y="50"/>
                      </a:lnTo>
                      <a:lnTo>
                        <a:pt x="4" y="56"/>
                      </a:lnTo>
                      <a:lnTo>
                        <a:pt x="0" y="57"/>
                      </a:lnTo>
                      <a:lnTo>
                        <a:pt x="0" y="827"/>
                      </a:lnTo>
                      <a:lnTo>
                        <a:pt x="13" y="82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3" name="Freeform 233"/>
                <p:cNvSpPr/>
                <p:nvPr/>
              </p:nvSpPr>
              <p:spPr>
                <a:xfrm>
                  <a:off x="1447" y="-3517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3"/>
                    </a:cxn>
                    <a:cxn ang="0">
                      <a:pos x="9" y="41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3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3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4" name="Freeform 234"/>
                <p:cNvSpPr/>
                <p:nvPr/>
              </p:nvSpPr>
              <p:spPr>
                <a:xfrm>
                  <a:off x="1433" y="-3505"/>
                  <a:ext cx="3" cy="26"/>
                </a:xfrm>
                <a:custGeom>
                  <a:avLst/>
                  <a:gdLst>
                    <a:gd name="txL" fmla="*/ 0 w 3"/>
                    <a:gd name="txT" fmla="*/ 0 h 26"/>
                    <a:gd name="txR" fmla="*/ 3 w 3"/>
                    <a:gd name="txB" fmla="*/ 26 h 26"/>
                  </a:gdLst>
                  <a:ahLst/>
                  <a:cxnLst>
                    <a:cxn ang="0">
                      <a:pos x="0" y="14"/>
                    </a:cxn>
                    <a:cxn ang="0">
                      <a:pos x="3" y="26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14"/>
                    </a:cxn>
                  </a:cxnLst>
                  <a:rect l="txL" t="txT" r="txR" b="txB"/>
                  <a:pathLst>
                    <a:path w="3" h="26">
                      <a:moveTo>
                        <a:pt x="0" y="14"/>
                      </a:moveTo>
                      <a:lnTo>
                        <a:pt x="3" y="26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5" name="Freeform 235"/>
                <p:cNvSpPr/>
                <p:nvPr/>
              </p:nvSpPr>
              <p:spPr>
                <a:xfrm>
                  <a:off x="1481" y="-3509"/>
                  <a:ext cx="12" cy="813"/>
                </a:xfrm>
                <a:custGeom>
                  <a:avLst/>
                  <a:gdLst>
                    <a:gd name="txL" fmla="*/ 0 w 12"/>
                    <a:gd name="txT" fmla="*/ 0 h 813"/>
                    <a:gd name="txR" fmla="*/ 12 w 12"/>
                    <a:gd name="txB" fmla="*/ 813 h 813"/>
                  </a:gdLst>
                  <a:ahLst/>
                  <a:cxnLst>
                    <a:cxn ang="0">
                      <a:pos x="12" y="24"/>
                    </a:cxn>
                    <a:cxn ang="0">
                      <a:pos x="7" y="24"/>
                    </a:cxn>
                    <a:cxn ang="0">
                      <a:pos x="0" y="0"/>
                    </a:cxn>
                    <a:cxn ang="0">
                      <a:pos x="0" y="813"/>
                    </a:cxn>
                    <a:cxn ang="0">
                      <a:pos x="12" y="813"/>
                    </a:cxn>
                    <a:cxn ang="0">
                      <a:pos x="12" y="24"/>
                    </a:cxn>
                  </a:cxnLst>
                  <a:rect l="txL" t="txT" r="txR" b="txB"/>
                  <a:pathLst>
                    <a:path w="12" h="813">
                      <a:moveTo>
                        <a:pt x="12" y="24"/>
                      </a:move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2" y="81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6" name="Freeform 236"/>
                <p:cNvSpPr/>
                <p:nvPr/>
              </p:nvSpPr>
              <p:spPr>
                <a:xfrm>
                  <a:off x="1481" y="-3562"/>
                  <a:ext cx="12" cy="57"/>
                </a:xfrm>
                <a:custGeom>
                  <a:avLst/>
                  <a:gdLst>
                    <a:gd name="txL" fmla="*/ 0 w 12"/>
                    <a:gd name="txT" fmla="*/ 0 h 57"/>
                    <a:gd name="txR" fmla="*/ 12 w 12"/>
                    <a:gd name="txB" fmla="*/ 57 h 57"/>
                  </a:gdLst>
                  <a:ahLst/>
                  <a:cxnLst>
                    <a:cxn ang="0">
                      <a:pos x="9" y="57"/>
                    </a:cxn>
                    <a:cxn ang="0">
                      <a:pos x="12" y="51"/>
                    </a:cxn>
                    <a:cxn ang="0">
                      <a:pos x="12" y="2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9" y="57"/>
                    </a:cxn>
                  </a:cxnLst>
                  <a:rect l="txL" t="txT" r="txR" b="txB"/>
                  <a:pathLst>
                    <a:path w="12" h="57">
                      <a:moveTo>
                        <a:pt x="9" y="57"/>
                      </a:moveTo>
                      <a:lnTo>
                        <a:pt x="12" y="5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7" name="Freeform 237"/>
                <p:cNvSpPr/>
                <p:nvPr/>
              </p:nvSpPr>
              <p:spPr>
                <a:xfrm>
                  <a:off x="1471" y="-3564"/>
                  <a:ext cx="10" cy="45"/>
                </a:xfrm>
                <a:custGeom>
                  <a:avLst/>
                  <a:gdLst>
                    <a:gd name="txL" fmla="*/ 0 w 10"/>
                    <a:gd name="txT" fmla="*/ 0 h 45"/>
                    <a:gd name="txR" fmla="*/ 10 w 10"/>
                    <a:gd name="txB" fmla="*/ 45 h 45"/>
                  </a:gdLst>
                  <a:ahLst/>
                  <a:cxnLst>
                    <a:cxn ang="0">
                      <a:pos x="6" y="39"/>
                    </a:cxn>
                    <a:cxn ang="0">
                      <a:pos x="10" y="45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35"/>
                    </a:cxn>
                    <a:cxn ang="0">
                      <a:pos x="6" y="39"/>
                    </a:cxn>
                  </a:cxnLst>
                  <a:rect l="txL" t="txT" r="txR" b="txB"/>
                  <a:pathLst>
                    <a:path w="10" h="45">
                      <a:moveTo>
                        <a:pt x="6" y="39"/>
                      </a:moveTo>
                      <a:lnTo>
                        <a:pt x="10" y="4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8" name="Freeform 238"/>
                <p:cNvSpPr/>
                <p:nvPr/>
              </p:nvSpPr>
              <p:spPr>
                <a:xfrm>
                  <a:off x="1471" y="-3515"/>
                  <a:ext cx="10" cy="822"/>
                </a:xfrm>
                <a:custGeom>
                  <a:avLst/>
                  <a:gdLst>
                    <a:gd name="txL" fmla="*/ 0 w 10"/>
                    <a:gd name="txT" fmla="*/ 0 h 822"/>
                    <a:gd name="txR" fmla="*/ 10 w 10"/>
                    <a:gd name="txB" fmla="*/ 822 h 822"/>
                  </a:gdLst>
                  <a:ahLst/>
                  <a:cxnLst>
                    <a:cxn ang="0">
                      <a:pos x="10" y="6"/>
                    </a:cxn>
                    <a:cxn ang="0">
                      <a:pos x="0" y="0"/>
                    </a:cxn>
                    <a:cxn ang="0">
                      <a:pos x="0" y="822"/>
                    </a:cxn>
                    <a:cxn ang="0">
                      <a:pos x="10" y="819"/>
                    </a:cxn>
                    <a:cxn ang="0">
                      <a:pos x="10" y="6"/>
                    </a:cxn>
                  </a:cxnLst>
                  <a:rect l="txL" t="txT" r="txR" b="txB"/>
                  <a:pathLst>
                    <a:path w="10" h="822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" y="819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39" name="Freeform 239"/>
                <p:cNvSpPr/>
                <p:nvPr/>
              </p:nvSpPr>
              <p:spPr>
                <a:xfrm>
                  <a:off x="1458" y="-3567"/>
                  <a:ext cx="13" cy="38"/>
                </a:xfrm>
                <a:custGeom>
                  <a:avLst/>
                  <a:gdLst>
                    <a:gd name="txL" fmla="*/ 0 w 13"/>
                    <a:gd name="txT" fmla="*/ 0 h 38"/>
                    <a:gd name="txR" fmla="*/ 13 w 13"/>
                    <a:gd name="txB" fmla="*/ 38 h 38"/>
                  </a:gdLst>
                  <a:ahLst/>
                  <a:cxnLst>
                    <a:cxn ang="0">
                      <a:pos x="0" y="36"/>
                    </a:cxn>
                    <a:cxn ang="0">
                      <a:pos x="7" y="36"/>
                    </a:cxn>
                    <a:cxn ang="0">
                      <a:pos x="13" y="38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36"/>
                    </a:cxn>
                  </a:cxnLst>
                  <a:rect l="txL" t="txT" r="txR" b="txB"/>
                  <a:pathLst>
                    <a:path w="13" h="38">
                      <a:moveTo>
                        <a:pt x="0" y="36"/>
                      </a:moveTo>
                      <a:lnTo>
                        <a:pt x="7" y="36"/>
                      </a:lnTo>
                      <a:lnTo>
                        <a:pt x="13" y="38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0" name="Freeform 240"/>
                <p:cNvSpPr/>
                <p:nvPr/>
              </p:nvSpPr>
              <p:spPr>
                <a:xfrm>
                  <a:off x="1493" y="-3517"/>
                  <a:ext cx="12" cy="821"/>
                </a:xfrm>
                <a:custGeom>
                  <a:avLst/>
                  <a:gdLst>
                    <a:gd name="txL" fmla="*/ 0 w 12"/>
                    <a:gd name="txT" fmla="*/ 0 h 821"/>
                    <a:gd name="txR" fmla="*/ 12 w 12"/>
                    <a:gd name="txB" fmla="*/ 821 h 821"/>
                  </a:gdLst>
                  <a:ahLst/>
                  <a:cxnLst>
                    <a:cxn ang="0">
                      <a:pos x="9" y="3"/>
                    </a:cxn>
                    <a:cxn ang="0">
                      <a:pos x="4" y="7"/>
                    </a:cxn>
                    <a:cxn ang="0">
                      <a:pos x="2" y="13"/>
                    </a:cxn>
                    <a:cxn ang="0">
                      <a:pos x="0" y="32"/>
                    </a:cxn>
                    <a:cxn ang="0">
                      <a:pos x="0" y="821"/>
                    </a:cxn>
                    <a:cxn ang="0">
                      <a:pos x="5" y="821"/>
                    </a:cxn>
                    <a:cxn ang="0">
                      <a:pos x="12" y="821"/>
                    </a:cxn>
                    <a:cxn ang="0">
                      <a:pos x="12" y="0"/>
                    </a:cxn>
                    <a:cxn ang="0">
                      <a:pos x="9" y="3"/>
                    </a:cxn>
                  </a:cxnLst>
                  <a:rect l="txL" t="txT" r="txR" b="txB"/>
                  <a:pathLst>
                    <a:path w="12" h="821">
                      <a:moveTo>
                        <a:pt x="9" y="3"/>
                      </a:move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32"/>
                      </a:lnTo>
                      <a:lnTo>
                        <a:pt x="0" y="821"/>
                      </a:lnTo>
                      <a:lnTo>
                        <a:pt x="5" y="821"/>
                      </a:lnTo>
                      <a:lnTo>
                        <a:pt x="12" y="821"/>
                      </a:lnTo>
                      <a:lnTo>
                        <a:pt x="12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1" name="Freeform 241"/>
                <p:cNvSpPr/>
                <p:nvPr/>
              </p:nvSpPr>
              <p:spPr>
                <a:xfrm>
                  <a:off x="1493" y="-3562"/>
                  <a:ext cx="12" cy="51"/>
                </a:xfrm>
                <a:custGeom>
                  <a:avLst/>
                  <a:gdLst>
                    <a:gd name="txL" fmla="*/ 0 w 12"/>
                    <a:gd name="txT" fmla="*/ 0 h 51"/>
                    <a:gd name="txR" fmla="*/ 12 w 12"/>
                    <a:gd name="txB" fmla="*/ 51 h 51"/>
                  </a:gdLst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51"/>
                    </a:cxn>
                    <a:cxn ang="0">
                      <a:pos x="12" y="33"/>
                    </a:cxn>
                    <a:cxn ang="0">
                      <a:pos x="12" y="0"/>
                    </a:cxn>
                    <a:cxn ang="0">
                      <a:pos x="2" y="2"/>
                    </a:cxn>
                  </a:cxnLst>
                  <a:rect l="txL" t="txT" r="txR" b="txB"/>
                  <a:pathLst>
                    <a:path w="12" h="51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51"/>
                      </a:lnTo>
                      <a:lnTo>
                        <a:pt x="12" y="33"/>
                      </a:lnTo>
                      <a:lnTo>
                        <a:pt x="1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2" name="Freeform 242"/>
                <p:cNvSpPr/>
                <p:nvPr/>
              </p:nvSpPr>
              <p:spPr>
                <a:xfrm>
                  <a:off x="1447" y="-3460"/>
                  <a:ext cx="11" cy="777"/>
                </a:xfrm>
                <a:custGeom>
                  <a:avLst/>
                  <a:gdLst>
                    <a:gd name="txL" fmla="*/ 0 w 11"/>
                    <a:gd name="txT" fmla="*/ 0 h 777"/>
                    <a:gd name="txR" fmla="*/ 11 w 11"/>
                    <a:gd name="txB" fmla="*/ 777 h 777"/>
                  </a:gdLst>
                  <a:ahLst/>
                  <a:cxnLst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777"/>
                    </a:cxn>
                    <a:cxn ang="0">
                      <a:pos x="3" y="775"/>
                    </a:cxn>
                    <a:cxn ang="0">
                      <a:pos x="11" y="77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7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777"/>
                      </a:lnTo>
                      <a:lnTo>
                        <a:pt x="3" y="775"/>
                      </a:lnTo>
                      <a:lnTo>
                        <a:pt x="11" y="77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3" name="Freeform 243"/>
                <p:cNvSpPr/>
                <p:nvPr/>
              </p:nvSpPr>
              <p:spPr>
                <a:xfrm>
                  <a:off x="1540" y="-3465"/>
                  <a:ext cx="11" cy="782"/>
                </a:xfrm>
                <a:custGeom>
                  <a:avLst/>
                  <a:gdLst>
                    <a:gd name="txL" fmla="*/ 0 w 11"/>
                    <a:gd name="txT" fmla="*/ 0 h 782"/>
                    <a:gd name="txR" fmla="*/ 11 w 11"/>
                    <a:gd name="txB" fmla="*/ 782 h 782"/>
                  </a:gdLst>
                  <a:ahLst/>
                  <a:cxnLst>
                    <a:cxn ang="0">
                      <a:pos x="11" y="0"/>
                    </a:cxn>
                    <a:cxn ang="0">
                      <a:pos x="0" y="8"/>
                    </a:cxn>
                    <a:cxn ang="0">
                      <a:pos x="0" y="775"/>
                    </a:cxn>
                    <a:cxn ang="0">
                      <a:pos x="8" y="780"/>
                    </a:cxn>
                    <a:cxn ang="0">
                      <a:pos x="11" y="78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2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775"/>
                      </a:lnTo>
                      <a:lnTo>
                        <a:pt x="8" y="780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4" name="Freeform 244"/>
                <p:cNvSpPr/>
                <p:nvPr/>
              </p:nvSpPr>
              <p:spPr>
                <a:xfrm>
                  <a:off x="1527" y="-3464"/>
                  <a:ext cx="13" cy="774"/>
                </a:xfrm>
                <a:custGeom>
                  <a:avLst/>
                  <a:gdLst>
                    <a:gd name="txL" fmla="*/ 0 w 13"/>
                    <a:gd name="txT" fmla="*/ 0 h 774"/>
                    <a:gd name="txR" fmla="*/ 13 w 13"/>
                    <a:gd name="txB" fmla="*/ 774 h 774"/>
                  </a:gdLst>
                  <a:ahLst/>
                  <a:cxnLst>
                    <a:cxn ang="0">
                      <a:pos x="13" y="7"/>
                    </a:cxn>
                    <a:cxn ang="0">
                      <a:pos x="11" y="8"/>
                    </a:cxn>
                    <a:cxn ang="0">
                      <a:pos x="1" y="4"/>
                    </a:cxn>
                    <a:cxn ang="0">
                      <a:pos x="0" y="0"/>
                    </a:cxn>
                    <a:cxn ang="0">
                      <a:pos x="0" y="771"/>
                    </a:cxn>
                    <a:cxn ang="0">
                      <a:pos x="3" y="771"/>
                    </a:cxn>
                    <a:cxn ang="0">
                      <a:pos x="4" y="771"/>
                    </a:cxn>
                    <a:cxn ang="0">
                      <a:pos x="6" y="772"/>
                    </a:cxn>
                    <a:cxn ang="0">
                      <a:pos x="13" y="774"/>
                    </a:cxn>
                    <a:cxn ang="0">
                      <a:pos x="13" y="7"/>
                    </a:cxn>
                  </a:cxnLst>
                  <a:rect l="txL" t="txT" r="txR" b="txB"/>
                  <a:pathLst>
                    <a:path w="13" h="774">
                      <a:moveTo>
                        <a:pt x="13" y="7"/>
                      </a:moveTo>
                      <a:lnTo>
                        <a:pt x="11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4" y="771"/>
                      </a:lnTo>
                      <a:lnTo>
                        <a:pt x="6" y="772"/>
                      </a:lnTo>
                      <a:lnTo>
                        <a:pt x="13" y="774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5" name="Freeform 245"/>
                <p:cNvSpPr/>
                <p:nvPr/>
              </p:nvSpPr>
              <p:spPr>
                <a:xfrm>
                  <a:off x="1505" y="-3564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35"/>
                    </a:cxn>
                    <a:cxn ang="0">
                      <a:pos x="1" y="34"/>
                    </a:cxn>
                    <a:cxn ang="0">
                      <a:pos x="11" y="2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6" name="Freeform 246"/>
                <p:cNvSpPr/>
                <p:nvPr/>
              </p:nvSpPr>
              <p:spPr>
                <a:xfrm>
                  <a:off x="1516" y="-3565"/>
                  <a:ext cx="11" cy="30"/>
                </a:xfrm>
                <a:custGeom>
                  <a:avLst/>
                  <a:gdLst>
                    <a:gd name="txL" fmla="*/ 0 w 11"/>
                    <a:gd name="txT" fmla="*/ 0 h 30"/>
                    <a:gd name="txR" fmla="*/ 11 w 11"/>
                    <a:gd name="txB" fmla="*/ 30 h 30"/>
                  </a:gdLst>
                  <a:ahLst/>
                  <a:cxnLst>
                    <a:cxn ang="0">
                      <a:pos x="0" y="30"/>
                    </a:cxn>
                    <a:cxn ang="0">
                      <a:pos x="10" y="29"/>
                    </a:cxn>
                    <a:cxn ang="0">
                      <a:pos x="11" y="29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30"/>
                    </a:cxn>
                  </a:cxnLst>
                  <a:rect l="txL" t="txT" r="txR" b="txB"/>
                  <a:pathLst>
                    <a:path w="11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EDED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7" name="Freeform 247"/>
                <p:cNvSpPr/>
                <p:nvPr/>
              </p:nvSpPr>
              <p:spPr>
                <a:xfrm>
                  <a:off x="1527" y="-3570"/>
                  <a:ext cx="13" cy="36"/>
                </a:xfrm>
                <a:custGeom>
                  <a:avLst/>
                  <a:gdLst>
                    <a:gd name="txL" fmla="*/ 0 w 13"/>
                    <a:gd name="txT" fmla="*/ 0 h 36"/>
                    <a:gd name="txR" fmla="*/ 13 w 13"/>
                    <a:gd name="txB" fmla="*/ 36 h 36"/>
                  </a:gdLst>
                  <a:ahLst/>
                  <a:cxnLst>
                    <a:cxn ang="0">
                      <a:pos x="0" y="5"/>
                    </a:cxn>
                    <a:cxn ang="0">
                      <a:pos x="0" y="34"/>
                    </a:cxn>
                    <a:cxn ang="0">
                      <a:pos x="6" y="34"/>
                    </a:cxn>
                    <a:cxn ang="0">
                      <a:pos x="13" y="36"/>
                    </a:cxn>
                    <a:cxn ang="0">
                      <a:pos x="13" y="0"/>
                    </a:cxn>
                    <a:cxn ang="0">
                      <a:pos x="6" y="3"/>
                    </a:cxn>
                    <a:cxn ang="0">
                      <a:pos x="0" y="5"/>
                    </a:cxn>
                  </a:cxnLst>
                  <a:rect l="txL" t="txT" r="txR" b="txB"/>
                  <a:pathLst>
                    <a:path w="13" h="36">
                      <a:moveTo>
                        <a:pt x="0" y="5"/>
                      </a:move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8" name="Freeform 248"/>
                <p:cNvSpPr/>
                <p:nvPr/>
              </p:nvSpPr>
              <p:spPr>
                <a:xfrm>
                  <a:off x="1540" y="-3582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0"/>
                    </a:cxn>
                    <a:cxn ang="0">
                      <a:pos x="5" y="10"/>
                    </a:cxn>
                    <a:cxn ang="0">
                      <a:pos x="0" y="12"/>
                    </a:cxn>
                    <a:cxn ang="0">
                      <a:pos x="0" y="48"/>
                    </a:cxn>
                    <a:cxn ang="0">
                      <a:pos x="5" y="51"/>
                    </a:cxn>
                    <a:cxn ang="0">
                      <a:pos x="11" y="5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5" y="51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49" name="Freeform 249"/>
                <p:cNvSpPr/>
                <p:nvPr/>
              </p:nvSpPr>
              <p:spPr>
                <a:xfrm>
                  <a:off x="1527" y="-3522"/>
                  <a:ext cx="13" cy="51"/>
                </a:xfrm>
                <a:custGeom>
                  <a:avLst/>
                  <a:gdLst>
                    <a:gd name="txL" fmla="*/ 0 w 13"/>
                    <a:gd name="txT" fmla="*/ 0 h 51"/>
                    <a:gd name="txR" fmla="*/ 13 w 13"/>
                    <a:gd name="txB" fmla="*/ 51 h 51"/>
                  </a:gdLst>
                  <a:ahLst/>
                  <a:cxnLst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" y="48"/>
                    </a:cxn>
                    <a:cxn ang="0">
                      <a:pos x="9" y="46"/>
                    </a:cxn>
                    <a:cxn ang="0">
                      <a:pos x="13" y="46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1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9" y="46"/>
                      </a:lnTo>
                      <a:lnTo>
                        <a:pt x="13" y="46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0" name="Freeform 250"/>
                <p:cNvSpPr/>
                <p:nvPr/>
              </p:nvSpPr>
              <p:spPr>
                <a:xfrm>
                  <a:off x="1516" y="-3522"/>
                  <a:ext cx="11" cy="829"/>
                </a:xfrm>
                <a:custGeom>
                  <a:avLst/>
                  <a:gdLst>
                    <a:gd name="txL" fmla="*/ 0 w 11"/>
                    <a:gd name="txT" fmla="*/ 0 h 829"/>
                    <a:gd name="txR" fmla="*/ 11 w 11"/>
                    <a:gd name="txB" fmla="*/ 829 h 829"/>
                  </a:gdLst>
                  <a:ahLst/>
                  <a:cxnLst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1"/>
                    </a:cxn>
                    <a:cxn ang="0">
                      <a:pos x="0" y="826"/>
                    </a:cxn>
                    <a:cxn ang="0">
                      <a:pos x="11" y="829"/>
                    </a:cxn>
                    <a:cxn ang="0">
                      <a:pos x="11" y="58"/>
                    </a:cxn>
                    <a:cxn ang="0">
                      <a:pos x="10" y="56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9">
                      <a:moveTo>
                        <a:pt x="11" y="0"/>
                      </a:move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0" y="826"/>
                      </a:lnTo>
                      <a:lnTo>
                        <a:pt x="11" y="829"/>
                      </a:lnTo>
                      <a:lnTo>
                        <a:pt x="11" y="58"/>
                      </a:lnTo>
                      <a:lnTo>
                        <a:pt x="10" y="5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1" name="Freeform 251"/>
                <p:cNvSpPr/>
                <p:nvPr/>
              </p:nvSpPr>
              <p:spPr>
                <a:xfrm>
                  <a:off x="1505" y="-3521"/>
                  <a:ext cx="11" cy="825"/>
                </a:xfrm>
                <a:custGeom>
                  <a:avLst/>
                  <a:gdLst>
                    <a:gd name="txL" fmla="*/ 0 w 11"/>
                    <a:gd name="txT" fmla="*/ 0 h 825"/>
                    <a:gd name="txR" fmla="*/ 11 w 11"/>
                    <a:gd name="txB" fmla="*/ 825 h 825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825"/>
                    </a:cxn>
                    <a:cxn ang="0">
                      <a:pos x="11" y="82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5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825"/>
                      </a:lnTo>
                      <a:lnTo>
                        <a:pt x="11" y="82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2" name="Freeform 252"/>
                <p:cNvSpPr/>
                <p:nvPr/>
              </p:nvSpPr>
              <p:spPr>
                <a:xfrm>
                  <a:off x="1540" y="-3521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5"/>
                    </a:cxn>
                    <a:cxn ang="0">
                      <a:pos x="2" y="46"/>
                    </a:cxn>
                    <a:cxn ang="0">
                      <a:pos x="7" y="49"/>
                    </a:cxn>
                    <a:cxn ang="0">
                      <a:pos x="11" y="45"/>
                    </a:cxn>
                    <a:cxn ang="0">
                      <a:pos x="11" y="11"/>
                    </a:cxn>
                    <a:cxn ang="0">
                      <a:pos x="10" y="7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5"/>
                    </a:cxn>
                  </a:cxnLst>
                  <a:rect l="txL" t="txT" r="txR" b="txB"/>
                  <a:pathLst>
                    <a:path w="11" h="49"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11" y="11"/>
                      </a:lnTo>
                      <a:lnTo>
                        <a:pt x="10" y="7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3" name="Freeform 253"/>
                <p:cNvSpPr/>
                <p:nvPr/>
              </p:nvSpPr>
              <p:spPr>
                <a:xfrm>
                  <a:off x="1551" y="-3489"/>
                  <a:ext cx="11" cy="817"/>
                </a:xfrm>
                <a:custGeom>
                  <a:avLst/>
                  <a:gdLst>
                    <a:gd name="txL" fmla="*/ 0 w 11"/>
                    <a:gd name="txT" fmla="*/ 0 h 817"/>
                    <a:gd name="txR" fmla="*/ 11 w 11"/>
                    <a:gd name="txB" fmla="*/ 817 h 817"/>
                  </a:gdLst>
                  <a:ahLst/>
                  <a:cxnLst>
                    <a:cxn ang="0">
                      <a:pos x="11" y="0"/>
                    </a:cxn>
                    <a:cxn ang="0">
                      <a:pos x="5" y="22"/>
                    </a:cxn>
                    <a:cxn ang="0">
                      <a:pos x="0" y="24"/>
                    </a:cxn>
                    <a:cxn ang="0">
                      <a:pos x="0" y="806"/>
                    </a:cxn>
                    <a:cxn ang="0">
                      <a:pos x="6" y="811"/>
                    </a:cxn>
                    <a:cxn ang="0">
                      <a:pos x="11" y="81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7">
                      <a:moveTo>
                        <a:pt x="11" y="0"/>
                      </a:moveTo>
                      <a:lnTo>
                        <a:pt x="5" y="22"/>
                      </a:lnTo>
                      <a:lnTo>
                        <a:pt x="0" y="24"/>
                      </a:lnTo>
                      <a:lnTo>
                        <a:pt x="0" y="806"/>
                      </a:lnTo>
                      <a:lnTo>
                        <a:pt x="6" y="811"/>
                      </a:lnTo>
                      <a:lnTo>
                        <a:pt x="11" y="8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4" name="Freeform 254"/>
                <p:cNvSpPr/>
                <p:nvPr/>
              </p:nvSpPr>
              <p:spPr>
                <a:xfrm>
                  <a:off x="1551" y="-3510"/>
                  <a:ext cx="8" cy="34"/>
                </a:xfrm>
                <a:custGeom>
                  <a:avLst/>
                  <a:gdLst>
                    <a:gd name="txL" fmla="*/ 0 w 8"/>
                    <a:gd name="txT" fmla="*/ 0 h 34"/>
                    <a:gd name="txR" fmla="*/ 8 w 8"/>
                    <a:gd name="txB" fmla="*/ 34 h 34"/>
                  </a:gdLst>
                  <a:ahLst/>
                  <a:cxnLst>
                    <a:cxn ang="0">
                      <a:pos x="0" y="34"/>
                    </a:cxn>
                    <a:cxn ang="0">
                      <a:pos x="4" y="31"/>
                    </a:cxn>
                    <a:cxn ang="0">
                      <a:pos x="8" y="19"/>
                    </a:cxn>
                    <a:cxn ang="0">
                      <a:pos x="0" y="0"/>
                    </a:cxn>
                    <a:cxn ang="0">
                      <a:pos x="0" y="34"/>
                    </a:cxn>
                  </a:cxnLst>
                  <a:rect l="txL" t="txT" r="txR" b="txB"/>
                  <a:pathLst>
                    <a:path w="8" h="34">
                      <a:moveTo>
                        <a:pt x="0" y="34"/>
                      </a:moveTo>
                      <a:lnTo>
                        <a:pt x="4" y="31"/>
                      </a:lnTo>
                      <a:lnTo>
                        <a:pt x="8" y="19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5" name="Freeform 255"/>
                <p:cNvSpPr/>
                <p:nvPr/>
              </p:nvSpPr>
              <p:spPr>
                <a:xfrm>
                  <a:off x="1551" y="-3601"/>
                  <a:ext cx="11" cy="95"/>
                </a:xfrm>
                <a:custGeom>
                  <a:avLst/>
                  <a:gdLst>
                    <a:gd name="txL" fmla="*/ 0 w 11"/>
                    <a:gd name="txT" fmla="*/ 0 h 95"/>
                    <a:gd name="txR" fmla="*/ 11 w 11"/>
                    <a:gd name="txB" fmla="*/ 95 h 95"/>
                  </a:gdLst>
                  <a:ahLst/>
                  <a:cxnLst>
                    <a:cxn ang="0">
                      <a:pos x="0" y="76"/>
                    </a:cxn>
                    <a:cxn ang="0">
                      <a:pos x="2" y="79"/>
                    </a:cxn>
                    <a:cxn ang="0">
                      <a:pos x="6" y="84"/>
                    </a:cxn>
                    <a:cxn ang="0">
                      <a:pos x="11" y="95"/>
                    </a:cxn>
                    <a:cxn ang="0">
                      <a:pos x="11" y="0"/>
                    </a:cxn>
                    <a:cxn ang="0">
                      <a:pos x="0" y="19"/>
                    </a:cxn>
                    <a:cxn ang="0">
                      <a:pos x="0" y="76"/>
                    </a:cxn>
                  </a:cxnLst>
                  <a:rect l="txL" t="txT" r="txR" b="txB"/>
                  <a:pathLst>
                    <a:path w="11" h="95">
                      <a:moveTo>
                        <a:pt x="0" y="76"/>
                      </a:moveTo>
                      <a:lnTo>
                        <a:pt x="2" y="79"/>
                      </a:lnTo>
                      <a:lnTo>
                        <a:pt x="6" y="84"/>
                      </a:lnTo>
                      <a:lnTo>
                        <a:pt x="11" y="95"/>
                      </a:lnTo>
                      <a:lnTo>
                        <a:pt x="11" y="0"/>
                      </a:lnTo>
                      <a:lnTo>
                        <a:pt x="0" y="1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6" name="Freeform 256"/>
                <p:cNvSpPr/>
                <p:nvPr/>
              </p:nvSpPr>
              <p:spPr>
                <a:xfrm>
                  <a:off x="1436" y="-3467"/>
                  <a:ext cx="11" cy="796"/>
                </a:xfrm>
                <a:custGeom>
                  <a:avLst/>
                  <a:gdLst>
                    <a:gd name="txL" fmla="*/ 0 w 11"/>
                    <a:gd name="txT" fmla="*/ 0 h 796"/>
                    <a:gd name="txR" fmla="*/ 11 w 11"/>
                    <a:gd name="txB" fmla="*/ 796 h 796"/>
                  </a:gdLst>
                  <a:ahLst/>
                  <a:cxnLst>
                    <a:cxn ang="0">
                      <a:pos x="11" y="7"/>
                    </a:cxn>
                    <a:cxn ang="0">
                      <a:pos x="7" y="5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796"/>
                    </a:cxn>
                    <a:cxn ang="0">
                      <a:pos x="11" y="784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796">
                      <a:moveTo>
                        <a:pt x="11" y="7"/>
                      </a:move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796"/>
                      </a:lnTo>
                      <a:lnTo>
                        <a:pt x="11" y="78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7" name="Freeform 257"/>
                <p:cNvSpPr/>
                <p:nvPr/>
              </p:nvSpPr>
              <p:spPr>
                <a:xfrm>
                  <a:off x="1447" y="-2572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46"/>
                    </a:cxn>
                    <a:cxn ang="0">
                      <a:pos x="8" y="50"/>
                    </a:cxn>
                    <a:cxn ang="0">
                      <a:pos x="11" y="4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50"/>
                      </a:lnTo>
                      <a:lnTo>
                        <a:pt x="11" y="4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8" name="Freeform 258"/>
                <p:cNvSpPr/>
                <p:nvPr/>
              </p:nvSpPr>
              <p:spPr>
                <a:xfrm>
                  <a:off x="1447" y="-2626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44"/>
                    </a:cxn>
                    <a:cxn ang="0">
                      <a:pos x="11" y="39"/>
                    </a:cxn>
                    <a:cxn ang="0">
                      <a:pos x="11" y="6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txL" t="txT" r="txR" b="txB"/>
                  <a:pathLst>
                    <a:path w="11" h="44">
                      <a:moveTo>
                        <a:pt x="0" y="44"/>
                      </a:moveTo>
                      <a:lnTo>
                        <a:pt x="11" y="39"/>
                      </a:lnTo>
                      <a:lnTo>
                        <a:pt x="11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59" name="Freeform 259"/>
                <p:cNvSpPr/>
                <p:nvPr/>
              </p:nvSpPr>
              <p:spPr>
                <a:xfrm>
                  <a:off x="1436" y="-2638"/>
                  <a:ext cx="11" cy="68"/>
                </a:xfrm>
                <a:custGeom>
                  <a:avLst/>
                  <a:gdLst>
                    <a:gd name="txL" fmla="*/ 0 w 11"/>
                    <a:gd name="txT" fmla="*/ 0 h 68"/>
                    <a:gd name="txR" fmla="*/ 11 w 11"/>
                    <a:gd name="txB" fmla="*/ 68 h 68"/>
                  </a:gdLst>
                  <a:ahLst/>
                  <a:cxnLst>
                    <a:cxn ang="0">
                      <a:pos x="6" y="61"/>
                    </a:cxn>
                    <a:cxn ang="0">
                      <a:pos x="11" y="56"/>
                    </a:cxn>
                    <a:cxn ang="0">
                      <a:pos x="11" y="12"/>
                    </a:cxn>
                    <a:cxn ang="0">
                      <a:pos x="0" y="0"/>
                    </a:cxn>
                    <a:cxn ang="0">
                      <a:pos x="0" y="68"/>
                    </a:cxn>
                    <a:cxn ang="0">
                      <a:pos x="6" y="61"/>
                    </a:cxn>
                  </a:cxnLst>
                  <a:rect l="txL" t="txT" r="txR" b="txB"/>
                  <a:pathLst>
                    <a:path w="11" h="68">
                      <a:moveTo>
                        <a:pt x="6" y="61"/>
                      </a:moveTo>
                      <a:lnTo>
                        <a:pt x="11" y="56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0" name="Freeform 260"/>
                <p:cNvSpPr/>
                <p:nvPr/>
              </p:nvSpPr>
              <p:spPr>
                <a:xfrm>
                  <a:off x="1437" y="-2568"/>
                  <a:ext cx="10" cy="42"/>
                </a:xfrm>
                <a:custGeom>
                  <a:avLst/>
                  <a:gdLst>
                    <a:gd name="txL" fmla="*/ 0 w 10"/>
                    <a:gd name="txT" fmla="*/ 0 h 42"/>
                    <a:gd name="txR" fmla="*/ 10 w 10"/>
                    <a:gd name="txB" fmla="*/ 42 h 42"/>
                  </a:gdLst>
                  <a:ahLst/>
                  <a:cxnLst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1" y="11"/>
                    </a:cxn>
                    <a:cxn ang="0">
                      <a:pos x="0" y="22"/>
                    </a:cxn>
                    <a:cxn ang="0">
                      <a:pos x="5" y="40"/>
                    </a:cxn>
                    <a:cxn ang="0">
                      <a:pos x="10" y="42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42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5" y="40"/>
                      </a:lnTo>
                      <a:lnTo>
                        <a:pt x="10" y="4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1" name="Freeform 261"/>
                <p:cNvSpPr/>
                <p:nvPr/>
              </p:nvSpPr>
              <p:spPr>
                <a:xfrm>
                  <a:off x="1458" y="-2620"/>
                  <a:ext cx="13" cy="35"/>
                </a:xfrm>
                <a:custGeom>
                  <a:avLst/>
                  <a:gdLst>
                    <a:gd name="txL" fmla="*/ 0 w 13"/>
                    <a:gd name="txT" fmla="*/ 0 h 35"/>
                    <a:gd name="txR" fmla="*/ 13 w 13"/>
                    <a:gd name="txB" fmla="*/ 35 h 35"/>
                  </a:gdLst>
                  <a:ahLst/>
                  <a:cxnLst>
                    <a:cxn ang="0">
                      <a:pos x="7" y="33"/>
                    </a:cxn>
                    <a:cxn ang="0">
                      <a:pos x="13" y="35"/>
                    </a:cxn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33"/>
                    </a:cxn>
                  </a:cxnLst>
                  <a:rect l="txL" t="txT" r="txR" b="txB"/>
                  <a:pathLst>
                    <a:path w="13" h="35">
                      <a:moveTo>
                        <a:pt x="7" y="33"/>
                      </a:moveTo>
                      <a:lnTo>
                        <a:pt x="13" y="35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2" name="Freeform 262"/>
                <p:cNvSpPr/>
                <p:nvPr/>
              </p:nvSpPr>
              <p:spPr>
                <a:xfrm>
                  <a:off x="1471" y="-2616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31"/>
                    </a:cxn>
                    <a:cxn ang="0">
                      <a:pos x="10" y="34"/>
                    </a:cxn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0" h="34">
                      <a:moveTo>
                        <a:pt x="0" y="31"/>
                      </a:moveTo>
                      <a:lnTo>
                        <a:pt x="10" y="34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3" name="Freeform 263"/>
                <p:cNvSpPr/>
                <p:nvPr/>
              </p:nvSpPr>
              <p:spPr>
                <a:xfrm>
                  <a:off x="1481" y="-2613"/>
                  <a:ext cx="12" cy="40"/>
                </a:xfrm>
                <a:custGeom>
                  <a:avLst/>
                  <a:gdLst>
                    <a:gd name="txL" fmla="*/ 0 w 12"/>
                    <a:gd name="txT" fmla="*/ 0 h 40"/>
                    <a:gd name="txR" fmla="*/ 12 w 12"/>
                    <a:gd name="txB" fmla="*/ 40 h 40"/>
                  </a:gdLst>
                  <a:ahLst/>
                  <a:cxnLst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12" y="40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12" h="40">
                      <a:moveTo>
                        <a:pt x="0" y="31"/>
                      </a:moveTo>
                      <a:lnTo>
                        <a:pt x="1" y="32"/>
                      </a:lnTo>
                      <a:lnTo>
                        <a:pt x="12" y="40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4" name="Freeform 264"/>
                <p:cNvSpPr/>
                <p:nvPr/>
              </p:nvSpPr>
              <p:spPr>
                <a:xfrm>
                  <a:off x="1458" y="-2572"/>
                  <a:ext cx="13" cy="49"/>
                </a:xfrm>
                <a:custGeom>
                  <a:avLst/>
                  <a:gdLst>
                    <a:gd name="txL" fmla="*/ 0 w 13"/>
                    <a:gd name="txT" fmla="*/ 0 h 49"/>
                    <a:gd name="txR" fmla="*/ 13 w 13"/>
                    <a:gd name="txB" fmla="*/ 49 h 49"/>
                  </a:gdLst>
                  <a:ahLst/>
                  <a:cxnLst>
                    <a:cxn ang="0">
                      <a:pos x="13" y="1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49"/>
                    </a:cxn>
                    <a:cxn ang="0">
                      <a:pos x="12" y="45"/>
                    </a:cxn>
                    <a:cxn ang="0">
                      <a:pos x="13" y="45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49">
                      <a:moveTo>
                        <a:pt x="13" y="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5" name="Freeform 265"/>
                <p:cNvSpPr/>
                <p:nvPr/>
              </p:nvSpPr>
              <p:spPr>
                <a:xfrm>
                  <a:off x="1471" y="-2571"/>
                  <a:ext cx="10" cy="814"/>
                </a:xfrm>
                <a:custGeom>
                  <a:avLst/>
                  <a:gdLst>
                    <a:gd name="txL" fmla="*/ 0 w 10"/>
                    <a:gd name="txT" fmla="*/ 0 h 814"/>
                    <a:gd name="txR" fmla="*/ 10 w 10"/>
                    <a:gd name="txB" fmla="*/ 814 h 814"/>
                  </a:gdLst>
                  <a:ahLst/>
                  <a:cxnLst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4" y="45"/>
                    </a:cxn>
                    <a:cxn ang="0">
                      <a:pos x="5" y="51"/>
                    </a:cxn>
                    <a:cxn ang="0">
                      <a:pos x="2" y="60"/>
                    </a:cxn>
                    <a:cxn ang="0">
                      <a:pos x="0" y="60"/>
                    </a:cxn>
                    <a:cxn ang="0">
                      <a:pos x="0" y="814"/>
                    </a:cxn>
                    <a:cxn ang="0">
                      <a:pos x="10" y="814"/>
                    </a:cxn>
                    <a:cxn ang="0">
                      <a:pos x="10" y="3"/>
                    </a:cxn>
                  </a:cxnLst>
                  <a:rect l="txL" t="txT" r="txR" b="txB"/>
                  <a:pathLst>
                    <a:path w="10" h="814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4" y="45"/>
                      </a:lnTo>
                      <a:lnTo>
                        <a:pt x="5" y="51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814"/>
                      </a:lnTo>
                      <a:lnTo>
                        <a:pt x="10" y="814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6" name="Freeform 266"/>
                <p:cNvSpPr/>
                <p:nvPr/>
              </p:nvSpPr>
              <p:spPr>
                <a:xfrm>
                  <a:off x="1493" y="-2612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0" y="39"/>
                    </a:cxn>
                    <a:cxn ang="0">
                      <a:pos x="8" y="45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2" h="50">
                      <a:moveTo>
                        <a:pt x="0" y="39"/>
                      </a:moveTo>
                      <a:lnTo>
                        <a:pt x="8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7" name="Freeform 267"/>
                <p:cNvSpPr/>
                <p:nvPr/>
              </p:nvSpPr>
              <p:spPr>
                <a:xfrm>
                  <a:off x="1481" y="-2568"/>
                  <a:ext cx="12" cy="811"/>
                </a:xfrm>
                <a:custGeom>
                  <a:avLst/>
                  <a:gdLst>
                    <a:gd name="txL" fmla="*/ 0 w 12"/>
                    <a:gd name="txT" fmla="*/ 0 h 811"/>
                    <a:gd name="txR" fmla="*/ 12 w 12"/>
                    <a:gd name="txB" fmla="*/ 811 h 811"/>
                  </a:gdLst>
                  <a:ahLst/>
                  <a:cxnLst>
                    <a:cxn ang="0">
                      <a:pos x="7" y="2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4" y="811"/>
                    </a:cxn>
                    <a:cxn ang="0">
                      <a:pos x="12" y="811"/>
                    </a:cxn>
                    <a:cxn ang="0">
                      <a:pos x="12" y="7"/>
                    </a:cxn>
                    <a:cxn ang="0">
                      <a:pos x="7" y="2"/>
                    </a:cxn>
                  </a:cxnLst>
                  <a:rect l="txL" t="txT" r="txR" b="txB"/>
                  <a:pathLst>
                    <a:path w="12" h="811">
                      <a:moveTo>
                        <a:pt x="7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4" y="811"/>
                      </a:lnTo>
                      <a:lnTo>
                        <a:pt x="12" y="811"/>
                      </a:lnTo>
                      <a:lnTo>
                        <a:pt x="12" y="7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8" name="Freeform 268"/>
                <p:cNvSpPr/>
                <p:nvPr/>
              </p:nvSpPr>
              <p:spPr>
                <a:xfrm>
                  <a:off x="1551" y="-2637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0" y="11"/>
                    </a:cxn>
                    <a:cxn ang="0">
                      <a:pos x="0" y="52"/>
                    </a:cxn>
                    <a:cxn ang="0">
                      <a:pos x="11" y="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4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0" y="11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69" name="Freeform 269"/>
                <p:cNvSpPr/>
                <p:nvPr/>
              </p:nvSpPr>
              <p:spPr>
                <a:xfrm>
                  <a:off x="1540" y="-2626"/>
                  <a:ext cx="11" cy="41"/>
                </a:xfrm>
                <a:custGeom>
                  <a:avLst/>
                  <a:gdLst>
                    <a:gd name="txL" fmla="*/ 0 w 11"/>
                    <a:gd name="txT" fmla="*/ 0 h 41"/>
                    <a:gd name="txR" fmla="*/ 11 w 11"/>
                    <a:gd name="txB" fmla="*/ 41 h 41"/>
                  </a:gdLst>
                  <a:ahLst/>
                  <a:cxnLst>
                    <a:cxn ang="0">
                      <a:pos x="11" y="0"/>
                    </a:cxn>
                    <a:cxn ang="0">
                      <a:pos x="8" y="3"/>
                    </a:cxn>
                    <a:cxn ang="0">
                      <a:pos x="0" y="8"/>
                    </a:cxn>
                    <a:cxn ang="0">
                      <a:pos x="0" y="39"/>
                    </a:cxn>
                    <a:cxn ang="0">
                      <a:pos x="11" y="4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1">
                      <a:moveTo>
                        <a:pt x="11" y="0"/>
                      </a:moveTo>
                      <a:lnTo>
                        <a:pt x="8" y="3"/>
                      </a:lnTo>
                      <a:lnTo>
                        <a:pt x="0" y="8"/>
                      </a:lnTo>
                      <a:lnTo>
                        <a:pt x="0" y="39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0" name="Freeform 270"/>
                <p:cNvSpPr/>
                <p:nvPr/>
              </p:nvSpPr>
              <p:spPr>
                <a:xfrm>
                  <a:off x="1527" y="-2618"/>
                  <a:ext cx="13" cy="90"/>
                </a:xfrm>
                <a:custGeom>
                  <a:avLst/>
                  <a:gdLst>
                    <a:gd name="txL" fmla="*/ 0 w 13"/>
                    <a:gd name="txT" fmla="*/ 0 h 90"/>
                    <a:gd name="txR" fmla="*/ 13 w 13"/>
                    <a:gd name="txB" fmla="*/ 90 h 90"/>
                  </a:gdLst>
                  <a:ahLst/>
                  <a:cxnLst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80"/>
                    </a:cxn>
                    <a:cxn ang="0">
                      <a:pos x="9" y="87"/>
                    </a:cxn>
                    <a:cxn ang="0">
                      <a:pos x="13" y="90"/>
                    </a:cxn>
                    <a:cxn ang="0">
                      <a:pos x="13" y="38"/>
                    </a:cxn>
                    <a:cxn ang="0">
                      <a:pos x="6" y="36"/>
                    </a:cxn>
                    <a:cxn ang="0">
                      <a:pos x="6" y="30"/>
                    </a:cxn>
                    <a:cxn ang="0">
                      <a:pos x="13" y="31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90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0"/>
                      </a:lnTo>
                      <a:lnTo>
                        <a:pt x="9" y="87"/>
                      </a:lnTo>
                      <a:lnTo>
                        <a:pt x="13" y="90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13" y="3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1" name="Freeform 271"/>
                <p:cNvSpPr/>
                <p:nvPr/>
              </p:nvSpPr>
              <p:spPr>
                <a:xfrm>
                  <a:off x="1516" y="-2615"/>
                  <a:ext cx="11" cy="77"/>
                </a:xfrm>
                <a:custGeom>
                  <a:avLst/>
                  <a:gdLst>
                    <a:gd name="txL" fmla="*/ 0 w 11"/>
                    <a:gd name="txT" fmla="*/ 0 h 77"/>
                    <a:gd name="txR" fmla="*/ 11 w 11"/>
                    <a:gd name="txB" fmla="*/ 77 h 77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63"/>
                    </a:cxn>
                    <a:cxn ang="0">
                      <a:pos x="11" y="7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7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3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2" name="Freeform 272"/>
                <p:cNvSpPr/>
                <p:nvPr/>
              </p:nvSpPr>
              <p:spPr>
                <a:xfrm>
                  <a:off x="1505" y="-2613"/>
                  <a:ext cx="11" cy="61"/>
                </a:xfrm>
                <a:custGeom>
                  <a:avLst/>
                  <a:gdLst>
                    <a:gd name="txL" fmla="*/ 0 w 11"/>
                    <a:gd name="txT" fmla="*/ 0 h 61"/>
                    <a:gd name="txR" fmla="*/ 11 w 11"/>
                    <a:gd name="txB" fmla="*/ 61 h 61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1"/>
                    </a:cxn>
                    <a:cxn ang="0">
                      <a:pos x="11" y="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3" name="Freeform 273"/>
                <p:cNvSpPr/>
                <p:nvPr/>
              </p:nvSpPr>
              <p:spPr>
                <a:xfrm>
                  <a:off x="1516" y="-2541"/>
                  <a:ext cx="11" cy="790"/>
                </a:xfrm>
                <a:custGeom>
                  <a:avLst/>
                  <a:gdLst>
                    <a:gd name="txL" fmla="*/ 0 w 11"/>
                    <a:gd name="txT" fmla="*/ 0 h 790"/>
                    <a:gd name="txR" fmla="*/ 11 w 11"/>
                    <a:gd name="txB" fmla="*/ 790 h 790"/>
                  </a:gdLst>
                  <a:ahLst/>
                  <a:cxnLst>
                    <a:cxn ang="0">
                      <a:pos x="11" y="11"/>
                    </a:cxn>
                    <a:cxn ang="0">
                      <a:pos x="0" y="0"/>
                    </a:cxn>
                    <a:cxn ang="0">
                      <a:pos x="0" y="786"/>
                    </a:cxn>
                    <a:cxn ang="0">
                      <a:pos x="5" y="788"/>
                    </a:cxn>
                    <a:cxn ang="0">
                      <a:pos x="11" y="790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790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786"/>
                      </a:lnTo>
                      <a:lnTo>
                        <a:pt x="5" y="788"/>
                      </a:lnTo>
                      <a:lnTo>
                        <a:pt x="11" y="79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4" name="Freeform 274"/>
                <p:cNvSpPr/>
                <p:nvPr/>
              </p:nvSpPr>
              <p:spPr>
                <a:xfrm>
                  <a:off x="1505" y="-2550"/>
                  <a:ext cx="11" cy="795"/>
                </a:xfrm>
                <a:custGeom>
                  <a:avLst/>
                  <a:gdLst>
                    <a:gd name="txL" fmla="*/ 0 w 11"/>
                    <a:gd name="txT" fmla="*/ 0 h 795"/>
                    <a:gd name="txR" fmla="*/ 11 w 11"/>
                    <a:gd name="txB" fmla="*/ 795 h 795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794"/>
                    </a:cxn>
                    <a:cxn ang="0">
                      <a:pos x="5" y="794"/>
                    </a:cxn>
                    <a:cxn ang="0">
                      <a:pos x="7" y="794"/>
                    </a:cxn>
                    <a:cxn ang="0">
                      <a:pos x="8" y="794"/>
                    </a:cxn>
                    <a:cxn ang="0">
                      <a:pos x="11" y="795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795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lnTo>
                        <a:pt x="7" y="794"/>
                      </a:lnTo>
                      <a:lnTo>
                        <a:pt x="8" y="794"/>
                      </a:lnTo>
                      <a:lnTo>
                        <a:pt x="11" y="795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5" name="Freeform 275"/>
                <p:cNvSpPr/>
                <p:nvPr/>
              </p:nvSpPr>
              <p:spPr>
                <a:xfrm>
                  <a:off x="1540" y="-258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7"/>
                    </a:cxn>
                    <a:cxn ang="0">
                      <a:pos x="8" y="4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62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62">
                      <a:moveTo>
                        <a:pt x="11" y="7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6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6" name="Freeform 276"/>
                <p:cNvSpPr/>
                <p:nvPr/>
              </p:nvSpPr>
              <p:spPr>
                <a:xfrm>
                  <a:off x="1551" y="-2573"/>
                  <a:ext cx="4" cy="58"/>
                </a:xfrm>
                <a:custGeom>
                  <a:avLst/>
                  <a:gdLst>
                    <a:gd name="txL" fmla="*/ 0 w 4"/>
                    <a:gd name="txT" fmla="*/ 0 h 58"/>
                    <a:gd name="txR" fmla="*/ 4 w 4"/>
                    <a:gd name="txB" fmla="*/ 58 h 58"/>
                  </a:gdLst>
                  <a:ahLst/>
                  <a:cxnLst>
                    <a:cxn ang="0">
                      <a:pos x="4" y="8"/>
                    </a:cxn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4" y="58"/>
                    </a:cxn>
                    <a:cxn ang="0">
                      <a:pos x="4" y="8"/>
                    </a:cxn>
                  </a:cxnLst>
                  <a:rect l="txL" t="txT" r="txR" b="txB"/>
                  <a:pathLst>
                    <a:path w="4" h="57">
                      <a:moveTo>
                        <a:pt x="4" y="8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7" name="Freeform 277"/>
                <p:cNvSpPr/>
                <p:nvPr/>
              </p:nvSpPr>
              <p:spPr>
                <a:xfrm>
                  <a:off x="1493" y="-2561"/>
                  <a:ext cx="12" cy="805"/>
                </a:xfrm>
                <a:custGeom>
                  <a:avLst/>
                  <a:gdLst>
                    <a:gd name="txL" fmla="*/ 0 w 12"/>
                    <a:gd name="txT" fmla="*/ 0 h 805"/>
                    <a:gd name="txR" fmla="*/ 12 w 12"/>
                    <a:gd name="txB" fmla="*/ 805 h 805"/>
                  </a:gdLst>
                  <a:ahLst/>
                  <a:cxnLst>
                    <a:cxn ang="0">
                      <a:pos x="12" y="11"/>
                    </a:cxn>
                    <a:cxn ang="0">
                      <a:pos x="0" y="0"/>
                    </a:cxn>
                    <a:cxn ang="0">
                      <a:pos x="0" y="804"/>
                    </a:cxn>
                    <a:cxn ang="0">
                      <a:pos x="12" y="805"/>
                    </a:cxn>
                    <a:cxn ang="0">
                      <a:pos x="12" y="11"/>
                    </a:cxn>
                  </a:cxnLst>
                  <a:rect l="txL" t="txT" r="txR" b="txB"/>
                  <a:pathLst>
                    <a:path w="12" h="805">
                      <a:moveTo>
                        <a:pt x="12" y="11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12" y="805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8" name="Freeform 278"/>
                <p:cNvSpPr/>
                <p:nvPr/>
              </p:nvSpPr>
              <p:spPr>
                <a:xfrm>
                  <a:off x="1447" y="-2513"/>
                  <a:ext cx="11" cy="761"/>
                </a:xfrm>
                <a:custGeom>
                  <a:avLst/>
                  <a:gdLst>
                    <a:gd name="txL" fmla="*/ 0 w 11"/>
                    <a:gd name="txT" fmla="*/ 0 h 761"/>
                    <a:gd name="txR" fmla="*/ 11 w 11"/>
                    <a:gd name="txB" fmla="*/ 761 h 761"/>
                  </a:gdLst>
                  <a:ahLst/>
                  <a:cxnLst>
                    <a:cxn ang="0">
                      <a:pos x="11" y="3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761"/>
                    </a:cxn>
                    <a:cxn ang="0">
                      <a:pos x="11" y="758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761">
                      <a:moveTo>
                        <a:pt x="11" y="3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61"/>
                      </a:lnTo>
                      <a:lnTo>
                        <a:pt x="11" y="758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79" name="Freeform 279"/>
                <p:cNvSpPr/>
                <p:nvPr/>
              </p:nvSpPr>
              <p:spPr>
                <a:xfrm>
                  <a:off x="1436" y="-2528"/>
                  <a:ext cx="11" cy="783"/>
                </a:xfrm>
                <a:custGeom>
                  <a:avLst/>
                  <a:gdLst>
                    <a:gd name="txL" fmla="*/ 0 w 11"/>
                    <a:gd name="txT" fmla="*/ 0 h 783"/>
                    <a:gd name="txR" fmla="*/ 11 w 11"/>
                    <a:gd name="txB" fmla="*/ 783 h 783"/>
                  </a:gdLst>
                  <a:ahLst/>
                  <a:cxnLst>
                    <a:cxn ang="0">
                      <a:pos x="11" y="15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0" y="783"/>
                    </a:cxn>
                    <a:cxn ang="0">
                      <a:pos x="11" y="776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783">
                      <a:moveTo>
                        <a:pt x="11" y="15"/>
                      </a:move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783"/>
                      </a:lnTo>
                      <a:lnTo>
                        <a:pt x="11" y="776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0" name="Freeform 280"/>
                <p:cNvSpPr/>
                <p:nvPr/>
              </p:nvSpPr>
              <p:spPr>
                <a:xfrm>
                  <a:off x="1458" y="-2511"/>
                  <a:ext cx="13" cy="756"/>
                </a:xfrm>
                <a:custGeom>
                  <a:avLst/>
                  <a:gdLst>
                    <a:gd name="txL" fmla="*/ 0 w 13"/>
                    <a:gd name="txT" fmla="*/ 0 h 756"/>
                    <a:gd name="txR" fmla="*/ 13 w 13"/>
                    <a:gd name="txB" fmla="*/ 756 h 756"/>
                  </a:gdLst>
                  <a:ahLst/>
                  <a:cxnLst>
                    <a:cxn ang="0">
                      <a:pos x="13" y="0"/>
                    </a:cxn>
                    <a:cxn ang="0">
                      <a:pos x="8" y="3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756"/>
                    </a:cxn>
                    <a:cxn ang="0">
                      <a:pos x="13" y="75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56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756"/>
                      </a:lnTo>
                      <a:lnTo>
                        <a:pt x="13" y="75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1" name="Freeform 281"/>
                <p:cNvSpPr/>
                <p:nvPr/>
              </p:nvSpPr>
              <p:spPr>
                <a:xfrm>
                  <a:off x="1551" y="-2510"/>
                  <a:ext cx="11" cy="3648"/>
                </a:xfrm>
                <a:custGeom>
                  <a:avLst/>
                  <a:gdLst>
                    <a:gd name="txL" fmla="*/ 0 w 11"/>
                    <a:gd name="txT" fmla="*/ 0 h 3648"/>
                    <a:gd name="txR" fmla="*/ 11 w 11"/>
                    <a:gd name="txB" fmla="*/ 3648 h 3648"/>
                  </a:gdLst>
                  <a:ahLst/>
                  <a:cxnLst>
                    <a:cxn ang="0">
                      <a:pos x="11" y="4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0" y="782"/>
                    </a:cxn>
                    <a:cxn ang="0">
                      <a:pos x="2" y="788"/>
                    </a:cxn>
                    <a:cxn ang="0">
                      <a:pos x="4" y="795"/>
                    </a:cxn>
                    <a:cxn ang="0">
                      <a:pos x="2" y="801"/>
                    </a:cxn>
                    <a:cxn ang="0">
                      <a:pos x="0" y="808"/>
                    </a:cxn>
                    <a:cxn ang="0">
                      <a:pos x="0" y="869"/>
                    </a:cxn>
                    <a:cxn ang="0">
                      <a:pos x="1" y="869"/>
                    </a:cxn>
                    <a:cxn ang="0">
                      <a:pos x="1" y="931"/>
                    </a:cxn>
                    <a:cxn ang="0">
                      <a:pos x="0" y="931"/>
                    </a:cxn>
                    <a:cxn ang="0">
                      <a:pos x="0" y="1813"/>
                    </a:cxn>
                    <a:cxn ang="0">
                      <a:pos x="4" y="1822"/>
                    </a:cxn>
                    <a:cxn ang="0">
                      <a:pos x="6" y="1832"/>
                    </a:cxn>
                    <a:cxn ang="0">
                      <a:pos x="4" y="1839"/>
                    </a:cxn>
                    <a:cxn ang="0">
                      <a:pos x="1" y="1843"/>
                    </a:cxn>
                    <a:cxn ang="0">
                      <a:pos x="0" y="1848"/>
                    </a:cxn>
                    <a:cxn ang="0">
                      <a:pos x="0" y="2706"/>
                    </a:cxn>
                    <a:cxn ang="0">
                      <a:pos x="0" y="2707"/>
                    </a:cxn>
                    <a:cxn ang="0">
                      <a:pos x="1" y="2710"/>
                    </a:cxn>
                    <a:cxn ang="0">
                      <a:pos x="4" y="2715"/>
                    </a:cxn>
                    <a:cxn ang="0">
                      <a:pos x="6" y="2725"/>
                    </a:cxn>
                    <a:cxn ang="0">
                      <a:pos x="4" y="2732"/>
                    </a:cxn>
                    <a:cxn ang="0">
                      <a:pos x="0" y="2742"/>
                    </a:cxn>
                    <a:cxn ang="0">
                      <a:pos x="0" y="2798"/>
                    </a:cxn>
                    <a:cxn ang="0">
                      <a:pos x="5" y="2798"/>
                    </a:cxn>
                    <a:cxn ang="0">
                      <a:pos x="5" y="2860"/>
                    </a:cxn>
                    <a:cxn ang="0">
                      <a:pos x="0" y="2860"/>
                    </a:cxn>
                    <a:cxn ang="0">
                      <a:pos x="0" y="3636"/>
                    </a:cxn>
                    <a:cxn ang="0">
                      <a:pos x="6" y="3641"/>
                    </a:cxn>
                    <a:cxn ang="0">
                      <a:pos x="11" y="3648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3648">
                      <a:moveTo>
                        <a:pt x="11" y="4"/>
                      </a:move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2" y="788"/>
                      </a:lnTo>
                      <a:lnTo>
                        <a:pt x="4" y="795"/>
                      </a:lnTo>
                      <a:lnTo>
                        <a:pt x="2" y="801"/>
                      </a:lnTo>
                      <a:lnTo>
                        <a:pt x="0" y="808"/>
                      </a:lnTo>
                      <a:lnTo>
                        <a:pt x="0" y="869"/>
                      </a:lnTo>
                      <a:lnTo>
                        <a:pt x="1" y="869"/>
                      </a:lnTo>
                      <a:lnTo>
                        <a:pt x="1" y="931"/>
                      </a:lnTo>
                      <a:lnTo>
                        <a:pt x="0" y="931"/>
                      </a:lnTo>
                      <a:lnTo>
                        <a:pt x="0" y="1813"/>
                      </a:lnTo>
                      <a:lnTo>
                        <a:pt x="4" y="1822"/>
                      </a:lnTo>
                      <a:lnTo>
                        <a:pt x="6" y="1832"/>
                      </a:lnTo>
                      <a:lnTo>
                        <a:pt x="4" y="1839"/>
                      </a:lnTo>
                      <a:lnTo>
                        <a:pt x="1" y="1843"/>
                      </a:lnTo>
                      <a:lnTo>
                        <a:pt x="0" y="1848"/>
                      </a:lnTo>
                      <a:lnTo>
                        <a:pt x="0" y="2706"/>
                      </a:lnTo>
                      <a:lnTo>
                        <a:pt x="0" y="2707"/>
                      </a:lnTo>
                      <a:lnTo>
                        <a:pt x="1" y="2710"/>
                      </a:lnTo>
                      <a:lnTo>
                        <a:pt x="4" y="2715"/>
                      </a:lnTo>
                      <a:lnTo>
                        <a:pt x="6" y="2725"/>
                      </a:lnTo>
                      <a:lnTo>
                        <a:pt x="4" y="2732"/>
                      </a:lnTo>
                      <a:lnTo>
                        <a:pt x="0" y="2742"/>
                      </a:lnTo>
                      <a:lnTo>
                        <a:pt x="0" y="2798"/>
                      </a:lnTo>
                      <a:lnTo>
                        <a:pt x="5" y="2798"/>
                      </a:lnTo>
                      <a:lnTo>
                        <a:pt x="5" y="2860"/>
                      </a:lnTo>
                      <a:lnTo>
                        <a:pt x="0" y="2860"/>
                      </a:lnTo>
                      <a:lnTo>
                        <a:pt x="0" y="3636"/>
                      </a:lnTo>
                      <a:lnTo>
                        <a:pt x="6" y="3641"/>
                      </a:lnTo>
                      <a:lnTo>
                        <a:pt x="11" y="364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2" name="Freeform 282"/>
                <p:cNvSpPr/>
                <p:nvPr/>
              </p:nvSpPr>
              <p:spPr>
                <a:xfrm>
                  <a:off x="1540" y="-2518"/>
                  <a:ext cx="11" cy="790"/>
                </a:xfrm>
                <a:custGeom>
                  <a:avLst/>
                  <a:gdLst>
                    <a:gd name="txL" fmla="*/ 0 w 11"/>
                    <a:gd name="txT" fmla="*/ 0 h 790"/>
                    <a:gd name="txR" fmla="*/ 11 w 11"/>
                    <a:gd name="txB" fmla="*/ 790 h 790"/>
                  </a:gdLst>
                  <a:ahLst/>
                  <a:cxnLst>
                    <a:cxn ang="0">
                      <a:pos x="11" y="8"/>
                    </a:cxn>
                    <a:cxn ang="0">
                      <a:pos x="0" y="0"/>
                    </a:cxn>
                    <a:cxn ang="0">
                      <a:pos x="0" y="776"/>
                    </a:cxn>
                    <a:cxn ang="0">
                      <a:pos x="6" y="782"/>
                    </a:cxn>
                    <a:cxn ang="0">
                      <a:pos x="11" y="790"/>
                    </a:cxn>
                    <a:cxn ang="0">
                      <a:pos x="11" y="8"/>
                    </a:cxn>
                  </a:cxnLst>
                  <a:rect l="txL" t="txT" r="txR" b="txB"/>
                  <a:pathLst>
                    <a:path w="11" h="790">
                      <a:moveTo>
                        <a:pt x="11" y="8"/>
                      </a:moveTo>
                      <a:lnTo>
                        <a:pt x="0" y="0"/>
                      </a:lnTo>
                      <a:lnTo>
                        <a:pt x="0" y="776"/>
                      </a:lnTo>
                      <a:lnTo>
                        <a:pt x="6" y="782"/>
                      </a:lnTo>
                      <a:lnTo>
                        <a:pt x="11" y="79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3" name="Freeform 283"/>
                <p:cNvSpPr/>
                <p:nvPr/>
              </p:nvSpPr>
              <p:spPr>
                <a:xfrm>
                  <a:off x="1527" y="-2530"/>
                  <a:ext cx="13" cy="788"/>
                </a:xfrm>
                <a:custGeom>
                  <a:avLst/>
                  <a:gdLst>
                    <a:gd name="txL" fmla="*/ 0 w 13"/>
                    <a:gd name="txT" fmla="*/ 0 h 788"/>
                    <a:gd name="txR" fmla="*/ 13 w 13"/>
                    <a:gd name="txB" fmla="*/ 788 h 788"/>
                  </a:gdLst>
                  <a:ahLst/>
                  <a:cxnLst>
                    <a:cxn ang="0">
                      <a:pos x="13" y="12"/>
                    </a:cxn>
                    <a:cxn ang="0">
                      <a:pos x="11" y="10"/>
                    </a:cxn>
                    <a:cxn ang="0">
                      <a:pos x="0" y="0"/>
                    </a:cxn>
                    <a:cxn ang="0">
                      <a:pos x="0" y="779"/>
                    </a:cxn>
                    <a:cxn ang="0">
                      <a:pos x="9" y="785"/>
                    </a:cxn>
                    <a:cxn ang="0">
                      <a:pos x="13" y="788"/>
                    </a:cxn>
                    <a:cxn ang="0">
                      <a:pos x="13" y="12"/>
                    </a:cxn>
                  </a:cxnLst>
                  <a:rect l="txL" t="txT" r="txR" b="txB"/>
                  <a:pathLst>
                    <a:path w="13" h="788">
                      <a:moveTo>
                        <a:pt x="13" y="12"/>
                      </a:moveTo>
                      <a:lnTo>
                        <a:pt x="11" y="1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9" y="785"/>
                      </a:lnTo>
                      <a:lnTo>
                        <a:pt x="13" y="78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4" name="Freeform 284"/>
                <p:cNvSpPr/>
                <p:nvPr/>
              </p:nvSpPr>
              <p:spPr>
                <a:xfrm>
                  <a:off x="1425" y="-1697"/>
                  <a:ext cx="11" cy="80"/>
                </a:xfrm>
                <a:custGeom>
                  <a:avLst/>
                  <a:gdLst>
                    <a:gd name="txL" fmla="*/ 0 w 11"/>
                    <a:gd name="txT" fmla="*/ 0 h 80"/>
                    <a:gd name="txR" fmla="*/ 11 w 11"/>
                    <a:gd name="txB" fmla="*/ 80 h 80"/>
                  </a:gdLst>
                  <a:ahLst/>
                  <a:cxnLst>
                    <a:cxn ang="0">
                      <a:pos x="0" y="80"/>
                    </a:cxn>
                    <a:cxn ang="0">
                      <a:pos x="11" y="80"/>
                    </a:cxn>
                    <a:cxn ang="0">
                      <a:pos x="11" y="11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80"/>
                    </a:cxn>
                  </a:cxnLst>
                  <a:rect l="txL" t="txT" r="txR" b="txB"/>
                  <a:pathLst>
                    <a:path w="11" h="80">
                      <a:moveTo>
                        <a:pt x="0" y="80"/>
                      </a:moveTo>
                      <a:lnTo>
                        <a:pt x="11" y="80"/>
                      </a:lnTo>
                      <a:lnTo>
                        <a:pt x="11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5" name="Freeform 285"/>
                <p:cNvSpPr/>
                <p:nvPr/>
              </p:nvSpPr>
              <p:spPr>
                <a:xfrm>
                  <a:off x="1425" y="-1606"/>
                  <a:ext cx="11" cy="914"/>
                </a:xfrm>
                <a:custGeom>
                  <a:avLst/>
                  <a:gdLst>
                    <a:gd name="txL" fmla="*/ 0 w 11"/>
                    <a:gd name="txT" fmla="*/ 0 h 914"/>
                    <a:gd name="txR" fmla="*/ 11 w 11"/>
                    <a:gd name="txB" fmla="*/ 914 h 914"/>
                  </a:gdLst>
                  <a:ahLst/>
                  <a:cxnLst>
                    <a:cxn ang="0">
                      <a:pos x="11" y="5"/>
                    </a:cxn>
                    <a:cxn ang="0">
                      <a:pos x="10" y="12"/>
                    </a:cxn>
                    <a:cxn ang="0">
                      <a:pos x="10" y="27"/>
                    </a:cxn>
                    <a:cxn ang="0">
                      <a:pos x="5" y="27"/>
                    </a:cxn>
                    <a:cxn ang="0">
                      <a:pos x="5" y="18"/>
                    </a:cxn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0" y="914"/>
                    </a:cxn>
                    <a:cxn ang="0">
                      <a:pos x="11" y="898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914">
                      <a:moveTo>
                        <a:pt x="11" y="5"/>
                      </a:moveTo>
                      <a:lnTo>
                        <a:pt x="10" y="12"/>
                      </a:lnTo>
                      <a:lnTo>
                        <a:pt x="10" y="27"/>
                      </a:lnTo>
                      <a:lnTo>
                        <a:pt x="5" y="27"/>
                      </a:lnTo>
                      <a:lnTo>
                        <a:pt x="5" y="18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914"/>
                      </a:lnTo>
                      <a:lnTo>
                        <a:pt x="11" y="89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6" name="Freeform 286"/>
                <p:cNvSpPr/>
                <p:nvPr/>
              </p:nvSpPr>
              <p:spPr>
                <a:xfrm>
                  <a:off x="1436" y="-1603"/>
                  <a:ext cx="11" cy="895"/>
                </a:xfrm>
                <a:custGeom>
                  <a:avLst/>
                  <a:gdLst>
                    <a:gd name="txL" fmla="*/ 0 w 11"/>
                    <a:gd name="txT" fmla="*/ 0 h 895"/>
                    <a:gd name="txR" fmla="*/ 11 w 11"/>
                    <a:gd name="txB" fmla="*/ 895 h 895"/>
                  </a:gdLst>
                  <a:ahLst/>
                  <a:cxnLst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895"/>
                    </a:cxn>
                    <a:cxn ang="0">
                      <a:pos x="2" y="894"/>
                    </a:cxn>
                    <a:cxn ang="0">
                      <a:pos x="11" y="889"/>
                    </a:cxn>
                    <a:cxn ang="0">
                      <a:pos x="11" y="0"/>
                    </a:cxn>
                    <a:cxn ang="0">
                      <a:pos x="6" y="0"/>
                    </a:cxn>
                  </a:cxnLst>
                  <a:rect l="txL" t="txT" r="txR" b="txB"/>
                  <a:pathLst>
                    <a:path w="11" h="895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0" y="895"/>
                      </a:lnTo>
                      <a:lnTo>
                        <a:pt x="2" y="894"/>
                      </a:lnTo>
                      <a:lnTo>
                        <a:pt x="11" y="889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7" name="Freeform 287"/>
                <p:cNvSpPr/>
                <p:nvPr/>
              </p:nvSpPr>
              <p:spPr>
                <a:xfrm>
                  <a:off x="1447" y="-1603"/>
                  <a:ext cx="11" cy="889"/>
                </a:xfrm>
                <a:custGeom>
                  <a:avLst/>
                  <a:gdLst>
                    <a:gd name="txL" fmla="*/ 0 w 11"/>
                    <a:gd name="txT" fmla="*/ 0 h 889"/>
                    <a:gd name="txR" fmla="*/ 11 w 11"/>
                    <a:gd name="txB" fmla="*/ 889 h 8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9"/>
                    </a:cxn>
                    <a:cxn ang="0">
                      <a:pos x="11" y="88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8" name="Freeform 288"/>
                <p:cNvSpPr/>
                <p:nvPr/>
              </p:nvSpPr>
              <p:spPr>
                <a:xfrm>
                  <a:off x="1447" y="-1681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4"/>
                    </a:cxn>
                  </a:cxnLst>
                  <a:rect l="txL" t="txT" r="txR" b="txB"/>
                  <a:pathLst>
                    <a:path w="11" h="64">
                      <a:moveTo>
                        <a:pt x="0" y="64"/>
                      </a:move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89" name="Freeform 289"/>
                <p:cNvSpPr/>
                <p:nvPr/>
              </p:nvSpPr>
              <p:spPr>
                <a:xfrm>
                  <a:off x="1436" y="-1686"/>
                  <a:ext cx="11" cy="69"/>
                </a:xfrm>
                <a:custGeom>
                  <a:avLst/>
                  <a:gdLst>
                    <a:gd name="txL" fmla="*/ 0 w 11"/>
                    <a:gd name="txT" fmla="*/ 0 h 69"/>
                    <a:gd name="txR" fmla="*/ 11 w 11"/>
                    <a:gd name="txB" fmla="*/ 69 h 69"/>
                  </a:gdLst>
                  <a:ahLst/>
                  <a:cxnLst>
                    <a:cxn ang="0">
                      <a:pos x="0" y="69"/>
                    </a:cxn>
                    <a:cxn ang="0">
                      <a:pos x="11" y="69"/>
                    </a:cxn>
                    <a:cxn ang="0">
                      <a:pos x="11" y="5"/>
                    </a:cxn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69"/>
                    </a:cxn>
                  </a:cxnLst>
                  <a:rect l="txL" t="txT" r="txR" b="txB"/>
                  <a:pathLst>
                    <a:path w="11" h="69">
                      <a:moveTo>
                        <a:pt x="0" y="69"/>
                      </a:moveTo>
                      <a:lnTo>
                        <a:pt x="11" y="69"/>
                      </a:lnTo>
                      <a:lnTo>
                        <a:pt x="11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0" name="Freeform 290"/>
                <p:cNvSpPr/>
                <p:nvPr/>
              </p:nvSpPr>
              <p:spPr>
                <a:xfrm>
                  <a:off x="1481" y="-1603"/>
                  <a:ext cx="12" cy="882"/>
                </a:xfrm>
                <a:custGeom>
                  <a:avLst/>
                  <a:gdLst>
                    <a:gd name="txL" fmla="*/ 0 w 12"/>
                    <a:gd name="txT" fmla="*/ 0 h 882"/>
                    <a:gd name="txR" fmla="*/ 12 w 12"/>
                    <a:gd name="txB" fmla="*/ 882 h 882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882"/>
                    </a:cxn>
                    <a:cxn ang="0">
                      <a:pos x="7" y="882"/>
                    </a:cxn>
                    <a:cxn ang="0">
                      <a:pos x="12" y="882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8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7" y="882"/>
                      </a:lnTo>
                      <a:lnTo>
                        <a:pt x="12" y="88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1" name="Freeform 291"/>
                <p:cNvSpPr/>
                <p:nvPr/>
              </p:nvSpPr>
              <p:spPr>
                <a:xfrm>
                  <a:off x="1481" y="-1672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5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txL" t="txT" r="txR" b="txB"/>
                  <a:pathLst>
                    <a:path w="12" h="55">
                      <a:moveTo>
                        <a:pt x="0" y="55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2" name="Freeform 292"/>
                <p:cNvSpPr/>
                <p:nvPr/>
              </p:nvSpPr>
              <p:spPr>
                <a:xfrm>
                  <a:off x="1471" y="-1673"/>
                  <a:ext cx="10" cy="56"/>
                </a:xfrm>
                <a:custGeom>
                  <a:avLst/>
                  <a:gdLst>
                    <a:gd name="txL" fmla="*/ 0 w 10"/>
                    <a:gd name="txT" fmla="*/ 0 h 56"/>
                    <a:gd name="txR" fmla="*/ 10 w 10"/>
                    <a:gd name="txB" fmla="*/ 56 h 56"/>
                  </a:gdLst>
                  <a:ahLst/>
                  <a:cxnLst>
                    <a:cxn ang="0">
                      <a:pos x="0" y="56"/>
                    </a:cxn>
                    <a:cxn ang="0">
                      <a:pos x="10" y="56"/>
                    </a:cxn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6"/>
                    </a:cxn>
                  </a:cxnLst>
                  <a:rect l="txL" t="txT" r="txR" b="txB"/>
                  <a:pathLst>
                    <a:path w="10" h="56">
                      <a:moveTo>
                        <a:pt x="0" y="56"/>
                      </a:moveTo>
                      <a:lnTo>
                        <a:pt x="10" y="56"/>
                      </a:ln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3" name="Freeform 293"/>
                <p:cNvSpPr/>
                <p:nvPr/>
              </p:nvSpPr>
              <p:spPr>
                <a:xfrm>
                  <a:off x="1471" y="-1603"/>
                  <a:ext cx="10" cy="884"/>
                </a:xfrm>
                <a:custGeom>
                  <a:avLst/>
                  <a:gdLst>
                    <a:gd name="txL" fmla="*/ 0 w 10"/>
                    <a:gd name="txT" fmla="*/ 0 h 884"/>
                    <a:gd name="txR" fmla="*/ 10 w 10"/>
                    <a:gd name="txB" fmla="*/ 884 h 884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884"/>
                    </a:cxn>
                    <a:cxn ang="0">
                      <a:pos x="10" y="882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88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884"/>
                      </a:lnTo>
                      <a:lnTo>
                        <a:pt x="10" y="88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4" name="Freeform 294"/>
                <p:cNvSpPr/>
                <p:nvPr/>
              </p:nvSpPr>
              <p:spPr>
                <a:xfrm>
                  <a:off x="1458" y="-1603"/>
                  <a:ext cx="13" cy="885"/>
                </a:xfrm>
                <a:custGeom>
                  <a:avLst/>
                  <a:gdLst>
                    <a:gd name="txL" fmla="*/ 0 w 13"/>
                    <a:gd name="txT" fmla="*/ 0 h 885"/>
                    <a:gd name="txR" fmla="*/ 13 w 13"/>
                    <a:gd name="txB" fmla="*/ 885 h 885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885"/>
                    </a:cxn>
                    <a:cxn ang="0">
                      <a:pos x="13" y="88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85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3" y="88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5" name="Freeform 295"/>
                <p:cNvSpPr/>
                <p:nvPr/>
              </p:nvSpPr>
              <p:spPr>
                <a:xfrm>
                  <a:off x="1458" y="-1676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59"/>
                    </a:cxn>
                  </a:cxnLst>
                  <a:rect l="txL" t="txT" r="txR" b="txB"/>
                  <a:pathLst>
                    <a:path w="13" h="59">
                      <a:moveTo>
                        <a:pt x="0" y="59"/>
                      </a:moveTo>
                      <a:lnTo>
                        <a:pt x="13" y="5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6" name="Freeform 296"/>
                <p:cNvSpPr/>
                <p:nvPr/>
              </p:nvSpPr>
              <p:spPr>
                <a:xfrm>
                  <a:off x="1493" y="-1673"/>
                  <a:ext cx="12" cy="56"/>
                </a:xfrm>
                <a:custGeom>
                  <a:avLst/>
                  <a:gdLst>
                    <a:gd name="txL" fmla="*/ 0 w 12"/>
                    <a:gd name="txT" fmla="*/ 0 h 56"/>
                    <a:gd name="txR" fmla="*/ 12 w 12"/>
                    <a:gd name="txB" fmla="*/ 56 h 56"/>
                  </a:gdLst>
                  <a:ahLst/>
                  <a:cxnLst>
                    <a:cxn ang="0">
                      <a:pos x="0" y="1"/>
                    </a:cxn>
                    <a:cxn ang="0">
                      <a:pos x="0" y="56"/>
                    </a:cxn>
                    <a:cxn ang="0">
                      <a:pos x="12" y="56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txL" t="txT" r="txR" b="txB"/>
                  <a:pathLst>
                    <a:path w="12" h="56">
                      <a:moveTo>
                        <a:pt x="0" y="1"/>
                      </a:move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7" name="Freeform 297"/>
                <p:cNvSpPr/>
                <p:nvPr/>
              </p:nvSpPr>
              <p:spPr>
                <a:xfrm>
                  <a:off x="1540" y="-1602"/>
                  <a:ext cx="11" cy="905"/>
                </a:xfrm>
                <a:custGeom>
                  <a:avLst/>
                  <a:gdLst>
                    <a:gd name="txL" fmla="*/ 0 w 11"/>
                    <a:gd name="txT" fmla="*/ 0 h 905"/>
                    <a:gd name="txR" fmla="*/ 11 w 11"/>
                    <a:gd name="txB" fmla="*/ 905 h 905"/>
                  </a:gdLst>
                  <a:ahLst/>
                  <a:cxnLst>
                    <a:cxn ang="0">
                      <a:pos x="11" y="23"/>
                    </a:cxn>
                    <a:cxn ang="0">
                      <a:pos x="7" y="23"/>
                    </a:cxn>
                    <a:cxn ang="0">
                      <a:pos x="7" y="14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893"/>
                    </a:cxn>
                    <a:cxn ang="0">
                      <a:pos x="6" y="898"/>
                    </a:cxn>
                    <a:cxn ang="0">
                      <a:pos x="11" y="905"/>
                    </a:cxn>
                    <a:cxn ang="0">
                      <a:pos x="11" y="23"/>
                    </a:cxn>
                  </a:cxnLst>
                  <a:rect l="txL" t="txT" r="txR" b="txB"/>
                  <a:pathLst>
                    <a:path w="11" h="905">
                      <a:moveTo>
                        <a:pt x="11" y="23"/>
                      </a:moveTo>
                      <a:lnTo>
                        <a:pt x="7" y="23"/>
                      </a:lnTo>
                      <a:lnTo>
                        <a:pt x="7" y="1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893"/>
                      </a:lnTo>
                      <a:lnTo>
                        <a:pt x="6" y="898"/>
                      </a:lnTo>
                      <a:lnTo>
                        <a:pt x="11" y="905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8" name="Freeform 298"/>
                <p:cNvSpPr/>
                <p:nvPr/>
              </p:nvSpPr>
              <p:spPr>
                <a:xfrm>
                  <a:off x="1540" y="-1702"/>
                  <a:ext cx="11" cy="83"/>
                </a:xfrm>
                <a:custGeom>
                  <a:avLst/>
                  <a:gdLst>
                    <a:gd name="txL" fmla="*/ 0 w 11"/>
                    <a:gd name="txT" fmla="*/ 0 h 83"/>
                    <a:gd name="txR" fmla="*/ 11 w 11"/>
                    <a:gd name="txB" fmla="*/ 83 h 83"/>
                  </a:gdLst>
                  <a:ahLst/>
                  <a:cxnLst>
                    <a:cxn ang="0">
                      <a:pos x="11" y="0"/>
                    </a:cxn>
                    <a:cxn ang="0">
                      <a:pos x="6" y="8"/>
                    </a:cxn>
                    <a:cxn ang="0">
                      <a:pos x="0" y="15"/>
                    </a:cxn>
                    <a:cxn ang="0">
                      <a:pos x="0" y="83"/>
                    </a:cxn>
                    <a:cxn ang="0">
                      <a:pos x="5" y="81"/>
                    </a:cxn>
                    <a:cxn ang="0">
                      <a:pos x="7" y="70"/>
                    </a:cxn>
                    <a:cxn ang="0">
                      <a:pos x="7" y="61"/>
                    </a:cxn>
                    <a:cxn ang="0">
                      <a:pos x="11" y="6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3">
                      <a:moveTo>
                        <a:pt x="11" y="0"/>
                      </a:move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8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7" y="6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99" name="Freeform 299"/>
                <p:cNvSpPr/>
                <p:nvPr/>
              </p:nvSpPr>
              <p:spPr>
                <a:xfrm>
                  <a:off x="1527" y="-1687"/>
                  <a:ext cx="13" cy="70"/>
                </a:xfrm>
                <a:custGeom>
                  <a:avLst/>
                  <a:gdLst>
                    <a:gd name="txL" fmla="*/ 0 w 13"/>
                    <a:gd name="txT" fmla="*/ 0 h 70"/>
                    <a:gd name="txR" fmla="*/ 13 w 13"/>
                    <a:gd name="txB" fmla="*/ 70 h 70"/>
                  </a:gdLst>
                  <a:ahLst/>
                  <a:cxnLst>
                    <a:cxn ang="0">
                      <a:pos x="13" y="0"/>
                    </a:cxn>
                    <a:cxn ang="0">
                      <a:pos x="9" y="3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70"/>
                    </a:cxn>
                    <a:cxn ang="0">
                      <a:pos x="9" y="70"/>
                    </a:cxn>
                    <a:cxn ang="0">
                      <a:pos x="13" y="6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0">
                      <a:moveTo>
                        <a:pt x="13" y="0"/>
                      </a:moveTo>
                      <a:lnTo>
                        <a:pt x="9" y="3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70"/>
                      </a:lnTo>
                      <a:lnTo>
                        <a:pt x="9" y="70"/>
                      </a:lnTo>
                      <a:lnTo>
                        <a:pt x="13" y="6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0" name="Freeform 300"/>
                <p:cNvSpPr/>
                <p:nvPr/>
              </p:nvSpPr>
              <p:spPr>
                <a:xfrm>
                  <a:off x="1516" y="-1681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4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1" name="Freeform 301"/>
                <p:cNvSpPr/>
                <p:nvPr/>
              </p:nvSpPr>
              <p:spPr>
                <a:xfrm>
                  <a:off x="1505" y="-1676"/>
                  <a:ext cx="11" cy="59"/>
                </a:xfrm>
                <a:custGeom>
                  <a:avLst/>
                  <a:gdLst>
                    <a:gd name="txL" fmla="*/ 0 w 11"/>
                    <a:gd name="txT" fmla="*/ 0 h 59"/>
                    <a:gd name="txR" fmla="*/ 11 w 11"/>
                    <a:gd name="txB" fmla="*/ 59 h 59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59"/>
                    </a:cxn>
                    <a:cxn ang="0">
                      <a:pos x="11" y="5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9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9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2" name="Freeform 302"/>
                <p:cNvSpPr/>
                <p:nvPr/>
              </p:nvSpPr>
              <p:spPr>
                <a:xfrm>
                  <a:off x="1505" y="-1603"/>
                  <a:ext cx="11" cy="885"/>
                </a:xfrm>
                <a:custGeom>
                  <a:avLst/>
                  <a:gdLst>
                    <a:gd name="txL" fmla="*/ 0 w 11"/>
                    <a:gd name="txT" fmla="*/ 0 h 885"/>
                    <a:gd name="txR" fmla="*/ 11 w 11"/>
                    <a:gd name="txB" fmla="*/ 885 h 885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2"/>
                    </a:cxn>
                    <a:cxn ang="0">
                      <a:pos x="11" y="88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3" name="Freeform 303"/>
                <p:cNvSpPr/>
                <p:nvPr/>
              </p:nvSpPr>
              <p:spPr>
                <a:xfrm>
                  <a:off x="1527" y="-1603"/>
                  <a:ext cx="13" cy="894"/>
                </a:xfrm>
                <a:custGeom>
                  <a:avLst/>
                  <a:gdLst>
                    <a:gd name="txL" fmla="*/ 0 w 13"/>
                    <a:gd name="txT" fmla="*/ 0 h 894"/>
                    <a:gd name="txR" fmla="*/ 13 w 13"/>
                    <a:gd name="txB" fmla="*/ 894 h 894"/>
                  </a:gdLst>
                  <a:ahLst/>
                  <a:cxnLst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889"/>
                    </a:cxn>
                    <a:cxn ang="0">
                      <a:pos x="11" y="894"/>
                    </a:cxn>
                    <a:cxn ang="0">
                      <a:pos x="13" y="89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894">
                      <a:moveTo>
                        <a:pt x="13" y="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94"/>
                      </a:lnTo>
                      <a:lnTo>
                        <a:pt x="13" y="89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4" name="Freeform 304"/>
                <p:cNvSpPr/>
                <p:nvPr/>
              </p:nvSpPr>
              <p:spPr>
                <a:xfrm>
                  <a:off x="1516" y="-1603"/>
                  <a:ext cx="11" cy="889"/>
                </a:xfrm>
                <a:custGeom>
                  <a:avLst/>
                  <a:gdLst>
                    <a:gd name="txL" fmla="*/ 0 w 11"/>
                    <a:gd name="txT" fmla="*/ 0 h 889"/>
                    <a:gd name="txR" fmla="*/ 11 w 11"/>
                    <a:gd name="txB" fmla="*/ 889 h 8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885"/>
                    </a:cxn>
                    <a:cxn ang="0">
                      <a:pos x="11" y="8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1" y="8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5" name="Rectangle 305"/>
                <p:cNvSpPr/>
                <p:nvPr/>
              </p:nvSpPr>
              <p:spPr>
                <a:xfrm>
                  <a:off x="1493" y="-1603"/>
                  <a:ext cx="12" cy="882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806" name="Freeform 306"/>
                <p:cNvSpPr/>
                <p:nvPr/>
              </p:nvSpPr>
              <p:spPr>
                <a:xfrm>
                  <a:off x="1481" y="-637"/>
                  <a:ext cx="12" cy="809"/>
                </a:xfrm>
                <a:custGeom>
                  <a:avLst/>
                  <a:gdLst>
                    <a:gd name="txL" fmla="*/ 0 w 12"/>
                    <a:gd name="txT" fmla="*/ 0 h 809"/>
                    <a:gd name="txR" fmla="*/ 12 w 12"/>
                    <a:gd name="txB" fmla="*/ 809 h 809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809"/>
                    </a:cxn>
                    <a:cxn ang="0">
                      <a:pos x="7" y="809"/>
                    </a:cxn>
                    <a:cxn ang="0">
                      <a:pos x="12" y="809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09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09"/>
                      </a:lnTo>
                      <a:lnTo>
                        <a:pt x="7" y="809"/>
                      </a:lnTo>
                      <a:lnTo>
                        <a:pt x="12" y="80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7" name="Freeform 307"/>
                <p:cNvSpPr/>
                <p:nvPr/>
              </p:nvSpPr>
              <p:spPr>
                <a:xfrm>
                  <a:off x="1471" y="-638"/>
                  <a:ext cx="10" cy="811"/>
                </a:xfrm>
                <a:custGeom>
                  <a:avLst/>
                  <a:gdLst>
                    <a:gd name="txL" fmla="*/ 0 w 10"/>
                    <a:gd name="txT" fmla="*/ 0 h 811"/>
                    <a:gd name="txR" fmla="*/ 10 w 10"/>
                    <a:gd name="txB" fmla="*/ 811 h 811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811"/>
                    </a:cxn>
                    <a:cxn ang="0">
                      <a:pos x="10" y="810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811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0" y="81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8" name="Freeform 308"/>
                <p:cNvSpPr/>
                <p:nvPr/>
              </p:nvSpPr>
              <p:spPr>
                <a:xfrm>
                  <a:off x="1458" y="-641"/>
                  <a:ext cx="13" cy="816"/>
                </a:xfrm>
                <a:custGeom>
                  <a:avLst/>
                  <a:gdLst>
                    <a:gd name="txL" fmla="*/ 0 w 13"/>
                    <a:gd name="txT" fmla="*/ 0 h 816"/>
                    <a:gd name="txR" fmla="*/ 13 w 13"/>
                    <a:gd name="txB" fmla="*/ 816 h 816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816"/>
                    </a:cxn>
                    <a:cxn ang="0">
                      <a:pos x="13" y="814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816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13" y="81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09" name="Freeform 309"/>
                <p:cNvSpPr/>
                <p:nvPr/>
              </p:nvSpPr>
              <p:spPr>
                <a:xfrm>
                  <a:off x="1447" y="-644"/>
                  <a:ext cx="11" cy="822"/>
                </a:xfrm>
                <a:custGeom>
                  <a:avLst/>
                  <a:gdLst>
                    <a:gd name="txL" fmla="*/ 0 w 11"/>
                    <a:gd name="txT" fmla="*/ 0 h 822"/>
                    <a:gd name="txR" fmla="*/ 11 w 11"/>
                    <a:gd name="txB" fmla="*/ 822 h 822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822"/>
                    </a:cxn>
                    <a:cxn ang="0">
                      <a:pos x="11" y="819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82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1" y="81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0" name="Freeform 310"/>
                <p:cNvSpPr/>
                <p:nvPr/>
              </p:nvSpPr>
              <p:spPr>
                <a:xfrm>
                  <a:off x="1436" y="-651"/>
                  <a:ext cx="11" cy="837"/>
                </a:xfrm>
                <a:custGeom>
                  <a:avLst/>
                  <a:gdLst>
                    <a:gd name="txL" fmla="*/ 0 w 11"/>
                    <a:gd name="txT" fmla="*/ 0 h 837"/>
                    <a:gd name="txR" fmla="*/ 11 w 11"/>
                    <a:gd name="txB" fmla="*/ 837 h 837"/>
                  </a:gdLst>
                  <a:ahLst/>
                  <a:cxnLst>
                    <a:cxn ang="0">
                      <a:pos x="11" y="7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837"/>
                    </a:cxn>
                    <a:cxn ang="0">
                      <a:pos x="2" y="836"/>
                    </a:cxn>
                    <a:cxn ang="0">
                      <a:pos x="11" y="829"/>
                    </a:cxn>
                    <a:cxn ang="0">
                      <a:pos x="11" y="7"/>
                    </a:cxn>
                  </a:cxnLst>
                  <a:rect l="txL" t="txT" r="txR" b="txB"/>
                  <a:pathLst>
                    <a:path w="11" h="837">
                      <a:moveTo>
                        <a:pt x="11" y="7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837"/>
                      </a:lnTo>
                      <a:lnTo>
                        <a:pt x="2" y="836"/>
                      </a:lnTo>
                      <a:lnTo>
                        <a:pt x="11" y="82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1" name="Freeform 311"/>
                <p:cNvSpPr/>
                <p:nvPr/>
              </p:nvSpPr>
              <p:spPr>
                <a:xfrm>
                  <a:off x="1527" y="-649"/>
                  <a:ext cx="13" cy="834"/>
                </a:xfrm>
                <a:custGeom>
                  <a:avLst/>
                  <a:gdLst>
                    <a:gd name="txL" fmla="*/ 0 w 13"/>
                    <a:gd name="txT" fmla="*/ 0 h 834"/>
                    <a:gd name="txR" fmla="*/ 13 w 13"/>
                    <a:gd name="txB" fmla="*/ 834 h 834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1"/>
                    </a:cxn>
                    <a:cxn ang="0">
                      <a:pos x="0" y="6"/>
                    </a:cxn>
                    <a:cxn ang="0">
                      <a:pos x="0" y="827"/>
                    </a:cxn>
                    <a:cxn ang="0">
                      <a:pos x="11" y="834"/>
                    </a:cxn>
                    <a:cxn ang="0">
                      <a:pos x="13" y="834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83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827"/>
                      </a:lnTo>
                      <a:lnTo>
                        <a:pt x="11" y="834"/>
                      </a:lnTo>
                      <a:lnTo>
                        <a:pt x="13" y="8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2" name="Freeform 312"/>
                <p:cNvSpPr/>
                <p:nvPr/>
              </p:nvSpPr>
              <p:spPr>
                <a:xfrm>
                  <a:off x="1516" y="-643"/>
                  <a:ext cx="11" cy="821"/>
                </a:xfrm>
                <a:custGeom>
                  <a:avLst/>
                  <a:gdLst>
                    <a:gd name="txL" fmla="*/ 0 w 11"/>
                    <a:gd name="txT" fmla="*/ 0 h 821"/>
                    <a:gd name="txR" fmla="*/ 11 w 11"/>
                    <a:gd name="txB" fmla="*/ 821 h 821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0" y="4"/>
                    </a:cxn>
                    <a:cxn ang="0">
                      <a:pos x="0" y="818"/>
                    </a:cxn>
                    <a:cxn ang="0">
                      <a:pos x="11" y="82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21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818"/>
                      </a:lnTo>
                      <a:lnTo>
                        <a:pt x="11" y="8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3" name="Freeform 313"/>
                <p:cNvSpPr/>
                <p:nvPr/>
              </p:nvSpPr>
              <p:spPr>
                <a:xfrm>
                  <a:off x="1505" y="-639"/>
                  <a:ext cx="11" cy="814"/>
                </a:xfrm>
                <a:custGeom>
                  <a:avLst/>
                  <a:gdLst>
                    <a:gd name="txL" fmla="*/ 0 w 11"/>
                    <a:gd name="txT" fmla="*/ 0 h 814"/>
                    <a:gd name="txR" fmla="*/ 11 w 11"/>
                    <a:gd name="txB" fmla="*/ 814 h 814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811"/>
                    </a:cxn>
                    <a:cxn ang="0">
                      <a:pos x="11" y="81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814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1"/>
                      </a:lnTo>
                      <a:lnTo>
                        <a:pt x="11" y="8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4" name="Freeform 314"/>
                <p:cNvSpPr/>
                <p:nvPr/>
              </p:nvSpPr>
              <p:spPr>
                <a:xfrm>
                  <a:off x="1493" y="-638"/>
                  <a:ext cx="12" cy="810"/>
                </a:xfrm>
                <a:custGeom>
                  <a:avLst/>
                  <a:gdLst>
                    <a:gd name="txL" fmla="*/ 0 w 12"/>
                    <a:gd name="txT" fmla="*/ 0 h 810"/>
                    <a:gd name="txR" fmla="*/ 12 w 12"/>
                    <a:gd name="txB" fmla="*/ 810 h 810"/>
                  </a:gdLst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810"/>
                    </a:cxn>
                    <a:cxn ang="0">
                      <a:pos x="12" y="810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810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5" name="Freeform 315"/>
                <p:cNvSpPr/>
                <p:nvPr/>
              </p:nvSpPr>
              <p:spPr>
                <a:xfrm>
                  <a:off x="1481" y="25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2" y="5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6" name="Freeform 316"/>
                <p:cNvSpPr/>
                <p:nvPr/>
              </p:nvSpPr>
              <p:spPr>
                <a:xfrm>
                  <a:off x="1471" y="256"/>
                  <a:ext cx="10" cy="56"/>
                </a:xfrm>
                <a:custGeom>
                  <a:avLst/>
                  <a:gdLst>
                    <a:gd name="txL" fmla="*/ 0 w 10"/>
                    <a:gd name="txT" fmla="*/ 0 h 56"/>
                    <a:gd name="txR" fmla="*/ 10 w 10"/>
                    <a:gd name="txB" fmla="*/ 56 h 56"/>
                  </a:gdLst>
                  <a:ahLst/>
                  <a:cxnLst>
                    <a:cxn ang="0">
                      <a:pos x="10" y="1"/>
                    </a:cxn>
                    <a:cxn ang="0">
                      <a:pos x="0" y="0"/>
                    </a:cxn>
                    <a:cxn ang="0">
                      <a:pos x="0" y="56"/>
                    </a:cxn>
                    <a:cxn ang="0">
                      <a:pos x="10" y="56"/>
                    </a:cxn>
                    <a:cxn ang="0">
                      <a:pos x="10" y="1"/>
                    </a:cxn>
                  </a:cxnLst>
                  <a:rect l="txL" t="txT" r="txR" b="txB"/>
                  <a:pathLst>
                    <a:path w="10" h="56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0" y="56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7" name="Freeform 317"/>
                <p:cNvSpPr/>
                <p:nvPr/>
              </p:nvSpPr>
              <p:spPr>
                <a:xfrm>
                  <a:off x="1458" y="253"/>
                  <a:ext cx="13" cy="59"/>
                </a:xfrm>
                <a:custGeom>
                  <a:avLst/>
                  <a:gdLst>
                    <a:gd name="txL" fmla="*/ 0 w 13"/>
                    <a:gd name="txT" fmla="*/ 0 h 59"/>
                    <a:gd name="txR" fmla="*/ 13 w 13"/>
                    <a:gd name="txB" fmla="*/ 59 h 59"/>
                  </a:gdLst>
                  <a:ahLst/>
                  <a:cxnLst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59"/>
                    </a:cxn>
                    <a:cxn ang="0">
                      <a:pos x="13" y="59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5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8" name="Freeform 318"/>
                <p:cNvSpPr/>
                <p:nvPr/>
              </p:nvSpPr>
              <p:spPr>
                <a:xfrm>
                  <a:off x="1447" y="248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11" y="64"/>
                    </a:cxn>
                    <a:cxn ang="0">
                      <a:pos x="11" y="5"/>
                    </a:cxn>
                  </a:cxnLst>
                  <a:rect l="txL" t="txT" r="txR" b="txB"/>
                  <a:pathLst>
                    <a:path w="11" h="64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19" name="Freeform 319"/>
                <p:cNvSpPr/>
                <p:nvPr/>
              </p:nvSpPr>
              <p:spPr>
                <a:xfrm>
                  <a:off x="1436" y="242"/>
                  <a:ext cx="11" cy="70"/>
                </a:xfrm>
                <a:custGeom>
                  <a:avLst/>
                  <a:gdLst>
                    <a:gd name="txL" fmla="*/ 0 w 11"/>
                    <a:gd name="txT" fmla="*/ 0 h 70"/>
                    <a:gd name="txR" fmla="*/ 11 w 11"/>
                    <a:gd name="txB" fmla="*/ 70 h 70"/>
                  </a:gdLst>
                  <a:ahLst/>
                  <a:cxnLst>
                    <a:cxn ang="0">
                      <a:pos x="11" y="6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70"/>
                    </a:cxn>
                    <a:cxn ang="0">
                      <a:pos x="11" y="70"/>
                    </a:cxn>
                    <a:cxn ang="0">
                      <a:pos x="11" y="6"/>
                    </a:cxn>
                  </a:cxnLst>
                  <a:rect l="txL" t="txT" r="txR" b="txB"/>
                  <a:pathLst>
                    <a:path w="11" h="70">
                      <a:moveTo>
                        <a:pt x="11" y="6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1" y="7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0" name="Freeform 320"/>
                <p:cNvSpPr/>
                <p:nvPr/>
              </p:nvSpPr>
              <p:spPr>
                <a:xfrm>
                  <a:off x="1425" y="227"/>
                  <a:ext cx="11" cy="85"/>
                </a:xfrm>
                <a:custGeom>
                  <a:avLst/>
                  <a:gdLst>
                    <a:gd name="txL" fmla="*/ 0 w 11"/>
                    <a:gd name="txT" fmla="*/ 0 h 85"/>
                    <a:gd name="txR" fmla="*/ 11 w 11"/>
                    <a:gd name="txB" fmla="*/ 85 h 85"/>
                  </a:gdLst>
                  <a:ahLst/>
                  <a:cxnLst>
                    <a:cxn ang="0">
                      <a:pos x="11" y="15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85"/>
                    </a:cxn>
                    <a:cxn ang="0">
                      <a:pos x="11" y="85"/>
                    </a:cxn>
                    <a:cxn ang="0">
                      <a:pos x="11" y="15"/>
                    </a:cxn>
                  </a:cxnLst>
                  <a:rect l="txL" t="txT" r="txR" b="txB"/>
                  <a:pathLst>
                    <a:path w="11" h="85">
                      <a:moveTo>
                        <a:pt x="11" y="15"/>
                      </a:move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11" y="85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1" name="Freeform 321"/>
                <p:cNvSpPr/>
                <p:nvPr/>
              </p:nvSpPr>
              <p:spPr>
                <a:xfrm>
                  <a:off x="1425" y="-666"/>
                  <a:ext cx="11" cy="867"/>
                </a:xfrm>
                <a:custGeom>
                  <a:avLst/>
                  <a:gdLst>
                    <a:gd name="txL" fmla="*/ 0 w 11"/>
                    <a:gd name="txT" fmla="*/ 0 h 867"/>
                    <a:gd name="txR" fmla="*/ 11 w 11"/>
                    <a:gd name="txB" fmla="*/ 867 h 867"/>
                  </a:gdLst>
                  <a:ahLst/>
                  <a:cxnLst>
                    <a:cxn ang="0">
                      <a:pos x="0" y="867"/>
                    </a:cxn>
                    <a:cxn ang="0">
                      <a:pos x="3" y="858"/>
                    </a:cxn>
                    <a:cxn ang="0">
                      <a:pos x="11" y="852"/>
                    </a:cxn>
                    <a:cxn ang="0">
                      <a:pos x="11" y="15"/>
                    </a:cxn>
                    <a:cxn ang="0">
                      <a:pos x="0" y="0"/>
                    </a:cxn>
                    <a:cxn ang="0">
                      <a:pos x="0" y="867"/>
                    </a:cxn>
                  </a:cxnLst>
                  <a:rect l="txL" t="txT" r="txR" b="txB"/>
                  <a:pathLst>
                    <a:path w="11" h="865">
                      <a:moveTo>
                        <a:pt x="0" y="867"/>
                      </a:moveTo>
                      <a:lnTo>
                        <a:pt x="3" y="858"/>
                      </a:lnTo>
                      <a:lnTo>
                        <a:pt x="11" y="852"/>
                      </a:lnTo>
                      <a:lnTo>
                        <a:pt x="11" y="15"/>
                      </a:lnTo>
                      <a:lnTo>
                        <a:pt x="0" y="0"/>
                      </a:lnTo>
                      <a:lnTo>
                        <a:pt x="0" y="867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2" name="Freeform 322"/>
                <p:cNvSpPr/>
                <p:nvPr/>
              </p:nvSpPr>
              <p:spPr>
                <a:xfrm>
                  <a:off x="1425" y="321"/>
                  <a:ext cx="11" cy="2710"/>
                </a:xfrm>
                <a:custGeom>
                  <a:avLst/>
                  <a:gdLst>
                    <a:gd name="txL" fmla="*/ 0 w 11"/>
                    <a:gd name="txT" fmla="*/ 0 h 2710"/>
                    <a:gd name="txR" fmla="*/ 11 w 11"/>
                    <a:gd name="txB" fmla="*/ 2710 h 2710"/>
                  </a:gdLst>
                  <a:ahLst/>
                  <a:cxnLst>
                    <a:cxn ang="0">
                      <a:pos x="5" y="5"/>
                    </a:cxn>
                    <a:cxn ang="0">
                      <a:pos x="0" y="0"/>
                    </a:cxn>
                    <a:cxn ang="0">
                      <a:pos x="0" y="2700"/>
                    </a:cxn>
                    <a:cxn ang="0">
                      <a:pos x="11" y="2710"/>
                    </a:cxn>
                    <a:cxn ang="0">
                      <a:pos x="11" y="961"/>
                    </a:cxn>
                    <a:cxn ang="0">
                      <a:pos x="7" y="950"/>
                    </a:cxn>
                    <a:cxn ang="0">
                      <a:pos x="6" y="940"/>
                    </a:cxn>
                    <a:cxn ang="0">
                      <a:pos x="7" y="926"/>
                    </a:cxn>
                    <a:cxn ang="0">
                      <a:pos x="11" y="915"/>
                    </a:cxn>
                    <a:cxn ang="0">
                      <a:pos x="11" y="850"/>
                    </a:cxn>
                    <a:cxn ang="0">
                      <a:pos x="7" y="841"/>
                    </a:cxn>
                    <a:cxn ang="0">
                      <a:pos x="6" y="832"/>
                    </a:cxn>
                    <a:cxn ang="0">
                      <a:pos x="7" y="822"/>
                    </a:cxn>
                    <a:cxn ang="0">
                      <a:pos x="11" y="815"/>
                    </a:cxn>
                    <a:cxn ang="0">
                      <a:pos x="11" y="29"/>
                    </a:cxn>
                    <a:cxn ang="0">
                      <a:pos x="7" y="29"/>
                    </a:cxn>
                    <a:cxn ang="0">
                      <a:pos x="7" y="21"/>
                    </a:cxn>
                    <a:cxn ang="0">
                      <a:pos x="5" y="5"/>
                    </a:cxn>
                  </a:cxnLst>
                  <a:rect l="txL" t="txT" r="txR" b="txB"/>
                  <a:pathLst>
                    <a:path w="11" h="271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0" y="2700"/>
                      </a:lnTo>
                      <a:lnTo>
                        <a:pt x="11" y="2710"/>
                      </a:lnTo>
                      <a:lnTo>
                        <a:pt x="11" y="961"/>
                      </a:lnTo>
                      <a:lnTo>
                        <a:pt x="7" y="950"/>
                      </a:lnTo>
                      <a:lnTo>
                        <a:pt x="6" y="940"/>
                      </a:lnTo>
                      <a:lnTo>
                        <a:pt x="7" y="926"/>
                      </a:lnTo>
                      <a:lnTo>
                        <a:pt x="11" y="915"/>
                      </a:lnTo>
                      <a:lnTo>
                        <a:pt x="11" y="850"/>
                      </a:lnTo>
                      <a:lnTo>
                        <a:pt x="7" y="841"/>
                      </a:lnTo>
                      <a:lnTo>
                        <a:pt x="6" y="832"/>
                      </a:lnTo>
                      <a:lnTo>
                        <a:pt x="7" y="822"/>
                      </a:lnTo>
                      <a:lnTo>
                        <a:pt x="11" y="815"/>
                      </a:lnTo>
                      <a:lnTo>
                        <a:pt x="11" y="29"/>
                      </a:lnTo>
                      <a:lnTo>
                        <a:pt x="7" y="29"/>
                      </a:lnTo>
                      <a:lnTo>
                        <a:pt x="7" y="21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3" name="Freeform 323"/>
                <p:cNvSpPr/>
                <p:nvPr/>
              </p:nvSpPr>
              <p:spPr>
                <a:xfrm>
                  <a:off x="1436" y="326"/>
                  <a:ext cx="11" cy="810"/>
                </a:xfrm>
                <a:custGeom>
                  <a:avLst/>
                  <a:gdLst>
                    <a:gd name="txL" fmla="*/ 0 w 11"/>
                    <a:gd name="txT" fmla="*/ 0 h 810"/>
                    <a:gd name="txR" fmla="*/ 11 w 11"/>
                    <a:gd name="txB" fmla="*/ 810 h 810"/>
                  </a:gdLst>
                  <a:ahLst/>
                  <a:cxnLst>
                    <a:cxn ang="0">
                      <a:pos x="2" y="2"/>
                    </a:cxn>
                    <a:cxn ang="0">
                      <a:pos x="1" y="9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0" y="810"/>
                    </a:cxn>
                    <a:cxn ang="0">
                      <a:pos x="4" y="802"/>
                    </a:cxn>
                    <a:cxn ang="0">
                      <a:pos x="11" y="797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2" y="2"/>
                    </a:cxn>
                  </a:cxnLst>
                  <a:rect l="txL" t="txT" r="txR" b="txB"/>
                  <a:pathLst>
                    <a:path w="11" h="810">
                      <a:moveTo>
                        <a:pt x="2" y="2"/>
                      </a:moveTo>
                      <a:lnTo>
                        <a:pt x="1" y="9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810"/>
                      </a:lnTo>
                      <a:lnTo>
                        <a:pt x="4" y="802"/>
                      </a:lnTo>
                      <a:lnTo>
                        <a:pt x="11" y="797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4" name="Freeform 324"/>
                <p:cNvSpPr/>
                <p:nvPr/>
              </p:nvSpPr>
              <p:spPr>
                <a:xfrm>
                  <a:off x="1447" y="326"/>
                  <a:ext cx="11" cy="797"/>
                </a:xfrm>
                <a:custGeom>
                  <a:avLst/>
                  <a:gdLst>
                    <a:gd name="txL" fmla="*/ 0 w 11"/>
                    <a:gd name="txT" fmla="*/ 0 h 797"/>
                    <a:gd name="txR" fmla="*/ 11 w 11"/>
                    <a:gd name="txB" fmla="*/ 797 h 79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97"/>
                    </a:cxn>
                    <a:cxn ang="0">
                      <a:pos x="1" y="797"/>
                    </a:cxn>
                    <a:cxn ang="0">
                      <a:pos x="11" y="79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9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97"/>
                      </a:lnTo>
                      <a:lnTo>
                        <a:pt x="1" y="797"/>
                      </a:lnTo>
                      <a:lnTo>
                        <a:pt x="11" y="79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5" name="Rectangle 325"/>
                <p:cNvSpPr/>
                <p:nvPr/>
              </p:nvSpPr>
              <p:spPr>
                <a:xfrm>
                  <a:off x="1481" y="326"/>
                  <a:ext cx="12" cy="78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pPr eaLnBrk="1" hangingPunct="1">
                    <a:buFont typeface="Arial" panose="020B0604020202020204" pitchFamily="34" charset="0"/>
                  </a:pPr>
                  <a:endParaRPr lang="zh-CN" altLang="en-US" sz="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826" name="Freeform 326"/>
                <p:cNvSpPr/>
                <p:nvPr/>
              </p:nvSpPr>
              <p:spPr>
                <a:xfrm>
                  <a:off x="1471" y="326"/>
                  <a:ext cx="10" cy="789"/>
                </a:xfrm>
                <a:custGeom>
                  <a:avLst/>
                  <a:gdLst>
                    <a:gd name="txL" fmla="*/ 0 w 10"/>
                    <a:gd name="txT" fmla="*/ 0 h 789"/>
                    <a:gd name="txR" fmla="*/ 10 w 10"/>
                    <a:gd name="txB" fmla="*/ 789 h 789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10" y="785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78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7" name="Freeform 327"/>
                <p:cNvSpPr/>
                <p:nvPr/>
              </p:nvSpPr>
              <p:spPr>
                <a:xfrm>
                  <a:off x="1458" y="326"/>
                  <a:ext cx="13" cy="791"/>
                </a:xfrm>
                <a:custGeom>
                  <a:avLst/>
                  <a:gdLst>
                    <a:gd name="txL" fmla="*/ 0 w 13"/>
                    <a:gd name="txT" fmla="*/ 0 h 791"/>
                    <a:gd name="txR" fmla="*/ 13 w 13"/>
                    <a:gd name="txB" fmla="*/ 791 h 791"/>
                  </a:gdLst>
                  <a:ahLst/>
                  <a:cxnLst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791"/>
                    </a:cxn>
                    <a:cxn ang="0">
                      <a:pos x="13" y="789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9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13" y="78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8" name="Freeform 328"/>
                <p:cNvSpPr/>
                <p:nvPr/>
              </p:nvSpPr>
              <p:spPr>
                <a:xfrm>
                  <a:off x="1527" y="243"/>
                  <a:ext cx="13" cy="69"/>
                </a:xfrm>
                <a:custGeom>
                  <a:avLst/>
                  <a:gdLst>
                    <a:gd name="txL" fmla="*/ 0 w 13"/>
                    <a:gd name="txT" fmla="*/ 0 h 69"/>
                    <a:gd name="txR" fmla="*/ 13 w 13"/>
                    <a:gd name="txB" fmla="*/ 69 h 69"/>
                  </a:gdLst>
                  <a:ahLst/>
                  <a:cxnLst>
                    <a:cxn ang="0">
                      <a:pos x="11" y="69"/>
                    </a:cxn>
                    <a:cxn ang="0">
                      <a:pos x="13" y="68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11" y="2"/>
                    </a:cxn>
                    <a:cxn ang="0">
                      <a:pos x="0" y="7"/>
                    </a:cxn>
                    <a:cxn ang="0">
                      <a:pos x="0" y="69"/>
                    </a:cxn>
                    <a:cxn ang="0">
                      <a:pos x="11" y="69"/>
                    </a:cxn>
                  </a:cxnLst>
                  <a:rect l="txL" t="txT" r="txR" b="txB"/>
                  <a:pathLst>
                    <a:path w="13" h="69">
                      <a:moveTo>
                        <a:pt x="11" y="69"/>
                      </a:moveTo>
                      <a:lnTo>
                        <a:pt x="13" y="68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0" y="7"/>
                      </a:lnTo>
                      <a:lnTo>
                        <a:pt x="0" y="69"/>
                      </a:lnTo>
                      <a:lnTo>
                        <a:pt x="11" y="69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29" name="Freeform 329"/>
                <p:cNvSpPr/>
                <p:nvPr/>
              </p:nvSpPr>
              <p:spPr>
                <a:xfrm>
                  <a:off x="1516" y="250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0" y="62"/>
                    </a:cxn>
                    <a:cxn ang="0">
                      <a:pos x="11" y="62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62"/>
                    </a:cxn>
                  </a:cxnLst>
                  <a:rect l="txL" t="txT" r="txR" b="txB"/>
                  <a:pathLst>
                    <a:path w="11" h="62">
                      <a:moveTo>
                        <a:pt x="0" y="62"/>
                      </a:moveTo>
                      <a:lnTo>
                        <a:pt x="11" y="62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0" name="Freeform 330"/>
                <p:cNvSpPr/>
                <p:nvPr/>
              </p:nvSpPr>
              <p:spPr>
                <a:xfrm>
                  <a:off x="1505" y="255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0" y="57"/>
                    </a:cxn>
                    <a:cxn ang="0">
                      <a:pos x="11" y="57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7"/>
                    </a:cxn>
                  </a:cxnLst>
                  <a:rect l="txL" t="txT" r="txR" b="txB"/>
                  <a:pathLst>
                    <a:path w="11" h="57">
                      <a:moveTo>
                        <a:pt x="0" y="57"/>
                      </a:moveTo>
                      <a:lnTo>
                        <a:pt x="11" y="57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1" name="Freeform 331"/>
                <p:cNvSpPr/>
                <p:nvPr/>
              </p:nvSpPr>
              <p:spPr>
                <a:xfrm>
                  <a:off x="1527" y="326"/>
                  <a:ext cx="13" cy="792"/>
                </a:xfrm>
                <a:custGeom>
                  <a:avLst/>
                  <a:gdLst>
                    <a:gd name="txL" fmla="*/ 0 w 13"/>
                    <a:gd name="txT" fmla="*/ 0 h 792"/>
                    <a:gd name="txR" fmla="*/ 13 w 13"/>
                    <a:gd name="txB" fmla="*/ 792 h 792"/>
                  </a:gdLst>
                  <a:ahLst/>
                  <a:cxnLst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9"/>
                    </a:cxn>
                    <a:cxn ang="0">
                      <a:pos x="3" y="789"/>
                    </a:cxn>
                    <a:cxn ang="0">
                      <a:pos x="4" y="789"/>
                    </a:cxn>
                    <a:cxn ang="0">
                      <a:pos x="6" y="790"/>
                    </a:cxn>
                    <a:cxn ang="0">
                      <a:pos x="13" y="79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79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3" y="789"/>
                      </a:lnTo>
                      <a:lnTo>
                        <a:pt x="4" y="789"/>
                      </a:lnTo>
                      <a:lnTo>
                        <a:pt x="6" y="790"/>
                      </a:lnTo>
                      <a:lnTo>
                        <a:pt x="13" y="79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2" name="Freeform 332"/>
                <p:cNvSpPr/>
                <p:nvPr/>
              </p:nvSpPr>
              <p:spPr>
                <a:xfrm>
                  <a:off x="1516" y="326"/>
                  <a:ext cx="11" cy="789"/>
                </a:xfrm>
                <a:custGeom>
                  <a:avLst/>
                  <a:gdLst>
                    <a:gd name="txL" fmla="*/ 0 w 11"/>
                    <a:gd name="txT" fmla="*/ 0 h 789"/>
                    <a:gd name="txR" fmla="*/ 11 w 11"/>
                    <a:gd name="txB" fmla="*/ 789 h 789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7"/>
                    </a:cxn>
                    <a:cxn ang="0">
                      <a:pos x="5" y="787"/>
                    </a:cxn>
                    <a:cxn ang="0">
                      <a:pos x="7" y="787"/>
                    </a:cxn>
                    <a:cxn ang="0">
                      <a:pos x="9" y="787"/>
                    </a:cxn>
                    <a:cxn ang="0">
                      <a:pos x="11" y="789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5" y="787"/>
                      </a:lnTo>
                      <a:lnTo>
                        <a:pt x="7" y="787"/>
                      </a:lnTo>
                      <a:lnTo>
                        <a:pt x="9" y="787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3" name="Freeform 333"/>
                <p:cNvSpPr/>
                <p:nvPr/>
              </p:nvSpPr>
              <p:spPr>
                <a:xfrm>
                  <a:off x="1505" y="326"/>
                  <a:ext cx="11" cy="787"/>
                </a:xfrm>
                <a:custGeom>
                  <a:avLst/>
                  <a:gdLst>
                    <a:gd name="txL" fmla="*/ 0 w 11"/>
                    <a:gd name="txT" fmla="*/ 0 h 787"/>
                    <a:gd name="txR" fmla="*/ 11 w 11"/>
                    <a:gd name="txB" fmla="*/ 787 h 787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5" y="785"/>
                    </a:cxn>
                    <a:cxn ang="0">
                      <a:pos x="11" y="78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5" y="785"/>
                      </a:lnTo>
                      <a:lnTo>
                        <a:pt x="11" y="78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4" name="Freeform 334"/>
                <p:cNvSpPr/>
                <p:nvPr/>
              </p:nvSpPr>
              <p:spPr>
                <a:xfrm>
                  <a:off x="1540" y="326"/>
                  <a:ext cx="11" cy="800"/>
                </a:xfrm>
                <a:custGeom>
                  <a:avLst/>
                  <a:gdLst>
                    <a:gd name="txL" fmla="*/ 0 w 11"/>
                    <a:gd name="txT" fmla="*/ 0 h 800"/>
                    <a:gd name="txR" fmla="*/ 11 w 11"/>
                    <a:gd name="txB" fmla="*/ 800 h 800"/>
                  </a:gdLst>
                  <a:ahLst/>
                  <a:cxnLst>
                    <a:cxn ang="0">
                      <a:pos x="11" y="24"/>
                    </a:cxn>
                    <a:cxn ang="0">
                      <a:pos x="10" y="24"/>
                    </a:cxn>
                    <a:cxn ang="0">
                      <a:pos x="10" y="16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792"/>
                    </a:cxn>
                    <a:cxn ang="0">
                      <a:pos x="7" y="797"/>
                    </a:cxn>
                    <a:cxn ang="0">
                      <a:pos x="11" y="800"/>
                    </a:cxn>
                    <a:cxn ang="0">
                      <a:pos x="11" y="24"/>
                    </a:cxn>
                  </a:cxnLst>
                  <a:rect l="txL" t="txT" r="txR" b="txB"/>
                  <a:pathLst>
                    <a:path w="11" h="800">
                      <a:moveTo>
                        <a:pt x="11" y="24"/>
                      </a:moveTo>
                      <a:lnTo>
                        <a:pt x="10" y="24"/>
                      </a:lnTo>
                      <a:lnTo>
                        <a:pt x="10" y="16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792"/>
                      </a:lnTo>
                      <a:lnTo>
                        <a:pt x="7" y="797"/>
                      </a:lnTo>
                      <a:lnTo>
                        <a:pt x="11" y="800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5" name="Freeform 335"/>
                <p:cNvSpPr/>
                <p:nvPr/>
              </p:nvSpPr>
              <p:spPr>
                <a:xfrm>
                  <a:off x="1540" y="232"/>
                  <a:ext cx="11" cy="79"/>
                </a:xfrm>
                <a:custGeom>
                  <a:avLst/>
                  <a:gdLst>
                    <a:gd name="txL" fmla="*/ 0 w 11"/>
                    <a:gd name="txT" fmla="*/ 0 h 79"/>
                    <a:gd name="txR" fmla="*/ 11 w 11"/>
                    <a:gd name="txB" fmla="*/ 79 h 79"/>
                  </a:gdLst>
                  <a:ahLst/>
                  <a:cxnLst>
                    <a:cxn ang="0">
                      <a:pos x="10" y="56"/>
                    </a:cxn>
                    <a:cxn ang="0">
                      <a:pos x="11" y="56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8"/>
                    </a:cxn>
                    <a:cxn ang="0">
                      <a:pos x="0" y="11"/>
                    </a:cxn>
                    <a:cxn ang="0">
                      <a:pos x="0" y="79"/>
                    </a:cxn>
                    <a:cxn ang="0">
                      <a:pos x="7" y="76"/>
                    </a:cxn>
                    <a:cxn ang="0">
                      <a:pos x="10" y="65"/>
                    </a:cxn>
                    <a:cxn ang="0">
                      <a:pos x="10" y="56"/>
                    </a:cxn>
                  </a:cxnLst>
                  <a:rect l="txL" t="txT" r="txR" b="txB"/>
                  <a:pathLst>
                    <a:path w="11" h="79">
                      <a:moveTo>
                        <a:pt x="10" y="56"/>
                      </a:moveTo>
                      <a:lnTo>
                        <a:pt x="11" y="56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7" y="76"/>
                      </a:lnTo>
                      <a:lnTo>
                        <a:pt x="10" y="65"/>
                      </a:lnTo>
                      <a:lnTo>
                        <a:pt x="10" y="56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6" name="Freeform 336"/>
                <p:cNvSpPr/>
                <p:nvPr/>
              </p:nvSpPr>
              <p:spPr>
                <a:xfrm>
                  <a:off x="1540" y="-662"/>
                  <a:ext cx="11" cy="858"/>
                </a:xfrm>
                <a:custGeom>
                  <a:avLst/>
                  <a:gdLst>
                    <a:gd name="txL" fmla="*/ 0 w 11"/>
                    <a:gd name="txT" fmla="*/ 0 h 858"/>
                    <a:gd name="txR" fmla="*/ 11 w 11"/>
                    <a:gd name="txB" fmla="*/ 858 h 858"/>
                  </a:gdLst>
                  <a:ahLst/>
                  <a:cxnLst>
                    <a:cxn ang="0">
                      <a:pos x="0" y="847"/>
                    </a:cxn>
                    <a:cxn ang="0">
                      <a:pos x="6" y="852"/>
                    </a:cxn>
                    <a:cxn ang="0">
                      <a:pos x="11" y="858"/>
                    </a:cxn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847"/>
                    </a:cxn>
                  </a:cxnLst>
                  <a:rect l="txL" t="txT" r="txR" b="txB"/>
                  <a:pathLst>
                    <a:path w="11" h="858">
                      <a:moveTo>
                        <a:pt x="0" y="847"/>
                      </a:moveTo>
                      <a:lnTo>
                        <a:pt x="6" y="852"/>
                      </a:lnTo>
                      <a:lnTo>
                        <a:pt x="11" y="858"/>
                      </a:lnTo>
                      <a:lnTo>
                        <a:pt x="11" y="0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847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7" name="Freeform 337"/>
                <p:cNvSpPr/>
                <p:nvPr/>
              </p:nvSpPr>
              <p:spPr>
                <a:xfrm>
                  <a:off x="1493" y="256"/>
                  <a:ext cx="12" cy="56"/>
                </a:xfrm>
                <a:custGeom>
                  <a:avLst/>
                  <a:gdLst>
                    <a:gd name="txL" fmla="*/ 0 w 12"/>
                    <a:gd name="txT" fmla="*/ 0 h 56"/>
                    <a:gd name="txR" fmla="*/ 12 w 12"/>
                    <a:gd name="txB" fmla="*/ 56 h 56"/>
                  </a:gdLst>
                  <a:ahLst/>
                  <a:cxnLst>
                    <a:cxn ang="0">
                      <a:pos x="12" y="56"/>
                    </a:cxn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6"/>
                    </a:cxn>
                    <a:cxn ang="0">
                      <a:pos x="12" y="56"/>
                    </a:cxn>
                  </a:cxnLst>
                  <a:rect l="txL" t="txT" r="txR" b="txB"/>
                  <a:pathLst>
                    <a:path w="12" h="56">
                      <a:moveTo>
                        <a:pt x="12" y="56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8" name="Freeform 338"/>
                <p:cNvSpPr/>
                <p:nvPr/>
              </p:nvSpPr>
              <p:spPr>
                <a:xfrm>
                  <a:off x="1493" y="326"/>
                  <a:ext cx="12" cy="785"/>
                </a:xfrm>
                <a:custGeom>
                  <a:avLst/>
                  <a:gdLst>
                    <a:gd name="txL" fmla="*/ 0 w 12"/>
                    <a:gd name="txT" fmla="*/ 0 h 785"/>
                    <a:gd name="txR" fmla="*/ 12 w 12"/>
                    <a:gd name="txB" fmla="*/ 785 h 785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785"/>
                    </a:cxn>
                    <a:cxn ang="0">
                      <a:pos x="4" y="785"/>
                    </a:cxn>
                    <a:cxn ang="0">
                      <a:pos x="12" y="78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78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4" y="785"/>
                      </a:lnTo>
                      <a:lnTo>
                        <a:pt x="12" y="78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39" name="Freeform 339"/>
                <p:cNvSpPr/>
                <p:nvPr/>
              </p:nvSpPr>
              <p:spPr>
                <a:xfrm>
                  <a:off x="1436" y="1171"/>
                  <a:ext cx="11" cy="65"/>
                </a:xfrm>
                <a:custGeom>
                  <a:avLst/>
                  <a:gdLst>
                    <a:gd name="txL" fmla="*/ 0 w 11"/>
                    <a:gd name="txT" fmla="*/ 0 h 65"/>
                    <a:gd name="txR" fmla="*/ 11 w 11"/>
                    <a:gd name="txB" fmla="*/ 65 h 65"/>
                  </a:gdLst>
                  <a:ahLst/>
                  <a:cxnLst>
                    <a:cxn ang="0">
                      <a:pos x="11" y="11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65"/>
                    </a:cxn>
                    <a:cxn ang="0">
                      <a:pos x="4" y="60"/>
                    </a:cxn>
                    <a:cxn ang="0">
                      <a:pos x="11" y="54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65">
                      <a:moveTo>
                        <a:pt x="11" y="11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4" y="60"/>
                      </a:lnTo>
                      <a:lnTo>
                        <a:pt x="11" y="5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0" name="Freeform 340"/>
                <p:cNvSpPr/>
                <p:nvPr/>
              </p:nvSpPr>
              <p:spPr>
                <a:xfrm>
                  <a:off x="1447" y="1182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11" y="39"/>
                    </a:cxn>
                    <a:cxn ang="0">
                      <a:pos x="11" y="7"/>
                    </a:cxn>
                    <a:cxn ang="0">
                      <a:pos x="3" y="3"/>
                    </a:cxn>
                  </a:cxnLst>
                  <a:rect l="txL" t="txT" r="txR" b="txB"/>
                  <a:pathLst>
                    <a:path w="11" h="4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1" name="Freeform 341"/>
                <p:cNvSpPr/>
                <p:nvPr/>
              </p:nvSpPr>
              <p:spPr>
                <a:xfrm>
                  <a:off x="1481" y="1195"/>
                  <a:ext cx="12" cy="41"/>
                </a:xfrm>
                <a:custGeom>
                  <a:avLst/>
                  <a:gdLst>
                    <a:gd name="txL" fmla="*/ 0 w 12"/>
                    <a:gd name="txT" fmla="*/ 0 h 41"/>
                    <a:gd name="txR" fmla="*/ 12 w 12"/>
                    <a:gd name="txB" fmla="*/ 41 h 41"/>
                  </a:gdLst>
                  <a:ahLst/>
                  <a:cxnLst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12" y="41"/>
                    </a:cxn>
                    <a:cxn ang="0">
                      <a:pos x="12" y="1"/>
                    </a:cxn>
                  </a:cxnLst>
                  <a:rect l="txL" t="txT" r="txR" b="txB"/>
                  <a:pathLst>
                    <a:path w="12" h="4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2" y="4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2" name="Freeform 342"/>
                <p:cNvSpPr/>
                <p:nvPr/>
              </p:nvSpPr>
              <p:spPr>
                <a:xfrm>
                  <a:off x="1493" y="1196"/>
                  <a:ext cx="12" cy="50"/>
                </a:xfrm>
                <a:custGeom>
                  <a:avLst/>
                  <a:gdLst>
                    <a:gd name="txL" fmla="*/ 0 w 12"/>
                    <a:gd name="txT" fmla="*/ 0 h 50"/>
                    <a:gd name="txR" fmla="*/ 12 w 12"/>
                    <a:gd name="txB" fmla="*/ 50 h 50"/>
                  </a:gdLst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7" y="45"/>
                    </a:cxn>
                    <a:cxn ang="0">
                      <a:pos x="12" y="50"/>
                    </a:cxn>
                    <a:cxn ang="0">
                      <a:pos x="12" y="0"/>
                    </a:cxn>
                    <a:cxn ang="0">
                      <a:pos x="4" y="0"/>
                    </a:cxn>
                  </a:cxnLst>
                  <a:rect l="txL" t="txT" r="txR" b="txB"/>
                  <a:pathLst>
                    <a:path w="12" h="50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7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3" name="Freeform 343"/>
                <p:cNvSpPr/>
                <p:nvPr/>
              </p:nvSpPr>
              <p:spPr>
                <a:xfrm>
                  <a:off x="1471" y="1192"/>
                  <a:ext cx="10" cy="35"/>
                </a:xfrm>
                <a:custGeom>
                  <a:avLst/>
                  <a:gdLst>
                    <a:gd name="txL" fmla="*/ 0 w 10"/>
                    <a:gd name="txT" fmla="*/ 0 h 35"/>
                    <a:gd name="txR" fmla="*/ 10 w 10"/>
                    <a:gd name="txB" fmla="*/ 35 h 35"/>
                  </a:gdLst>
                  <a:ahLst/>
                  <a:cxnLst>
                    <a:cxn ang="0">
                      <a:pos x="10" y="3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10" y="35"/>
                    </a:cxn>
                    <a:cxn ang="0">
                      <a:pos x="10" y="3"/>
                    </a:cxn>
                  </a:cxnLst>
                  <a:rect l="txL" t="txT" r="txR" b="txB"/>
                  <a:pathLst>
                    <a:path w="10" h="35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0" y="3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4" name="Freeform 344"/>
                <p:cNvSpPr/>
                <p:nvPr/>
              </p:nvSpPr>
              <p:spPr>
                <a:xfrm>
                  <a:off x="1458" y="1189"/>
                  <a:ext cx="13" cy="33"/>
                </a:xfrm>
                <a:custGeom>
                  <a:avLst/>
                  <a:gdLst>
                    <a:gd name="txL" fmla="*/ 0 w 13"/>
                    <a:gd name="txT" fmla="*/ 0 h 33"/>
                    <a:gd name="txR" fmla="*/ 13 w 13"/>
                    <a:gd name="txB" fmla="*/ 33 h 33"/>
                  </a:gdLst>
                  <a:ahLst/>
                  <a:cxnLst>
                    <a:cxn ang="0">
                      <a:pos x="4" y="32"/>
                    </a:cxn>
                    <a:cxn ang="0">
                      <a:pos x="13" y="33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4" y="32"/>
                    </a:cxn>
                  </a:cxnLst>
                  <a:rect l="txL" t="txT" r="txR" b="txB"/>
                  <a:pathLst>
                    <a:path w="13" h="33">
                      <a:moveTo>
                        <a:pt x="4" y="32"/>
                      </a:moveTo>
                      <a:lnTo>
                        <a:pt x="13" y="3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5" name="Freeform 345"/>
                <p:cNvSpPr/>
                <p:nvPr/>
              </p:nvSpPr>
              <p:spPr>
                <a:xfrm>
                  <a:off x="1505" y="1195"/>
                  <a:ext cx="11" cy="62"/>
                </a:xfrm>
                <a:custGeom>
                  <a:avLst/>
                  <a:gdLst>
                    <a:gd name="txL" fmla="*/ 0 w 11"/>
                    <a:gd name="txT" fmla="*/ 0 h 62"/>
                    <a:gd name="txR" fmla="*/ 11 w 11"/>
                    <a:gd name="txB" fmla="*/ 62 h 62"/>
                  </a:gdLst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0" y="51"/>
                    </a:cxn>
                    <a:cxn ang="0">
                      <a:pos x="11" y="6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6" name="Freeform 346"/>
                <p:cNvSpPr/>
                <p:nvPr/>
              </p:nvSpPr>
              <p:spPr>
                <a:xfrm>
                  <a:off x="1516" y="1192"/>
                  <a:ext cx="11" cy="78"/>
                </a:xfrm>
                <a:custGeom>
                  <a:avLst/>
                  <a:gdLst>
                    <a:gd name="txL" fmla="*/ 0 w 11"/>
                    <a:gd name="txT" fmla="*/ 0 h 78"/>
                    <a:gd name="txR" fmla="*/ 11 w 11"/>
                    <a:gd name="txB" fmla="*/ 78 h 78"/>
                  </a:gdLst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0" y="65"/>
                    </a:cxn>
                    <a:cxn ang="0">
                      <a:pos x="11" y="7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7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65"/>
                      </a:lnTo>
                      <a:lnTo>
                        <a:pt x="11" y="7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7" name="Freeform 347"/>
                <p:cNvSpPr/>
                <p:nvPr/>
              </p:nvSpPr>
              <p:spPr>
                <a:xfrm>
                  <a:off x="1527" y="1189"/>
                  <a:ext cx="13" cy="92"/>
                </a:xfrm>
                <a:custGeom>
                  <a:avLst/>
                  <a:gdLst>
                    <a:gd name="txL" fmla="*/ 0 w 13"/>
                    <a:gd name="txT" fmla="*/ 0 h 92"/>
                    <a:gd name="txR" fmla="*/ 13 w 13"/>
                    <a:gd name="txB" fmla="*/ 92 h 92"/>
                  </a:gdLst>
                  <a:ahLst/>
                  <a:cxnLst>
                    <a:cxn ang="0">
                      <a:pos x="5" y="31"/>
                    </a:cxn>
                    <a:cxn ang="0">
                      <a:pos x="13" y="3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0" y="3"/>
                    </a:cxn>
                    <a:cxn ang="0">
                      <a:pos x="0" y="81"/>
                    </a:cxn>
                    <a:cxn ang="0">
                      <a:pos x="8" y="88"/>
                    </a:cxn>
                    <a:cxn ang="0">
                      <a:pos x="13" y="92"/>
                    </a:cxn>
                    <a:cxn ang="0">
                      <a:pos x="13" y="38"/>
                    </a:cxn>
                    <a:cxn ang="0">
                      <a:pos x="5" y="36"/>
                    </a:cxn>
                    <a:cxn ang="0">
                      <a:pos x="5" y="31"/>
                    </a:cxn>
                  </a:cxnLst>
                  <a:rect l="txL" t="txT" r="txR" b="txB"/>
                  <a:pathLst>
                    <a:path w="13" h="92">
                      <a:moveTo>
                        <a:pt x="5" y="31"/>
                      </a:moveTo>
                      <a:lnTo>
                        <a:pt x="13" y="3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1"/>
                      </a:lnTo>
                      <a:lnTo>
                        <a:pt x="8" y="88"/>
                      </a:lnTo>
                      <a:lnTo>
                        <a:pt x="13" y="92"/>
                      </a:lnTo>
                      <a:lnTo>
                        <a:pt x="13" y="38"/>
                      </a:lnTo>
                      <a:lnTo>
                        <a:pt x="5" y="36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8" name="Freeform 348"/>
                <p:cNvSpPr/>
                <p:nvPr/>
              </p:nvSpPr>
              <p:spPr>
                <a:xfrm>
                  <a:off x="1551" y="1170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0" y="12"/>
                    </a:cxn>
                    <a:cxn ang="0">
                      <a:pos x="0" y="52"/>
                    </a:cxn>
                    <a:cxn ang="0">
                      <a:pos x="11" y="5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4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0" y="12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49" name="Freeform 349"/>
                <p:cNvSpPr/>
                <p:nvPr/>
              </p:nvSpPr>
              <p:spPr>
                <a:xfrm>
                  <a:off x="1540" y="1182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7" y="3"/>
                    </a:cxn>
                    <a:cxn ang="0">
                      <a:pos x="0" y="7"/>
                    </a:cxn>
                    <a:cxn ang="0">
                      <a:pos x="0" y="39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0" y="39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0" name="Freeform 350"/>
                <p:cNvSpPr/>
                <p:nvPr/>
              </p:nvSpPr>
              <p:spPr>
                <a:xfrm>
                  <a:off x="1458" y="1297"/>
                  <a:ext cx="13" cy="1771"/>
                </a:xfrm>
                <a:custGeom>
                  <a:avLst/>
                  <a:gdLst>
                    <a:gd name="txL" fmla="*/ 0 w 13"/>
                    <a:gd name="txT" fmla="*/ 0 h 1771"/>
                    <a:gd name="txR" fmla="*/ 13 w 13"/>
                    <a:gd name="txB" fmla="*/ 1771 h 1771"/>
                  </a:gdLst>
                  <a:ahLst/>
                  <a:cxnLst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0" y="3"/>
                    </a:cxn>
                    <a:cxn ang="0">
                      <a:pos x="0" y="1757"/>
                    </a:cxn>
                    <a:cxn ang="0">
                      <a:pos x="13" y="1771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1771">
                      <a:moveTo>
                        <a:pt x="13" y="0"/>
                      </a:move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1757"/>
                      </a:lnTo>
                      <a:lnTo>
                        <a:pt x="13" y="177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1" name="Freeform 351"/>
                <p:cNvSpPr/>
                <p:nvPr/>
              </p:nvSpPr>
              <p:spPr>
                <a:xfrm>
                  <a:off x="1471" y="1237"/>
                  <a:ext cx="10" cy="1842"/>
                </a:xfrm>
                <a:custGeom>
                  <a:avLst/>
                  <a:gdLst>
                    <a:gd name="txL" fmla="*/ 0 w 10"/>
                    <a:gd name="txT" fmla="*/ 0 h 1842"/>
                    <a:gd name="txR" fmla="*/ 10 w 10"/>
                    <a:gd name="txB" fmla="*/ 1842 h 1842"/>
                  </a:gdLst>
                  <a:ahLst/>
                  <a:cxnLst>
                    <a:cxn ang="0">
                      <a:pos x="1" y="60"/>
                    </a:cxn>
                    <a:cxn ang="0">
                      <a:pos x="0" y="60"/>
                    </a:cxn>
                    <a:cxn ang="0">
                      <a:pos x="0" y="1831"/>
                    </a:cxn>
                    <a:cxn ang="0">
                      <a:pos x="10" y="1842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2" y="45"/>
                    </a:cxn>
                    <a:cxn ang="0">
                      <a:pos x="4" y="52"/>
                    </a:cxn>
                    <a:cxn ang="0">
                      <a:pos x="1" y="60"/>
                    </a:cxn>
                  </a:cxnLst>
                  <a:rect l="txL" t="txT" r="txR" b="txB"/>
                  <a:pathLst>
                    <a:path w="10" h="1842">
                      <a:moveTo>
                        <a:pt x="1" y="60"/>
                      </a:moveTo>
                      <a:lnTo>
                        <a:pt x="0" y="60"/>
                      </a:lnTo>
                      <a:lnTo>
                        <a:pt x="0" y="1831"/>
                      </a:lnTo>
                      <a:lnTo>
                        <a:pt x="10" y="1842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4" y="52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2" name="Freeform 352"/>
                <p:cNvSpPr/>
                <p:nvPr/>
              </p:nvSpPr>
              <p:spPr>
                <a:xfrm>
                  <a:off x="1447" y="1296"/>
                  <a:ext cx="11" cy="1758"/>
                </a:xfrm>
                <a:custGeom>
                  <a:avLst/>
                  <a:gdLst>
                    <a:gd name="txL" fmla="*/ 0 w 11"/>
                    <a:gd name="txT" fmla="*/ 0 h 1758"/>
                    <a:gd name="txR" fmla="*/ 11 w 11"/>
                    <a:gd name="txB" fmla="*/ 1758 h 1758"/>
                  </a:gdLst>
                  <a:ahLst/>
                  <a:cxnLst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1744"/>
                    </a:cxn>
                    <a:cxn ang="0">
                      <a:pos x="5" y="1750"/>
                    </a:cxn>
                    <a:cxn ang="0">
                      <a:pos x="11" y="1758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1758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1744"/>
                      </a:lnTo>
                      <a:lnTo>
                        <a:pt x="5" y="1750"/>
                      </a:lnTo>
                      <a:lnTo>
                        <a:pt x="11" y="175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3" name="Freeform 353"/>
                <p:cNvSpPr/>
                <p:nvPr/>
              </p:nvSpPr>
              <p:spPr>
                <a:xfrm>
                  <a:off x="1447" y="123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46"/>
                    </a:cxn>
                    <a:cxn ang="0">
                      <a:pos x="6" y="50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6" y="50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4" name="Freeform 354"/>
                <p:cNvSpPr/>
                <p:nvPr/>
              </p:nvSpPr>
              <p:spPr>
                <a:xfrm>
                  <a:off x="1436" y="1240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1" y="11"/>
                    </a:cxn>
                    <a:cxn ang="0">
                      <a:pos x="0" y="22"/>
                    </a:cxn>
                    <a:cxn ang="0">
                      <a:pos x="4" y="40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7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4" y="40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5" name="Freeform 355"/>
                <p:cNvSpPr/>
                <p:nvPr/>
              </p:nvSpPr>
              <p:spPr>
                <a:xfrm>
                  <a:off x="1436" y="1282"/>
                  <a:ext cx="11" cy="1758"/>
                </a:xfrm>
                <a:custGeom>
                  <a:avLst/>
                  <a:gdLst>
                    <a:gd name="txL" fmla="*/ 0 w 11"/>
                    <a:gd name="txT" fmla="*/ 0 h 1758"/>
                    <a:gd name="txR" fmla="*/ 11 w 11"/>
                    <a:gd name="txB" fmla="*/ 1758 h 1758"/>
                  </a:gdLst>
                  <a:ahLst/>
                  <a:cxnLst>
                    <a:cxn ang="0">
                      <a:pos x="2" y="5"/>
                    </a:cxn>
                    <a:cxn ang="0">
                      <a:pos x="0" y="0"/>
                    </a:cxn>
                    <a:cxn ang="0">
                      <a:pos x="0" y="1749"/>
                    </a:cxn>
                    <a:cxn ang="0">
                      <a:pos x="11" y="1758"/>
                    </a:cxn>
                    <a:cxn ang="0">
                      <a:pos x="11" y="14"/>
                    </a:cxn>
                    <a:cxn ang="0">
                      <a:pos x="2" y="5"/>
                    </a:cxn>
                  </a:cxnLst>
                  <a:rect l="txL" t="txT" r="txR" b="txB"/>
                  <a:pathLst>
                    <a:path w="11" h="1758">
                      <a:moveTo>
                        <a:pt x="2" y="5"/>
                      </a:moveTo>
                      <a:lnTo>
                        <a:pt x="0" y="0"/>
                      </a:lnTo>
                      <a:lnTo>
                        <a:pt x="0" y="1749"/>
                      </a:lnTo>
                      <a:lnTo>
                        <a:pt x="11" y="1758"/>
                      </a:lnTo>
                      <a:lnTo>
                        <a:pt x="11" y="1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6" name="Freeform 356"/>
                <p:cNvSpPr/>
                <p:nvPr/>
              </p:nvSpPr>
              <p:spPr>
                <a:xfrm>
                  <a:off x="1458" y="1236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0" y="45"/>
                    </a:cxn>
                    <a:cxn ang="0">
                      <a:pos x="13" y="45"/>
                    </a:cxn>
                    <a:cxn ang="0">
                      <a:pos x="13" y="1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0" y="45"/>
                    </a:cxn>
                  </a:cxnLst>
                  <a:rect l="txL" t="txT" r="txR" b="txB"/>
                  <a:pathLst>
                    <a:path w="13" h="48">
                      <a:moveTo>
                        <a:pt x="10" y="45"/>
                      </a:moveTo>
                      <a:lnTo>
                        <a:pt x="13" y="45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7" name="Freeform 357"/>
                <p:cNvSpPr/>
                <p:nvPr/>
              </p:nvSpPr>
              <p:spPr>
                <a:xfrm>
                  <a:off x="1481" y="1241"/>
                  <a:ext cx="12" cy="1853"/>
                </a:xfrm>
                <a:custGeom>
                  <a:avLst/>
                  <a:gdLst>
                    <a:gd name="txL" fmla="*/ 0 w 12"/>
                    <a:gd name="txT" fmla="*/ 0 h 1853"/>
                    <a:gd name="txR" fmla="*/ 12 w 12"/>
                    <a:gd name="txB" fmla="*/ 1853 h 1853"/>
                  </a:gdLst>
                  <a:ahLst/>
                  <a:cxnLst>
                    <a:cxn ang="0">
                      <a:pos x="12" y="6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1838"/>
                    </a:cxn>
                    <a:cxn ang="0">
                      <a:pos x="12" y="1853"/>
                    </a:cxn>
                    <a:cxn ang="0">
                      <a:pos x="12" y="6"/>
                    </a:cxn>
                  </a:cxnLst>
                  <a:rect l="txL" t="txT" r="txR" b="txB"/>
                  <a:pathLst>
                    <a:path w="12" h="1853">
                      <a:moveTo>
                        <a:pt x="12" y="6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1838"/>
                      </a:lnTo>
                      <a:lnTo>
                        <a:pt x="12" y="185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8" name="Freeform 358"/>
                <p:cNvSpPr/>
                <p:nvPr/>
              </p:nvSpPr>
              <p:spPr>
                <a:xfrm>
                  <a:off x="1516" y="1269"/>
                  <a:ext cx="11" cy="1864"/>
                </a:xfrm>
                <a:custGeom>
                  <a:avLst/>
                  <a:gdLst>
                    <a:gd name="txL" fmla="*/ 0 w 11"/>
                    <a:gd name="txT" fmla="*/ 0 h 1864"/>
                    <a:gd name="txR" fmla="*/ 11 w 11"/>
                    <a:gd name="txB" fmla="*/ 1864 h 1864"/>
                  </a:gdLst>
                  <a:ahLst/>
                  <a:cxnLst>
                    <a:cxn ang="0">
                      <a:pos x="11" y="11"/>
                    </a:cxn>
                    <a:cxn ang="0">
                      <a:pos x="0" y="0"/>
                    </a:cxn>
                    <a:cxn ang="0">
                      <a:pos x="0" y="1850"/>
                    </a:cxn>
                    <a:cxn ang="0">
                      <a:pos x="11" y="1864"/>
                    </a:cxn>
                    <a:cxn ang="0">
                      <a:pos x="11" y="11"/>
                    </a:cxn>
                  </a:cxnLst>
                  <a:rect l="txL" t="txT" r="txR" b="txB"/>
                  <a:pathLst>
                    <a:path w="11" h="1864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1850"/>
                      </a:lnTo>
                      <a:lnTo>
                        <a:pt x="11" y="186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59" name="Freeform 359"/>
                <p:cNvSpPr/>
                <p:nvPr/>
              </p:nvSpPr>
              <p:spPr>
                <a:xfrm>
                  <a:off x="1527" y="1280"/>
                  <a:ext cx="13" cy="1856"/>
                </a:xfrm>
                <a:custGeom>
                  <a:avLst/>
                  <a:gdLst>
                    <a:gd name="txL" fmla="*/ 0 w 13"/>
                    <a:gd name="txT" fmla="*/ 0 h 1856"/>
                    <a:gd name="txR" fmla="*/ 13 w 13"/>
                    <a:gd name="txB" fmla="*/ 1856 h 1856"/>
                  </a:gdLst>
                  <a:ahLst/>
                  <a:cxnLst>
                    <a:cxn ang="0">
                      <a:pos x="10" y="9"/>
                    </a:cxn>
                    <a:cxn ang="0">
                      <a:pos x="0" y="0"/>
                    </a:cxn>
                    <a:cxn ang="0">
                      <a:pos x="0" y="1853"/>
                    </a:cxn>
                    <a:cxn ang="0">
                      <a:pos x="3" y="1856"/>
                    </a:cxn>
                    <a:cxn ang="0">
                      <a:pos x="8" y="1854"/>
                    </a:cxn>
                    <a:cxn ang="0">
                      <a:pos x="13" y="1850"/>
                    </a:cxn>
                    <a:cxn ang="0">
                      <a:pos x="13" y="10"/>
                    </a:cxn>
                    <a:cxn ang="0">
                      <a:pos x="10" y="9"/>
                    </a:cxn>
                  </a:cxnLst>
                  <a:rect l="txL" t="txT" r="txR" b="txB"/>
                  <a:pathLst>
                    <a:path w="13" h="1855">
                      <a:moveTo>
                        <a:pt x="10" y="9"/>
                      </a:moveTo>
                      <a:lnTo>
                        <a:pt x="0" y="0"/>
                      </a:lnTo>
                      <a:lnTo>
                        <a:pt x="0" y="1853"/>
                      </a:lnTo>
                      <a:lnTo>
                        <a:pt x="3" y="1856"/>
                      </a:lnTo>
                      <a:lnTo>
                        <a:pt x="8" y="1854"/>
                      </a:lnTo>
                      <a:lnTo>
                        <a:pt x="13" y="1850"/>
                      </a:lnTo>
                      <a:lnTo>
                        <a:pt x="13" y="10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0" name="Freeform 360"/>
                <p:cNvSpPr/>
                <p:nvPr/>
              </p:nvSpPr>
              <p:spPr>
                <a:xfrm>
                  <a:off x="1505" y="1260"/>
                  <a:ext cx="11" cy="1859"/>
                </a:xfrm>
                <a:custGeom>
                  <a:avLst/>
                  <a:gdLst>
                    <a:gd name="txL" fmla="*/ 0 w 11"/>
                    <a:gd name="txT" fmla="*/ 0 h 1859"/>
                    <a:gd name="txR" fmla="*/ 11 w 11"/>
                    <a:gd name="txB" fmla="*/ 1859 h 1859"/>
                  </a:gdLst>
                  <a:ahLst/>
                  <a:cxnLst>
                    <a:cxn ang="0">
                      <a:pos x="11" y="9"/>
                    </a:cxn>
                    <a:cxn ang="0">
                      <a:pos x="0" y="0"/>
                    </a:cxn>
                    <a:cxn ang="0">
                      <a:pos x="0" y="1846"/>
                    </a:cxn>
                    <a:cxn ang="0">
                      <a:pos x="11" y="1859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1859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1846"/>
                      </a:lnTo>
                      <a:lnTo>
                        <a:pt x="11" y="1859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1" name="Freeform 361"/>
                <p:cNvSpPr/>
                <p:nvPr/>
              </p:nvSpPr>
              <p:spPr>
                <a:xfrm>
                  <a:off x="1540" y="1227"/>
                  <a:ext cx="11" cy="64"/>
                </a:xfrm>
                <a:custGeom>
                  <a:avLst/>
                  <a:gdLst>
                    <a:gd name="txL" fmla="*/ 0 w 11"/>
                    <a:gd name="txT" fmla="*/ 0 h 64"/>
                    <a:gd name="txR" fmla="*/ 11 w 11"/>
                    <a:gd name="txB" fmla="*/ 64 h 64"/>
                  </a:gdLst>
                  <a:ahLst/>
                  <a:cxnLst>
                    <a:cxn ang="0">
                      <a:pos x="11" y="9"/>
                    </a:cxn>
                    <a:cxn ang="0">
                      <a:pos x="7" y="5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11" y="64"/>
                    </a:cxn>
                    <a:cxn ang="0">
                      <a:pos x="11" y="9"/>
                    </a:cxn>
                  </a:cxnLst>
                  <a:rect l="txL" t="txT" r="txR" b="txB"/>
                  <a:pathLst>
                    <a:path w="11" h="64">
                      <a:moveTo>
                        <a:pt x="11" y="9"/>
                      </a:move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1" y="6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2" name="Freeform 362"/>
                <p:cNvSpPr/>
                <p:nvPr/>
              </p:nvSpPr>
              <p:spPr>
                <a:xfrm>
                  <a:off x="1551" y="1236"/>
                  <a:ext cx="1" cy="56"/>
                </a:xfrm>
                <a:custGeom>
                  <a:avLst/>
                  <a:gdLst>
                    <a:gd name="txL" fmla="*/ 0 w 1"/>
                    <a:gd name="txT" fmla="*/ 0 h 56"/>
                    <a:gd name="txR" fmla="*/ 1 w 1"/>
                    <a:gd name="txB" fmla="*/ 56 h 56"/>
                  </a:gdLst>
                  <a:ahLst/>
                  <a:cxnLst>
                    <a:cxn ang="0">
                      <a:pos x="1" y="8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" y="56"/>
                    </a:cxn>
                    <a:cxn ang="0">
                      <a:pos x="1" y="8"/>
                    </a:cxn>
                  </a:cxnLst>
                  <a:rect l="txL" t="txT" r="txR" b="txB"/>
                  <a:pathLst>
                    <a:path w="1" h="56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3" name="Freeform 363"/>
                <p:cNvSpPr/>
                <p:nvPr/>
              </p:nvSpPr>
              <p:spPr>
                <a:xfrm>
                  <a:off x="1551" y="1300"/>
                  <a:ext cx="11" cy="1824"/>
                </a:xfrm>
                <a:custGeom>
                  <a:avLst/>
                  <a:gdLst>
                    <a:gd name="txL" fmla="*/ 0 w 11"/>
                    <a:gd name="txT" fmla="*/ 0 h 1824"/>
                    <a:gd name="txR" fmla="*/ 11 w 11"/>
                    <a:gd name="txB" fmla="*/ 1824 h 1824"/>
                  </a:gdLst>
                  <a:ahLst/>
                  <a:cxnLst>
                    <a:cxn ang="0">
                      <a:pos x="11" y="2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24"/>
                    </a:cxn>
                    <a:cxn ang="0">
                      <a:pos x="11" y="181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1824">
                      <a:moveTo>
                        <a:pt x="11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24"/>
                      </a:lnTo>
                      <a:lnTo>
                        <a:pt x="11" y="181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4" name="Freeform 364"/>
                <p:cNvSpPr/>
                <p:nvPr/>
              </p:nvSpPr>
              <p:spPr>
                <a:xfrm>
                  <a:off x="1540" y="1290"/>
                  <a:ext cx="11" cy="1840"/>
                </a:xfrm>
                <a:custGeom>
                  <a:avLst/>
                  <a:gdLst>
                    <a:gd name="txL" fmla="*/ 0 w 11"/>
                    <a:gd name="txT" fmla="*/ 0 h 1840"/>
                    <a:gd name="txR" fmla="*/ 11 w 11"/>
                    <a:gd name="txB" fmla="*/ 1840 h 1840"/>
                  </a:gdLst>
                  <a:ahLst/>
                  <a:cxnLst>
                    <a:cxn ang="0">
                      <a:pos x="11" y="10"/>
                    </a:cxn>
                    <a:cxn ang="0">
                      <a:pos x="0" y="0"/>
                    </a:cxn>
                    <a:cxn ang="0">
                      <a:pos x="0" y="1840"/>
                    </a:cxn>
                    <a:cxn ang="0">
                      <a:pos x="5" y="1836"/>
                    </a:cxn>
                    <a:cxn ang="0">
                      <a:pos x="11" y="1834"/>
                    </a:cxn>
                    <a:cxn ang="0">
                      <a:pos x="11" y="10"/>
                    </a:cxn>
                  </a:cxnLst>
                  <a:rect l="txL" t="txT" r="txR" b="txB"/>
                  <a:pathLst>
                    <a:path w="11" h="1840">
                      <a:moveTo>
                        <a:pt x="11" y="10"/>
                      </a:moveTo>
                      <a:lnTo>
                        <a:pt x="0" y="0"/>
                      </a:lnTo>
                      <a:lnTo>
                        <a:pt x="0" y="1840"/>
                      </a:lnTo>
                      <a:lnTo>
                        <a:pt x="5" y="1836"/>
                      </a:lnTo>
                      <a:lnTo>
                        <a:pt x="11" y="183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5" name="Freeform 365"/>
                <p:cNvSpPr/>
                <p:nvPr/>
              </p:nvSpPr>
              <p:spPr>
                <a:xfrm>
                  <a:off x="1493" y="1247"/>
                  <a:ext cx="12" cy="1859"/>
                </a:xfrm>
                <a:custGeom>
                  <a:avLst/>
                  <a:gdLst>
                    <a:gd name="txL" fmla="*/ 0 w 12"/>
                    <a:gd name="txT" fmla="*/ 0 h 1859"/>
                    <a:gd name="txR" fmla="*/ 12 w 12"/>
                    <a:gd name="txB" fmla="*/ 1859 h 1859"/>
                  </a:gdLst>
                  <a:ahLst/>
                  <a:cxnLst>
                    <a:cxn ang="0">
                      <a:pos x="12" y="13"/>
                    </a:cxn>
                    <a:cxn ang="0">
                      <a:pos x="0" y="0"/>
                    </a:cxn>
                    <a:cxn ang="0">
                      <a:pos x="0" y="1847"/>
                    </a:cxn>
                    <a:cxn ang="0">
                      <a:pos x="12" y="1859"/>
                    </a:cxn>
                    <a:cxn ang="0">
                      <a:pos x="12" y="13"/>
                    </a:cxn>
                  </a:cxnLst>
                  <a:rect l="txL" t="txT" r="txR" b="txB"/>
                  <a:pathLst>
                    <a:path w="12" h="1859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847"/>
                      </a:lnTo>
                      <a:lnTo>
                        <a:pt x="12" y="1859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6" name="Freeform 366"/>
                <p:cNvSpPr/>
                <p:nvPr/>
              </p:nvSpPr>
              <p:spPr>
                <a:xfrm>
                  <a:off x="1056" y="-5461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7" name="Freeform 367"/>
                <p:cNvSpPr/>
                <p:nvPr/>
              </p:nvSpPr>
              <p:spPr>
                <a:xfrm>
                  <a:off x="1056" y="-641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1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8" name="Freeform 368"/>
                <p:cNvSpPr/>
                <p:nvPr/>
              </p:nvSpPr>
              <p:spPr>
                <a:xfrm>
                  <a:off x="1060" y="-7372"/>
                  <a:ext cx="27" cy="2"/>
                </a:xfrm>
                <a:custGeom>
                  <a:avLst/>
                  <a:gdLst>
                    <a:gd name="txL" fmla="*/ 0 w 27"/>
                    <a:gd name="txT" fmla="*/ 0 h 2"/>
                    <a:gd name="txR" fmla="*/ 27 w 27"/>
                    <a:gd name="txB" fmla="*/ 2 h 2"/>
                  </a:gdLst>
                  <a:ahLst/>
                  <a:cxnLst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7" y="0"/>
                    </a:cxn>
                  </a:cxnLst>
                  <a:rect l="txL" t="txT" r="txR" b="txB"/>
                  <a:pathLst>
                    <a:path w="27" h="2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69" name="Freeform 369"/>
                <p:cNvSpPr/>
                <p:nvPr/>
              </p:nvSpPr>
              <p:spPr>
                <a:xfrm>
                  <a:off x="1056" y="-737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2"/>
                    </a:cxn>
                    <a:cxn ang="0">
                      <a:pos x="31" y="2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31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0" name="Freeform 370"/>
                <p:cNvSpPr/>
                <p:nvPr/>
              </p:nvSpPr>
              <p:spPr>
                <a:xfrm>
                  <a:off x="1410" y="-10574"/>
                  <a:ext cx="135" cy="92"/>
                </a:xfrm>
                <a:custGeom>
                  <a:avLst/>
                  <a:gdLst>
                    <a:gd name="txL" fmla="*/ 0 w 135"/>
                    <a:gd name="txT" fmla="*/ 0 h 92"/>
                    <a:gd name="txR" fmla="*/ 135 w 135"/>
                    <a:gd name="txB" fmla="*/ 92 h 92"/>
                  </a:gdLst>
                  <a:ahLst/>
                  <a:cxnLst>
                    <a:cxn ang="0">
                      <a:pos x="97" y="0"/>
                    </a:cxn>
                    <a:cxn ang="0">
                      <a:pos x="95" y="5"/>
                    </a:cxn>
                    <a:cxn ang="0">
                      <a:pos x="118" y="18"/>
                    </a:cxn>
                    <a:cxn ang="0">
                      <a:pos x="126" y="28"/>
                    </a:cxn>
                    <a:cxn ang="0">
                      <a:pos x="128" y="40"/>
                    </a:cxn>
                    <a:cxn ang="0">
                      <a:pos x="127" y="40"/>
                    </a:cxn>
                    <a:cxn ang="0">
                      <a:pos x="127" y="42"/>
                    </a:cxn>
                    <a:cxn ang="0">
                      <a:pos x="127" y="44"/>
                    </a:cxn>
                    <a:cxn ang="0">
                      <a:pos x="127" y="49"/>
                    </a:cxn>
                    <a:cxn ang="0">
                      <a:pos x="123" y="57"/>
                    </a:cxn>
                    <a:cxn ang="0">
                      <a:pos x="120" y="59"/>
                    </a:cxn>
                    <a:cxn ang="0">
                      <a:pos x="117" y="63"/>
                    </a:cxn>
                    <a:cxn ang="0">
                      <a:pos x="111" y="68"/>
                    </a:cxn>
                    <a:cxn ang="0">
                      <a:pos x="101" y="70"/>
                    </a:cxn>
                    <a:cxn ang="0">
                      <a:pos x="91" y="74"/>
                    </a:cxn>
                    <a:cxn ang="0">
                      <a:pos x="78" y="75"/>
                    </a:cxn>
                    <a:cxn ang="0">
                      <a:pos x="66" y="77"/>
                    </a:cxn>
                    <a:cxn ang="0">
                      <a:pos x="52" y="75"/>
                    </a:cxn>
                    <a:cxn ang="0">
                      <a:pos x="41" y="74"/>
                    </a:cxn>
                    <a:cxn ang="0">
                      <a:pos x="22" y="67"/>
                    </a:cxn>
                    <a:cxn ang="0">
                      <a:pos x="13" y="60"/>
                    </a:cxn>
                    <a:cxn ang="0">
                      <a:pos x="8" y="55"/>
                    </a:cxn>
                    <a:cxn ang="0">
                      <a:pos x="5" y="48"/>
                    </a:cxn>
                    <a:cxn ang="0">
                      <a:pos x="5" y="40"/>
                    </a:cxn>
                    <a:cxn ang="0">
                      <a:pos x="12" y="18"/>
                    </a:cxn>
                    <a:cxn ang="0">
                      <a:pos x="35" y="5"/>
                    </a:cxn>
                    <a:cxn ang="0">
                      <a:pos x="33" y="0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0" y="38"/>
                    </a:cxn>
                    <a:cxn ang="0">
                      <a:pos x="0" y="49"/>
                    </a:cxn>
                    <a:cxn ang="0">
                      <a:pos x="3" y="60"/>
                    </a:cxn>
                    <a:cxn ang="0">
                      <a:pos x="10" y="69"/>
                    </a:cxn>
                    <a:cxn ang="0">
                      <a:pos x="18" y="78"/>
                    </a:cxn>
                    <a:cxn ang="0">
                      <a:pos x="40" y="88"/>
                    </a:cxn>
                    <a:cxn ang="0">
                      <a:pos x="52" y="90"/>
                    </a:cxn>
                    <a:cxn ang="0">
                      <a:pos x="67" y="92"/>
                    </a:cxn>
                    <a:cxn ang="0">
                      <a:pos x="75" y="90"/>
                    </a:cxn>
                    <a:cxn ang="0">
                      <a:pos x="83" y="90"/>
                    </a:cxn>
                    <a:cxn ang="0">
                      <a:pos x="97" y="88"/>
                    </a:cxn>
                    <a:cxn ang="0">
                      <a:pos x="102" y="85"/>
                    </a:cxn>
                    <a:cxn ang="0">
                      <a:pos x="105" y="84"/>
                    </a:cxn>
                    <a:cxn ang="0">
                      <a:pos x="108" y="84"/>
                    </a:cxn>
                    <a:cxn ang="0">
                      <a:pos x="118" y="79"/>
                    </a:cxn>
                    <a:cxn ang="0">
                      <a:pos x="121" y="74"/>
                    </a:cxn>
                    <a:cxn ang="0">
                      <a:pos x="122" y="72"/>
                    </a:cxn>
                    <a:cxn ang="0">
                      <a:pos x="125" y="70"/>
                    </a:cxn>
                    <a:cxn ang="0">
                      <a:pos x="130" y="62"/>
                    </a:cxn>
                    <a:cxn ang="0">
                      <a:pos x="133" y="52"/>
                    </a:cxn>
                    <a:cxn ang="0">
                      <a:pos x="135" y="42"/>
                    </a:cxn>
                    <a:cxn ang="0">
                      <a:pos x="132" y="28"/>
                    </a:cxn>
                    <a:cxn ang="0">
                      <a:pos x="125" y="15"/>
                    </a:cxn>
                    <a:cxn ang="0">
                      <a:pos x="97" y="0"/>
                    </a:cxn>
                  </a:cxnLst>
                  <a:rect l="txL" t="txT" r="txR" b="txB"/>
                  <a:pathLst>
                    <a:path w="135" h="92">
                      <a:moveTo>
                        <a:pt x="97" y="0"/>
                      </a:moveTo>
                      <a:lnTo>
                        <a:pt x="95" y="5"/>
                      </a:lnTo>
                      <a:lnTo>
                        <a:pt x="118" y="18"/>
                      </a:lnTo>
                      <a:lnTo>
                        <a:pt x="126" y="28"/>
                      </a:lnTo>
                      <a:lnTo>
                        <a:pt x="128" y="40"/>
                      </a:lnTo>
                      <a:lnTo>
                        <a:pt x="127" y="40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49"/>
                      </a:lnTo>
                      <a:lnTo>
                        <a:pt x="123" y="57"/>
                      </a:lnTo>
                      <a:lnTo>
                        <a:pt x="120" y="59"/>
                      </a:lnTo>
                      <a:lnTo>
                        <a:pt x="117" y="63"/>
                      </a:lnTo>
                      <a:lnTo>
                        <a:pt x="111" y="68"/>
                      </a:lnTo>
                      <a:lnTo>
                        <a:pt x="101" y="70"/>
                      </a:lnTo>
                      <a:lnTo>
                        <a:pt x="91" y="74"/>
                      </a:lnTo>
                      <a:lnTo>
                        <a:pt x="78" y="75"/>
                      </a:lnTo>
                      <a:lnTo>
                        <a:pt x="66" y="77"/>
                      </a:lnTo>
                      <a:lnTo>
                        <a:pt x="52" y="75"/>
                      </a:lnTo>
                      <a:lnTo>
                        <a:pt x="41" y="74"/>
                      </a:lnTo>
                      <a:lnTo>
                        <a:pt x="22" y="67"/>
                      </a:lnTo>
                      <a:lnTo>
                        <a:pt x="13" y="60"/>
                      </a:lnTo>
                      <a:lnTo>
                        <a:pt x="8" y="55"/>
                      </a:lnTo>
                      <a:lnTo>
                        <a:pt x="5" y="48"/>
                      </a:lnTo>
                      <a:lnTo>
                        <a:pt x="5" y="40"/>
                      </a:lnTo>
                      <a:lnTo>
                        <a:pt x="12" y="18"/>
                      </a:lnTo>
                      <a:lnTo>
                        <a:pt x="35" y="5"/>
                      </a:lnTo>
                      <a:lnTo>
                        <a:pt x="33" y="0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3" y="60"/>
                      </a:lnTo>
                      <a:lnTo>
                        <a:pt x="10" y="69"/>
                      </a:lnTo>
                      <a:lnTo>
                        <a:pt x="18" y="78"/>
                      </a:lnTo>
                      <a:lnTo>
                        <a:pt x="40" y="88"/>
                      </a:lnTo>
                      <a:lnTo>
                        <a:pt x="52" y="90"/>
                      </a:lnTo>
                      <a:lnTo>
                        <a:pt x="67" y="92"/>
                      </a:lnTo>
                      <a:lnTo>
                        <a:pt x="75" y="90"/>
                      </a:lnTo>
                      <a:lnTo>
                        <a:pt x="83" y="90"/>
                      </a:lnTo>
                      <a:lnTo>
                        <a:pt x="97" y="88"/>
                      </a:lnTo>
                      <a:lnTo>
                        <a:pt x="102" y="85"/>
                      </a:lnTo>
                      <a:lnTo>
                        <a:pt x="105" y="84"/>
                      </a:lnTo>
                      <a:lnTo>
                        <a:pt x="108" y="84"/>
                      </a:lnTo>
                      <a:lnTo>
                        <a:pt x="118" y="79"/>
                      </a:lnTo>
                      <a:lnTo>
                        <a:pt x="121" y="74"/>
                      </a:lnTo>
                      <a:lnTo>
                        <a:pt x="122" y="72"/>
                      </a:lnTo>
                      <a:lnTo>
                        <a:pt x="125" y="70"/>
                      </a:lnTo>
                      <a:lnTo>
                        <a:pt x="130" y="62"/>
                      </a:lnTo>
                      <a:lnTo>
                        <a:pt x="133" y="52"/>
                      </a:lnTo>
                      <a:lnTo>
                        <a:pt x="135" y="42"/>
                      </a:lnTo>
                      <a:lnTo>
                        <a:pt x="132" y="28"/>
                      </a:lnTo>
                      <a:lnTo>
                        <a:pt x="125" y="1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1" name="Freeform 371"/>
                <p:cNvSpPr>
                  <a:spLocks noEditPoints="1"/>
                </p:cNvSpPr>
                <p:nvPr/>
              </p:nvSpPr>
              <p:spPr>
                <a:xfrm>
                  <a:off x="1416" y="-10385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27" y="77"/>
                    </a:cxn>
                    <a:cxn ang="0">
                      <a:pos x="51" y="83"/>
                    </a:cxn>
                    <a:cxn ang="0">
                      <a:pos x="81" y="83"/>
                    </a:cxn>
                    <a:cxn ang="0">
                      <a:pos x="100" y="78"/>
                    </a:cxn>
                    <a:cxn ang="0">
                      <a:pos x="106" y="77"/>
                    </a:cxn>
                    <a:cxn ang="0">
                      <a:pos x="114" y="73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6" y="5"/>
                    </a:cxn>
                    <a:cxn ang="0">
                      <a:pos x="81" y="0"/>
                    </a:cxn>
                    <a:cxn ang="0">
                      <a:pos x="50" y="0"/>
                    </a:cxn>
                    <a:cxn ang="0">
                      <a:pos x="26" y="5"/>
                    </a:cxn>
                    <a:cxn ang="0">
                      <a:pos x="4" y="25"/>
                    </a:cxn>
                    <a:cxn ang="0">
                      <a:pos x="0" y="43"/>
                    </a:cxn>
                    <a:cxn ang="0">
                      <a:pos x="4" y="59"/>
                    </a:cxn>
                    <a:cxn ang="0">
                      <a:pos x="19" y="73"/>
                    </a:cxn>
                    <a:cxn ang="0">
                      <a:pos x="52" y="69"/>
                    </a:cxn>
                    <a:cxn ang="0">
                      <a:pos x="30" y="64"/>
                    </a:cxn>
                    <a:cxn ang="0">
                      <a:pos x="14" y="57"/>
                    </a:cxn>
                    <a:cxn ang="0">
                      <a:pos x="6" y="43"/>
                    </a:cxn>
                    <a:cxn ang="0">
                      <a:pos x="10" y="30"/>
                    </a:cxn>
                    <a:cxn ang="0">
                      <a:pos x="22" y="23"/>
                    </a:cxn>
                    <a:cxn ang="0">
                      <a:pos x="112" y="23"/>
                    </a:cxn>
                    <a:cxn ang="0">
                      <a:pos x="124" y="31"/>
                    </a:cxn>
                    <a:cxn ang="0">
                      <a:pos x="129" y="43"/>
                    </a:cxn>
                    <a:cxn ang="0">
                      <a:pos x="124" y="53"/>
                    </a:cxn>
                    <a:cxn ang="0">
                      <a:pos x="112" y="62"/>
                    </a:cxn>
                    <a:cxn ang="0">
                      <a:pos x="100" y="64"/>
                    </a:cxn>
                    <a:cxn ang="0">
                      <a:pos x="92" y="68"/>
                    </a:cxn>
                    <a:cxn ang="0">
                      <a:pos x="72" y="69"/>
                    </a:cxn>
                    <a:cxn ang="0">
                      <a:pos x="66" y="70"/>
                    </a:cxn>
                  </a:cxnLst>
                  <a:rect l="txL" t="txT" r="txR" b="txB"/>
                  <a:pathLst>
                    <a:path w="135" h="84">
                      <a:moveTo>
                        <a:pt x="19" y="73"/>
                      </a:moveTo>
                      <a:lnTo>
                        <a:pt x="27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2" y="77"/>
                      </a:lnTo>
                      <a:lnTo>
                        <a:pt x="106" y="77"/>
                      </a:lnTo>
                      <a:lnTo>
                        <a:pt x="111" y="74"/>
                      </a:lnTo>
                      <a:lnTo>
                        <a:pt x="114" y="73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6" y="5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5"/>
                      </a:lnTo>
                      <a:lnTo>
                        <a:pt x="17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4"/>
                      </a:lnTo>
                      <a:lnTo>
                        <a:pt x="22" y="62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6" y="43"/>
                      </a:lnTo>
                      <a:lnTo>
                        <a:pt x="6" y="35"/>
                      </a:lnTo>
                      <a:lnTo>
                        <a:pt x="10" y="30"/>
                      </a:lnTo>
                      <a:lnTo>
                        <a:pt x="14" y="25"/>
                      </a:lnTo>
                      <a:lnTo>
                        <a:pt x="22" y="23"/>
                      </a:lnTo>
                      <a:lnTo>
                        <a:pt x="66" y="15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7" y="36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2" y="62"/>
                      </a:lnTo>
                      <a:lnTo>
                        <a:pt x="104" y="64"/>
                      </a:lnTo>
                      <a:lnTo>
                        <a:pt x="100" y="64"/>
                      </a:lnTo>
                      <a:lnTo>
                        <a:pt x="97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2" name="Freeform 372"/>
                <p:cNvSpPr/>
                <p:nvPr/>
              </p:nvSpPr>
              <p:spPr>
                <a:xfrm>
                  <a:off x="1436" y="-10364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39"/>
                    </a:cxn>
                    <a:cxn ang="0">
                      <a:pos x="2" y="41"/>
                    </a:cxn>
                    <a:cxn ang="0">
                      <a:pos x="4" y="41"/>
                    </a:cxn>
                    <a:cxn ang="0">
                      <a:pos x="6" y="42"/>
                    </a:cxn>
                    <a:cxn ang="0">
                      <a:pos x="11" y="44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4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9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3" name="Freeform 373"/>
                <p:cNvSpPr/>
                <p:nvPr/>
              </p:nvSpPr>
              <p:spPr>
                <a:xfrm>
                  <a:off x="1422" y="-10352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4" name="Freeform 374"/>
                <p:cNvSpPr/>
                <p:nvPr/>
              </p:nvSpPr>
              <p:spPr>
                <a:xfrm>
                  <a:off x="1425" y="-10361"/>
                  <a:ext cx="11" cy="36"/>
                </a:xfrm>
                <a:custGeom>
                  <a:avLst/>
                  <a:gdLst>
                    <a:gd name="txL" fmla="*/ 0 w 11"/>
                    <a:gd name="txT" fmla="*/ 0 h 36"/>
                    <a:gd name="txR" fmla="*/ 11 w 11"/>
                    <a:gd name="txB" fmla="*/ 36 h 36"/>
                  </a:gdLst>
                  <a:ahLst/>
                  <a:cxnLst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3" y="31"/>
                    </a:cxn>
                    <a:cxn ang="0">
                      <a:pos x="11" y="36"/>
                    </a:cxn>
                    <a:cxn ang="0">
                      <a:pos x="11" y="0"/>
                    </a:cxn>
                    <a:cxn ang="0">
                      <a:pos x="0" y="9"/>
                    </a:cxn>
                  </a:cxnLst>
                  <a:rect l="txL" t="txT" r="txR" b="txB"/>
                  <a:pathLst>
                    <a:path w="11" h="36">
                      <a:moveTo>
                        <a:pt x="0" y="9"/>
                      </a:moveTo>
                      <a:lnTo>
                        <a:pt x="0" y="26"/>
                      </a:lnTo>
                      <a:lnTo>
                        <a:pt x="3" y="31"/>
                      </a:lnTo>
                      <a:lnTo>
                        <a:pt x="11" y="36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5" name="Freeform 375"/>
                <p:cNvSpPr/>
                <p:nvPr/>
              </p:nvSpPr>
              <p:spPr>
                <a:xfrm>
                  <a:off x="1447" y="-10366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6"/>
                    </a:cxn>
                    <a:cxn ang="0">
                      <a:pos x="11" y="49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6" name="Freeform 376"/>
                <p:cNvSpPr/>
                <p:nvPr/>
              </p:nvSpPr>
              <p:spPr>
                <a:xfrm>
                  <a:off x="1481" y="-1037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" y="55"/>
                    </a:cxn>
                    <a:cxn ang="0">
                      <a:pos x="12" y="55"/>
                    </a:cxn>
                    <a:cxn ang="0">
                      <a:pos x="1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1" y="55"/>
                    </a:cxn>
                  </a:cxnLst>
                  <a:rect l="txL" t="txT" r="txR" b="txB"/>
                  <a:pathLst>
                    <a:path w="12" h="55">
                      <a:moveTo>
                        <a:pt x="1" y="55"/>
                      </a:moveTo>
                      <a:lnTo>
                        <a:pt x="12" y="55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5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7" name="Freeform 377"/>
                <p:cNvSpPr/>
                <p:nvPr/>
              </p:nvSpPr>
              <p:spPr>
                <a:xfrm>
                  <a:off x="1471" y="-10370"/>
                  <a:ext cx="10" cy="55"/>
                </a:xfrm>
                <a:custGeom>
                  <a:avLst/>
                  <a:gdLst>
                    <a:gd name="txL" fmla="*/ 0 w 10"/>
                    <a:gd name="txT" fmla="*/ 0 h 55"/>
                    <a:gd name="txR" fmla="*/ 10 w 10"/>
                    <a:gd name="txB" fmla="*/ 55 h 55"/>
                  </a:gdLst>
                  <a:ahLst/>
                  <a:cxnLst>
                    <a:cxn ang="0">
                      <a:pos x="0" y="54"/>
                    </a:cxn>
                    <a:cxn ang="0">
                      <a:pos x="10" y="55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0" h="55">
                      <a:moveTo>
                        <a:pt x="0" y="54"/>
                      </a:moveTo>
                      <a:lnTo>
                        <a:pt x="10" y="55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8" name="Freeform 378"/>
                <p:cNvSpPr/>
                <p:nvPr/>
              </p:nvSpPr>
              <p:spPr>
                <a:xfrm>
                  <a:off x="1458" y="-10369"/>
                  <a:ext cx="13" cy="53"/>
                </a:xfrm>
                <a:custGeom>
                  <a:avLst/>
                  <a:gdLst>
                    <a:gd name="txL" fmla="*/ 0 w 13"/>
                    <a:gd name="txT" fmla="*/ 0 h 53"/>
                    <a:gd name="txR" fmla="*/ 13 w 13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3" y="53"/>
                    </a:cxn>
                    <a:cxn ang="0">
                      <a:pos x="13" y="0"/>
                    </a:cxn>
                    <a:cxn ang="0">
                      <a:pos x="0" y="3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3" h="52">
                      <a:moveTo>
                        <a:pt x="0" y="52"/>
                      </a:moveTo>
                      <a:lnTo>
                        <a:pt x="13" y="53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79" name="Freeform 379"/>
                <p:cNvSpPr/>
                <p:nvPr/>
              </p:nvSpPr>
              <p:spPr>
                <a:xfrm>
                  <a:off x="1493" y="-10369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3"/>
                    </a:cxn>
                    <a:cxn ang="0">
                      <a:pos x="12" y="53"/>
                    </a:cxn>
                    <a:cxn ang="0">
                      <a:pos x="12" y="3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0" name="Freeform 380"/>
                <p:cNvSpPr/>
                <p:nvPr/>
              </p:nvSpPr>
              <p:spPr>
                <a:xfrm>
                  <a:off x="1527" y="-10362"/>
                  <a:ext cx="13" cy="39"/>
                </a:xfrm>
                <a:custGeom>
                  <a:avLst/>
                  <a:gdLst>
                    <a:gd name="txL" fmla="*/ 0 w 13"/>
                    <a:gd name="txT" fmla="*/ 0 h 39"/>
                    <a:gd name="txR" fmla="*/ 13 w 13"/>
                    <a:gd name="txB" fmla="*/ 39 h 39"/>
                  </a:gdLst>
                  <a:ahLst/>
                  <a:cxnLst>
                    <a:cxn ang="0">
                      <a:pos x="13" y="6"/>
                    </a:cxn>
                    <a:cxn ang="0">
                      <a:pos x="8" y="2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1" y="39"/>
                    </a:cxn>
                    <a:cxn ang="0">
                      <a:pos x="8" y="34"/>
                    </a:cxn>
                    <a:cxn ang="0">
                      <a:pos x="13" y="31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39">
                      <a:moveTo>
                        <a:pt x="13" y="6"/>
                      </a:move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8" y="34"/>
                      </a:lnTo>
                      <a:lnTo>
                        <a:pt x="13" y="31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1" name="Freeform 381"/>
                <p:cNvSpPr/>
                <p:nvPr/>
              </p:nvSpPr>
              <p:spPr>
                <a:xfrm>
                  <a:off x="1516" y="-10365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4"/>
                    </a:cxn>
                    <a:cxn ang="0">
                      <a:pos x="11" y="42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2" name="Freeform 382"/>
                <p:cNvSpPr/>
                <p:nvPr/>
              </p:nvSpPr>
              <p:spPr>
                <a:xfrm>
                  <a:off x="1505" y="-1036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0" y="50"/>
                    </a:cxn>
                    <a:cxn ang="0">
                      <a:pos x="11" y="48"/>
                    </a:cxn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1" h="50">
                      <a:moveTo>
                        <a:pt x="0" y="50"/>
                      </a:moveTo>
                      <a:lnTo>
                        <a:pt x="11" y="48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3" name="Freeform 383"/>
                <p:cNvSpPr/>
                <p:nvPr/>
              </p:nvSpPr>
              <p:spPr>
                <a:xfrm>
                  <a:off x="1540" y="-10356"/>
                  <a:ext cx="5" cy="25"/>
                </a:xfrm>
                <a:custGeom>
                  <a:avLst/>
                  <a:gdLst>
                    <a:gd name="txL" fmla="*/ 0 w 5"/>
                    <a:gd name="txT" fmla="*/ 0 h 25"/>
                    <a:gd name="txR" fmla="*/ 5 w 5"/>
                    <a:gd name="txB" fmla="*/ 25 h 25"/>
                  </a:gdLst>
                  <a:ahLst/>
                  <a:cxnLst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3" y="19"/>
                    </a:cxn>
                    <a:cxn ang="0">
                      <a:pos x="5" y="14"/>
                    </a:cxn>
                    <a:cxn ang="0">
                      <a:pos x="3" y="6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" h="25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4" name="Freeform 384"/>
                <p:cNvSpPr>
                  <a:spLocks noEditPoints="1"/>
                </p:cNvSpPr>
                <p:nvPr/>
              </p:nvSpPr>
              <p:spPr>
                <a:xfrm>
                  <a:off x="1416" y="-1028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27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14" y="74"/>
                    </a:cxn>
                    <a:cxn ang="0">
                      <a:pos x="124" y="67"/>
                    </a:cxn>
                    <a:cxn ang="0">
                      <a:pos x="131" y="54"/>
                    </a:cxn>
                    <a:cxn ang="0">
                      <a:pos x="135" y="43"/>
                    </a:cxn>
                    <a:cxn ang="0">
                      <a:pos x="130" y="25"/>
                    </a:cxn>
                    <a:cxn ang="0">
                      <a:pos x="117" y="13"/>
                    </a:cxn>
                    <a:cxn ang="0">
                      <a:pos x="95" y="3"/>
                    </a:cxn>
                    <a:cxn ang="0">
                      <a:pos x="66" y="0"/>
                    </a:cxn>
                    <a:cxn ang="0">
                      <a:pos x="37" y="3"/>
                    </a:cxn>
                    <a:cxn ang="0">
                      <a:pos x="17" y="13"/>
                    </a:cxn>
                    <a:cxn ang="0">
                      <a:pos x="4" y="25"/>
                    </a:cxn>
                    <a:cxn ang="0">
                      <a:pos x="0" y="43"/>
                    </a:cxn>
                    <a:cxn ang="0">
                      <a:pos x="4" y="59"/>
                    </a:cxn>
                    <a:cxn ang="0">
                      <a:pos x="19" y="74"/>
                    </a:cxn>
                    <a:cxn ang="0">
                      <a:pos x="52" y="69"/>
                    </a:cxn>
                    <a:cxn ang="0">
                      <a:pos x="30" y="65"/>
                    </a:cxn>
                    <a:cxn ang="0">
                      <a:pos x="14" y="58"/>
                    </a:cxn>
                    <a:cxn ang="0">
                      <a:pos x="6" y="48"/>
                    </a:cxn>
                    <a:cxn ang="0">
                      <a:pos x="10" y="32"/>
                    </a:cxn>
                    <a:cxn ang="0">
                      <a:pos x="22" y="23"/>
                    </a:cxn>
                    <a:cxn ang="0">
                      <a:pos x="112" y="23"/>
                    </a:cxn>
                    <a:cxn ang="0">
                      <a:pos x="124" y="32"/>
                    </a:cxn>
                    <a:cxn ang="0">
                      <a:pos x="129" y="43"/>
                    </a:cxn>
                    <a:cxn ang="0">
                      <a:pos x="125" y="50"/>
                    </a:cxn>
                    <a:cxn ang="0">
                      <a:pos x="124" y="52"/>
                    </a:cxn>
                    <a:cxn ang="0">
                      <a:pos x="119" y="58"/>
                    </a:cxn>
                    <a:cxn ang="0">
                      <a:pos x="104" y="65"/>
                    </a:cxn>
                    <a:cxn ang="0">
                      <a:pos x="80" y="69"/>
                    </a:cxn>
                    <a:cxn ang="0">
                      <a:pos x="69" y="69"/>
                    </a:cxn>
                  </a:cxnLst>
                  <a:rect l="txL" t="txT" r="txR" b="tx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1" y="75"/>
                      </a:lnTo>
                      <a:lnTo>
                        <a:pt x="114" y="74"/>
                      </a:lnTo>
                      <a:lnTo>
                        <a:pt x="117" y="74"/>
                      </a:lnTo>
                      <a:lnTo>
                        <a:pt x="124" y="67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3"/>
                      </a:lnTo>
                      <a:lnTo>
                        <a:pt x="106" y="7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7"/>
                      </a:lnTo>
                      <a:lnTo>
                        <a:pt x="17" y="13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7"/>
                      </a:lnTo>
                      <a:lnTo>
                        <a:pt x="19" y="74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5"/>
                      </a:ln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10" y="32"/>
                      </a:lnTo>
                      <a:lnTo>
                        <a:pt x="14" y="27"/>
                      </a:lnTo>
                      <a:lnTo>
                        <a:pt x="22" y="23"/>
                      </a:lnTo>
                      <a:lnTo>
                        <a:pt x="66" y="17"/>
                      </a:lnTo>
                      <a:lnTo>
                        <a:pt x="112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7" y="37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104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5" name="Freeform 385"/>
                <p:cNvSpPr/>
                <p:nvPr/>
              </p:nvSpPr>
              <p:spPr>
                <a:xfrm>
                  <a:off x="1425" y="-10256"/>
                  <a:ext cx="11" cy="38"/>
                </a:xfrm>
                <a:custGeom>
                  <a:avLst/>
                  <a:gdLst>
                    <a:gd name="txL" fmla="*/ 0 w 11"/>
                    <a:gd name="txT" fmla="*/ 0 h 38"/>
                    <a:gd name="txR" fmla="*/ 11 w 11"/>
                    <a:gd name="txB" fmla="*/ 38 h 38"/>
                  </a:gdLst>
                  <a:ahLst/>
                  <a:cxnLst>
                    <a:cxn ang="0">
                      <a:pos x="0" y="28"/>
                    </a:cxn>
                    <a:cxn ang="0">
                      <a:pos x="3" y="33"/>
                    </a:cxn>
                    <a:cxn ang="0">
                      <a:pos x="11" y="38"/>
                    </a:cxn>
                    <a:cxn ang="0">
                      <a:pos x="11" y="0"/>
                    </a:cxn>
                    <a:cxn ang="0">
                      <a:pos x="0" y="10"/>
                    </a:cxn>
                    <a:cxn ang="0">
                      <a:pos x="0" y="28"/>
                    </a:cxn>
                  </a:cxnLst>
                  <a:rect l="txL" t="txT" r="txR" b="txB"/>
                  <a:pathLst>
                    <a:path w="11" h="38">
                      <a:moveTo>
                        <a:pt x="0" y="28"/>
                      </a:moveTo>
                      <a:lnTo>
                        <a:pt x="3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6" name="Freeform 386"/>
                <p:cNvSpPr/>
                <p:nvPr/>
              </p:nvSpPr>
              <p:spPr>
                <a:xfrm>
                  <a:off x="1436" y="-10258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0" y="40"/>
                    </a:cxn>
                    <a:cxn ang="0">
                      <a:pos x="2" y="41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40"/>
                    </a:cxn>
                  </a:cxnLst>
                  <a:rect l="txL" t="txT" r="txR" b="txB"/>
                  <a:pathLst>
                    <a:path w="11" h="43">
                      <a:moveTo>
                        <a:pt x="0" y="40"/>
                      </a:moveTo>
                      <a:lnTo>
                        <a:pt x="2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7" name="Freeform 387"/>
                <p:cNvSpPr/>
                <p:nvPr/>
              </p:nvSpPr>
              <p:spPr>
                <a:xfrm>
                  <a:off x="1447" y="-10261"/>
                  <a:ext cx="11" cy="49"/>
                </a:xfrm>
                <a:custGeom>
                  <a:avLst/>
                  <a:gdLst>
                    <a:gd name="txL" fmla="*/ 0 w 11"/>
                    <a:gd name="txT" fmla="*/ 0 h 49"/>
                    <a:gd name="txR" fmla="*/ 11 w 11"/>
                    <a:gd name="txB" fmla="*/ 49 h 49"/>
                  </a:gdLst>
                  <a:ahLst/>
                  <a:cxnLst>
                    <a:cxn ang="0">
                      <a:pos x="0" y="46"/>
                    </a:cxn>
                    <a:cxn ang="0">
                      <a:pos x="11" y="49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8" name="Freeform 388"/>
                <p:cNvSpPr/>
                <p:nvPr/>
              </p:nvSpPr>
              <p:spPr>
                <a:xfrm>
                  <a:off x="1481" y="-10263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1" y="53"/>
                    </a:cxn>
                    <a:cxn ang="0">
                      <a:pos x="12" y="53"/>
                    </a:cxn>
                    <a:cxn ang="0">
                      <a:pos x="1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" y="53"/>
                    </a:cxn>
                  </a:cxnLst>
                  <a:rect l="txL" t="txT" r="txR" b="txB"/>
                  <a:pathLst>
                    <a:path w="12" h="52">
                      <a:moveTo>
                        <a:pt x="1" y="53"/>
                      </a:moveTo>
                      <a:lnTo>
                        <a:pt x="12" y="53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89" name="Freeform 389"/>
                <p:cNvSpPr/>
                <p:nvPr/>
              </p:nvSpPr>
              <p:spPr>
                <a:xfrm>
                  <a:off x="1471" y="-10263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0" name="Freeform 390"/>
                <p:cNvSpPr/>
                <p:nvPr/>
              </p:nvSpPr>
              <p:spPr>
                <a:xfrm>
                  <a:off x="1458" y="-10262"/>
                  <a:ext cx="13" cy="51"/>
                </a:xfrm>
                <a:custGeom>
                  <a:avLst/>
                  <a:gdLst>
                    <a:gd name="txL" fmla="*/ 0 w 13"/>
                    <a:gd name="txT" fmla="*/ 0 h 51"/>
                    <a:gd name="txR" fmla="*/ 13 w 13"/>
                    <a:gd name="txB" fmla="*/ 51 h 51"/>
                  </a:gdLst>
                  <a:ahLst/>
                  <a:cxnLst>
                    <a:cxn ang="0">
                      <a:pos x="0" y="50"/>
                    </a:cxn>
                    <a:cxn ang="0">
                      <a:pos x="13" y="51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3" h="51">
                      <a:moveTo>
                        <a:pt x="0" y="50"/>
                      </a:moveTo>
                      <a:lnTo>
                        <a:pt x="13" y="51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1" name="Freeform 391"/>
                <p:cNvSpPr/>
                <p:nvPr/>
              </p:nvSpPr>
              <p:spPr>
                <a:xfrm>
                  <a:off x="1422" y="-10246"/>
                  <a:ext cx="3" cy="18"/>
                </a:xfrm>
                <a:custGeom>
                  <a:avLst/>
                  <a:gdLst>
                    <a:gd name="txL" fmla="*/ 0 w 3"/>
                    <a:gd name="txT" fmla="*/ 0 h 18"/>
                    <a:gd name="txR" fmla="*/ 3 w 3"/>
                    <a:gd name="txB" fmla="*/ 18 h 18"/>
                  </a:gdLst>
                  <a:ahLst/>
                  <a:cxnLst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3" y="18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8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2" name="Freeform 392"/>
                <p:cNvSpPr/>
                <p:nvPr/>
              </p:nvSpPr>
              <p:spPr>
                <a:xfrm>
                  <a:off x="1493" y="-10262"/>
                  <a:ext cx="12" cy="52"/>
                </a:xfrm>
                <a:custGeom>
                  <a:avLst/>
                  <a:gdLst>
                    <a:gd name="txL" fmla="*/ 0 w 12"/>
                    <a:gd name="txT" fmla="*/ 0 h 52"/>
                    <a:gd name="txR" fmla="*/ 12 w 12"/>
                    <a:gd name="txB" fmla="*/ 52 h 52"/>
                  </a:gdLst>
                  <a:ahLst/>
                  <a:cxnLst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5" y="51"/>
                    </a:cxn>
                    <a:cxn ang="0">
                      <a:pos x="12" y="51"/>
                    </a:cxn>
                    <a:cxn ang="0">
                      <a:pos x="12" y="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12" y="51"/>
                      </a:lnTo>
                      <a:lnTo>
                        <a:pt x="1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3" name="Freeform 393"/>
                <p:cNvSpPr/>
                <p:nvPr/>
              </p:nvSpPr>
              <p:spPr>
                <a:xfrm>
                  <a:off x="1505" y="-1026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4" name="Freeform 394"/>
                <p:cNvSpPr/>
                <p:nvPr/>
              </p:nvSpPr>
              <p:spPr>
                <a:xfrm>
                  <a:off x="1527" y="-10257"/>
                  <a:ext cx="13" cy="40"/>
                </a:xfrm>
                <a:custGeom>
                  <a:avLst/>
                  <a:gdLst>
                    <a:gd name="txL" fmla="*/ 0 w 13"/>
                    <a:gd name="txT" fmla="*/ 0 h 40"/>
                    <a:gd name="txR" fmla="*/ 13 w 13"/>
                    <a:gd name="txB" fmla="*/ 40 h 40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8" y="35"/>
                    </a:cxn>
                    <a:cxn ang="0">
                      <a:pos x="13" y="32"/>
                    </a:cxn>
                    <a:cxn ang="0">
                      <a:pos x="13" y="7"/>
                    </a:cxn>
                    <a:cxn ang="0">
                      <a:pos x="8" y="4"/>
                    </a:cxn>
                    <a:cxn ang="0">
                      <a:pos x="4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3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8" y="35"/>
                      </a:lnTo>
                      <a:lnTo>
                        <a:pt x="13" y="32"/>
                      </a:lnTo>
                      <a:lnTo>
                        <a:pt x="13" y="7"/>
                      </a:lnTo>
                      <a:lnTo>
                        <a:pt x="8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5" name="Freeform 395"/>
                <p:cNvSpPr/>
                <p:nvPr/>
              </p:nvSpPr>
              <p:spPr>
                <a:xfrm>
                  <a:off x="1516" y="-1026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4"/>
                    </a:cxn>
                    <a:cxn ang="0">
                      <a:pos x="7" y="43"/>
                    </a:cxn>
                    <a:cxn ang="0">
                      <a:pos x="11" y="43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6" name="Freeform 396"/>
                <p:cNvSpPr/>
                <p:nvPr/>
              </p:nvSpPr>
              <p:spPr>
                <a:xfrm>
                  <a:off x="1540" y="-10250"/>
                  <a:ext cx="5" cy="25"/>
                </a:xfrm>
                <a:custGeom>
                  <a:avLst/>
                  <a:gdLst>
                    <a:gd name="txL" fmla="*/ 0 w 5"/>
                    <a:gd name="txT" fmla="*/ 0 h 25"/>
                    <a:gd name="txR" fmla="*/ 5 w 5"/>
                    <a:gd name="txB" fmla="*/ 25 h 25"/>
                  </a:gdLst>
                  <a:ahLst/>
                  <a:cxnLst>
                    <a:cxn ang="0">
                      <a:pos x="5" y="13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3" y="19"/>
                    </a:cxn>
                    <a:cxn ang="0">
                      <a:pos x="3" y="15"/>
                    </a:cxn>
                    <a:cxn ang="0">
                      <a:pos x="5" y="13"/>
                    </a:cxn>
                  </a:cxnLst>
                  <a:rect l="txL" t="txT" r="txR" b="txB"/>
                  <a:pathLst>
                    <a:path w="5" h="25">
                      <a:moveTo>
                        <a:pt x="5" y="13"/>
                      </a:move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7" name="Freeform 397"/>
                <p:cNvSpPr/>
                <p:nvPr/>
              </p:nvSpPr>
              <p:spPr>
                <a:xfrm>
                  <a:off x="1415" y="-10162"/>
                  <a:ext cx="135" cy="60"/>
                </a:xfrm>
                <a:custGeom>
                  <a:avLst/>
                  <a:gdLst>
                    <a:gd name="txL" fmla="*/ 0 w 135"/>
                    <a:gd name="txT" fmla="*/ 0 h 60"/>
                    <a:gd name="txR" fmla="*/ 135 w 135"/>
                    <a:gd name="txB" fmla="*/ 60 h 60"/>
                  </a:gdLst>
                  <a:ahLst/>
                  <a:cxnLst>
                    <a:cxn ang="0">
                      <a:pos x="18" y="39"/>
                    </a:cxn>
                    <a:cxn ang="0">
                      <a:pos x="23" y="36"/>
                    </a:cxn>
                    <a:cxn ang="0">
                      <a:pos x="118" y="36"/>
                    </a:cxn>
                    <a:cxn ang="0">
                      <a:pos x="127" y="40"/>
                    </a:cxn>
                    <a:cxn ang="0">
                      <a:pos x="130" y="52"/>
                    </a:cxn>
                    <a:cxn ang="0">
                      <a:pos x="130" y="60"/>
                    </a:cxn>
                    <a:cxn ang="0">
                      <a:pos x="135" y="60"/>
                    </a:cxn>
                    <a:cxn ang="0">
                      <a:pos x="135" y="0"/>
                    </a:cxn>
                    <a:cxn ang="0">
                      <a:pos x="130" y="0"/>
                    </a:cxn>
                    <a:cxn ang="0">
                      <a:pos x="130" y="7"/>
                    </a:cxn>
                    <a:cxn ang="0">
                      <a:pos x="127" y="19"/>
                    </a:cxn>
                    <a:cxn ang="0">
                      <a:pos x="118" y="24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0" y="36"/>
                    </a:cxn>
                    <a:cxn ang="0">
                      <a:pos x="12" y="52"/>
                    </a:cxn>
                    <a:cxn ang="0">
                      <a:pos x="12" y="60"/>
                    </a:cxn>
                    <a:cxn ang="0">
                      <a:pos x="17" y="60"/>
                    </a:cxn>
                    <a:cxn ang="0">
                      <a:pos x="17" y="46"/>
                    </a:cxn>
                    <a:cxn ang="0">
                      <a:pos x="18" y="39"/>
                    </a:cxn>
                  </a:cxnLst>
                  <a:rect l="txL" t="txT" r="txR" b="txB"/>
                  <a:pathLst>
                    <a:path w="135" h="60">
                      <a:moveTo>
                        <a:pt x="18" y="39"/>
                      </a:moveTo>
                      <a:lnTo>
                        <a:pt x="23" y="36"/>
                      </a:lnTo>
                      <a:lnTo>
                        <a:pt x="118" y="36"/>
                      </a:lnTo>
                      <a:lnTo>
                        <a:pt x="127" y="40"/>
                      </a:lnTo>
                      <a:lnTo>
                        <a:pt x="130" y="52"/>
                      </a:lnTo>
                      <a:lnTo>
                        <a:pt x="130" y="60"/>
                      </a:lnTo>
                      <a:lnTo>
                        <a:pt x="135" y="60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7"/>
                      </a:lnTo>
                      <a:lnTo>
                        <a:pt x="127" y="19"/>
                      </a:lnTo>
                      <a:lnTo>
                        <a:pt x="118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0" y="36"/>
                      </a:lnTo>
                      <a:lnTo>
                        <a:pt x="12" y="52"/>
                      </a:lnTo>
                      <a:lnTo>
                        <a:pt x="12" y="60"/>
                      </a:lnTo>
                      <a:lnTo>
                        <a:pt x="17" y="60"/>
                      </a:lnTo>
                      <a:lnTo>
                        <a:pt x="17" y="46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8" name="Freeform 398"/>
                <p:cNvSpPr>
                  <a:spLocks noEditPoints="1"/>
                </p:cNvSpPr>
                <p:nvPr/>
              </p:nvSpPr>
              <p:spPr>
                <a:xfrm>
                  <a:off x="1422" y="-9375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7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7"/>
                    </a:cxn>
                    <a:cxn ang="0">
                      <a:pos x="80" y="0"/>
                    </a:cxn>
                    <a:cxn ang="0">
                      <a:pos x="66" y="70"/>
                    </a:cxn>
                    <a:cxn ang="0">
                      <a:pos x="40" y="68"/>
                    </a:cxn>
                    <a:cxn ang="0">
                      <a:pos x="23" y="63"/>
                    </a:cxn>
                    <a:cxn ang="0">
                      <a:pos x="9" y="54"/>
                    </a:cxn>
                    <a:cxn ang="0">
                      <a:pos x="5" y="43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4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0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66" y="70"/>
                      </a:move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9" y="32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899" name="Freeform 399"/>
                <p:cNvSpPr/>
                <p:nvPr/>
              </p:nvSpPr>
              <p:spPr>
                <a:xfrm>
                  <a:off x="1447" y="-935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0" name="Freeform 400"/>
                <p:cNvSpPr/>
                <p:nvPr/>
              </p:nvSpPr>
              <p:spPr>
                <a:xfrm>
                  <a:off x="1436" y="-9353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6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1" name="Freeform 401"/>
                <p:cNvSpPr/>
                <p:nvPr/>
              </p:nvSpPr>
              <p:spPr>
                <a:xfrm>
                  <a:off x="1427" y="-9348"/>
                  <a:ext cx="9" cy="31"/>
                </a:xfrm>
                <a:custGeom>
                  <a:avLst/>
                  <a:gdLst>
                    <a:gd name="txL" fmla="*/ 0 w 9"/>
                    <a:gd name="txT" fmla="*/ 0 h 31"/>
                    <a:gd name="txR" fmla="*/ 9 w 9"/>
                    <a:gd name="txB" fmla="*/ 31 h 31"/>
                  </a:gdLst>
                  <a:ahLst/>
                  <a:cxnLst>
                    <a:cxn ang="0">
                      <a:pos x="9" y="0"/>
                    </a:cxn>
                    <a:cxn ang="0">
                      <a:pos x="1" y="7"/>
                    </a:cxn>
                    <a:cxn ang="0">
                      <a:pos x="0" y="16"/>
                    </a:cxn>
                    <a:cxn ang="0">
                      <a:pos x="1" y="25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2" name="Freeform 402"/>
                <p:cNvSpPr/>
                <p:nvPr/>
              </p:nvSpPr>
              <p:spPr>
                <a:xfrm>
                  <a:off x="1481" y="-935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7" y="53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3"/>
                    </a:cxn>
                    <a:cxn ang="0">
                      <a:pos x="7" y="53"/>
                    </a:cxn>
                  </a:cxnLst>
                  <a:rect l="txL" t="txT" r="txR" b="txB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3" name="Freeform 403"/>
                <p:cNvSpPr/>
                <p:nvPr/>
              </p:nvSpPr>
              <p:spPr>
                <a:xfrm>
                  <a:off x="1471" y="-9357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4" name="Freeform 404"/>
                <p:cNvSpPr/>
                <p:nvPr/>
              </p:nvSpPr>
              <p:spPr>
                <a:xfrm>
                  <a:off x="1493" y="-935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5" name="Freeform 405"/>
                <p:cNvSpPr/>
                <p:nvPr/>
              </p:nvSpPr>
              <p:spPr>
                <a:xfrm>
                  <a:off x="1458" y="-9356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6" name="Freeform 406"/>
                <p:cNvSpPr/>
                <p:nvPr/>
              </p:nvSpPr>
              <p:spPr>
                <a:xfrm>
                  <a:off x="1527" y="-9353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1"/>
                    </a:cxn>
                    <a:cxn ang="0">
                      <a:pos x="13" y="37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7" name="Freeform 407"/>
                <p:cNvSpPr/>
                <p:nvPr/>
              </p:nvSpPr>
              <p:spPr>
                <a:xfrm>
                  <a:off x="1516" y="-9355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8" name="Freeform 408"/>
                <p:cNvSpPr/>
                <p:nvPr/>
              </p:nvSpPr>
              <p:spPr>
                <a:xfrm>
                  <a:off x="1505" y="-9356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09" name="Freeform 409"/>
                <p:cNvSpPr/>
                <p:nvPr/>
              </p:nvSpPr>
              <p:spPr>
                <a:xfrm>
                  <a:off x="1540" y="-9350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7" y="27"/>
                    </a:cxn>
                    <a:cxn ang="0">
                      <a:pos x="8" y="22"/>
                    </a:cxn>
                    <a:cxn ang="0">
                      <a:pos x="8" y="19"/>
                    </a:cxn>
                    <a:cxn ang="0">
                      <a:pos x="8" y="18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7" y="27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0" name="Freeform 410"/>
                <p:cNvSpPr>
                  <a:spLocks noEditPoints="1"/>
                </p:cNvSpPr>
                <p:nvPr/>
              </p:nvSpPr>
              <p:spPr>
                <a:xfrm>
                  <a:off x="1422" y="-926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61" y="16"/>
                    </a:cxn>
                    <a:cxn ang="0">
                      <a:pos x="91" y="19"/>
                    </a:cxn>
                    <a:cxn ang="0">
                      <a:pos x="114" y="26"/>
                    </a:cxn>
                    <a:cxn ang="0">
                      <a:pos x="125" y="36"/>
                    </a:cxn>
                    <a:cxn ang="0">
                      <a:pos x="129" y="50"/>
                    </a:cxn>
                    <a:cxn ang="0">
                      <a:pos x="128" y="57"/>
                    </a:cxn>
                    <a:cxn ang="0">
                      <a:pos x="120" y="60"/>
                    </a:cxn>
                    <a:cxn ang="0">
                      <a:pos x="109" y="64"/>
                    </a:cxn>
                    <a:cxn ang="0">
                      <a:pos x="108" y="71"/>
                    </a:cxn>
                    <a:cxn ang="0">
                      <a:pos x="118" y="76"/>
                    </a:cxn>
                    <a:cxn ang="0">
                      <a:pos x="135" y="50"/>
                    </a:cxn>
                    <a:cxn ang="0">
                      <a:pos x="129" y="29"/>
                    </a:cxn>
                    <a:cxn ang="0">
                      <a:pos x="114" y="14"/>
                    </a:cxn>
                    <a:cxn ang="0">
                      <a:pos x="89" y="2"/>
                    </a:cxn>
                    <a:cxn ang="0">
                      <a:pos x="59" y="0"/>
                    </a:cxn>
                    <a:cxn ang="0">
                      <a:pos x="33" y="2"/>
                    </a:cxn>
                    <a:cxn ang="0">
                      <a:pos x="14" y="10"/>
                    </a:cxn>
                    <a:cxn ang="0">
                      <a:pos x="0" y="32"/>
                    </a:cxn>
                    <a:cxn ang="0">
                      <a:pos x="0" y="52"/>
                    </a:cxn>
                    <a:cxn ang="0">
                      <a:pos x="5" y="67"/>
                    </a:cxn>
                    <a:cxn ang="0">
                      <a:pos x="25" y="81"/>
                    </a:cxn>
                    <a:cxn ang="0">
                      <a:pos x="43" y="85"/>
                    </a:cxn>
                    <a:cxn ang="0">
                      <a:pos x="53" y="82"/>
                    </a:cxn>
                    <a:cxn ang="0">
                      <a:pos x="56" y="82"/>
                    </a:cxn>
                    <a:cxn ang="0">
                      <a:pos x="64" y="80"/>
                    </a:cxn>
                    <a:cxn ang="0">
                      <a:pos x="65" y="79"/>
                    </a:cxn>
                    <a:cxn ang="0">
                      <a:pos x="70" y="76"/>
                    </a:cxn>
                    <a:cxn ang="0">
                      <a:pos x="71" y="75"/>
                    </a:cxn>
                    <a:cxn ang="0">
                      <a:pos x="83" y="49"/>
                    </a:cxn>
                    <a:cxn ang="0">
                      <a:pos x="15" y="22"/>
                    </a:cxn>
                    <a:cxn ang="0">
                      <a:pos x="66" y="24"/>
                    </a:cxn>
                    <a:cxn ang="0">
                      <a:pos x="76" y="46"/>
                    </a:cxn>
                    <a:cxn ang="0">
                      <a:pos x="75" y="47"/>
                    </a:cxn>
                    <a:cxn ang="0">
                      <a:pos x="74" y="55"/>
                    </a:cxn>
                    <a:cxn ang="0">
                      <a:pos x="70" y="59"/>
                    </a:cxn>
                    <a:cxn ang="0">
                      <a:pos x="64" y="64"/>
                    </a:cxn>
                    <a:cxn ang="0">
                      <a:pos x="56" y="67"/>
                    </a:cxn>
                    <a:cxn ang="0">
                      <a:pos x="45" y="69"/>
                    </a:cxn>
                    <a:cxn ang="0">
                      <a:pos x="26" y="67"/>
                    </a:cxn>
                    <a:cxn ang="0">
                      <a:pos x="14" y="64"/>
                    </a:cxn>
                    <a:cxn ang="0">
                      <a:pos x="6" y="55"/>
                    </a:cxn>
                    <a:cxn ang="0">
                      <a:pos x="8" y="30"/>
                    </a:cxn>
                    <a:cxn ang="0">
                      <a:pos x="15" y="22"/>
                    </a:cxn>
                  </a:cxnLst>
                  <a:rect l="txL" t="txT" r="txR" b="txB"/>
                  <a:pathLst>
                    <a:path w="135" h="85">
                      <a:moveTo>
                        <a:pt x="78" y="27"/>
                      </a:moveTo>
                      <a:lnTo>
                        <a:pt x="61" y="16"/>
                      </a:lnTo>
                      <a:lnTo>
                        <a:pt x="78" y="16"/>
                      </a:lnTo>
                      <a:lnTo>
                        <a:pt x="91" y="19"/>
                      </a:lnTo>
                      <a:lnTo>
                        <a:pt x="103" y="21"/>
                      </a:lnTo>
                      <a:lnTo>
                        <a:pt x="114" y="26"/>
                      </a:lnTo>
                      <a:lnTo>
                        <a:pt x="120" y="31"/>
                      </a:lnTo>
                      <a:lnTo>
                        <a:pt x="125" y="36"/>
                      </a:lnTo>
                      <a:lnTo>
                        <a:pt x="128" y="42"/>
                      </a:lnTo>
                      <a:lnTo>
                        <a:pt x="129" y="50"/>
                      </a:lnTo>
                      <a:lnTo>
                        <a:pt x="128" y="54"/>
                      </a:lnTo>
                      <a:lnTo>
                        <a:pt x="128" y="57"/>
                      </a:lnTo>
                      <a:lnTo>
                        <a:pt x="125" y="60"/>
                      </a:lnTo>
                      <a:lnTo>
                        <a:pt x="120" y="60"/>
                      </a:lnTo>
                      <a:lnTo>
                        <a:pt x="113" y="62"/>
                      </a:lnTo>
                      <a:lnTo>
                        <a:pt x="109" y="64"/>
                      </a:lnTo>
                      <a:lnTo>
                        <a:pt x="108" y="69"/>
                      </a:lnTo>
                      <a:lnTo>
                        <a:pt x="108" y="71"/>
                      </a:lnTo>
                      <a:lnTo>
                        <a:pt x="111" y="75"/>
                      </a:lnTo>
                      <a:lnTo>
                        <a:pt x="118" y="76"/>
                      </a:lnTo>
                      <a:lnTo>
                        <a:pt x="129" y="70"/>
                      </a:lnTo>
                      <a:lnTo>
                        <a:pt x="135" y="50"/>
                      </a:lnTo>
                      <a:lnTo>
                        <a:pt x="133" y="37"/>
                      </a:lnTo>
                      <a:lnTo>
                        <a:pt x="129" y="29"/>
                      </a:lnTo>
                      <a:lnTo>
                        <a:pt x="123" y="20"/>
                      </a:lnTo>
                      <a:lnTo>
                        <a:pt x="114" y="14"/>
                      </a:lnTo>
                      <a:lnTo>
                        <a:pt x="101" y="6"/>
                      </a:lnTo>
                      <a:lnTo>
                        <a:pt x="89" y="2"/>
                      </a:lnTo>
                      <a:lnTo>
                        <a:pt x="74" y="0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21" y="5"/>
                      </a:lnTo>
                      <a:lnTo>
                        <a:pt x="14" y="10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1" y="74"/>
                      </a:lnTo>
                      <a:lnTo>
                        <a:pt x="25" y="81"/>
                      </a:lnTo>
                      <a:lnTo>
                        <a:pt x="33" y="84"/>
                      </a:lnTo>
                      <a:lnTo>
                        <a:pt x="43" y="85"/>
                      </a:lnTo>
                      <a:lnTo>
                        <a:pt x="53" y="84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6" y="82"/>
                      </a:lnTo>
                      <a:lnTo>
                        <a:pt x="61" y="82"/>
                      </a:lnTo>
                      <a:lnTo>
                        <a:pt x="64" y="80"/>
                      </a:lnTo>
                      <a:lnTo>
                        <a:pt x="64" y="79"/>
                      </a:lnTo>
                      <a:lnTo>
                        <a:pt x="65" y="79"/>
                      </a:lnTo>
                      <a:lnTo>
                        <a:pt x="68" y="79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1" y="75"/>
                      </a:lnTo>
                      <a:lnTo>
                        <a:pt x="74" y="75"/>
                      </a:lnTo>
                      <a:lnTo>
                        <a:pt x="83" y="49"/>
                      </a:lnTo>
                      <a:lnTo>
                        <a:pt x="78" y="27"/>
                      </a:lnTo>
                      <a:close/>
                      <a:moveTo>
                        <a:pt x="15" y="22"/>
                      </a:moveTo>
                      <a:lnTo>
                        <a:pt x="46" y="16"/>
                      </a:lnTo>
                      <a:lnTo>
                        <a:pt x="66" y="24"/>
                      </a:lnTo>
                      <a:lnTo>
                        <a:pt x="74" y="32"/>
                      </a:lnTo>
                      <a:lnTo>
                        <a:pt x="76" y="46"/>
                      </a:lnTo>
                      <a:lnTo>
                        <a:pt x="75" y="46"/>
                      </a:lnTo>
                      <a:lnTo>
                        <a:pt x="75" y="47"/>
                      </a:lnTo>
                      <a:lnTo>
                        <a:pt x="75" y="50"/>
                      </a:lnTo>
                      <a:lnTo>
                        <a:pt x="74" y="55"/>
                      </a:lnTo>
                      <a:lnTo>
                        <a:pt x="71" y="56"/>
                      </a:lnTo>
                      <a:lnTo>
                        <a:pt x="70" y="59"/>
                      </a:lnTo>
                      <a:lnTo>
                        <a:pt x="68" y="64"/>
                      </a:lnTo>
                      <a:lnTo>
                        <a:pt x="64" y="64"/>
                      </a:lnTo>
                      <a:lnTo>
                        <a:pt x="61" y="65"/>
                      </a:lnTo>
                      <a:lnTo>
                        <a:pt x="56" y="67"/>
                      </a:lnTo>
                      <a:lnTo>
                        <a:pt x="49" y="69"/>
                      </a:lnTo>
                      <a:lnTo>
                        <a:pt x="45" y="69"/>
                      </a:lnTo>
                      <a:lnTo>
                        <a:pt x="43" y="70"/>
                      </a:lnTo>
                      <a:lnTo>
                        <a:pt x="26" y="67"/>
                      </a:lnTo>
                      <a:lnTo>
                        <a:pt x="19" y="65"/>
                      </a:lnTo>
                      <a:lnTo>
                        <a:pt x="14" y="64"/>
                      </a:lnTo>
                      <a:lnTo>
                        <a:pt x="9" y="59"/>
                      </a:lnTo>
                      <a:lnTo>
                        <a:pt x="6" y="55"/>
                      </a:lnTo>
                      <a:lnTo>
                        <a:pt x="5" y="44"/>
                      </a:lnTo>
                      <a:lnTo>
                        <a:pt x="8" y="30"/>
                      </a:lnTo>
                      <a:lnTo>
                        <a:pt x="10" y="25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911" name="Freeform 411"/>
                <p:cNvSpPr/>
                <p:nvPr/>
              </p:nvSpPr>
              <p:spPr>
                <a:xfrm>
                  <a:off x="1436" y="-9247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5" y="45"/>
                    </a:cxn>
                    <a:cxn ang="0">
                      <a:pos x="11" y="47"/>
                    </a:cxn>
                    <a:cxn ang="0">
                      <a:pos x="11" y="0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11" h="47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5" y="45"/>
                      </a:ln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55321" name="Group 412"/>
              <p:cNvGrpSpPr/>
              <p:nvPr/>
            </p:nvGrpSpPr>
            <p:grpSpPr>
              <a:xfrm>
                <a:off x="2233" y="-10079"/>
                <a:ext cx="513" cy="15575"/>
                <a:chOff x="1054" y="-11666"/>
                <a:chExt cx="513" cy="15575"/>
              </a:xfrm>
            </p:grpSpPr>
            <p:sp>
              <p:nvSpPr>
                <p:cNvPr id="55512" name="Freeform 413"/>
                <p:cNvSpPr/>
                <p:nvPr/>
              </p:nvSpPr>
              <p:spPr>
                <a:xfrm>
                  <a:off x="1447" y="-9250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50"/>
                    </a:cxn>
                    <a:cxn ang="0">
                      <a:pos x="11" y="5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1" y="5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3" name="Freeform 414"/>
                <p:cNvSpPr/>
                <p:nvPr/>
              </p:nvSpPr>
              <p:spPr>
                <a:xfrm>
                  <a:off x="1481" y="-9246"/>
                  <a:ext cx="12" cy="46"/>
                </a:xfrm>
                <a:custGeom>
                  <a:avLst/>
                  <a:gdLst>
                    <a:gd name="txL" fmla="*/ 0 w 12"/>
                    <a:gd name="txT" fmla="*/ 0 h 46"/>
                    <a:gd name="txR" fmla="*/ 12 w 12"/>
                    <a:gd name="txB" fmla="*/ 46 h 46"/>
                  </a:gdLst>
                  <a:ahLst/>
                  <a:cxnLst>
                    <a:cxn ang="0">
                      <a:pos x="12" y="8"/>
                    </a:cxn>
                    <a:cxn ang="0">
                      <a:pos x="7" y="3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5" y="44"/>
                    </a:cxn>
                    <a:cxn ang="0">
                      <a:pos x="5" y="43"/>
                    </a:cxn>
                    <a:cxn ang="0">
                      <a:pos x="6" y="43"/>
                    </a:cxn>
                    <a:cxn ang="0">
                      <a:pos x="9" y="43"/>
                    </a:cxn>
                    <a:cxn ang="0">
                      <a:pos x="10" y="40"/>
                    </a:cxn>
                    <a:cxn ang="0">
                      <a:pos x="12" y="39"/>
                    </a:cxn>
                    <a:cxn ang="0">
                      <a:pos x="12" y="8"/>
                    </a:cxn>
                  </a:cxnLst>
                  <a:rect l="txL" t="txT" r="txR" b="txB"/>
                  <a:pathLst>
                    <a:path w="12" h="46">
                      <a:moveTo>
                        <a:pt x="12" y="8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4" name="Freeform 415"/>
                <p:cNvSpPr/>
                <p:nvPr/>
              </p:nvSpPr>
              <p:spPr>
                <a:xfrm>
                  <a:off x="1471" y="-925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0" y="50"/>
                    </a:cxn>
                    <a:cxn ang="0">
                      <a:pos x="10" y="4"/>
                    </a:cxn>
                  </a:cxnLst>
                  <a:rect l="txL" t="txT" r="txR" b="txB"/>
                  <a:pathLst>
                    <a:path w="10" h="52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" y="5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5" name="Freeform 416"/>
                <p:cNvSpPr/>
                <p:nvPr/>
              </p:nvSpPr>
              <p:spPr>
                <a:xfrm>
                  <a:off x="1458" y="-9251"/>
                  <a:ext cx="13" cy="54"/>
                </a:xfrm>
                <a:custGeom>
                  <a:avLst/>
                  <a:gdLst>
                    <a:gd name="txL" fmla="*/ 0 w 13"/>
                    <a:gd name="txT" fmla="*/ 0 h 54"/>
                    <a:gd name="txR" fmla="*/ 13 w 13"/>
                    <a:gd name="txB" fmla="*/ 54 h 54"/>
                  </a:gdLst>
                  <a:ahLst/>
                  <a:cxnLst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  <a:cxn ang="0">
                      <a:pos x="13" y="54"/>
                    </a:cxn>
                    <a:cxn ang="0">
                      <a:pos x="13" y="1"/>
                    </a:cxn>
                  </a:cxnLst>
                  <a:rect l="txL" t="txT" r="txR" b="txB"/>
                  <a:pathLst>
                    <a:path w="13" h="54">
                      <a:moveTo>
                        <a:pt x="13" y="1"/>
                      </a:move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6" name="Freeform 417"/>
                <p:cNvSpPr/>
                <p:nvPr/>
              </p:nvSpPr>
              <p:spPr>
                <a:xfrm>
                  <a:off x="1427" y="-9245"/>
                  <a:ext cx="9" cy="42"/>
                </a:xfrm>
                <a:custGeom>
                  <a:avLst/>
                  <a:gdLst>
                    <a:gd name="txL" fmla="*/ 0 w 9"/>
                    <a:gd name="txT" fmla="*/ 0 h 42"/>
                    <a:gd name="txR" fmla="*/ 9 w 9"/>
                    <a:gd name="txB" fmla="*/ 42 h 42"/>
                  </a:gdLst>
                  <a:ahLst/>
                  <a:cxnLst>
                    <a:cxn ang="0">
                      <a:pos x="0" y="22"/>
                    </a:cxn>
                    <a:cxn ang="0">
                      <a:pos x="1" y="33"/>
                    </a:cxn>
                    <a:cxn ang="0">
                      <a:pos x="4" y="37"/>
                    </a:cxn>
                    <a:cxn ang="0">
                      <a:pos x="9" y="42"/>
                    </a:cxn>
                    <a:cxn ang="0">
                      <a:pos x="9" y="0"/>
                    </a:cxn>
                    <a:cxn ang="0">
                      <a:pos x="1" y="9"/>
                    </a:cxn>
                    <a:cxn ang="0">
                      <a:pos x="0" y="22"/>
                    </a:cxn>
                  </a:cxnLst>
                  <a:rect l="txL" t="txT" r="txR" b="txB"/>
                  <a:pathLst>
                    <a:path w="9" h="42">
                      <a:moveTo>
                        <a:pt x="0" y="22"/>
                      </a:moveTo>
                      <a:lnTo>
                        <a:pt x="1" y="33"/>
                      </a:lnTo>
                      <a:lnTo>
                        <a:pt x="4" y="37"/>
                      </a:lnTo>
                      <a:lnTo>
                        <a:pt x="9" y="42"/>
                      </a:lnTo>
                      <a:lnTo>
                        <a:pt x="9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7" name="Freeform 418"/>
                <p:cNvSpPr/>
                <p:nvPr/>
              </p:nvSpPr>
              <p:spPr>
                <a:xfrm>
                  <a:off x="1493" y="-9238"/>
                  <a:ext cx="5" cy="31"/>
                </a:xfrm>
                <a:custGeom>
                  <a:avLst/>
                  <a:gdLst>
                    <a:gd name="txL" fmla="*/ 0 w 5"/>
                    <a:gd name="txT" fmla="*/ 0 h 31"/>
                    <a:gd name="txR" fmla="*/ 5 w 5"/>
                    <a:gd name="txB" fmla="*/ 31 h 31"/>
                  </a:gdLst>
                  <a:ahLst/>
                  <a:cxnLst>
                    <a:cxn ang="0">
                      <a:pos x="0" y="31"/>
                    </a:cxn>
                    <a:cxn ang="0">
                      <a:pos x="4" y="23"/>
                    </a:cxn>
                    <a:cxn ang="0">
                      <a:pos x="4" y="20"/>
                    </a:cxn>
                    <a:cxn ang="0">
                      <a:pos x="5" y="17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0" y="31"/>
                    </a:cxn>
                  </a:cxnLst>
                  <a:rect l="txL" t="txT" r="txR" b="txB"/>
                  <a:pathLst>
                    <a:path w="5" h="31">
                      <a:moveTo>
                        <a:pt x="0" y="31"/>
                      </a:moveTo>
                      <a:lnTo>
                        <a:pt x="4" y="23"/>
                      </a:lnTo>
                      <a:lnTo>
                        <a:pt x="4" y="20"/>
                      </a:lnTo>
                      <a:lnTo>
                        <a:pt x="5" y="17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8" name="Freeform 419"/>
                <p:cNvSpPr>
                  <a:spLocks noEditPoints="1"/>
                </p:cNvSpPr>
                <p:nvPr/>
              </p:nvSpPr>
              <p:spPr>
                <a:xfrm>
                  <a:off x="1428" y="-8408"/>
                  <a:ext cx="136" cy="85"/>
                </a:xfrm>
                <a:custGeom>
                  <a:avLst/>
                  <a:gdLst>
                    <a:gd name="txL" fmla="*/ 0 w 136"/>
                    <a:gd name="txT" fmla="*/ 0 h 85"/>
                    <a:gd name="txR" fmla="*/ 136 w 136"/>
                    <a:gd name="txB" fmla="*/ 85 h 85"/>
                  </a:gdLst>
                  <a:ahLst/>
                  <a:cxnLst>
                    <a:cxn ang="0">
                      <a:pos x="19" y="72"/>
                    </a:cxn>
                    <a:cxn ang="0">
                      <a:pos x="28" y="77"/>
                    </a:cxn>
                    <a:cxn ang="0">
                      <a:pos x="39" y="81"/>
                    </a:cxn>
                    <a:cxn ang="0">
                      <a:pos x="52" y="84"/>
                    </a:cxn>
                    <a:cxn ang="0">
                      <a:pos x="67" y="85"/>
                    </a:cxn>
                    <a:cxn ang="0">
                      <a:pos x="82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7"/>
                    </a:cxn>
                    <a:cxn ang="0">
                      <a:pos x="107" y="77"/>
                    </a:cxn>
                    <a:cxn ang="0">
                      <a:pos x="117" y="72"/>
                    </a:cxn>
                    <a:cxn ang="0">
                      <a:pos x="124" y="65"/>
                    </a:cxn>
                    <a:cxn ang="0">
                      <a:pos x="127" y="61"/>
                    </a:cxn>
                    <a:cxn ang="0">
                      <a:pos x="131" y="59"/>
                    </a:cxn>
                    <a:cxn ang="0">
                      <a:pos x="132" y="54"/>
                    </a:cxn>
                    <a:cxn ang="0">
                      <a:pos x="134" y="50"/>
                    </a:cxn>
                    <a:cxn ang="0">
                      <a:pos x="136" y="42"/>
                    </a:cxn>
                    <a:cxn ang="0">
                      <a:pos x="117" y="11"/>
                    </a:cxn>
                    <a:cxn ang="0">
                      <a:pos x="105" y="5"/>
                    </a:cxn>
                    <a:cxn ang="0">
                      <a:pos x="94" y="2"/>
                    </a:cxn>
                    <a:cxn ang="0">
                      <a:pos x="80" y="0"/>
                    </a:cxn>
                    <a:cxn ang="0">
                      <a:pos x="67" y="0"/>
                    </a:cxn>
                    <a:cxn ang="0">
                      <a:pos x="50" y="0"/>
                    </a:cxn>
                    <a:cxn ang="0">
                      <a:pos x="38" y="2"/>
                    </a:cxn>
                    <a:cxn ang="0">
                      <a:pos x="27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3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5"/>
                    </a:cxn>
                    <a:cxn ang="0">
                      <a:pos x="19" y="72"/>
                    </a:cxn>
                    <a:cxn ang="0">
                      <a:pos x="67" y="70"/>
                    </a:cxn>
                    <a:cxn ang="0">
                      <a:pos x="53" y="69"/>
                    </a:cxn>
                    <a:cxn ang="0">
                      <a:pos x="42" y="67"/>
                    </a:cxn>
                    <a:cxn ang="0">
                      <a:pos x="30" y="65"/>
                    </a:cxn>
                    <a:cxn ang="0">
                      <a:pos x="23" y="62"/>
                    </a:cxn>
                    <a:cxn ang="0">
                      <a:pos x="9" y="52"/>
                    </a:cxn>
                    <a:cxn ang="0">
                      <a:pos x="5" y="42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2"/>
                    </a:cxn>
                    <a:cxn ang="0">
                      <a:pos x="67" y="16"/>
                    </a:cxn>
                    <a:cxn ang="0">
                      <a:pos x="113" y="22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2"/>
                    </a:cxn>
                    <a:cxn ang="0">
                      <a:pos x="128" y="47"/>
                    </a:cxn>
                    <a:cxn ang="0">
                      <a:pos x="124" y="52"/>
                    </a:cxn>
                    <a:cxn ang="0">
                      <a:pos x="119" y="57"/>
                    </a:cxn>
                    <a:cxn ang="0">
                      <a:pos x="113" y="62"/>
                    </a:cxn>
                    <a:cxn ang="0">
                      <a:pos x="103" y="65"/>
                    </a:cxn>
                    <a:cxn ang="0">
                      <a:pos x="93" y="67"/>
                    </a:cxn>
                    <a:cxn ang="0">
                      <a:pos x="80" y="69"/>
                    </a:cxn>
                    <a:cxn ang="0">
                      <a:pos x="73" y="69"/>
                    </a:cxn>
                    <a:cxn ang="0">
                      <a:pos x="69" y="69"/>
                    </a:cxn>
                    <a:cxn ang="0">
                      <a:pos x="67" y="70"/>
                    </a:cxn>
                  </a:cxnLst>
                  <a:rect l="txL" t="txT" r="txR" b="txB"/>
                  <a:pathLst>
                    <a:path w="136" h="85">
                      <a:moveTo>
                        <a:pt x="19" y="72"/>
                      </a:moveTo>
                      <a:lnTo>
                        <a:pt x="28" y="77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2"/>
                      </a:lnTo>
                      <a:lnTo>
                        <a:pt x="124" y="65"/>
                      </a:lnTo>
                      <a:lnTo>
                        <a:pt x="127" y="61"/>
                      </a:lnTo>
                      <a:lnTo>
                        <a:pt x="131" y="59"/>
                      </a:lnTo>
                      <a:lnTo>
                        <a:pt x="132" y="54"/>
                      </a:lnTo>
                      <a:lnTo>
                        <a:pt x="134" y="50"/>
                      </a:lnTo>
                      <a:lnTo>
                        <a:pt x="136" y="42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2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7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19" name="Freeform 420"/>
                <p:cNvSpPr/>
                <p:nvPr/>
              </p:nvSpPr>
              <p:spPr>
                <a:xfrm>
                  <a:off x="1447" y="-8387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38"/>
                    </a:cxn>
                    <a:cxn ang="0">
                      <a:pos x="4" y="41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0" y="38"/>
                    </a:cxn>
                  </a:cxnLst>
                  <a:rect l="txL" t="txT" r="txR" b="txB"/>
                  <a:pathLst>
                    <a:path w="11" h="44">
                      <a:moveTo>
                        <a:pt x="0" y="38"/>
                      </a:moveTo>
                      <a:lnTo>
                        <a:pt x="4" y="41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0" name="Freeform 421"/>
                <p:cNvSpPr/>
                <p:nvPr/>
              </p:nvSpPr>
              <p:spPr>
                <a:xfrm>
                  <a:off x="1493" y="-8392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54"/>
                    </a:cxn>
                    <a:cxn ang="0">
                      <a:pos x="2" y="54"/>
                    </a:cxn>
                    <a:cxn ang="0">
                      <a:pos x="12" y="54"/>
                    </a:cxn>
                    <a:cxn ang="0">
                      <a:pos x="12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2" h="54">
                      <a:moveTo>
                        <a:pt x="0" y="54"/>
                      </a:moveTo>
                      <a:lnTo>
                        <a:pt x="2" y="54"/>
                      </a:lnTo>
                      <a:lnTo>
                        <a:pt x="12" y="54"/>
                      </a:lnTo>
                      <a:lnTo>
                        <a:pt x="1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1" name="Freeform 422"/>
                <p:cNvSpPr/>
                <p:nvPr/>
              </p:nvSpPr>
              <p:spPr>
                <a:xfrm>
                  <a:off x="1481" y="-8392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53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0" y="1"/>
                    </a:cxn>
                    <a:cxn ang="0">
                      <a:pos x="0" y="53"/>
                    </a:cxn>
                  </a:cxnLst>
                  <a:rect l="txL" t="txT" r="txR" b="txB"/>
                  <a:pathLst>
                    <a:path w="12" h="54">
                      <a:moveTo>
                        <a:pt x="0" y="53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2" name="Freeform 423"/>
                <p:cNvSpPr/>
                <p:nvPr/>
              </p:nvSpPr>
              <p:spPr>
                <a:xfrm>
                  <a:off x="1471" y="-8391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0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0" h="52">
                      <a:moveTo>
                        <a:pt x="0" y="50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3" name="Freeform 424"/>
                <p:cNvSpPr/>
                <p:nvPr/>
              </p:nvSpPr>
              <p:spPr>
                <a:xfrm>
                  <a:off x="1458" y="-8389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6"/>
                    </a:cxn>
                    <a:cxn ang="0">
                      <a:pos x="13" y="48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4" name="Freeform 425"/>
                <p:cNvSpPr/>
                <p:nvPr/>
              </p:nvSpPr>
              <p:spPr>
                <a:xfrm>
                  <a:off x="1433" y="-8376"/>
                  <a:ext cx="3" cy="18"/>
                </a:xfrm>
                <a:custGeom>
                  <a:avLst/>
                  <a:gdLst>
                    <a:gd name="txL" fmla="*/ 0 w 3"/>
                    <a:gd name="txT" fmla="*/ 0 h 18"/>
                    <a:gd name="txR" fmla="*/ 3 w 3"/>
                    <a:gd name="txB" fmla="*/ 18 h 18"/>
                  </a:gdLst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3" y="18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5" name="Freeform 426"/>
                <p:cNvSpPr/>
                <p:nvPr/>
              </p:nvSpPr>
              <p:spPr>
                <a:xfrm>
                  <a:off x="1436" y="-8384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8"/>
                    </a:cxn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4" y="3"/>
                    </a:cxn>
                    <a:cxn ang="0">
                      <a:pos x="0" y="8"/>
                    </a:cxn>
                  </a:cxnLst>
                  <a:rect l="txL" t="txT" r="txR" b="txB"/>
                  <a:pathLst>
                    <a:path w="11" h="35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6" name="Freeform 427"/>
                <p:cNvSpPr/>
                <p:nvPr/>
              </p:nvSpPr>
              <p:spPr>
                <a:xfrm>
                  <a:off x="1505" y="-8391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1" y="52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7" name="Freeform 428"/>
                <p:cNvSpPr/>
                <p:nvPr/>
              </p:nvSpPr>
              <p:spPr>
                <a:xfrm>
                  <a:off x="1540" y="-8386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11" y="32"/>
                    </a:cxn>
                    <a:cxn ang="0">
                      <a:pos x="11" y="7"/>
                    </a:cxn>
                    <a:cxn ang="0">
                      <a:pos x="6" y="3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1" y="32"/>
                      </a:lnTo>
                      <a:lnTo>
                        <a:pt x="11" y="7"/>
                      </a:lnTo>
                      <a:lnTo>
                        <a:pt x="6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8" name="Freeform 429"/>
                <p:cNvSpPr/>
                <p:nvPr/>
              </p:nvSpPr>
              <p:spPr>
                <a:xfrm>
                  <a:off x="1527" y="-8388"/>
                  <a:ext cx="13" cy="46"/>
                </a:xfrm>
                <a:custGeom>
                  <a:avLst/>
                  <a:gdLst>
                    <a:gd name="txL" fmla="*/ 0 w 13"/>
                    <a:gd name="txT" fmla="*/ 0 h 46"/>
                    <a:gd name="txR" fmla="*/ 13 w 13"/>
                    <a:gd name="txB" fmla="*/ 46 h 46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6" y="44"/>
                    </a:cxn>
                    <a:cxn ang="0">
                      <a:pos x="9" y="42"/>
                    </a:cxn>
                    <a:cxn ang="0">
                      <a:pos x="13" y="42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6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2"/>
                      </a:lnTo>
                      <a:lnTo>
                        <a:pt x="13" y="42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29" name="Freeform 430"/>
                <p:cNvSpPr/>
                <p:nvPr/>
              </p:nvSpPr>
              <p:spPr>
                <a:xfrm>
                  <a:off x="1551" y="-8379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3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8"/>
                    </a:cxn>
                    <a:cxn ang="0">
                      <a:pos x="6" y="13"/>
                    </a:cxn>
                  </a:cxnLst>
                  <a:rect l="txL" t="txT" r="txR" b="txB"/>
                  <a:pathLst>
                    <a:path w="6" h="25">
                      <a:moveTo>
                        <a:pt x="6" y="13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0" name="Freeform 431"/>
                <p:cNvSpPr/>
                <p:nvPr/>
              </p:nvSpPr>
              <p:spPr>
                <a:xfrm>
                  <a:off x="1516" y="-8389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1" name="Freeform 432"/>
                <p:cNvSpPr>
                  <a:spLocks noEditPoints="1"/>
                </p:cNvSpPr>
                <p:nvPr/>
              </p:nvSpPr>
              <p:spPr>
                <a:xfrm>
                  <a:off x="1428" y="-8301"/>
                  <a:ext cx="136" cy="84"/>
                </a:xfrm>
                <a:custGeom>
                  <a:avLst/>
                  <a:gdLst>
                    <a:gd name="txL" fmla="*/ 0 w 136"/>
                    <a:gd name="txT" fmla="*/ 0 h 84"/>
                    <a:gd name="txR" fmla="*/ 136 w 136"/>
                    <a:gd name="txB" fmla="*/ 84 h 84"/>
                  </a:gdLst>
                  <a:ahLst/>
                  <a:cxnLst>
                    <a:cxn ang="0">
                      <a:pos x="30" y="3"/>
                    </a:cxn>
                    <a:cxn ang="0">
                      <a:pos x="9" y="13"/>
                    </a:cxn>
                    <a:cxn ang="0">
                      <a:pos x="0" y="40"/>
                    </a:cxn>
                    <a:cxn ang="0">
                      <a:pos x="4" y="63"/>
                    </a:cxn>
                    <a:cxn ang="0">
                      <a:pos x="19" y="78"/>
                    </a:cxn>
                    <a:cxn ang="0">
                      <a:pos x="30" y="82"/>
                    </a:cxn>
                    <a:cxn ang="0">
                      <a:pos x="63" y="57"/>
                    </a:cxn>
                    <a:cxn ang="0">
                      <a:pos x="79" y="78"/>
                    </a:cxn>
                    <a:cxn ang="0">
                      <a:pos x="102" y="84"/>
                    </a:cxn>
                    <a:cxn ang="0">
                      <a:pos x="113" y="80"/>
                    </a:cxn>
                    <a:cxn ang="0">
                      <a:pos x="120" y="74"/>
                    </a:cxn>
                    <a:cxn ang="0">
                      <a:pos x="122" y="73"/>
                    </a:cxn>
                    <a:cxn ang="0">
                      <a:pos x="132" y="58"/>
                    </a:cxn>
                    <a:cxn ang="0">
                      <a:pos x="136" y="42"/>
                    </a:cxn>
                    <a:cxn ang="0">
                      <a:pos x="132" y="25"/>
                    </a:cxn>
                    <a:cxn ang="0">
                      <a:pos x="118" y="5"/>
                    </a:cxn>
                    <a:cxn ang="0">
                      <a:pos x="107" y="0"/>
                    </a:cxn>
                    <a:cxn ang="0">
                      <a:pos x="79" y="7"/>
                    </a:cxn>
                    <a:cxn ang="0">
                      <a:pos x="49" y="8"/>
                    </a:cxn>
                    <a:cxn ang="0">
                      <a:pos x="32" y="13"/>
                    </a:cxn>
                    <a:cxn ang="0">
                      <a:pos x="60" y="33"/>
                    </a:cxn>
                    <a:cxn ang="0">
                      <a:pos x="40" y="64"/>
                    </a:cxn>
                    <a:cxn ang="0">
                      <a:pos x="37" y="68"/>
                    </a:cxn>
                    <a:cxn ang="0">
                      <a:pos x="19" y="68"/>
                    </a:cxn>
                    <a:cxn ang="0">
                      <a:pos x="8" y="58"/>
                    </a:cxn>
                    <a:cxn ang="0">
                      <a:pos x="5" y="40"/>
                    </a:cxn>
                    <a:cxn ang="0">
                      <a:pos x="14" y="19"/>
                    </a:cxn>
                    <a:cxn ang="0">
                      <a:pos x="122" y="19"/>
                    </a:cxn>
                    <a:cxn ang="0">
                      <a:pos x="131" y="42"/>
                    </a:cxn>
                    <a:cxn ang="0">
                      <a:pos x="117" y="67"/>
                    </a:cxn>
                    <a:cxn ang="0">
                      <a:pos x="113" y="70"/>
                    </a:cxn>
                    <a:cxn ang="0">
                      <a:pos x="107" y="72"/>
                    </a:cxn>
                    <a:cxn ang="0">
                      <a:pos x="82" y="68"/>
                    </a:cxn>
                    <a:cxn ang="0">
                      <a:pos x="67" y="53"/>
                    </a:cxn>
                    <a:cxn ang="0">
                      <a:pos x="84" y="23"/>
                    </a:cxn>
                  </a:cxnLst>
                  <a:rect l="txL" t="txT" r="txR" b="txB"/>
                  <a:pathLst>
                    <a:path w="136" h="84">
                      <a:moveTo>
                        <a:pt x="49" y="8"/>
                      </a:moveTo>
                      <a:lnTo>
                        <a:pt x="30" y="3"/>
                      </a:lnTo>
                      <a:lnTo>
                        <a:pt x="19" y="5"/>
                      </a:lnTo>
                      <a:lnTo>
                        <a:pt x="9" y="13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9" y="70"/>
                      </a:lnTo>
                      <a:lnTo>
                        <a:pt x="19" y="78"/>
                      </a:lnTo>
                      <a:lnTo>
                        <a:pt x="24" y="80"/>
                      </a:lnTo>
                      <a:lnTo>
                        <a:pt x="30" y="82"/>
                      </a:lnTo>
                      <a:lnTo>
                        <a:pt x="49" y="75"/>
                      </a:lnTo>
                      <a:lnTo>
                        <a:pt x="63" y="57"/>
                      </a:lnTo>
                      <a:lnTo>
                        <a:pt x="70" y="68"/>
                      </a:lnTo>
                      <a:lnTo>
                        <a:pt x="79" y="78"/>
                      </a:lnTo>
                      <a:lnTo>
                        <a:pt x="89" y="82"/>
                      </a:lnTo>
                      <a:lnTo>
                        <a:pt x="102" y="84"/>
                      </a:lnTo>
                      <a:lnTo>
                        <a:pt x="107" y="83"/>
                      </a:lnTo>
                      <a:lnTo>
                        <a:pt x="113" y="80"/>
                      </a:lnTo>
                      <a:lnTo>
                        <a:pt x="118" y="77"/>
                      </a:lnTo>
                      <a:lnTo>
                        <a:pt x="120" y="74"/>
                      </a:lnTo>
                      <a:lnTo>
                        <a:pt x="120" y="73"/>
                      </a:lnTo>
                      <a:lnTo>
                        <a:pt x="122" y="73"/>
                      </a:lnTo>
                      <a:lnTo>
                        <a:pt x="124" y="73"/>
                      </a:lnTo>
                      <a:lnTo>
                        <a:pt x="132" y="58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2" y="25"/>
                      </a:lnTo>
                      <a:lnTo>
                        <a:pt x="124" y="12"/>
                      </a:lnTo>
                      <a:lnTo>
                        <a:pt x="118" y="5"/>
                      </a:lnTo>
                      <a:lnTo>
                        <a:pt x="113" y="3"/>
                      </a:lnTo>
                      <a:lnTo>
                        <a:pt x="107" y="0"/>
                      </a:lnTo>
                      <a:lnTo>
                        <a:pt x="100" y="0"/>
                      </a:lnTo>
                      <a:lnTo>
                        <a:pt x="79" y="7"/>
                      </a:lnTo>
                      <a:lnTo>
                        <a:pt x="63" y="28"/>
                      </a:lnTo>
                      <a:lnTo>
                        <a:pt x="49" y="8"/>
                      </a:lnTo>
                      <a:close/>
                      <a:moveTo>
                        <a:pt x="14" y="19"/>
                      </a:moveTo>
                      <a:lnTo>
                        <a:pt x="32" y="13"/>
                      </a:lnTo>
                      <a:lnTo>
                        <a:pt x="48" y="18"/>
                      </a:lnTo>
                      <a:lnTo>
                        <a:pt x="60" y="33"/>
                      </a:lnTo>
                      <a:lnTo>
                        <a:pt x="45" y="60"/>
                      </a:lnTo>
                      <a:lnTo>
                        <a:pt x="40" y="64"/>
                      </a:lnTo>
                      <a:lnTo>
                        <a:pt x="38" y="65"/>
                      </a:lnTo>
                      <a:lnTo>
                        <a:pt x="37" y="68"/>
                      </a:lnTo>
                      <a:lnTo>
                        <a:pt x="29" y="70"/>
                      </a:lnTo>
                      <a:lnTo>
                        <a:pt x="19" y="68"/>
                      </a:lnTo>
                      <a:lnTo>
                        <a:pt x="12" y="63"/>
                      </a:lnTo>
                      <a:lnTo>
                        <a:pt x="8" y="58"/>
                      </a:lnTo>
                      <a:lnTo>
                        <a:pt x="7" y="53"/>
                      </a:lnTo>
                      <a:lnTo>
                        <a:pt x="5" y="40"/>
                      </a:lnTo>
                      <a:lnTo>
                        <a:pt x="7" y="28"/>
                      </a:lnTo>
                      <a:lnTo>
                        <a:pt x="14" y="19"/>
                      </a:lnTo>
                      <a:close/>
                      <a:moveTo>
                        <a:pt x="102" y="13"/>
                      </a:move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42"/>
                      </a:lnTo>
                      <a:lnTo>
                        <a:pt x="122" y="64"/>
                      </a:lnTo>
                      <a:lnTo>
                        <a:pt x="117" y="67"/>
                      </a:lnTo>
                      <a:lnTo>
                        <a:pt x="114" y="68"/>
                      </a:lnTo>
                      <a:lnTo>
                        <a:pt x="113" y="70"/>
                      </a:lnTo>
                      <a:lnTo>
                        <a:pt x="109" y="70"/>
                      </a:lnTo>
                      <a:lnTo>
                        <a:pt x="107" y="72"/>
                      </a:lnTo>
                      <a:lnTo>
                        <a:pt x="102" y="73"/>
                      </a:lnTo>
                      <a:lnTo>
                        <a:pt x="82" y="68"/>
                      </a:lnTo>
                      <a:lnTo>
                        <a:pt x="73" y="60"/>
                      </a:lnTo>
                      <a:lnTo>
                        <a:pt x="67" y="53"/>
                      </a:lnTo>
                      <a:lnTo>
                        <a:pt x="74" y="35"/>
                      </a:lnTo>
                      <a:lnTo>
                        <a:pt x="84" y="23"/>
                      </a:lnTo>
                      <a:lnTo>
                        <a:pt x="102" y="1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2" name="Freeform 433"/>
                <p:cNvSpPr/>
                <p:nvPr/>
              </p:nvSpPr>
              <p:spPr>
                <a:xfrm>
                  <a:off x="1447" y="-8288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0"/>
                    </a:cxn>
                    <a:cxn ang="0">
                      <a:pos x="0" y="4"/>
                    </a:cxn>
                    <a:cxn ang="0">
                      <a:pos x="0" y="55"/>
                    </a:cxn>
                    <a:cxn ang="0">
                      <a:pos x="10" y="57"/>
                    </a:cxn>
                    <a:cxn ang="0">
                      <a:pos x="11" y="5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55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3" name="Freeform 434"/>
                <p:cNvSpPr/>
                <p:nvPr/>
              </p:nvSpPr>
              <p:spPr>
                <a:xfrm>
                  <a:off x="1458" y="-8288"/>
                  <a:ext cx="13" cy="57"/>
                </a:xfrm>
                <a:custGeom>
                  <a:avLst/>
                  <a:gdLst>
                    <a:gd name="txL" fmla="*/ 0 w 13"/>
                    <a:gd name="txT" fmla="*/ 0 h 57"/>
                    <a:gd name="txR" fmla="*/ 13 w 13"/>
                    <a:gd name="txB" fmla="*/ 57 h 57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3" y="56"/>
                    </a:cxn>
                    <a:cxn ang="0">
                      <a:pos x="3" y="55"/>
                    </a:cxn>
                    <a:cxn ang="0">
                      <a:pos x="4" y="55"/>
                    </a:cxn>
                    <a:cxn ang="0">
                      <a:pos x="7" y="55"/>
                    </a:cxn>
                    <a:cxn ang="0">
                      <a:pos x="9" y="52"/>
                    </a:cxn>
                    <a:cxn ang="0">
                      <a:pos x="13" y="50"/>
                    </a:cxn>
                    <a:cxn ang="0">
                      <a:pos x="13" y="2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3" h="5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7" y="55"/>
                      </a:lnTo>
                      <a:lnTo>
                        <a:pt x="9" y="52"/>
                      </a:lnTo>
                      <a:lnTo>
                        <a:pt x="13" y="50"/>
                      </a:lnTo>
                      <a:lnTo>
                        <a:pt x="1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4" name="Freeform 435"/>
                <p:cNvSpPr/>
                <p:nvPr/>
              </p:nvSpPr>
              <p:spPr>
                <a:xfrm>
                  <a:off x="1436" y="-8284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0" y="10"/>
                    </a:cxn>
                    <a:cxn ang="0">
                      <a:pos x="0" y="40"/>
                    </a:cxn>
                    <a:cxn ang="0">
                      <a:pos x="4" y="46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1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40"/>
                      </a:lnTo>
                      <a:lnTo>
                        <a:pt x="4" y="4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5" name="Freeform 436"/>
                <p:cNvSpPr/>
                <p:nvPr/>
              </p:nvSpPr>
              <p:spPr>
                <a:xfrm>
                  <a:off x="1433" y="-8274"/>
                  <a:ext cx="3" cy="30"/>
                </a:xfrm>
                <a:custGeom>
                  <a:avLst/>
                  <a:gdLst>
                    <a:gd name="txL" fmla="*/ 0 w 3"/>
                    <a:gd name="txT" fmla="*/ 0 h 30"/>
                    <a:gd name="txR" fmla="*/ 3 w 3"/>
                    <a:gd name="txB" fmla="*/ 30 h 30"/>
                  </a:gdLst>
                  <a:ahLst/>
                  <a:cxnLst>
                    <a:cxn ang="0">
                      <a:pos x="3" y="0"/>
                    </a:cxn>
                    <a:cxn ang="0">
                      <a:pos x="0" y="13"/>
                    </a:cxn>
                    <a:cxn ang="0">
                      <a:pos x="0" y="22"/>
                    </a:cxn>
                    <a:cxn ang="0">
                      <a:pos x="3" y="30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30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6" name="Freeform 437"/>
                <p:cNvSpPr/>
                <p:nvPr/>
              </p:nvSpPr>
              <p:spPr>
                <a:xfrm>
                  <a:off x="1471" y="-8286"/>
                  <a:ext cx="10" cy="48"/>
                </a:xfrm>
                <a:custGeom>
                  <a:avLst/>
                  <a:gdLst>
                    <a:gd name="txL" fmla="*/ 0 w 10"/>
                    <a:gd name="txT" fmla="*/ 0 h 48"/>
                    <a:gd name="txR" fmla="*/ 10 w 10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2" y="45"/>
                    </a:cxn>
                    <a:cxn ang="0">
                      <a:pos x="10" y="30"/>
                    </a:cxn>
                    <a:cxn ang="0">
                      <a:pos x="10" y="10"/>
                    </a:cxn>
                    <a:cxn ang="0">
                      <a:pos x="5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0" h="48">
                      <a:moveTo>
                        <a:pt x="0" y="48"/>
                      </a:moveTo>
                      <a:lnTo>
                        <a:pt x="2" y="45"/>
                      </a:lnTo>
                      <a:lnTo>
                        <a:pt x="10" y="30"/>
                      </a:lnTo>
                      <a:lnTo>
                        <a:pt x="10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9E9E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7" name="Freeform 438"/>
                <p:cNvSpPr/>
                <p:nvPr/>
              </p:nvSpPr>
              <p:spPr>
                <a:xfrm>
                  <a:off x="1481" y="-8276"/>
                  <a:ext cx="7" cy="20"/>
                </a:xfrm>
                <a:custGeom>
                  <a:avLst/>
                  <a:gdLst>
                    <a:gd name="txL" fmla="*/ 0 w 7"/>
                    <a:gd name="txT" fmla="*/ 0 h 20"/>
                    <a:gd name="txR" fmla="*/ 7 w 7"/>
                    <a:gd name="txB" fmla="*/ 20 h 20"/>
                  </a:gdLst>
                  <a:ahLst/>
                  <a:cxnLst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7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8" name="Freeform 439"/>
                <p:cNvSpPr/>
                <p:nvPr/>
              </p:nvSpPr>
              <p:spPr>
                <a:xfrm>
                  <a:off x="1527" y="-8288"/>
                  <a:ext cx="13" cy="60"/>
                </a:xfrm>
                <a:custGeom>
                  <a:avLst/>
                  <a:gdLst>
                    <a:gd name="txL" fmla="*/ 0 w 13"/>
                    <a:gd name="txT" fmla="*/ 0 h 60"/>
                    <a:gd name="txR" fmla="*/ 13 w 13"/>
                    <a:gd name="txB" fmla="*/ 60 h 60"/>
                  </a:gdLst>
                  <a:ahLst/>
                  <a:cxnLst>
                    <a:cxn ang="0">
                      <a:pos x="13" y="2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59"/>
                    </a:cxn>
                    <a:cxn ang="0">
                      <a:pos x="3" y="60"/>
                    </a:cxn>
                    <a:cxn ang="0">
                      <a:pos x="8" y="59"/>
                    </a:cxn>
                    <a:cxn ang="0">
                      <a:pos x="13" y="5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60">
                      <a:moveTo>
                        <a:pt x="1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3" y="60"/>
                      </a:lnTo>
                      <a:lnTo>
                        <a:pt x="8" y="59"/>
                      </a:lnTo>
                      <a:lnTo>
                        <a:pt x="13" y="5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39" name="Freeform 440"/>
                <p:cNvSpPr/>
                <p:nvPr/>
              </p:nvSpPr>
              <p:spPr>
                <a:xfrm>
                  <a:off x="1516" y="-8287"/>
                  <a:ext cx="11" cy="58"/>
                </a:xfrm>
                <a:custGeom>
                  <a:avLst/>
                  <a:gdLst>
                    <a:gd name="txL" fmla="*/ 0 w 11"/>
                    <a:gd name="txT" fmla="*/ 0 h 58"/>
                    <a:gd name="txR" fmla="*/ 11 w 11"/>
                    <a:gd name="txB" fmla="*/ 58 h 58"/>
                  </a:gdLst>
                  <a:ahLst/>
                  <a:cxnLst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55"/>
                    </a:cxn>
                    <a:cxn ang="0">
                      <a:pos x="11" y="5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7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55"/>
                      </a:lnTo>
                      <a:lnTo>
                        <a:pt x="11" y="5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0" name="Freeform 441"/>
                <p:cNvSpPr/>
                <p:nvPr/>
              </p:nvSpPr>
              <p:spPr>
                <a:xfrm>
                  <a:off x="1505" y="-8282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0"/>
                    </a:cxn>
                    <a:cxn ang="0">
                      <a:pos x="7" y="4"/>
                    </a:cxn>
                    <a:cxn ang="0">
                      <a:pos x="0" y="13"/>
                    </a:cxn>
                    <a:cxn ang="0">
                      <a:pos x="0" y="45"/>
                    </a:cxn>
                    <a:cxn ang="0">
                      <a:pos x="5" y="49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0">
                      <a:moveTo>
                        <a:pt x="11" y="0"/>
                      </a:moveTo>
                      <a:lnTo>
                        <a:pt x="7" y="4"/>
                      </a:lnTo>
                      <a:lnTo>
                        <a:pt x="0" y="13"/>
                      </a:lnTo>
                      <a:lnTo>
                        <a:pt x="0" y="45"/>
                      </a:lnTo>
                      <a:lnTo>
                        <a:pt x="5" y="49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1" name="Freeform 442"/>
                <p:cNvSpPr/>
                <p:nvPr/>
              </p:nvSpPr>
              <p:spPr>
                <a:xfrm>
                  <a:off x="1540" y="-8286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0" y="49"/>
                    </a:cxn>
                    <a:cxn ang="0">
                      <a:pos x="11" y="45"/>
                    </a:cxn>
                    <a:cxn ang="0">
                      <a:pos x="11" y="7"/>
                    </a:cxn>
                    <a:cxn ang="0">
                      <a:pos x="10" y="4"/>
                    </a:cxn>
                    <a:cxn ang="0">
                      <a:pos x="0" y="0"/>
                    </a:cxn>
                    <a:cxn ang="0">
                      <a:pos x="0" y="57"/>
                    </a:cxn>
                    <a:cxn ang="0">
                      <a:pos x="5" y="53"/>
                    </a:cxn>
                    <a:cxn ang="0">
                      <a:pos x="10" y="49"/>
                    </a:cxn>
                  </a:cxnLst>
                  <a:rect l="txL" t="txT" r="txR" b="txB"/>
                  <a:pathLst>
                    <a:path w="11" h="57">
                      <a:moveTo>
                        <a:pt x="10" y="49"/>
                      </a:moveTo>
                      <a:lnTo>
                        <a:pt x="11" y="45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D7D7D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2" name="Freeform 443"/>
                <p:cNvSpPr/>
                <p:nvPr/>
              </p:nvSpPr>
              <p:spPr>
                <a:xfrm>
                  <a:off x="1551" y="-8279"/>
                  <a:ext cx="8" cy="38"/>
                </a:xfrm>
                <a:custGeom>
                  <a:avLst/>
                  <a:gdLst>
                    <a:gd name="txL" fmla="*/ 0 w 8"/>
                    <a:gd name="txT" fmla="*/ 0 h 38"/>
                    <a:gd name="txR" fmla="*/ 8 w 8"/>
                    <a:gd name="txB" fmla="*/ 38 h 38"/>
                  </a:gdLst>
                  <a:ahLst/>
                  <a:cxnLst>
                    <a:cxn ang="0">
                      <a:pos x="8" y="20"/>
                    </a:cxn>
                    <a:cxn ang="0">
                      <a:pos x="6" y="12"/>
                    </a:cxn>
                    <a:cxn ang="0">
                      <a:pos x="5" y="7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8" y="20"/>
                    </a:cxn>
                  </a:cxnLst>
                  <a:rect l="txL" t="txT" r="txR" b="txB"/>
                  <a:pathLst>
                    <a:path w="8" h="38">
                      <a:moveTo>
                        <a:pt x="8" y="20"/>
                      </a:moveTo>
                      <a:lnTo>
                        <a:pt x="6" y="12"/>
                      </a:lnTo>
                      <a:lnTo>
                        <a:pt x="5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3" name="Freeform 444"/>
                <p:cNvSpPr/>
                <p:nvPr/>
              </p:nvSpPr>
              <p:spPr>
                <a:xfrm>
                  <a:off x="1495" y="-8269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10" y="32"/>
                    </a:cxn>
                    <a:cxn ang="0">
                      <a:pos x="10" y="0"/>
                    </a:cxn>
                    <a:cxn ang="0">
                      <a:pos x="5" y="8"/>
                    </a:cxn>
                    <a:cxn ang="0">
                      <a:pos x="0" y="21"/>
                    </a:cxn>
                    <a:cxn ang="0">
                      <a:pos x="3" y="26"/>
                    </a:cxn>
                    <a:cxn ang="0">
                      <a:pos x="10" y="32"/>
                    </a:cxn>
                  </a:cxnLst>
                  <a:rect l="txL" t="txT" r="txR" b="txB"/>
                  <a:pathLst>
                    <a:path w="10" h="32">
                      <a:moveTo>
                        <a:pt x="10" y="32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21"/>
                      </a:lnTo>
                      <a:lnTo>
                        <a:pt x="3" y="2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4" name="Freeform 445"/>
                <p:cNvSpPr/>
                <p:nvPr/>
              </p:nvSpPr>
              <p:spPr>
                <a:xfrm>
                  <a:off x="1430" y="-7355"/>
                  <a:ext cx="134" cy="81"/>
                </a:xfrm>
                <a:custGeom>
                  <a:avLst/>
                  <a:gdLst>
                    <a:gd name="txL" fmla="*/ 0 w 134"/>
                    <a:gd name="txT" fmla="*/ 0 h 81"/>
                    <a:gd name="txR" fmla="*/ 134 w 134"/>
                    <a:gd name="txB" fmla="*/ 81 h 81"/>
                  </a:gdLst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76"/>
                    </a:cxn>
                    <a:cxn ang="0">
                      <a:pos x="31" y="81"/>
                    </a:cxn>
                    <a:cxn ang="0">
                      <a:pos x="32" y="76"/>
                    </a:cxn>
                    <a:cxn ang="0">
                      <a:pos x="17" y="67"/>
                    </a:cxn>
                    <a:cxn ang="0">
                      <a:pos x="11" y="61"/>
                    </a:cxn>
                    <a:cxn ang="0">
                      <a:pos x="10" y="53"/>
                    </a:cxn>
                    <a:cxn ang="0">
                      <a:pos x="10" y="12"/>
                    </a:cxn>
                    <a:cxn ang="0">
                      <a:pos x="85" y="50"/>
                    </a:cxn>
                    <a:cxn ang="0">
                      <a:pos x="120" y="57"/>
                    </a:cxn>
                    <a:cxn ang="0">
                      <a:pos x="131" y="55"/>
                    </a:cxn>
                    <a:cxn ang="0">
                      <a:pos x="134" y="46"/>
                    </a:cxn>
                    <a:cxn ang="0">
                      <a:pos x="131" y="40"/>
                    </a:cxn>
                    <a:cxn ang="0">
                      <a:pos x="122" y="37"/>
                    </a:cxn>
                    <a:cxn ang="0">
                      <a:pos x="100" y="38"/>
                    </a:cxn>
                    <a:cxn ang="0">
                      <a:pos x="90" y="37"/>
                    </a:cxn>
                    <a:cxn ang="0">
                      <a:pos x="80" y="35"/>
                    </a:cxn>
                    <a:cxn ang="0">
                      <a:pos x="73" y="32"/>
                    </a:cxn>
                    <a:cxn ang="0">
                      <a:pos x="68" y="31"/>
                    </a:cxn>
                    <a:cxn ang="0">
                      <a:pos x="62" y="28"/>
                    </a:cxn>
                    <a:cxn ang="0">
                      <a:pos x="57" y="27"/>
                    </a:cxn>
                    <a:cxn ang="0">
                      <a:pos x="5" y="0"/>
                    </a:cxn>
                  </a:cxnLst>
                  <a:rect l="txL" t="txT" r="txR" b="txB"/>
                  <a:pathLst>
                    <a:path w="134" h="8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31" y="81"/>
                      </a:lnTo>
                      <a:lnTo>
                        <a:pt x="32" y="76"/>
                      </a:lnTo>
                      <a:lnTo>
                        <a:pt x="17" y="67"/>
                      </a:lnTo>
                      <a:lnTo>
                        <a:pt x="11" y="61"/>
                      </a:lnTo>
                      <a:lnTo>
                        <a:pt x="10" y="53"/>
                      </a:lnTo>
                      <a:lnTo>
                        <a:pt x="10" y="12"/>
                      </a:lnTo>
                      <a:lnTo>
                        <a:pt x="85" y="50"/>
                      </a:lnTo>
                      <a:lnTo>
                        <a:pt x="120" y="57"/>
                      </a:lnTo>
                      <a:lnTo>
                        <a:pt x="131" y="55"/>
                      </a:lnTo>
                      <a:lnTo>
                        <a:pt x="134" y="46"/>
                      </a:lnTo>
                      <a:lnTo>
                        <a:pt x="131" y="40"/>
                      </a:lnTo>
                      <a:lnTo>
                        <a:pt x="122" y="37"/>
                      </a:lnTo>
                      <a:lnTo>
                        <a:pt x="100" y="38"/>
                      </a:lnTo>
                      <a:lnTo>
                        <a:pt x="90" y="37"/>
                      </a:lnTo>
                      <a:lnTo>
                        <a:pt x="80" y="35"/>
                      </a:lnTo>
                      <a:lnTo>
                        <a:pt x="73" y="32"/>
                      </a:lnTo>
                      <a:lnTo>
                        <a:pt x="68" y="31"/>
                      </a:lnTo>
                      <a:lnTo>
                        <a:pt x="62" y="28"/>
                      </a:lnTo>
                      <a:lnTo>
                        <a:pt x="57" y="2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5" name="Freeform 446"/>
                <p:cNvSpPr>
                  <a:spLocks noEditPoints="1"/>
                </p:cNvSpPr>
                <p:nvPr/>
              </p:nvSpPr>
              <p:spPr>
                <a:xfrm>
                  <a:off x="1428" y="-7462"/>
                  <a:ext cx="136" cy="84"/>
                </a:xfrm>
                <a:custGeom>
                  <a:avLst/>
                  <a:gdLst>
                    <a:gd name="txL" fmla="*/ 0 w 136"/>
                    <a:gd name="txT" fmla="*/ 0 h 84"/>
                    <a:gd name="txR" fmla="*/ 136 w 136"/>
                    <a:gd name="txB" fmla="*/ 84 h 84"/>
                  </a:gdLst>
                  <a:ahLst/>
                  <a:cxnLst>
                    <a:cxn ang="0">
                      <a:pos x="28" y="77"/>
                    </a:cxn>
                    <a:cxn ang="0">
                      <a:pos x="52" y="83"/>
                    </a:cxn>
                    <a:cxn ang="0">
                      <a:pos x="82" y="83"/>
                    </a:cxn>
                    <a:cxn ang="0">
                      <a:pos x="100" y="78"/>
                    </a:cxn>
                    <a:cxn ang="0">
                      <a:pos x="107" y="77"/>
                    </a:cxn>
                    <a:cxn ang="0">
                      <a:pos x="124" y="65"/>
                    </a:cxn>
                    <a:cxn ang="0">
                      <a:pos x="132" y="53"/>
                    </a:cxn>
                    <a:cxn ang="0">
                      <a:pos x="136" y="42"/>
                    </a:cxn>
                    <a:cxn ang="0">
                      <a:pos x="131" y="25"/>
                    </a:cxn>
                    <a:cxn ang="0">
                      <a:pos x="117" y="12"/>
                    </a:cxn>
                    <a:cxn ang="0">
                      <a:pos x="94" y="3"/>
                    </a:cxn>
                    <a:cxn ang="0">
                      <a:pos x="67" y="0"/>
                    </a:cxn>
                    <a:cxn ang="0">
                      <a:pos x="38" y="3"/>
                    </a:cxn>
                    <a:cxn ang="0">
                      <a:pos x="18" y="12"/>
                    </a:cxn>
                    <a:cxn ang="0">
                      <a:pos x="0" y="42"/>
                    </a:cxn>
                    <a:cxn ang="0">
                      <a:pos x="4" y="58"/>
                    </a:cxn>
                    <a:cxn ang="0">
                      <a:pos x="19" y="73"/>
                    </a:cxn>
                    <a:cxn ang="0">
                      <a:pos x="53" y="69"/>
                    </a:cxn>
                    <a:cxn ang="0">
                      <a:pos x="30" y="64"/>
                    </a:cxn>
                    <a:cxn ang="0">
                      <a:pos x="14" y="57"/>
                    </a:cxn>
                    <a:cxn ang="0">
                      <a:pos x="5" y="47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0"/>
                    </a:cxn>
                    <a:cxn ang="0">
                      <a:pos x="129" y="42"/>
                    </a:cxn>
                    <a:cxn ang="0">
                      <a:pos x="125" y="49"/>
                    </a:cxn>
                    <a:cxn ang="0">
                      <a:pos x="124" y="50"/>
                    </a:cxn>
                    <a:cxn ang="0">
                      <a:pos x="119" y="57"/>
                    </a:cxn>
                    <a:cxn ang="0">
                      <a:pos x="103" y="64"/>
                    </a:cxn>
                    <a:cxn ang="0">
                      <a:pos x="80" y="69"/>
                    </a:cxn>
                    <a:cxn ang="0">
                      <a:pos x="69" y="69"/>
                    </a:cxn>
                  </a:cxnLst>
                  <a:rect l="txL" t="txT" r="txR" b="txB"/>
                  <a:pathLst>
                    <a:path w="136" h="84">
                      <a:moveTo>
                        <a:pt x="19" y="73"/>
                      </a:moveTo>
                      <a:lnTo>
                        <a:pt x="28" y="77"/>
                      </a:lnTo>
                      <a:lnTo>
                        <a:pt x="39" y="80"/>
                      </a:lnTo>
                      <a:lnTo>
                        <a:pt x="52" y="83"/>
                      </a:lnTo>
                      <a:lnTo>
                        <a:pt x="67" y="84"/>
                      </a:lnTo>
                      <a:lnTo>
                        <a:pt x="82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31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2"/>
                      </a:lnTo>
                      <a:lnTo>
                        <a:pt x="4" y="25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8"/>
                      </a:lnTo>
                      <a:lnTo>
                        <a:pt x="30" y="64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7"/>
                      </a:lnTo>
                      <a:lnTo>
                        <a:pt x="5" y="42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7" y="15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4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6" name="Freeform 447"/>
                <p:cNvSpPr/>
                <p:nvPr/>
              </p:nvSpPr>
              <p:spPr>
                <a:xfrm>
                  <a:off x="1436" y="-7438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26"/>
                    </a:cxn>
                  </a:cxnLst>
                  <a:rect l="txL" t="txT" r="txR" b="txB"/>
                  <a:pathLst>
                    <a:path w="11" h="35">
                      <a:moveTo>
                        <a:pt x="0" y="26"/>
                      </a:move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7" name="Freeform 448"/>
                <p:cNvSpPr/>
                <p:nvPr/>
              </p:nvSpPr>
              <p:spPr>
                <a:xfrm>
                  <a:off x="1447" y="-7442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0" y="39"/>
                    </a:cxn>
                    <a:cxn ang="0">
                      <a:pos x="4" y="42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3"/>
                    </a:cxn>
                    <a:cxn ang="0">
                      <a:pos x="0" y="4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4">
                      <a:moveTo>
                        <a:pt x="0" y="39"/>
                      </a:moveTo>
                      <a:lnTo>
                        <a:pt x="4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8" name="Freeform 449"/>
                <p:cNvSpPr/>
                <p:nvPr/>
              </p:nvSpPr>
              <p:spPr>
                <a:xfrm>
                  <a:off x="1493" y="-744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12" y="55"/>
                    </a:cxn>
                    <a:cxn ang="0">
                      <a:pos x="1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txL" t="txT" r="txR" b="txB"/>
                  <a:pathLst>
                    <a:path w="12" h="55">
                      <a:moveTo>
                        <a:pt x="0" y="55"/>
                      </a:moveTo>
                      <a:lnTo>
                        <a:pt x="2" y="55"/>
                      </a:lnTo>
                      <a:lnTo>
                        <a:pt x="12" y="55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49" name="Freeform 450"/>
                <p:cNvSpPr/>
                <p:nvPr/>
              </p:nvSpPr>
              <p:spPr>
                <a:xfrm>
                  <a:off x="1481" y="-744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4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2" h="55">
                      <a:moveTo>
                        <a:pt x="0" y="54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0" name="Freeform 451"/>
                <p:cNvSpPr/>
                <p:nvPr/>
              </p:nvSpPr>
              <p:spPr>
                <a:xfrm>
                  <a:off x="1471" y="-7445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1" name="Freeform 452"/>
                <p:cNvSpPr/>
                <p:nvPr/>
              </p:nvSpPr>
              <p:spPr>
                <a:xfrm>
                  <a:off x="1458" y="-7444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0" y="46"/>
                    </a:cxn>
                    <a:cxn ang="0">
                      <a:pos x="5" y="49"/>
                    </a:cxn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50">
                      <a:moveTo>
                        <a:pt x="0" y="46"/>
                      </a:moveTo>
                      <a:lnTo>
                        <a:pt x="5" y="49"/>
                      </a:ln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2" name="Freeform 453"/>
                <p:cNvSpPr/>
                <p:nvPr/>
              </p:nvSpPr>
              <p:spPr>
                <a:xfrm>
                  <a:off x="1433" y="-7429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3" name="Freeform 454"/>
                <p:cNvSpPr/>
                <p:nvPr/>
              </p:nvSpPr>
              <p:spPr>
                <a:xfrm>
                  <a:off x="1505" y="-7445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1" y="52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2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4" name="Freeform 455"/>
                <p:cNvSpPr/>
                <p:nvPr/>
              </p:nvSpPr>
              <p:spPr>
                <a:xfrm>
                  <a:off x="1516" y="-7444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5" y="49"/>
                    </a:cxn>
                    <a:cxn ang="0">
                      <a:pos x="7" y="47"/>
                    </a:cxn>
                    <a:cxn ang="0">
                      <a:pos x="11" y="47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1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" y="49"/>
                      </a:lnTo>
                      <a:lnTo>
                        <a:pt x="7" y="47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5" name="Freeform 456"/>
                <p:cNvSpPr/>
                <p:nvPr/>
              </p:nvSpPr>
              <p:spPr>
                <a:xfrm>
                  <a:off x="1540" y="-7439"/>
                  <a:ext cx="11" cy="39"/>
                </a:xfrm>
                <a:custGeom>
                  <a:avLst/>
                  <a:gdLst>
                    <a:gd name="txL" fmla="*/ 0 w 11"/>
                    <a:gd name="txT" fmla="*/ 0 h 39"/>
                    <a:gd name="txR" fmla="*/ 11 w 11"/>
                    <a:gd name="txB" fmla="*/ 39 h 39"/>
                  </a:gdLst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1" y="39"/>
                    </a:cxn>
                    <a:cxn ang="0">
                      <a:pos x="11" y="31"/>
                    </a:cxn>
                    <a:cxn ang="0">
                      <a:pos x="11" y="6"/>
                    </a:cxn>
                    <a:cxn ang="0">
                      <a:pos x="6" y="2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11" h="3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11" y="31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6" name="Freeform 457"/>
                <p:cNvSpPr/>
                <p:nvPr/>
              </p:nvSpPr>
              <p:spPr>
                <a:xfrm>
                  <a:off x="1527" y="-7443"/>
                  <a:ext cx="13" cy="46"/>
                </a:xfrm>
                <a:custGeom>
                  <a:avLst/>
                  <a:gdLst>
                    <a:gd name="txL" fmla="*/ 0 w 13"/>
                    <a:gd name="txT" fmla="*/ 0 h 46"/>
                    <a:gd name="txR" fmla="*/ 13 w 13"/>
                    <a:gd name="txB" fmla="*/ 46 h 46"/>
                  </a:gdLst>
                  <a:ahLst/>
                  <a:cxnLst>
                    <a:cxn ang="0">
                      <a:pos x="13" y="4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6" y="44"/>
                    </a:cxn>
                    <a:cxn ang="0">
                      <a:pos x="9" y="43"/>
                    </a:cxn>
                    <a:cxn ang="0">
                      <a:pos x="13" y="43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6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7" name="Freeform 458"/>
                <p:cNvSpPr/>
                <p:nvPr/>
              </p:nvSpPr>
              <p:spPr>
                <a:xfrm>
                  <a:off x="1551" y="-7433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3"/>
                    </a:cxn>
                    <a:cxn ang="0">
                      <a:pos x="4" y="5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9"/>
                    </a:cxn>
                    <a:cxn ang="0">
                      <a:pos x="4" y="16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6" y="13"/>
                    </a:cxn>
                  </a:cxnLst>
                  <a:rect l="txL" t="txT" r="txR" b="txB"/>
                  <a:pathLst>
                    <a:path w="6" h="25">
                      <a:moveTo>
                        <a:pt x="6" y="13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8" name="Freeform 459"/>
                <p:cNvSpPr>
                  <a:spLocks noEditPoints="1"/>
                </p:cNvSpPr>
                <p:nvPr/>
              </p:nvSpPr>
              <p:spPr>
                <a:xfrm>
                  <a:off x="1422" y="-649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7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7"/>
                    </a:cxn>
                    <a:cxn ang="0">
                      <a:pos x="80" y="0"/>
                    </a:cxn>
                    <a:cxn ang="0">
                      <a:pos x="23" y="63"/>
                    </a:cxn>
                    <a:cxn ang="0">
                      <a:pos x="9" y="54"/>
                    </a:cxn>
                    <a:cxn ang="0">
                      <a:pos x="5" y="43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4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0"/>
                    </a:cxn>
                    <a:cxn ang="0">
                      <a:pos x="40" y="68"/>
                    </a:cxn>
                    <a:cxn ang="0">
                      <a:pos x="23" y="63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59" name="Freeform 460"/>
                <p:cNvSpPr/>
                <p:nvPr/>
              </p:nvSpPr>
              <p:spPr>
                <a:xfrm>
                  <a:off x="1447" y="-6477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0" name="Freeform 461"/>
                <p:cNvSpPr/>
                <p:nvPr/>
              </p:nvSpPr>
              <p:spPr>
                <a:xfrm>
                  <a:off x="1436" y="-6475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6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  <a:cxn ang="0">
                      <a:pos x="9" y="1"/>
                    </a:cxn>
                  </a:cxnLst>
                  <a:rect l="txL" t="txT" r="txR" b="txB"/>
                  <a:pathLst>
                    <a:path w="11" h="42">
                      <a:moveTo>
                        <a:pt x="9" y="1"/>
                      </a:move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1" name="Freeform 462"/>
                <p:cNvSpPr/>
                <p:nvPr/>
              </p:nvSpPr>
              <p:spPr>
                <a:xfrm>
                  <a:off x="1427" y="-6470"/>
                  <a:ext cx="9" cy="31"/>
                </a:xfrm>
                <a:custGeom>
                  <a:avLst/>
                  <a:gdLst>
                    <a:gd name="txL" fmla="*/ 0 w 9"/>
                    <a:gd name="txT" fmla="*/ 0 h 31"/>
                    <a:gd name="txR" fmla="*/ 9 w 9"/>
                    <a:gd name="txB" fmla="*/ 31 h 31"/>
                  </a:gdLst>
                  <a:ahLst/>
                  <a:cxnLst>
                    <a:cxn ang="0">
                      <a:pos x="9" y="0"/>
                    </a:cxn>
                    <a:cxn ang="0">
                      <a:pos x="1" y="7"/>
                    </a:cxn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9" y="31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2" name="Freeform 463"/>
                <p:cNvSpPr/>
                <p:nvPr/>
              </p:nvSpPr>
              <p:spPr>
                <a:xfrm>
                  <a:off x="1481" y="-6480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7" y="53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3"/>
                    </a:cxn>
                    <a:cxn ang="0">
                      <a:pos x="7" y="53"/>
                    </a:cxn>
                  </a:cxnLst>
                  <a:rect l="txL" t="txT" r="txR" b="txB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3" name="Freeform 464"/>
                <p:cNvSpPr/>
                <p:nvPr/>
              </p:nvSpPr>
              <p:spPr>
                <a:xfrm>
                  <a:off x="1471" y="-6479"/>
                  <a:ext cx="10" cy="52"/>
                </a:xfrm>
                <a:custGeom>
                  <a:avLst/>
                  <a:gdLst>
                    <a:gd name="txL" fmla="*/ 0 w 10"/>
                    <a:gd name="txT" fmla="*/ 0 h 52"/>
                    <a:gd name="txR" fmla="*/ 10 w 10"/>
                    <a:gd name="txB" fmla="*/ 52 h 52"/>
                  </a:gdLst>
                  <a:ahLst/>
                  <a:cxnLst>
                    <a:cxn ang="0">
                      <a:pos x="0" y="51"/>
                    </a:cxn>
                    <a:cxn ang="0">
                      <a:pos x="10" y="52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4" name="Freeform 465"/>
                <p:cNvSpPr/>
                <p:nvPr/>
              </p:nvSpPr>
              <p:spPr>
                <a:xfrm>
                  <a:off x="1458" y="-6478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5" name="Freeform 466"/>
                <p:cNvSpPr/>
                <p:nvPr/>
              </p:nvSpPr>
              <p:spPr>
                <a:xfrm>
                  <a:off x="1493" y="-6480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6" name="Freeform 467"/>
                <p:cNvSpPr/>
                <p:nvPr/>
              </p:nvSpPr>
              <p:spPr>
                <a:xfrm>
                  <a:off x="1527" y="-6475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1"/>
                    </a:cxn>
                    <a:cxn ang="0">
                      <a:pos x="13" y="37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7" name="Freeform 468"/>
                <p:cNvSpPr/>
                <p:nvPr/>
              </p:nvSpPr>
              <p:spPr>
                <a:xfrm>
                  <a:off x="1516" y="-6477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8" name="Freeform 469"/>
                <p:cNvSpPr/>
                <p:nvPr/>
              </p:nvSpPr>
              <p:spPr>
                <a:xfrm>
                  <a:off x="1505" y="-6478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69" name="Freeform 470"/>
                <p:cNvSpPr/>
                <p:nvPr/>
              </p:nvSpPr>
              <p:spPr>
                <a:xfrm>
                  <a:off x="1540" y="-6472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3" y="29"/>
                    </a:cxn>
                    <a:cxn ang="0">
                      <a:pos x="5" y="27"/>
                    </a:cxn>
                    <a:cxn ang="0">
                      <a:pos x="7" y="25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0" name="Freeform 471"/>
                <p:cNvSpPr>
                  <a:spLocks noEditPoints="1"/>
                </p:cNvSpPr>
                <p:nvPr/>
              </p:nvSpPr>
              <p:spPr>
                <a:xfrm>
                  <a:off x="1422" y="-639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26" y="76"/>
                    </a:cxn>
                    <a:cxn ang="0">
                      <a:pos x="54" y="83"/>
                    </a:cxn>
                    <a:cxn ang="0">
                      <a:pos x="75" y="83"/>
                    </a:cxn>
                    <a:cxn ang="0">
                      <a:pos x="86" y="83"/>
                    </a:cxn>
                    <a:cxn ang="0">
                      <a:pos x="109" y="77"/>
                    </a:cxn>
                    <a:cxn ang="0">
                      <a:pos x="125" y="66"/>
                    </a:cxn>
                    <a:cxn ang="0">
                      <a:pos x="131" y="53"/>
                    </a:cxn>
                    <a:cxn ang="0">
                      <a:pos x="135" y="40"/>
                    </a:cxn>
                    <a:cxn ang="0">
                      <a:pos x="131" y="23"/>
                    </a:cxn>
                    <a:cxn ang="0">
                      <a:pos x="123" y="11"/>
                    </a:cxn>
                    <a:cxn ang="0">
                      <a:pos x="109" y="2"/>
                    </a:cxn>
                    <a:cxn ang="0">
                      <a:pos x="89" y="0"/>
                    </a:cxn>
                    <a:cxn ang="0">
                      <a:pos x="54" y="12"/>
                    </a:cxn>
                    <a:cxn ang="0">
                      <a:pos x="49" y="26"/>
                    </a:cxn>
                    <a:cxn ang="0">
                      <a:pos x="54" y="55"/>
                    </a:cxn>
                    <a:cxn ang="0">
                      <a:pos x="69" y="70"/>
                    </a:cxn>
                    <a:cxn ang="0">
                      <a:pos x="35" y="66"/>
                    </a:cxn>
                    <a:cxn ang="0">
                      <a:pos x="19" y="60"/>
                    </a:cxn>
                    <a:cxn ang="0">
                      <a:pos x="10" y="52"/>
                    </a:cxn>
                    <a:cxn ang="0">
                      <a:pos x="5" y="41"/>
                    </a:cxn>
                    <a:cxn ang="0">
                      <a:pos x="6" y="26"/>
                    </a:cxn>
                    <a:cxn ang="0">
                      <a:pos x="14" y="25"/>
                    </a:cxn>
                    <a:cxn ang="0">
                      <a:pos x="24" y="22"/>
                    </a:cxn>
                    <a:cxn ang="0">
                      <a:pos x="24" y="8"/>
                    </a:cxn>
                    <a:cxn ang="0">
                      <a:pos x="5" y="13"/>
                    </a:cxn>
                    <a:cxn ang="0">
                      <a:pos x="0" y="42"/>
                    </a:cxn>
                    <a:cxn ang="0">
                      <a:pos x="9" y="62"/>
                    </a:cxn>
                    <a:cxn ang="0">
                      <a:pos x="80" y="70"/>
                    </a:cxn>
                    <a:cxn ang="0">
                      <a:pos x="61" y="55"/>
                    </a:cxn>
                    <a:cxn ang="0">
                      <a:pos x="58" y="27"/>
                    </a:cxn>
                    <a:cxn ang="0">
                      <a:pos x="89" y="13"/>
                    </a:cxn>
                    <a:cxn ang="0">
                      <a:pos x="123" y="23"/>
                    </a:cxn>
                    <a:cxn ang="0">
                      <a:pos x="129" y="40"/>
                    </a:cxn>
                    <a:cxn ang="0">
                      <a:pos x="111" y="61"/>
                    </a:cxn>
                    <a:cxn ang="0">
                      <a:pos x="100" y="67"/>
                    </a:cxn>
                    <a:cxn ang="0">
                      <a:pos x="80" y="70"/>
                    </a:cxn>
                  </a:cxnLst>
                  <a:rect l="txL" t="txT" r="txR" b="txB"/>
                  <a:pathLst>
                    <a:path w="135" h="85">
                      <a:moveTo>
                        <a:pt x="18" y="71"/>
                      </a:moveTo>
                      <a:lnTo>
                        <a:pt x="26" y="76"/>
                      </a:lnTo>
                      <a:lnTo>
                        <a:pt x="40" y="81"/>
                      </a:lnTo>
                      <a:lnTo>
                        <a:pt x="54" y="83"/>
                      </a:lnTo>
                      <a:lnTo>
                        <a:pt x="73" y="85"/>
                      </a:lnTo>
                      <a:lnTo>
                        <a:pt x="75" y="83"/>
                      </a:lnTo>
                      <a:lnTo>
                        <a:pt x="79" y="83"/>
                      </a:lnTo>
                      <a:lnTo>
                        <a:pt x="86" y="83"/>
                      </a:lnTo>
                      <a:lnTo>
                        <a:pt x="99" y="81"/>
                      </a:lnTo>
                      <a:lnTo>
                        <a:pt x="109" y="77"/>
                      </a:lnTo>
                      <a:lnTo>
                        <a:pt x="119" y="73"/>
                      </a:lnTo>
                      <a:lnTo>
                        <a:pt x="125" y="66"/>
                      </a:lnTo>
                      <a:lnTo>
                        <a:pt x="130" y="58"/>
                      </a:lnTo>
                      <a:lnTo>
                        <a:pt x="131" y="53"/>
                      </a:lnTo>
                      <a:lnTo>
                        <a:pt x="134" y="50"/>
                      </a:lnTo>
                      <a:lnTo>
                        <a:pt x="135" y="40"/>
                      </a:lnTo>
                      <a:lnTo>
                        <a:pt x="134" y="31"/>
                      </a:lnTo>
                      <a:lnTo>
                        <a:pt x="131" y="23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6" y="5"/>
                      </a:lnTo>
                      <a:lnTo>
                        <a:pt x="109" y="2"/>
                      </a:lnTo>
                      <a:lnTo>
                        <a:pt x="99" y="0"/>
                      </a:lnTo>
                      <a:lnTo>
                        <a:pt x="89" y="0"/>
                      </a:lnTo>
                      <a:lnTo>
                        <a:pt x="60" y="8"/>
                      </a:lnTo>
                      <a:lnTo>
                        <a:pt x="54" y="12"/>
                      </a:lnTo>
                      <a:lnTo>
                        <a:pt x="51" y="18"/>
                      </a:lnTo>
                      <a:lnTo>
                        <a:pt x="49" y="26"/>
                      </a:lnTo>
                      <a:lnTo>
                        <a:pt x="49" y="36"/>
                      </a:lnTo>
                      <a:lnTo>
                        <a:pt x="54" y="55"/>
                      </a:lnTo>
                      <a:lnTo>
                        <a:pt x="60" y="63"/>
                      </a:lnTo>
                      <a:lnTo>
                        <a:pt x="69" y="70"/>
                      </a:lnTo>
                      <a:lnTo>
                        <a:pt x="50" y="68"/>
                      </a:lnTo>
                      <a:lnTo>
                        <a:pt x="35" y="66"/>
                      </a:lnTo>
                      <a:lnTo>
                        <a:pt x="24" y="62"/>
                      </a:lnTo>
                      <a:lnTo>
                        <a:pt x="19" y="60"/>
                      </a:lnTo>
                      <a:lnTo>
                        <a:pt x="16" y="58"/>
                      </a:lnTo>
                      <a:lnTo>
                        <a:pt x="10" y="52"/>
                      </a:lnTo>
                      <a:lnTo>
                        <a:pt x="8" y="47"/>
                      </a:lnTo>
                      <a:lnTo>
                        <a:pt x="5" y="41"/>
                      </a:lnTo>
                      <a:lnTo>
                        <a:pt x="5" y="35"/>
                      </a:lnTo>
                      <a:lnTo>
                        <a:pt x="6" y="26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4" y="22"/>
                      </a:lnTo>
                      <a:lnTo>
                        <a:pt x="25" y="17"/>
                      </a:lnTo>
                      <a:lnTo>
                        <a:pt x="24" y="8"/>
                      </a:lnTo>
                      <a:lnTo>
                        <a:pt x="15" y="7"/>
                      </a:lnTo>
                      <a:lnTo>
                        <a:pt x="5" y="13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4" y="53"/>
                      </a:lnTo>
                      <a:lnTo>
                        <a:pt x="9" y="62"/>
                      </a:lnTo>
                      <a:lnTo>
                        <a:pt x="18" y="71"/>
                      </a:lnTo>
                      <a:close/>
                      <a:moveTo>
                        <a:pt x="80" y="70"/>
                      </a:moveTo>
                      <a:lnTo>
                        <a:pt x="68" y="62"/>
                      </a:lnTo>
                      <a:lnTo>
                        <a:pt x="61" y="55"/>
                      </a:lnTo>
                      <a:lnTo>
                        <a:pt x="56" y="37"/>
                      </a:lnTo>
                      <a:lnTo>
                        <a:pt x="58" y="27"/>
                      </a:lnTo>
                      <a:lnTo>
                        <a:pt x="65" y="21"/>
                      </a:lnTo>
                      <a:lnTo>
                        <a:pt x="89" y="13"/>
                      </a:lnTo>
                      <a:lnTo>
                        <a:pt x="120" y="21"/>
                      </a:lnTo>
                      <a:lnTo>
                        <a:pt x="123" y="23"/>
                      </a:lnTo>
                      <a:lnTo>
                        <a:pt x="126" y="28"/>
                      </a:lnTo>
                      <a:lnTo>
                        <a:pt x="129" y="40"/>
                      </a:lnTo>
                      <a:lnTo>
                        <a:pt x="116" y="60"/>
                      </a:lnTo>
                      <a:lnTo>
                        <a:pt x="111" y="61"/>
                      </a:lnTo>
                      <a:lnTo>
                        <a:pt x="108" y="63"/>
                      </a:lnTo>
                      <a:lnTo>
                        <a:pt x="100" y="67"/>
                      </a:lnTo>
                      <a:lnTo>
                        <a:pt x="90" y="68"/>
                      </a:lnTo>
                      <a:lnTo>
                        <a:pt x="80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1" name="Freeform 472"/>
                <p:cNvSpPr/>
                <p:nvPr/>
              </p:nvSpPr>
              <p:spPr>
                <a:xfrm>
                  <a:off x="1493" y="-6375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0"/>
                    </a:cxn>
                    <a:cxn ang="0">
                      <a:pos x="9" y="55"/>
                    </a:cxn>
                    <a:cxn ang="0">
                      <a:pos x="12" y="55"/>
                    </a:cxn>
                    <a:cxn ang="0">
                      <a:pos x="12" y="0"/>
                    </a:cxn>
                    <a:cxn ang="0">
                      <a:pos x="0" y="3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2" h="55">
                      <a:moveTo>
                        <a:pt x="0" y="50"/>
                      </a:moveTo>
                      <a:lnTo>
                        <a:pt x="9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2" name="Freeform 473"/>
                <p:cNvSpPr/>
                <p:nvPr/>
              </p:nvSpPr>
              <p:spPr>
                <a:xfrm>
                  <a:off x="1481" y="-6372"/>
                  <a:ext cx="12" cy="47"/>
                </a:xfrm>
                <a:custGeom>
                  <a:avLst/>
                  <a:gdLst>
                    <a:gd name="txL" fmla="*/ 0 w 12"/>
                    <a:gd name="txT" fmla="*/ 0 h 47"/>
                    <a:gd name="txR" fmla="*/ 12 w 12"/>
                    <a:gd name="txB" fmla="*/ 47 h 47"/>
                  </a:gdLst>
                  <a:ahLst/>
                  <a:cxnLst>
                    <a:cxn ang="0">
                      <a:pos x="2" y="37"/>
                    </a:cxn>
                    <a:cxn ang="0">
                      <a:pos x="12" y="47"/>
                    </a:cxn>
                    <a:cxn ang="0">
                      <a:pos x="12" y="0"/>
                    </a:cxn>
                    <a:cxn ang="0">
                      <a:pos x="6" y="3"/>
                    </a:cxn>
                    <a:cxn ang="0">
                      <a:pos x="0" y="9"/>
                    </a:cxn>
                    <a:cxn ang="0">
                      <a:pos x="0" y="28"/>
                    </a:cxn>
                    <a:cxn ang="0">
                      <a:pos x="2" y="37"/>
                    </a:cxn>
                  </a:cxnLst>
                  <a:rect l="txL" t="txT" r="txR" b="txB"/>
                  <a:pathLst>
                    <a:path w="12" h="47">
                      <a:moveTo>
                        <a:pt x="2" y="37"/>
                      </a:moveTo>
                      <a:lnTo>
                        <a:pt x="12" y="47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0" y="9"/>
                      </a:lnTo>
                      <a:lnTo>
                        <a:pt x="0" y="28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3" name="Freeform 474"/>
                <p:cNvSpPr/>
                <p:nvPr/>
              </p:nvSpPr>
              <p:spPr>
                <a:xfrm>
                  <a:off x="1478" y="-6363"/>
                  <a:ext cx="3" cy="19"/>
                </a:xfrm>
                <a:custGeom>
                  <a:avLst/>
                  <a:gdLst>
                    <a:gd name="txL" fmla="*/ 0 w 3"/>
                    <a:gd name="txT" fmla="*/ 0 h 19"/>
                    <a:gd name="txR" fmla="*/ 3 w 3"/>
                    <a:gd name="txB" fmla="*/ 19 h 19"/>
                  </a:gdLst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3" y="19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9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3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7E7E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4" name="Freeform 475"/>
                <p:cNvSpPr/>
                <p:nvPr/>
              </p:nvSpPr>
              <p:spPr>
                <a:xfrm>
                  <a:off x="1505" y="-6377"/>
                  <a:ext cx="11" cy="57"/>
                </a:xfrm>
                <a:custGeom>
                  <a:avLst/>
                  <a:gdLst>
                    <a:gd name="txL" fmla="*/ 0 w 11"/>
                    <a:gd name="txT" fmla="*/ 0 h 57"/>
                    <a:gd name="txR" fmla="*/ 11 w 11"/>
                    <a:gd name="txB" fmla="*/ 57 h 57"/>
                  </a:gdLst>
                  <a:ahLst/>
                  <a:cxnLst>
                    <a:cxn ang="0">
                      <a:pos x="11" y="2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57"/>
                    </a:cxn>
                    <a:cxn ang="0">
                      <a:pos x="5" y="55"/>
                    </a:cxn>
                    <a:cxn ang="0">
                      <a:pos x="11" y="55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7">
                      <a:moveTo>
                        <a:pt x="11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57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FDFD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5" name="Freeform 476"/>
                <p:cNvSpPr/>
                <p:nvPr/>
              </p:nvSpPr>
              <p:spPr>
                <a:xfrm>
                  <a:off x="1527" y="-6372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4"/>
                    </a:cxn>
                    <a:cxn ang="0">
                      <a:pos x="11" y="42"/>
                    </a:cxn>
                    <a:cxn ang="0">
                      <a:pos x="13" y="39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8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3" y="3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6" name="Freeform 477"/>
                <p:cNvSpPr/>
                <p:nvPr/>
              </p:nvSpPr>
              <p:spPr>
                <a:xfrm>
                  <a:off x="1540" y="-6370"/>
                  <a:ext cx="11" cy="37"/>
                </a:xfrm>
                <a:custGeom>
                  <a:avLst/>
                  <a:gdLst>
                    <a:gd name="txL" fmla="*/ 0 w 11"/>
                    <a:gd name="txT" fmla="*/ 0 h 37"/>
                    <a:gd name="txR" fmla="*/ 11 w 11"/>
                    <a:gd name="txB" fmla="*/ 37 h 37"/>
                  </a:gdLst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37"/>
                    </a:cxn>
                    <a:cxn ang="0">
                      <a:pos x="11" y="20"/>
                    </a:cxn>
                    <a:cxn ang="0">
                      <a:pos x="8" y="8"/>
                    </a:cxn>
                    <a:cxn ang="0">
                      <a:pos x="5" y="3"/>
                    </a:cxn>
                    <a:cxn ang="0">
                      <a:pos x="2" y="1"/>
                    </a:cxn>
                  </a:cxnLst>
                  <a:rect l="txL" t="txT" r="txR" b="txB"/>
                  <a:pathLst>
                    <a:path w="11" h="37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1" y="20"/>
                      </a:lnTo>
                      <a:lnTo>
                        <a:pt x="8" y="8"/>
                      </a:lnTo>
                      <a:lnTo>
                        <a:pt x="5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7" name="Freeform 478"/>
                <p:cNvSpPr/>
                <p:nvPr/>
              </p:nvSpPr>
              <p:spPr>
                <a:xfrm>
                  <a:off x="1516" y="-6375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5" y="52"/>
                    </a:cxn>
                    <a:cxn ang="0">
                      <a:pos x="7" y="51"/>
                    </a:cxn>
                    <a:cxn ang="0">
                      <a:pos x="11" y="51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5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7" y="51"/>
                      </a:lnTo>
                      <a:lnTo>
                        <a:pt x="11" y="5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8" name="Freeform 479"/>
                <p:cNvSpPr>
                  <a:spLocks noEditPoints="1"/>
                </p:cNvSpPr>
                <p:nvPr/>
              </p:nvSpPr>
              <p:spPr>
                <a:xfrm>
                  <a:off x="1422" y="-5550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50" y="0"/>
                    </a:cxn>
                    <a:cxn ang="0">
                      <a:pos x="25" y="5"/>
                    </a:cxn>
                    <a:cxn ang="0">
                      <a:pos x="8" y="17"/>
                    </a:cxn>
                    <a:cxn ang="0">
                      <a:pos x="0" y="32"/>
                    </a:cxn>
                    <a:cxn ang="0">
                      <a:pos x="0" y="50"/>
                    </a:cxn>
                    <a:cxn ang="0">
                      <a:pos x="9" y="65"/>
                    </a:cxn>
                    <a:cxn ang="0">
                      <a:pos x="26" y="77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7"/>
                    </a:cxn>
                    <a:cxn ang="0">
                      <a:pos x="124" y="65"/>
                    </a:cxn>
                    <a:cxn ang="0">
                      <a:pos x="130" y="59"/>
                    </a:cxn>
                    <a:cxn ang="0">
                      <a:pos x="134" y="50"/>
                    </a:cxn>
                    <a:cxn ang="0">
                      <a:pos x="134" y="32"/>
                    </a:cxn>
                    <a:cxn ang="0">
                      <a:pos x="124" y="17"/>
                    </a:cxn>
                    <a:cxn ang="0">
                      <a:pos x="105" y="5"/>
                    </a:cxn>
                    <a:cxn ang="0">
                      <a:pos x="80" y="0"/>
                    </a:cxn>
                    <a:cxn ang="0">
                      <a:pos x="23" y="62"/>
                    </a:cxn>
                    <a:cxn ang="0">
                      <a:pos x="5" y="42"/>
                    </a:cxn>
                    <a:cxn ang="0">
                      <a:pos x="9" y="30"/>
                    </a:cxn>
                    <a:cxn ang="0">
                      <a:pos x="23" y="22"/>
                    </a:cxn>
                    <a:cxn ang="0">
                      <a:pos x="113" y="22"/>
                    </a:cxn>
                    <a:cxn ang="0">
                      <a:pos x="124" y="31"/>
                    </a:cxn>
                    <a:cxn ang="0">
                      <a:pos x="128" y="42"/>
                    </a:cxn>
                    <a:cxn ang="0">
                      <a:pos x="124" y="52"/>
                    </a:cxn>
                    <a:cxn ang="0">
                      <a:pos x="113" y="62"/>
                    </a:cxn>
                    <a:cxn ang="0">
                      <a:pos x="93" y="67"/>
                    </a:cxn>
                    <a:cxn ang="0">
                      <a:pos x="73" y="69"/>
                    </a:cxn>
                    <a:cxn ang="0">
                      <a:pos x="66" y="70"/>
                    </a:cxn>
                    <a:cxn ang="0">
                      <a:pos x="40" y="67"/>
                    </a:cxn>
                    <a:cxn ang="0">
                      <a:pos x="23" y="62"/>
                    </a:cxn>
                  </a:cxnLst>
                  <a:rect l="txL" t="txT" r="txR" b="txB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5" y="5"/>
                      </a:lnTo>
                      <a:lnTo>
                        <a:pt x="16" y="11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2"/>
                      </a:lnTo>
                      <a:lnTo>
                        <a:pt x="26" y="77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2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2"/>
                      </a:lnTo>
                      <a:lnTo>
                        <a:pt x="130" y="25"/>
                      </a:lnTo>
                      <a:lnTo>
                        <a:pt x="124" y="17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2"/>
                      </a:move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6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2"/>
                      </a:lnTo>
                      <a:lnTo>
                        <a:pt x="126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79" name="Freeform 480"/>
                <p:cNvSpPr/>
                <p:nvPr/>
              </p:nvSpPr>
              <p:spPr>
                <a:xfrm>
                  <a:off x="1447" y="-553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0"/>
                    </a:cxn>
                    <a:cxn ang="0">
                      <a:pos x="0" y="1"/>
                    </a:cxn>
                    <a:cxn ang="0">
                      <a:pos x="0" y="44"/>
                    </a:cxn>
                    <a:cxn ang="0">
                      <a:pos x="11" y="47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7">
                      <a:moveTo>
                        <a:pt x="11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11" y="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0" name="Freeform 481"/>
                <p:cNvSpPr/>
                <p:nvPr/>
              </p:nvSpPr>
              <p:spPr>
                <a:xfrm>
                  <a:off x="1436" y="-5529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1"/>
                    </a:cxn>
                    <a:cxn ang="0">
                      <a:pos x="11" y="4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3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1" name="Freeform 482"/>
                <p:cNvSpPr/>
                <p:nvPr/>
              </p:nvSpPr>
              <p:spPr>
                <a:xfrm>
                  <a:off x="1427" y="-5524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0" y="16"/>
                    </a:cxn>
                    <a:cxn ang="0">
                      <a:pos x="1" y="24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9" h="30">
                      <a:moveTo>
                        <a:pt x="0" y="16"/>
                      </a:move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2" name="Freeform 483"/>
                <p:cNvSpPr/>
                <p:nvPr/>
              </p:nvSpPr>
              <p:spPr>
                <a:xfrm>
                  <a:off x="1481" y="-5534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3" name="Freeform 484"/>
                <p:cNvSpPr/>
                <p:nvPr/>
              </p:nvSpPr>
              <p:spPr>
                <a:xfrm>
                  <a:off x="1471" y="-5533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4" name="Freeform 485"/>
                <p:cNvSpPr/>
                <p:nvPr/>
              </p:nvSpPr>
              <p:spPr>
                <a:xfrm>
                  <a:off x="1493" y="-5534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3"/>
                    </a:cxn>
                    <a:cxn ang="0">
                      <a:pos x="12" y="53"/>
                    </a:cxn>
                    <a:cxn ang="0">
                      <a:pos x="12" y="3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5" name="Freeform 486"/>
                <p:cNvSpPr/>
                <p:nvPr/>
              </p:nvSpPr>
              <p:spPr>
                <a:xfrm>
                  <a:off x="1458" y="-5531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8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8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6" name="Freeform 487"/>
                <p:cNvSpPr/>
                <p:nvPr/>
              </p:nvSpPr>
              <p:spPr>
                <a:xfrm>
                  <a:off x="1527" y="-5529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4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1"/>
                    </a:cxn>
                    <a:cxn ang="0">
                      <a:pos x="13" y="36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4">
                      <a:moveTo>
                        <a:pt x="13" y="4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7" name="Freeform 488"/>
                <p:cNvSpPr/>
                <p:nvPr/>
              </p:nvSpPr>
              <p:spPr>
                <a:xfrm>
                  <a:off x="1516" y="-553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5" y="46"/>
                    </a:cxn>
                    <a:cxn ang="0">
                      <a:pos x="7" y="45"/>
                    </a:cxn>
                    <a:cxn ang="0">
                      <a:pos x="11" y="45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4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6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8" name="Freeform 489"/>
                <p:cNvSpPr/>
                <p:nvPr/>
              </p:nvSpPr>
              <p:spPr>
                <a:xfrm>
                  <a:off x="1505" y="-553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8"/>
                    </a:cxn>
                    <a:cxn ang="0">
                      <a:pos x="11" y="48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8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89" name="Freeform 490"/>
                <p:cNvSpPr/>
                <p:nvPr/>
              </p:nvSpPr>
              <p:spPr>
                <a:xfrm>
                  <a:off x="1540" y="-5525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0" y="0"/>
                    </a:cxn>
                    <a:cxn ang="0">
                      <a:pos x="0" y="32"/>
                    </a:cxn>
                    <a:cxn ang="0">
                      <a:pos x="7" y="25"/>
                    </a:cxn>
                    <a:cxn ang="0">
                      <a:pos x="10" y="17"/>
                    </a:cxn>
                    <a:cxn ang="0">
                      <a:pos x="7" y="7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2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7" y="25"/>
                      </a:lnTo>
                      <a:lnTo>
                        <a:pt x="10" y="17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0" name="Freeform 491"/>
                <p:cNvSpPr/>
                <p:nvPr/>
              </p:nvSpPr>
              <p:spPr>
                <a:xfrm>
                  <a:off x="1423" y="-5441"/>
                  <a:ext cx="134" cy="80"/>
                </a:xfrm>
                <a:custGeom>
                  <a:avLst/>
                  <a:gdLst>
                    <a:gd name="txL" fmla="*/ 0 w 134"/>
                    <a:gd name="txT" fmla="*/ 0 h 80"/>
                    <a:gd name="txR" fmla="*/ 134 w 134"/>
                    <a:gd name="txB" fmla="*/ 80 h 80"/>
                  </a:gdLst>
                  <a:ahLst/>
                  <a:cxnLst>
                    <a:cxn ang="0">
                      <a:pos x="0" y="70"/>
                    </a:cxn>
                    <a:cxn ang="0">
                      <a:pos x="70" y="73"/>
                    </a:cxn>
                    <a:cxn ang="0">
                      <a:pos x="70" y="67"/>
                    </a:cxn>
                    <a:cxn ang="0">
                      <a:pos x="58" y="53"/>
                    </a:cxn>
                    <a:cxn ang="0">
                      <a:pos x="54" y="37"/>
                    </a:cxn>
                    <a:cxn ang="0">
                      <a:pos x="57" y="26"/>
                    </a:cxn>
                    <a:cxn ang="0">
                      <a:pos x="64" y="18"/>
                    </a:cxn>
                    <a:cxn ang="0">
                      <a:pos x="90" y="13"/>
                    </a:cxn>
                    <a:cxn ang="0">
                      <a:pos x="118" y="21"/>
                    </a:cxn>
                    <a:cxn ang="0">
                      <a:pos x="122" y="23"/>
                    </a:cxn>
                    <a:cxn ang="0">
                      <a:pos x="125" y="28"/>
                    </a:cxn>
                    <a:cxn ang="0">
                      <a:pos x="128" y="40"/>
                    </a:cxn>
                    <a:cxn ang="0">
                      <a:pos x="124" y="57"/>
                    </a:cxn>
                    <a:cxn ang="0">
                      <a:pos x="115" y="66"/>
                    </a:cxn>
                    <a:cxn ang="0">
                      <a:pos x="110" y="62"/>
                    </a:cxn>
                    <a:cxn ang="0">
                      <a:pos x="102" y="60"/>
                    </a:cxn>
                    <a:cxn ang="0">
                      <a:pos x="97" y="61"/>
                    </a:cxn>
                    <a:cxn ang="0">
                      <a:pos x="94" y="68"/>
                    </a:cxn>
                    <a:cxn ang="0">
                      <a:pos x="94" y="72"/>
                    </a:cxn>
                    <a:cxn ang="0">
                      <a:pos x="98" y="76"/>
                    </a:cxn>
                    <a:cxn ang="0">
                      <a:pos x="105" y="80"/>
                    </a:cxn>
                    <a:cxn ang="0">
                      <a:pos x="110" y="78"/>
                    </a:cxn>
                    <a:cxn ang="0">
                      <a:pos x="117" y="76"/>
                    </a:cxn>
                    <a:cxn ang="0">
                      <a:pos x="118" y="73"/>
                    </a:cxn>
                    <a:cxn ang="0">
                      <a:pos x="120" y="72"/>
                    </a:cxn>
                    <a:cxn ang="0">
                      <a:pos x="125" y="68"/>
                    </a:cxn>
                    <a:cxn ang="0">
                      <a:pos x="134" y="41"/>
                    </a:cxn>
                    <a:cxn ang="0">
                      <a:pos x="133" y="31"/>
                    </a:cxn>
                    <a:cxn ang="0">
                      <a:pos x="130" y="22"/>
                    </a:cxn>
                    <a:cxn ang="0">
                      <a:pos x="125" y="15"/>
                    </a:cxn>
                    <a:cxn ang="0">
                      <a:pos x="120" y="10"/>
                    </a:cxn>
                    <a:cxn ang="0">
                      <a:pos x="113" y="5"/>
                    </a:cxn>
                    <a:cxn ang="0">
                      <a:pos x="105" y="2"/>
                    </a:cxn>
                    <a:cxn ang="0">
                      <a:pos x="97" y="0"/>
                    </a:cxn>
                    <a:cxn ang="0">
                      <a:pos x="88" y="0"/>
                    </a:cxn>
                    <a:cxn ang="0">
                      <a:pos x="70" y="1"/>
                    </a:cxn>
                    <a:cxn ang="0">
                      <a:pos x="63" y="3"/>
                    </a:cxn>
                    <a:cxn ang="0">
                      <a:pos x="58" y="8"/>
                    </a:cxn>
                    <a:cxn ang="0">
                      <a:pos x="49" y="20"/>
                    </a:cxn>
                    <a:cxn ang="0">
                      <a:pos x="47" y="26"/>
                    </a:cxn>
                    <a:cxn ang="0">
                      <a:pos x="47" y="35"/>
                    </a:cxn>
                    <a:cxn ang="0">
                      <a:pos x="49" y="51"/>
                    </a:cxn>
                    <a:cxn ang="0">
                      <a:pos x="62" y="67"/>
                    </a:cxn>
                    <a:cxn ang="0">
                      <a:pos x="10" y="63"/>
                    </a:cxn>
                    <a:cxn ang="0">
                      <a:pos x="10" y="5"/>
                    </a:cxn>
                    <a:cxn ang="0">
                      <a:pos x="0" y="2"/>
                    </a:cxn>
                    <a:cxn ang="0">
                      <a:pos x="0" y="70"/>
                    </a:cxn>
                  </a:cxnLst>
                  <a:rect l="txL" t="txT" r="txR" b="txB"/>
                  <a:pathLst>
                    <a:path w="134" h="80">
                      <a:moveTo>
                        <a:pt x="0" y="70"/>
                      </a:moveTo>
                      <a:lnTo>
                        <a:pt x="70" y="73"/>
                      </a:lnTo>
                      <a:lnTo>
                        <a:pt x="70" y="67"/>
                      </a:lnTo>
                      <a:lnTo>
                        <a:pt x="58" y="53"/>
                      </a:lnTo>
                      <a:lnTo>
                        <a:pt x="54" y="37"/>
                      </a:lnTo>
                      <a:lnTo>
                        <a:pt x="57" y="26"/>
                      </a:lnTo>
                      <a:lnTo>
                        <a:pt x="64" y="18"/>
                      </a:lnTo>
                      <a:lnTo>
                        <a:pt x="90" y="13"/>
                      </a:lnTo>
                      <a:lnTo>
                        <a:pt x="118" y="21"/>
                      </a:lnTo>
                      <a:lnTo>
                        <a:pt x="122" y="23"/>
                      </a:lnTo>
                      <a:lnTo>
                        <a:pt x="125" y="28"/>
                      </a:lnTo>
                      <a:lnTo>
                        <a:pt x="128" y="40"/>
                      </a:lnTo>
                      <a:lnTo>
                        <a:pt x="124" y="57"/>
                      </a:lnTo>
                      <a:lnTo>
                        <a:pt x="115" y="66"/>
                      </a:lnTo>
                      <a:lnTo>
                        <a:pt x="110" y="62"/>
                      </a:lnTo>
                      <a:lnTo>
                        <a:pt x="102" y="60"/>
                      </a:lnTo>
                      <a:lnTo>
                        <a:pt x="97" y="61"/>
                      </a:lnTo>
                      <a:lnTo>
                        <a:pt x="94" y="68"/>
                      </a:lnTo>
                      <a:lnTo>
                        <a:pt x="94" y="72"/>
                      </a:lnTo>
                      <a:lnTo>
                        <a:pt x="98" y="76"/>
                      </a:lnTo>
                      <a:lnTo>
                        <a:pt x="105" y="80"/>
                      </a:lnTo>
                      <a:lnTo>
                        <a:pt x="110" y="78"/>
                      </a:lnTo>
                      <a:lnTo>
                        <a:pt x="117" y="76"/>
                      </a:lnTo>
                      <a:lnTo>
                        <a:pt x="118" y="73"/>
                      </a:lnTo>
                      <a:lnTo>
                        <a:pt x="120" y="72"/>
                      </a:lnTo>
                      <a:lnTo>
                        <a:pt x="125" y="68"/>
                      </a:lnTo>
                      <a:lnTo>
                        <a:pt x="134" y="41"/>
                      </a:lnTo>
                      <a:lnTo>
                        <a:pt x="133" y="31"/>
                      </a:lnTo>
                      <a:lnTo>
                        <a:pt x="130" y="22"/>
                      </a:lnTo>
                      <a:lnTo>
                        <a:pt x="125" y="15"/>
                      </a:lnTo>
                      <a:lnTo>
                        <a:pt x="120" y="10"/>
                      </a:lnTo>
                      <a:lnTo>
                        <a:pt x="113" y="5"/>
                      </a:lnTo>
                      <a:lnTo>
                        <a:pt x="105" y="2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58" y="8"/>
                      </a:lnTo>
                      <a:lnTo>
                        <a:pt x="49" y="20"/>
                      </a:lnTo>
                      <a:lnTo>
                        <a:pt x="47" y="26"/>
                      </a:lnTo>
                      <a:lnTo>
                        <a:pt x="47" y="35"/>
                      </a:lnTo>
                      <a:lnTo>
                        <a:pt x="49" y="51"/>
                      </a:lnTo>
                      <a:lnTo>
                        <a:pt x="62" y="67"/>
                      </a:lnTo>
                      <a:lnTo>
                        <a:pt x="10" y="63"/>
                      </a:lnTo>
                      <a:lnTo>
                        <a:pt x="10" y="5"/>
                      </a:lnTo>
                      <a:lnTo>
                        <a:pt x="0" y="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1" name="Freeform 492"/>
                <p:cNvSpPr>
                  <a:spLocks noEditPoints="1"/>
                </p:cNvSpPr>
                <p:nvPr/>
              </p:nvSpPr>
              <p:spPr>
                <a:xfrm>
                  <a:off x="1422" y="-4618"/>
                  <a:ext cx="135" cy="86"/>
                </a:xfrm>
                <a:custGeom>
                  <a:avLst/>
                  <a:gdLst>
                    <a:gd name="txL" fmla="*/ 0 w 135"/>
                    <a:gd name="txT" fmla="*/ 0 h 86"/>
                    <a:gd name="txR" fmla="*/ 135 w 135"/>
                    <a:gd name="txB" fmla="*/ 86 h 86"/>
                  </a:gdLst>
                  <a:ahLst/>
                  <a:cxnLst>
                    <a:cxn ang="0">
                      <a:pos x="50" y="0"/>
                    </a:cxn>
                    <a:cxn ang="0">
                      <a:pos x="25" y="5"/>
                    </a:cxn>
                    <a:cxn ang="0">
                      <a:pos x="8" y="18"/>
                    </a:cxn>
                    <a:cxn ang="0">
                      <a:pos x="0" y="33"/>
                    </a:cxn>
                    <a:cxn ang="0">
                      <a:pos x="0" y="51"/>
                    </a:cxn>
                    <a:cxn ang="0">
                      <a:pos x="9" y="66"/>
                    </a:cxn>
                    <a:cxn ang="0">
                      <a:pos x="26" y="78"/>
                    </a:cxn>
                    <a:cxn ang="0">
                      <a:pos x="51" y="84"/>
                    </a:cxn>
                    <a:cxn ang="0">
                      <a:pos x="81" y="84"/>
                    </a:cxn>
                    <a:cxn ang="0">
                      <a:pos x="100" y="79"/>
                    </a:cxn>
                    <a:cxn ang="0">
                      <a:pos x="106" y="78"/>
                    </a:cxn>
                    <a:cxn ang="0">
                      <a:pos x="124" y="66"/>
                    </a:cxn>
                    <a:cxn ang="0">
                      <a:pos x="130" y="59"/>
                    </a:cxn>
                    <a:cxn ang="0">
                      <a:pos x="134" y="51"/>
                    </a:cxn>
                    <a:cxn ang="0">
                      <a:pos x="134" y="33"/>
                    </a:cxn>
                    <a:cxn ang="0">
                      <a:pos x="124" y="18"/>
                    </a:cxn>
                    <a:cxn ang="0">
                      <a:pos x="105" y="5"/>
                    </a:cxn>
                    <a:cxn ang="0">
                      <a:pos x="80" y="0"/>
                    </a:cxn>
                    <a:cxn ang="0">
                      <a:pos x="23" y="63"/>
                    </a:cxn>
                    <a:cxn ang="0">
                      <a:pos x="5" y="43"/>
                    </a:cxn>
                    <a:cxn ang="0">
                      <a:pos x="9" y="30"/>
                    </a:cxn>
                    <a:cxn ang="0">
                      <a:pos x="23" y="23"/>
                    </a:cxn>
                    <a:cxn ang="0">
                      <a:pos x="113" y="23"/>
                    </a:cxn>
                    <a:cxn ang="0">
                      <a:pos x="124" y="32"/>
                    </a:cxn>
                    <a:cxn ang="0">
                      <a:pos x="128" y="43"/>
                    </a:cxn>
                    <a:cxn ang="0">
                      <a:pos x="124" y="53"/>
                    </a:cxn>
                    <a:cxn ang="0">
                      <a:pos x="113" y="63"/>
                    </a:cxn>
                    <a:cxn ang="0">
                      <a:pos x="93" y="68"/>
                    </a:cxn>
                    <a:cxn ang="0">
                      <a:pos x="73" y="69"/>
                    </a:cxn>
                    <a:cxn ang="0">
                      <a:pos x="66" y="71"/>
                    </a:cxn>
                    <a:cxn ang="0">
                      <a:pos x="40" y="68"/>
                    </a:cxn>
                    <a:cxn ang="0">
                      <a:pos x="23" y="63"/>
                    </a:cxn>
                  </a:cxnLst>
                  <a:rect l="txL" t="txT" r="txR" b="txB"/>
                  <a:pathLst>
                    <a:path w="135" h="86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9"/>
                      </a:lnTo>
                      <a:lnTo>
                        <a:pt x="9" y="66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6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6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1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9" y="53"/>
                      </a:lnTo>
                      <a:lnTo>
                        <a:pt x="5" y="43"/>
                      </a:lnTo>
                      <a:lnTo>
                        <a:pt x="5" y="36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6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1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6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2" name="Freeform 493"/>
                <p:cNvSpPr/>
                <p:nvPr/>
              </p:nvSpPr>
              <p:spPr>
                <a:xfrm>
                  <a:off x="1447" y="-4598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3" name="Freeform 494"/>
                <p:cNvSpPr/>
                <p:nvPr/>
              </p:nvSpPr>
              <p:spPr>
                <a:xfrm>
                  <a:off x="1436" y="-4596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1"/>
                    </a:cxn>
                    <a:cxn ang="0">
                      <a:pos x="11" y="42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4" name="Freeform 495"/>
                <p:cNvSpPr/>
                <p:nvPr/>
              </p:nvSpPr>
              <p:spPr>
                <a:xfrm>
                  <a:off x="1427" y="-4591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  <a:cxn ang="0">
                      <a:pos x="1" y="24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0">
                      <a:moveTo>
                        <a:pt x="9" y="0"/>
                      </a:moveTo>
                      <a:lnTo>
                        <a:pt x="1" y="6"/>
                      </a:lnTo>
                      <a:lnTo>
                        <a:pt x="0" y="16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5" name="Freeform 496"/>
                <p:cNvSpPr/>
                <p:nvPr/>
              </p:nvSpPr>
              <p:spPr>
                <a:xfrm>
                  <a:off x="1481" y="-460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54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6" name="Freeform 497"/>
                <p:cNvSpPr/>
                <p:nvPr/>
              </p:nvSpPr>
              <p:spPr>
                <a:xfrm>
                  <a:off x="1471" y="-460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1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0" h="52">
                      <a:moveTo>
                        <a:pt x="0" y="51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7" name="Freeform 498"/>
                <p:cNvSpPr/>
                <p:nvPr/>
              </p:nvSpPr>
              <p:spPr>
                <a:xfrm>
                  <a:off x="1493" y="-460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2"/>
                    </a:cxn>
                    <a:cxn ang="0">
                      <a:pos x="12" y="52"/>
                    </a:cxn>
                    <a:cxn ang="0">
                      <a:pos x="12" y="2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8" name="Freeform 499"/>
                <p:cNvSpPr/>
                <p:nvPr/>
              </p:nvSpPr>
              <p:spPr>
                <a:xfrm>
                  <a:off x="1458" y="-4599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0"/>
                    </a:cxn>
                  </a:cxnLst>
                  <a:rect l="txL" t="txT" r="txR" b="txB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599" name="Freeform 500"/>
                <p:cNvSpPr/>
                <p:nvPr/>
              </p:nvSpPr>
              <p:spPr>
                <a:xfrm>
                  <a:off x="1527" y="-4596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13" y="3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1"/>
                    </a:cxn>
                    <a:cxn ang="0">
                      <a:pos x="13" y="36"/>
                    </a:cxn>
                    <a:cxn ang="0">
                      <a:pos x="13" y="3"/>
                    </a:cxn>
                  </a:cxnLst>
                  <a:rect l="txL" t="txT" r="txR" b="txB"/>
                  <a:pathLst>
                    <a:path w="13" h="44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0" name="Freeform 501"/>
                <p:cNvSpPr/>
                <p:nvPr/>
              </p:nvSpPr>
              <p:spPr>
                <a:xfrm>
                  <a:off x="1516" y="-4598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5" y="47"/>
                    </a:cxn>
                    <a:cxn ang="0">
                      <a:pos x="7" y="46"/>
                    </a:cxn>
                    <a:cxn ang="0">
                      <a:pos x="11" y="4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6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1" name="Freeform 502"/>
                <p:cNvSpPr/>
                <p:nvPr/>
              </p:nvSpPr>
              <p:spPr>
                <a:xfrm>
                  <a:off x="1505" y="-4599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5" y="49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2" name="Freeform 503"/>
                <p:cNvSpPr/>
                <p:nvPr/>
              </p:nvSpPr>
              <p:spPr>
                <a:xfrm>
                  <a:off x="1540" y="-4593"/>
                  <a:ext cx="10" cy="33"/>
                </a:xfrm>
                <a:custGeom>
                  <a:avLst/>
                  <a:gdLst>
                    <a:gd name="txL" fmla="*/ 0 w 10"/>
                    <a:gd name="txT" fmla="*/ 0 h 33"/>
                    <a:gd name="txR" fmla="*/ 10 w 10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26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6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3" name="Freeform 504"/>
                <p:cNvSpPr>
                  <a:spLocks noEditPoints="1"/>
                </p:cNvSpPr>
                <p:nvPr/>
              </p:nvSpPr>
              <p:spPr>
                <a:xfrm>
                  <a:off x="1422" y="-4515"/>
                  <a:ext cx="134" cy="90"/>
                </a:xfrm>
                <a:custGeom>
                  <a:avLst/>
                  <a:gdLst>
                    <a:gd name="txL" fmla="*/ 0 w 134"/>
                    <a:gd name="txT" fmla="*/ 0 h 90"/>
                    <a:gd name="txR" fmla="*/ 134 w 134"/>
                    <a:gd name="txB" fmla="*/ 90 h 90"/>
                  </a:gdLst>
                  <a:ahLst/>
                  <a:cxnLst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89" y="90"/>
                    </a:cxn>
                    <a:cxn ang="0">
                      <a:pos x="93" y="90"/>
                    </a:cxn>
                    <a:cxn ang="0">
                      <a:pos x="93" y="35"/>
                    </a:cxn>
                    <a:cxn ang="0">
                      <a:pos x="119" y="35"/>
                    </a:cxn>
                    <a:cxn ang="0">
                      <a:pos x="125" y="39"/>
                    </a:cxn>
                    <a:cxn ang="0">
                      <a:pos x="128" y="49"/>
                    </a:cxn>
                    <a:cxn ang="0">
                      <a:pos x="128" y="58"/>
                    </a:cxn>
                    <a:cxn ang="0">
                      <a:pos x="134" y="58"/>
                    </a:cxn>
                    <a:cxn ang="0">
                      <a:pos x="134" y="3"/>
                    </a:cxn>
                    <a:cxn ang="0">
                      <a:pos x="128" y="3"/>
                    </a:cxn>
                    <a:cxn ang="0">
                      <a:pos x="128" y="10"/>
                    </a:cxn>
                    <a:cxn ang="0">
                      <a:pos x="125" y="19"/>
                    </a:cxn>
                    <a:cxn ang="0">
                      <a:pos x="119" y="21"/>
                    </a:cxn>
                    <a:cxn ang="0">
                      <a:pos x="93" y="21"/>
                    </a:cxn>
                    <a:cxn ang="0">
                      <a:pos x="93" y="0"/>
                    </a:cxn>
                    <a:cxn ang="0">
                      <a:pos x="89" y="0"/>
                    </a:cxn>
                    <a:cxn ang="0">
                      <a:pos x="89" y="21"/>
                    </a:cxn>
                    <a:cxn ang="0">
                      <a:pos x="0" y="21"/>
                    </a:cxn>
                    <a:cxn ang="0">
                      <a:pos x="18" y="36"/>
                    </a:cxn>
                    <a:cxn ang="0">
                      <a:pos x="18" y="35"/>
                    </a:cxn>
                    <a:cxn ang="0">
                      <a:pos x="89" y="35"/>
                    </a:cxn>
                    <a:cxn ang="0">
                      <a:pos x="89" y="84"/>
                    </a:cxn>
                    <a:cxn ang="0">
                      <a:pos x="18" y="36"/>
                    </a:cxn>
                  </a:cxnLst>
                  <a:rect l="txL" t="txT" r="txR" b="txB"/>
                  <a:pathLst>
                    <a:path w="134" h="90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89" y="90"/>
                      </a:lnTo>
                      <a:lnTo>
                        <a:pt x="93" y="90"/>
                      </a:lnTo>
                      <a:lnTo>
                        <a:pt x="93" y="35"/>
                      </a:lnTo>
                      <a:lnTo>
                        <a:pt x="119" y="35"/>
                      </a:lnTo>
                      <a:lnTo>
                        <a:pt x="125" y="39"/>
                      </a:lnTo>
                      <a:lnTo>
                        <a:pt x="128" y="49"/>
                      </a:lnTo>
                      <a:lnTo>
                        <a:pt x="128" y="58"/>
                      </a:lnTo>
                      <a:lnTo>
                        <a:pt x="134" y="58"/>
                      </a:lnTo>
                      <a:lnTo>
                        <a:pt x="134" y="3"/>
                      </a:lnTo>
                      <a:lnTo>
                        <a:pt x="128" y="3"/>
                      </a:lnTo>
                      <a:lnTo>
                        <a:pt x="128" y="10"/>
                      </a:lnTo>
                      <a:lnTo>
                        <a:pt x="125" y="19"/>
                      </a:lnTo>
                      <a:lnTo>
                        <a:pt x="119" y="21"/>
                      </a:lnTo>
                      <a:lnTo>
                        <a:pt x="93" y="21"/>
                      </a:lnTo>
                      <a:lnTo>
                        <a:pt x="93" y="0"/>
                      </a:lnTo>
                      <a:lnTo>
                        <a:pt x="89" y="0"/>
                      </a:lnTo>
                      <a:lnTo>
                        <a:pt x="89" y="21"/>
                      </a:lnTo>
                      <a:lnTo>
                        <a:pt x="0" y="21"/>
                      </a:lnTo>
                      <a:close/>
                      <a:moveTo>
                        <a:pt x="18" y="36"/>
                      </a:moveTo>
                      <a:lnTo>
                        <a:pt x="18" y="35"/>
                      </a:lnTo>
                      <a:lnTo>
                        <a:pt x="89" y="35"/>
                      </a:lnTo>
                      <a:lnTo>
                        <a:pt x="89" y="8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4" name="Freeform 505"/>
                <p:cNvSpPr/>
                <p:nvPr/>
              </p:nvSpPr>
              <p:spPr>
                <a:xfrm>
                  <a:off x="1481" y="-4480"/>
                  <a:ext cx="12" cy="38"/>
                </a:xfrm>
                <a:custGeom>
                  <a:avLst/>
                  <a:gdLst>
                    <a:gd name="txL" fmla="*/ 0 w 12"/>
                    <a:gd name="txT" fmla="*/ 0 h 38"/>
                    <a:gd name="txR" fmla="*/ 12 w 12"/>
                    <a:gd name="txB" fmla="*/ 38 h 38"/>
                  </a:gdLst>
                  <a:ahLst/>
                  <a:cxnLst>
                    <a:cxn ang="0">
                      <a:pos x="0" y="29"/>
                    </a:cxn>
                    <a:cxn ang="0">
                      <a:pos x="12" y="38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29"/>
                    </a:cxn>
                  </a:cxnLst>
                  <a:rect l="txL" t="txT" r="txR" b="txB"/>
                  <a:pathLst>
                    <a:path w="12" h="38">
                      <a:moveTo>
                        <a:pt x="0" y="29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5" name="Freeform 506"/>
                <p:cNvSpPr/>
                <p:nvPr/>
              </p:nvSpPr>
              <p:spPr>
                <a:xfrm>
                  <a:off x="1471" y="-4480"/>
                  <a:ext cx="10" cy="29"/>
                </a:xfrm>
                <a:custGeom>
                  <a:avLst/>
                  <a:gdLst>
                    <a:gd name="txL" fmla="*/ 0 w 10"/>
                    <a:gd name="txT" fmla="*/ 0 h 29"/>
                    <a:gd name="txR" fmla="*/ 10 w 10"/>
                    <a:gd name="txB" fmla="*/ 29 h 29"/>
                  </a:gdLst>
                  <a:ahLst/>
                  <a:cxnLst>
                    <a:cxn ang="0">
                      <a:pos x="0" y="21"/>
                    </a:cxn>
                    <a:cxn ang="0">
                      <a:pos x="10" y="29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21"/>
                    </a:cxn>
                  </a:cxnLst>
                  <a:rect l="txL" t="txT" r="txR" b="txB"/>
                  <a:pathLst>
                    <a:path w="10" h="28">
                      <a:moveTo>
                        <a:pt x="0" y="21"/>
                      </a:moveTo>
                      <a:lnTo>
                        <a:pt x="10" y="2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6" name="Freeform 507"/>
                <p:cNvSpPr/>
                <p:nvPr/>
              </p:nvSpPr>
              <p:spPr>
                <a:xfrm>
                  <a:off x="1458" y="-4480"/>
                  <a:ext cx="13" cy="21"/>
                </a:xfrm>
                <a:custGeom>
                  <a:avLst/>
                  <a:gdLst>
                    <a:gd name="txL" fmla="*/ 0 w 13"/>
                    <a:gd name="txT" fmla="*/ 0 h 21"/>
                    <a:gd name="txR" fmla="*/ 13 w 13"/>
                    <a:gd name="txB" fmla="*/ 21 h 21"/>
                  </a:gdLst>
                  <a:ahLst/>
                  <a:cxnLst>
                    <a:cxn ang="0">
                      <a:pos x="0" y="14"/>
                    </a:cxn>
                    <a:cxn ang="0">
                      <a:pos x="13" y="21"/>
                    </a:cxn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14"/>
                    </a:cxn>
                  </a:cxnLst>
                  <a:rect l="txL" t="txT" r="txR" b="txB"/>
                  <a:pathLst>
                    <a:path w="13" h="21">
                      <a:moveTo>
                        <a:pt x="0" y="14"/>
                      </a:moveTo>
                      <a:lnTo>
                        <a:pt x="13" y="2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7" name="Freeform 508"/>
                <p:cNvSpPr/>
                <p:nvPr/>
              </p:nvSpPr>
              <p:spPr>
                <a:xfrm>
                  <a:off x="1440" y="-4480"/>
                  <a:ext cx="7" cy="5"/>
                </a:xfrm>
                <a:custGeom>
                  <a:avLst/>
                  <a:gdLst>
                    <a:gd name="txL" fmla="*/ 0 w 7"/>
                    <a:gd name="txT" fmla="*/ 0 h 5"/>
                    <a:gd name="txR" fmla="*/ 7 w 7"/>
                    <a:gd name="txB" fmla="*/ 5 h 5"/>
                  </a:gdLst>
                  <a:ahLst/>
                  <a:cxnLst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7" y="5"/>
                    </a:cxn>
                    <a:cxn ang="0">
                      <a:pos x="7" y="0"/>
                    </a:cxn>
                  </a:cxnLst>
                  <a:rect l="txL" t="txT" r="txR" b="txB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8" name="Freeform 509"/>
                <p:cNvSpPr/>
                <p:nvPr/>
              </p:nvSpPr>
              <p:spPr>
                <a:xfrm>
                  <a:off x="1447" y="-4480"/>
                  <a:ext cx="11" cy="14"/>
                </a:xfrm>
                <a:custGeom>
                  <a:avLst/>
                  <a:gdLst>
                    <a:gd name="txL" fmla="*/ 0 w 11"/>
                    <a:gd name="txT" fmla="*/ 0 h 14"/>
                    <a:gd name="txR" fmla="*/ 11 w 11"/>
                    <a:gd name="txB" fmla="*/ 14 h 14"/>
                  </a:gdLst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1" y="14"/>
                    </a:cxn>
                    <a:cxn ang="0">
                      <a:pos x="1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1" h="1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09" name="Freeform 510"/>
                <p:cNvSpPr/>
                <p:nvPr/>
              </p:nvSpPr>
              <p:spPr>
                <a:xfrm>
                  <a:off x="1493" y="-4480"/>
                  <a:ext cx="12" cy="45"/>
                </a:xfrm>
                <a:custGeom>
                  <a:avLst/>
                  <a:gdLst>
                    <a:gd name="txL" fmla="*/ 0 w 12"/>
                    <a:gd name="txT" fmla="*/ 0 h 45"/>
                    <a:gd name="txR" fmla="*/ 12 w 12"/>
                    <a:gd name="txB" fmla="*/ 45 h 45"/>
                  </a:gdLst>
                  <a:ahLst/>
                  <a:cxnLst>
                    <a:cxn ang="0">
                      <a:pos x="0" y="0"/>
                    </a:cxn>
                    <a:cxn ang="0">
                      <a:pos x="0" y="38"/>
                    </a:cxn>
                    <a:cxn ang="0">
                      <a:pos x="12" y="45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45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12" y="45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0" name="Freeform 511"/>
                <p:cNvSpPr/>
                <p:nvPr/>
              </p:nvSpPr>
              <p:spPr>
                <a:xfrm>
                  <a:off x="1505" y="-4480"/>
                  <a:ext cx="6" cy="49"/>
                </a:xfrm>
                <a:custGeom>
                  <a:avLst/>
                  <a:gdLst>
                    <a:gd name="txL" fmla="*/ 0 w 6"/>
                    <a:gd name="txT" fmla="*/ 0 h 49"/>
                    <a:gd name="txR" fmla="*/ 6 w 6"/>
                    <a:gd name="txB" fmla="*/ 49 h 49"/>
                  </a:gdLst>
                  <a:ahLst/>
                  <a:cxnLst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6" y="49"/>
                    </a:cxn>
                    <a:cxn ang="0">
                      <a:pos x="6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6" h="49">
                      <a:moveTo>
                        <a:pt x="0" y="0"/>
                      </a:moveTo>
                      <a:lnTo>
                        <a:pt x="0" y="45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1" name="Freeform 512"/>
                <p:cNvSpPr/>
                <p:nvPr/>
              </p:nvSpPr>
              <p:spPr>
                <a:xfrm>
                  <a:off x="1056" y="-703"/>
                  <a:ext cx="72" cy="5"/>
                </a:xfrm>
                <a:custGeom>
                  <a:avLst/>
                  <a:gdLst>
                    <a:gd name="txL" fmla="*/ 0 w 72"/>
                    <a:gd name="txT" fmla="*/ 0 h 5"/>
                    <a:gd name="txR" fmla="*/ 72 w 72"/>
                    <a:gd name="txB" fmla="*/ 5 h 5"/>
                  </a:gdLst>
                  <a:ahLst/>
                  <a:cxnLst>
                    <a:cxn ang="0">
                      <a:pos x="72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72" y="0"/>
                    </a:cxn>
                  </a:cxnLst>
                  <a:rect l="txL" t="txT" r="txR" b="txB"/>
                  <a:pathLst>
                    <a:path w="72" h="5">
                      <a:moveTo>
                        <a:pt x="72" y="0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2" name="Freeform 513"/>
                <p:cNvSpPr/>
                <p:nvPr/>
              </p:nvSpPr>
              <p:spPr>
                <a:xfrm>
                  <a:off x="1056" y="-1651"/>
                  <a:ext cx="54" cy="3"/>
                </a:xfrm>
                <a:custGeom>
                  <a:avLst/>
                  <a:gdLst>
                    <a:gd name="txL" fmla="*/ 0 w 54"/>
                    <a:gd name="txT" fmla="*/ 0 h 3"/>
                    <a:gd name="txR" fmla="*/ 54 w 54"/>
                    <a:gd name="txB" fmla="*/ 3 h 3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3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3" name="Freeform 514"/>
                <p:cNvSpPr/>
                <p:nvPr/>
              </p:nvSpPr>
              <p:spPr>
                <a:xfrm>
                  <a:off x="1054" y="-2607"/>
                  <a:ext cx="70" cy="4"/>
                </a:xfrm>
                <a:custGeom>
                  <a:avLst/>
                  <a:gdLst>
                    <a:gd name="txL" fmla="*/ 0 w 70"/>
                    <a:gd name="txT" fmla="*/ 0 h 4"/>
                    <a:gd name="txR" fmla="*/ 70 w 70"/>
                    <a:gd name="txB" fmla="*/ 4 h 4"/>
                  </a:gdLst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70" y="2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4" name="Freeform 515"/>
                <p:cNvSpPr/>
                <p:nvPr/>
              </p:nvSpPr>
              <p:spPr>
                <a:xfrm>
                  <a:off x="1054" y="-3556"/>
                  <a:ext cx="55" cy="2"/>
                </a:xfrm>
                <a:custGeom>
                  <a:avLst/>
                  <a:gdLst>
                    <a:gd name="txL" fmla="*/ 0 w 55"/>
                    <a:gd name="txT" fmla="*/ 0 h 2"/>
                    <a:gd name="txR" fmla="*/ 55 w 55"/>
                    <a:gd name="txB" fmla="*/ 2 h 2"/>
                  </a:gdLst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5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5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5" name="Freeform 516"/>
                <p:cNvSpPr>
                  <a:spLocks noEditPoints="1"/>
                </p:cNvSpPr>
                <p:nvPr/>
              </p:nvSpPr>
              <p:spPr>
                <a:xfrm>
                  <a:off x="1428" y="-3645"/>
                  <a:ext cx="136" cy="85"/>
                </a:xfrm>
                <a:custGeom>
                  <a:avLst/>
                  <a:gdLst>
                    <a:gd name="txL" fmla="*/ 0 w 136"/>
                    <a:gd name="txT" fmla="*/ 0 h 85"/>
                    <a:gd name="txR" fmla="*/ 136 w 136"/>
                    <a:gd name="txB" fmla="*/ 85 h 85"/>
                  </a:gdLst>
                  <a:ahLst/>
                  <a:cxnLst>
                    <a:cxn ang="0">
                      <a:pos x="136" y="43"/>
                    </a:cxn>
                    <a:cxn ang="0">
                      <a:pos x="134" y="33"/>
                    </a:cxn>
                    <a:cxn ang="0">
                      <a:pos x="131" y="25"/>
                    </a:cxn>
                    <a:cxn ang="0">
                      <a:pos x="124" y="18"/>
                    </a:cxn>
                    <a:cxn ang="0">
                      <a:pos x="117" y="11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7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7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5"/>
                    </a:cxn>
                    <a:cxn ang="0">
                      <a:pos x="19" y="73"/>
                    </a:cxn>
                    <a:cxn ang="0">
                      <a:pos x="28" y="78"/>
                    </a:cxn>
                    <a:cxn ang="0">
                      <a:pos x="39" y="81"/>
                    </a:cxn>
                    <a:cxn ang="0">
                      <a:pos x="52" y="84"/>
                    </a:cxn>
                    <a:cxn ang="0">
                      <a:pos x="67" y="85"/>
                    </a:cxn>
                    <a:cxn ang="0">
                      <a:pos x="82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8"/>
                    </a:cxn>
                    <a:cxn ang="0">
                      <a:pos x="107" y="78"/>
                    </a:cxn>
                    <a:cxn ang="0">
                      <a:pos x="117" y="73"/>
                    </a:cxn>
                    <a:cxn ang="0">
                      <a:pos x="136" y="43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42" y="16"/>
                    </a:cxn>
                    <a:cxn ang="0">
                      <a:pos x="67" y="15"/>
                    </a:cxn>
                    <a:cxn ang="0">
                      <a:pos x="80" y="15"/>
                    </a:cxn>
                    <a:cxn ang="0">
                      <a:pos x="93" y="16"/>
                    </a:cxn>
                    <a:cxn ang="0">
                      <a:pos x="113" y="23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3"/>
                    </a:cxn>
                    <a:cxn ang="0">
                      <a:pos x="128" y="48"/>
                    </a:cxn>
                    <a:cxn ang="0">
                      <a:pos x="124" y="53"/>
                    </a:cxn>
                    <a:cxn ang="0">
                      <a:pos x="119" y="58"/>
                    </a:cxn>
                    <a:cxn ang="0">
                      <a:pos x="113" y="63"/>
                    </a:cxn>
                    <a:cxn ang="0">
                      <a:pos x="67" y="70"/>
                    </a:cxn>
                    <a:cxn ang="0">
                      <a:pos x="23" y="63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6" h="85">
                      <a:moveTo>
                        <a:pt x="136" y="43"/>
                      </a:move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8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7" y="78"/>
                      </a:lnTo>
                      <a:lnTo>
                        <a:pt x="117" y="73"/>
                      </a:lnTo>
                      <a:lnTo>
                        <a:pt x="136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2" y="16"/>
                      </a:lnTo>
                      <a:lnTo>
                        <a:pt x="67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3"/>
                      </a:lnTo>
                      <a:lnTo>
                        <a:pt x="128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7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6" name="Freeform 517"/>
                <p:cNvSpPr/>
                <p:nvPr/>
              </p:nvSpPr>
              <p:spPr>
                <a:xfrm>
                  <a:off x="1433" y="-3612"/>
                  <a:ext cx="3" cy="17"/>
                </a:xfrm>
                <a:custGeom>
                  <a:avLst/>
                  <a:gdLst>
                    <a:gd name="txL" fmla="*/ 0 w 3"/>
                    <a:gd name="txT" fmla="*/ 0 h 17"/>
                    <a:gd name="txR" fmla="*/ 3 w 3"/>
                    <a:gd name="txB" fmla="*/ 17 h 17"/>
                  </a:gdLst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7" name="Freeform 518"/>
                <p:cNvSpPr/>
                <p:nvPr/>
              </p:nvSpPr>
              <p:spPr>
                <a:xfrm>
                  <a:off x="1447" y="-3625"/>
                  <a:ext cx="11" cy="44"/>
                </a:xfrm>
                <a:custGeom>
                  <a:avLst/>
                  <a:gdLst>
                    <a:gd name="txL" fmla="*/ 0 w 11"/>
                    <a:gd name="txT" fmla="*/ 0 h 44"/>
                    <a:gd name="txR" fmla="*/ 11 w 11"/>
                    <a:gd name="txB" fmla="*/ 44 h 44"/>
                  </a:gdLst>
                  <a:ahLst/>
                  <a:cxnLst>
                    <a:cxn ang="0">
                      <a:pos x="4" y="3"/>
                    </a:cxn>
                    <a:cxn ang="0">
                      <a:pos x="0" y="4"/>
                    </a:cxn>
                    <a:cxn ang="0">
                      <a:pos x="0" y="39"/>
                    </a:cxn>
                    <a:cxn ang="0">
                      <a:pos x="4" y="43"/>
                    </a:cxn>
                    <a:cxn ang="0">
                      <a:pos x="11" y="44"/>
                    </a:cxn>
                    <a:cxn ang="0">
                      <a:pos x="11" y="0"/>
                    </a:cxn>
                    <a:cxn ang="0">
                      <a:pos x="4" y="3"/>
                    </a:cxn>
                  </a:cxnLst>
                  <a:rect l="txL" t="txT" r="txR" b="txB"/>
                  <a:pathLst>
                    <a:path w="11" h="4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39"/>
                      </a:lnTo>
                      <a:lnTo>
                        <a:pt x="4" y="43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8" name="Freeform 519"/>
                <p:cNvSpPr/>
                <p:nvPr/>
              </p:nvSpPr>
              <p:spPr>
                <a:xfrm>
                  <a:off x="1436" y="-3621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4" y="30"/>
                    </a:cxn>
                    <a:cxn ang="0">
                      <a:pos x="11" y="35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5">
                      <a:moveTo>
                        <a:pt x="11" y="0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19" name="Freeform 520"/>
                <p:cNvSpPr/>
                <p:nvPr/>
              </p:nvSpPr>
              <p:spPr>
                <a:xfrm>
                  <a:off x="1481" y="-363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5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0" name="Freeform 521"/>
                <p:cNvSpPr/>
                <p:nvPr/>
              </p:nvSpPr>
              <p:spPr>
                <a:xfrm>
                  <a:off x="1493" y="-3630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2" y="0"/>
                    </a:cxn>
                  </a:cxnLst>
                  <a:rect l="txL" t="txT" r="txR" b="txB"/>
                  <a:pathLst>
                    <a:path w="12" h="5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1" name="Freeform 522"/>
                <p:cNvSpPr/>
                <p:nvPr/>
              </p:nvSpPr>
              <p:spPr>
                <a:xfrm>
                  <a:off x="1471" y="-3630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0" y="50"/>
                    </a:cxn>
                    <a:cxn ang="0">
                      <a:pos x="10" y="53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2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2" name="Freeform 523"/>
                <p:cNvSpPr/>
                <p:nvPr/>
              </p:nvSpPr>
              <p:spPr>
                <a:xfrm>
                  <a:off x="1458" y="-3627"/>
                  <a:ext cx="13" cy="47"/>
                </a:xfrm>
                <a:custGeom>
                  <a:avLst/>
                  <a:gdLst>
                    <a:gd name="txL" fmla="*/ 0 w 13"/>
                    <a:gd name="txT" fmla="*/ 0 h 47"/>
                    <a:gd name="txR" fmla="*/ 13 w 13"/>
                    <a:gd name="txB" fmla="*/ 47 h 47"/>
                  </a:gdLst>
                  <a:ahLst/>
                  <a:cxnLst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6"/>
                    </a:cxn>
                    <a:cxn ang="0">
                      <a:pos x="13" y="47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46"/>
                      </a:lnTo>
                      <a:lnTo>
                        <a:pt x="13" y="4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3" name="Freeform 524"/>
                <p:cNvSpPr/>
                <p:nvPr/>
              </p:nvSpPr>
              <p:spPr>
                <a:xfrm>
                  <a:off x="1527" y="-3626"/>
                  <a:ext cx="13" cy="45"/>
                </a:xfrm>
                <a:custGeom>
                  <a:avLst/>
                  <a:gdLst>
                    <a:gd name="txL" fmla="*/ 0 w 13"/>
                    <a:gd name="txT" fmla="*/ 0 h 45"/>
                    <a:gd name="txR" fmla="*/ 13 w 13"/>
                    <a:gd name="txB" fmla="*/ 45 h 45"/>
                  </a:gdLst>
                  <a:ahLst/>
                  <a:cxnLst>
                    <a:cxn ang="0">
                      <a:pos x="13" y="2"/>
                    </a:cxn>
                    <a:cxn ang="0">
                      <a:pos x="0" y="0"/>
                    </a:cxn>
                    <a:cxn ang="0">
                      <a:pos x="0" y="45"/>
                    </a:cxn>
                    <a:cxn ang="0">
                      <a:pos x="13" y="44"/>
                    </a:cxn>
                    <a:cxn ang="0">
                      <a:pos x="13" y="2"/>
                    </a:cxn>
                  </a:cxnLst>
                  <a:rect l="txL" t="txT" r="txR" b="txB"/>
                  <a:pathLst>
                    <a:path w="13" h="45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3" y="4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4" name="Freeform 525"/>
                <p:cNvSpPr/>
                <p:nvPr/>
              </p:nvSpPr>
              <p:spPr>
                <a:xfrm>
                  <a:off x="1540" y="-3624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1" y="2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1" y="42"/>
                    </a:cxn>
                    <a:cxn ang="0">
                      <a:pos x="11" y="33"/>
                    </a:cxn>
                    <a:cxn ang="0">
                      <a:pos x="11" y="8"/>
                    </a:cxn>
                    <a:cxn ang="0">
                      <a:pos x="6" y="4"/>
                    </a:cxn>
                    <a:cxn ang="0">
                      <a:pos x="1" y="2"/>
                    </a:cxn>
                  </a:cxnLst>
                  <a:rect l="txL" t="txT" r="txR" b="txB"/>
                  <a:pathLst>
                    <a:path w="11" h="4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1" y="33"/>
                      </a:lnTo>
                      <a:lnTo>
                        <a:pt x="11" y="8"/>
                      </a:lnTo>
                      <a:lnTo>
                        <a:pt x="6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5" name="Freeform 526"/>
                <p:cNvSpPr/>
                <p:nvPr/>
              </p:nvSpPr>
              <p:spPr>
                <a:xfrm>
                  <a:off x="1516" y="-3630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11" y="4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1" y="49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51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1" y="4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6" name="Freeform 527"/>
                <p:cNvSpPr/>
                <p:nvPr/>
              </p:nvSpPr>
              <p:spPr>
                <a:xfrm>
                  <a:off x="1505" y="-3630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1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7" name="Freeform 528"/>
                <p:cNvSpPr/>
                <p:nvPr/>
              </p:nvSpPr>
              <p:spPr>
                <a:xfrm>
                  <a:off x="1551" y="-3616"/>
                  <a:ext cx="6" cy="25"/>
                </a:xfrm>
                <a:custGeom>
                  <a:avLst/>
                  <a:gdLst>
                    <a:gd name="txL" fmla="*/ 0 w 6"/>
                    <a:gd name="txT" fmla="*/ 0 h 25"/>
                    <a:gd name="txR" fmla="*/ 6 w 6"/>
                    <a:gd name="txB" fmla="*/ 25 h 25"/>
                  </a:gdLst>
                  <a:ahLst/>
                  <a:cxnLst>
                    <a:cxn ang="0">
                      <a:pos x="6" y="14"/>
                    </a:cxn>
                    <a:cxn ang="0">
                      <a:pos x="4" y="6"/>
                    </a:cxn>
                    <a:cxn ang="0">
                      <a:pos x="0" y="0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1" y="21"/>
                    </a:cxn>
                    <a:cxn ang="0">
                      <a:pos x="4" y="19"/>
                    </a:cxn>
                    <a:cxn ang="0">
                      <a:pos x="6" y="14"/>
                    </a:cxn>
                  </a:cxnLst>
                  <a:rect l="txL" t="txT" r="txR" b="txB"/>
                  <a:pathLst>
                    <a:path w="6" h="25">
                      <a:moveTo>
                        <a:pt x="6" y="14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D6D6D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8" name="Freeform 529"/>
                <p:cNvSpPr/>
                <p:nvPr/>
              </p:nvSpPr>
              <p:spPr>
                <a:xfrm>
                  <a:off x="1428" y="-3536"/>
                  <a:ext cx="136" cy="80"/>
                </a:xfrm>
                <a:custGeom>
                  <a:avLst/>
                  <a:gdLst>
                    <a:gd name="txL" fmla="*/ 0 w 136"/>
                    <a:gd name="txT" fmla="*/ 0 h 80"/>
                    <a:gd name="txR" fmla="*/ 136 w 136"/>
                    <a:gd name="txB" fmla="*/ 80 h 80"/>
                  </a:gdLst>
                  <a:ahLst/>
                  <a:cxnLst>
                    <a:cxn ang="0">
                      <a:pos x="29" y="5"/>
                    </a:cxn>
                    <a:cxn ang="0">
                      <a:pos x="19" y="7"/>
                    </a:cxn>
                    <a:cxn ang="0">
                      <a:pos x="9" y="15"/>
                    </a:cxn>
                    <a:cxn ang="0">
                      <a:pos x="2" y="26"/>
                    </a:cxn>
                    <a:cxn ang="0">
                      <a:pos x="0" y="41"/>
                    </a:cxn>
                    <a:cxn ang="0">
                      <a:pos x="7" y="67"/>
                    </a:cxn>
                    <a:cxn ang="0">
                      <a:pos x="15" y="75"/>
                    </a:cxn>
                    <a:cxn ang="0">
                      <a:pos x="25" y="77"/>
                    </a:cxn>
                    <a:cxn ang="0">
                      <a:pos x="34" y="75"/>
                    </a:cxn>
                    <a:cxn ang="0">
                      <a:pos x="38" y="69"/>
                    </a:cxn>
                    <a:cxn ang="0">
                      <a:pos x="34" y="61"/>
                    </a:cxn>
                    <a:cxn ang="0">
                      <a:pos x="28" y="60"/>
                    </a:cxn>
                    <a:cxn ang="0">
                      <a:pos x="17" y="64"/>
                    </a:cxn>
                    <a:cxn ang="0">
                      <a:pos x="8" y="57"/>
                    </a:cxn>
                    <a:cxn ang="0">
                      <a:pos x="5" y="45"/>
                    </a:cxn>
                    <a:cxn ang="0">
                      <a:pos x="7" y="32"/>
                    </a:cxn>
                    <a:cxn ang="0">
                      <a:pos x="14" y="26"/>
                    </a:cxn>
                    <a:cxn ang="0">
                      <a:pos x="22" y="20"/>
                    </a:cxn>
                    <a:cxn ang="0">
                      <a:pos x="32" y="19"/>
                    </a:cxn>
                    <a:cxn ang="0">
                      <a:pos x="43" y="20"/>
                    </a:cxn>
                    <a:cxn ang="0">
                      <a:pos x="48" y="22"/>
                    </a:cxn>
                    <a:cxn ang="0">
                      <a:pos x="53" y="27"/>
                    </a:cxn>
                    <a:cxn ang="0">
                      <a:pos x="60" y="51"/>
                    </a:cxn>
                    <a:cxn ang="0">
                      <a:pos x="65" y="51"/>
                    </a:cxn>
                    <a:cxn ang="0">
                      <a:pos x="67" y="32"/>
                    </a:cxn>
                    <a:cxn ang="0">
                      <a:pos x="69" y="26"/>
                    </a:cxn>
                    <a:cxn ang="0">
                      <a:pos x="74" y="22"/>
                    </a:cxn>
                    <a:cxn ang="0">
                      <a:pos x="83" y="15"/>
                    </a:cxn>
                    <a:cxn ang="0">
                      <a:pos x="97" y="14"/>
                    </a:cxn>
                    <a:cxn ang="0">
                      <a:pos x="110" y="15"/>
                    </a:cxn>
                    <a:cxn ang="0">
                      <a:pos x="115" y="17"/>
                    </a:cxn>
                    <a:cxn ang="0">
                      <a:pos x="122" y="22"/>
                    </a:cxn>
                    <a:cxn ang="0">
                      <a:pos x="131" y="45"/>
                    </a:cxn>
                    <a:cxn ang="0">
                      <a:pos x="127" y="57"/>
                    </a:cxn>
                    <a:cxn ang="0">
                      <a:pos x="119" y="64"/>
                    </a:cxn>
                    <a:cxn ang="0">
                      <a:pos x="114" y="61"/>
                    </a:cxn>
                    <a:cxn ang="0">
                      <a:pos x="108" y="60"/>
                    </a:cxn>
                    <a:cxn ang="0">
                      <a:pos x="100" y="62"/>
                    </a:cxn>
                    <a:cxn ang="0">
                      <a:pos x="98" y="70"/>
                    </a:cxn>
                    <a:cxn ang="0">
                      <a:pos x="100" y="76"/>
                    </a:cxn>
                    <a:cxn ang="0">
                      <a:pos x="110" y="80"/>
                    </a:cxn>
                    <a:cxn ang="0">
                      <a:pos x="128" y="69"/>
                    </a:cxn>
                    <a:cxn ang="0">
                      <a:pos x="136" y="44"/>
                    </a:cxn>
                    <a:cxn ang="0">
                      <a:pos x="134" y="32"/>
                    </a:cxn>
                    <a:cxn ang="0">
                      <a:pos x="132" y="24"/>
                    </a:cxn>
                    <a:cxn ang="0">
                      <a:pos x="128" y="16"/>
                    </a:cxn>
                    <a:cxn ang="0">
                      <a:pos x="123" y="11"/>
                    </a:cxn>
                    <a:cxn ang="0">
                      <a:pos x="117" y="5"/>
                    </a:cxn>
                    <a:cxn ang="0">
                      <a:pos x="112" y="2"/>
                    </a:cxn>
                    <a:cxn ang="0">
                      <a:pos x="104" y="0"/>
                    </a:cxn>
                    <a:cxn ang="0">
                      <a:pos x="98" y="0"/>
                    </a:cxn>
                    <a:cxn ang="0">
                      <a:pos x="88" y="1"/>
                    </a:cxn>
                    <a:cxn ang="0">
                      <a:pos x="78" y="6"/>
                    </a:cxn>
                    <a:cxn ang="0">
                      <a:pos x="62" y="31"/>
                    </a:cxn>
                    <a:cxn ang="0">
                      <a:pos x="49" y="11"/>
                    </a:cxn>
                    <a:cxn ang="0">
                      <a:pos x="44" y="7"/>
                    </a:cxn>
                    <a:cxn ang="0">
                      <a:pos x="40" y="6"/>
                    </a:cxn>
                    <a:cxn ang="0">
                      <a:pos x="29" y="5"/>
                    </a:cxn>
                  </a:cxnLst>
                  <a:rect l="txL" t="txT" r="txR" b="txB"/>
                  <a:pathLst>
                    <a:path w="136" h="80">
                      <a:moveTo>
                        <a:pt x="29" y="5"/>
                      </a:moveTo>
                      <a:lnTo>
                        <a:pt x="19" y="7"/>
                      </a:lnTo>
                      <a:lnTo>
                        <a:pt x="9" y="15"/>
                      </a:lnTo>
                      <a:lnTo>
                        <a:pt x="2" y="26"/>
                      </a:lnTo>
                      <a:lnTo>
                        <a:pt x="0" y="41"/>
                      </a:lnTo>
                      <a:lnTo>
                        <a:pt x="7" y="67"/>
                      </a:lnTo>
                      <a:lnTo>
                        <a:pt x="15" y="75"/>
                      </a:lnTo>
                      <a:lnTo>
                        <a:pt x="25" y="77"/>
                      </a:lnTo>
                      <a:lnTo>
                        <a:pt x="34" y="75"/>
                      </a:lnTo>
                      <a:lnTo>
                        <a:pt x="38" y="69"/>
                      </a:lnTo>
                      <a:lnTo>
                        <a:pt x="34" y="61"/>
                      </a:lnTo>
                      <a:lnTo>
                        <a:pt x="28" y="60"/>
                      </a:lnTo>
                      <a:lnTo>
                        <a:pt x="17" y="64"/>
                      </a:lnTo>
                      <a:lnTo>
                        <a:pt x="8" y="57"/>
                      </a:lnTo>
                      <a:lnTo>
                        <a:pt x="5" y="45"/>
                      </a:lnTo>
                      <a:lnTo>
                        <a:pt x="7" y="32"/>
                      </a:lnTo>
                      <a:lnTo>
                        <a:pt x="14" y="26"/>
                      </a:lnTo>
                      <a:lnTo>
                        <a:pt x="22" y="20"/>
                      </a:lnTo>
                      <a:lnTo>
                        <a:pt x="32" y="19"/>
                      </a:lnTo>
                      <a:lnTo>
                        <a:pt x="43" y="20"/>
                      </a:lnTo>
                      <a:lnTo>
                        <a:pt x="48" y="22"/>
                      </a:lnTo>
                      <a:lnTo>
                        <a:pt x="53" y="27"/>
                      </a:lnTo>
                      <a:lnTo>
                        <a:pt x="60" y="51"/>
                      </a:lnTo>
                      <a:lnTo>
                        <a:pt x="65" y="51"/>
                      </a:lnTo>
                      <a:lnTo>
                        <a:pt x="67" y="32"/>
                      </a:lnTo>
                      <a:lnTo>
                        <a:pt x="69" y="26"/>
                      </a:lnTo>
                      <a:lnTo>
                        <a:pt x="74" y="22"/>
                      </a:lnTo>
                      <a:lnTo>
                        <a:pt x="83" y="15"/>
                      </a:lnTo>
                      <a:lnTo>
                        <a:pt x="97" y="14"/>
                      </a:lnTo>
                      <a:lnTo>
                        <a:pt x="110" y="15"/>
                      </a:lnTo>
                      <a:lnTo>
                        <a:pt x="115" y="17"/>
                      </a:lnTo>
                      <a:lnTo>
                        <a:pt x="122" y="22"/>
                      </a:lnTo>
                      <a:lnTo>
                        <a:pt x="131" y="45"/>
                      </a:lnTo>
                      <a:lnTo>
                        <a:pt x="127" y="57"/>
                      </a:lnTo>
                      <a:lnTo>
                        <a:pt x="119" y="64"/>
                      </a:lnTo>
                      <a:lnTo>
                        <a:pt x="114" y="61"/>
                      </a:lnTo>
                      <a:lnTo>
                        <a:pt x="108" y="60"/>
                      </a:lnTo>
                      <a:lnTo>
                        <a:pt x="100" y="62"/>
                      </a:lnTo>
                      <a:lnTo>
                        <a:pt x="98" y="70"/>
                      </a:lnTo>
                      <a:lnTo>
                        <a:pt x="100" y="76"/>
                      </a:lnTo>
                      <a:lnTo>
                        <a:pt x="110" y="80"/>
                      </a:lnTo>
                      <a:lnTo>
                        <a:pt x="128" y="69"/>
                      </a:lnTo>
                      <a:lnTo>
                        <a:pt x="136" y="44"/>
                      </a:lnTo>
                      <a:lnTo>
                        <a:pt x="134" y="32"/>
                      </a:lnTo>
                      <a:lnTo>
                        <a:pt x="132" y="24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7" y="5"/>
                      </a:lnTo>
                      <a:lnTo>
                        <a:pt x="112" y="2"/>
                      </a:ln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8" y="1"/>
                      </a:lnTo>
                      <a:lnTo>
                        <a:pt x="78" y="6"/>
                      </a:lnTo>
                      <a:lnTo>
                        <a:pt x="62" y="31"/>
                      </a:lnTo>
                      <a:lnTo>
                        <a:pt x="49" y="11"/>
                      </a:lnTo>
                      <a:lnTo>
                        <a:pt x="44" y="7"/>
                      </a:lnTo>
                      <a:lnTo>
                        <a:pt x="40" y="6"/>
                      </a:lnTo>
                      <a:lnTo>
                        <a:pt x="29" y="5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29" name="Freeform 530"/>
                <p:cNvSpPr>
                  <a:spLocks noEditPoints="1"/>
                </p:cNvSpPr>
                <p:nvPr/>
              </p:nvSpPr>
              <p:spPr>
                <a:xfrm>
                  <a:off x="1432" y="-2696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6" y="5"/>
                    </a:cxn>
                    <a:cxn ang="0">
                      <a:pos x="18" y="11"/>
                    </a:cxn>
                    <a:cxn ang="0">
                      <a:pos x="4" y="25"/>
                    </a:cxn>
                    <a:cxn ang="0">
                      <a:pos x="0" y="41"/>
                    </a:cxn>
                    <a:cxn ang="0">
                      <a:pos x="0" y="49"/>
                    </a:cxn>
                    <a:cxn ang="0">
                      <a:pos x="4" y="58"/>
                    </a:cxn>
                    <a:cxn ang="0">
                      <a:pos x="10" y="65"/>
                    </a:cxn>
                    <a:cxn ang="0">
                      <a:pos x="19" y="73"/>
                    </a:cxn>
                    <a:cxn ang="0">
                      <a:pos x="28" y="76"/>
                    </a:cxn>
                    <a:cxn ang="0">
                      <a:pos x="39" y="80"/>
                    </a:cxn>
                    <a:cxn ang="0">
                      <a:pos x="51" y="83"/>
                    </a:cxn>
                    <a:cxn ang="0">
                      <a:pos x="66" y="84"/>
                    </a:cxn>
                    <a:cxn ang="0">
                      <a:pos x="81" y="83"/>
                    </a:cxn>
                    <a:cxn ang="0">
                      <a:pos x="95" y="80"/>
                    </a:cxn>
                    <a:cxn ang="0">
                      <a:pos x="100" y="78"/>
                    </a:cxn>
                    <a:cxn ang="0">
                      <a:pos x="103" y="76"/>
                    </a:cxn>
                    <a:cxn ang="0">
                      <a:pos x="106" y="76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30" y="58"/>
                    </a:cxn>
                    <a:cxn ang="0">
                      <a:pos x="132" y="53"/>
                    </a:cxn>
                    <a:cxn ang="0">
                      <a:pos x="134" y="49"/>
                    </a:cxn>
                    <a:cxn ang="0">
                      <a:pos x="135" y="41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1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23" y="23"/>
                    </a:cxn>
                    <a:cxn ang="0">
                      <a:pos x="41" y="16"/>
                    </a:cxn>
                    <a:cxn ang="0">
                      <a:pos x="66" y="15"/>
                    </a:cxn>
                    <a:cxn ang="0">
                      <a:pos x="80" y="15"/>
                    </a:cxn>
                    <a:cxn ang="0">
                      <a:pos x="93" y="16"/>
                    </a:cxn>
                    <a:cxn ang="0">
                      <a:pos x="113" y="23"/>
                    </a:cxn>
                    <a:cxn ang="0">
                      <a:pos x="119" y="25"/>
                    </a:cxn>
                    <a:cxn ang="0">
                      <a:pos x="124" y="30"/>
                    </a:cxn>
                    <a:cxn ang="0">
                      <a:pos x="128" y="35"/>
                    </a:cxn>
                    <a:cxn ang="0">
                      <a:pos x="129" y="41"/>
                    </a:cxn>
                    <a:cxn ang="0">
                      <a:pos x="128" y="46"/>
                    </a:cxn>
                    <a:cxn ang="0">
                      <a:pos x="125" y="49"/>
                    </a:cxn>
                    <a:cxn ang="0">
                      <a:pos x="124" y="49"/>
                    </a:cxn>
                    <a:cxn ang="0">
                      <a:pos x="124" y="50"/>
                    </a:cxn>
                    <a:cxn ang="0">
                      <a:pos x="124" y="53"/>
                    </a:cxn>
                    <a:cxn ang="0">
                      <a:pos x="119" y="56"/>
                    </a:cxn>
                    <a:cxn ang="0">
                      <a:pos x="113" y="61"/>
                    </a:cxn>
                    <a:cxn ang="0">
                      <a:pos x="66" y="70"/>
                    </a:cxn>
                    <a:cxn ang="0">
                      <a:pos x="23" y="61"/>
                    </a:cxn>
                    <a:cxn ang="0">
                      <a:pos x="14" y="56"/>
                    </a:cxn>
                    <a:cxn ang="0">
                      <a:pos x="9" y="53"/>
                    </a:cxn>
                    <a:cxn ang="0">
                      <a:pos x="5" y="46"/>
                    </a:cxn>
                    <a:cxn ang="0">
                      <a:pos x="5" y="41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</a:cxnLst>
                  <a:rect l="txL" t="txT" r="txR" b="tx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6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6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6"/>
                      </a:lnTo>
                      <a:lnTo>
                        <a:pt x="106" y="76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30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5" y="41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23"/>
                      </a:moveTo>
                      <a:lnTo>
                        <a:pt x="41" y="16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1"/>
                      </a:lnTo>
                      <a:lnTo>
                        <a:pt x="128" y="46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6"/>
                      </a:lnTo>
                      <a:lnTo>
                        <a:pt x="113" y="61"/>
                      </a:lnTo>
                      <a:lnTo>
                        <a:pt x="66" y="70"/>
                      </a:lnTo>
                      <a:lnTo>
                        <a:pt x="23" y="61"/>
                      </a:lnTo>
                      <a:lnTo>
                        <a:pt x="14" y="56"/>
                      </a:lnTo>
                      <a:lnTo>
                        <a:pt x="9" y="53"/>
                      </a:lnTo>
                      <a:lnTo>
                        <a:pt x="5" y="46"/>
                      </a:lnTo>
                      <a:lnTo>
                        <a:pt x="5" y="41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0" name="Freeform 531"/>
                <p:cNvSpPr/>
                <p:nvPr/>
              </p:nvSpPr>
              <p:spPr>
                <a:xfrm>
                  <a:off x="1447" y="-2675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8" y="40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8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1" name="Freeform 532"/>
                <p:cNvSpPr/>
                <p:nvPr/>
              </p:nvSpPr>
              <p:spPr>
                <a:xfrm>
                  <a:off x="1481" y="-268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1"/>
                    </a:cxn>
                    <a:cxn ang="0">
                      <a:pos x="12" y="54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2" name="Freeform 533"/>
                <p:cNvSpPr/>
                <p:nvPr/>
              </p:nvSpPr>
              <p:spPr>
                <a:xfrm>
                  <a:off x="1493" y="-2681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5" y="55"/>
                    </a:cxn>
                    <a:cxn ang="0">
                      <a:pos x="12" y="54"/>
                    </a:cxn>
                    <a:cxn ang="0">
                      <a:pos x="12" y="0"/>
                    </a:cxn>
                    <a:cxn ang="0">
                      <a:pos x="5" y="0"/>
                    </a:cxn>
                  </a:cxnLst>
                  <a:rect l="txL" t="txT" r="txR" b="txB"/>
                  <a:pathLst>
                    <a:path w="12" h="5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5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3" name="Freeform 534"/>
                <p:cNvSpPr/>
                <p:nvPr/>
              </p:nvSpPr>
              <p:spPr>
                <a:xfrm>
                  <a:off x="1471" y="-2681"/>
                  <a:ext cx="10" cy="51"/>
                </a:xfrm>
                <a:custGeom>
                  <a:avLst/>
                  <a:gdLst>
                    <a:gd name="txL" fmla="*/ 0 w 10"/>
                    <a:gd name="txT" fmla="*/ 0 h 51"/>
                    <a:gd name="txR" fmla="*/ 10 w 10"/>
                    <a:gd name="txB" fmla="*/ 51 h 51"/>
                  </a:gdLst>
                  <a:ahLst/>
                  <a:cxnLst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0" y="51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1">
                      <a:moveTo>
                        <a:pt x="10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0" y="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4" name="Freeform 535"/>
                <p:cNvSpPr/>
                <p:nvPr/>
              </p:nvSpPr>
              <p:spPr>
                <a:xfrm>
                  <a:off x="1458" y="-2680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0"/>
                    </a:cxn>
                    <a:cxn ang="0">
                      <a:pos x="0" y="5"/>
                    </a:cxn>
                    <a:cxn ang="0">
                      <a:pos x="0" y="45"/>
                    </a:cxn>
                    <a:cxn ang="0">
                      <a:pos x="13" y="48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48">
                      <a:moveTo>
                        <a:pt x="13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3" y="4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5" name="Freeform 536"/>
                <p:cNvSpPr/>
                <p:nvPr/>
              </p:nvSpPr>
              <p:spPr>
                <a:xfrm>
                  <a:off x="1437" y="-2670"/>
                  <a:ext cx="10" cy="30"/>
                </a:xfrm>
                <a:custGeom>
                  <a:avLst/>
                  <a:gdLst>
                    <a:gd name="txL" fmla="*/ 0 w 10"/>
                    <a:gd name="txT" fmla="*/ 0 h 30"/>
                    <a:gd name="txR" fmla="*/ 10 w 10"/>
                    <a:gd name="txB" fmla="*/ 30 h 30"/>
                  </a:gdLst>
                  <a:ahLst/>
                  <a:cxnLst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3" y="24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0" y="0"/>
                    </a:cxn>
                    <a:cxn ang="0">
                      <a:pos x="3" y="7"/>
                    </a:cxn>
                    <a:cxn ang="0">
                      <a:pos x="0" y="15"/>
                    </a:cxn>
                  </a:cxnLst>
                  <a:rect l="txL" t="txT" r="txR" b="txB"/>
                  <a:pathLst>
                    <a:path w="10" h="30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6" name="Freeform 537"/>
                <p:cNvSpPr/>
                <p:nvPr/>
              </p:nvSpPr>
              <p:spPr>
                <a:xfrm>
                  <a:off x="1527" y="-2680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8"/>
                    </a:cxn>
                    <a:cxn ang="0">
                      <a:pos x="13" y="45"/>
                    </a:cxn>
                    <a:cxn ang="0">
                      <a:pos x="13" y="3"/>
                    </a:cxn>
                    <a:cxn ang="0">
                      <a:pos x="0" y="0"/>
                    </a:cxn>
                    <a:cxn ang="0">
                      <a:pos x="0" y="48"/>
                    </a:cxn>
                  </a:cxnLst>
                  <a:rect l="txL" t="txT" r="txR" b="txB"/>
                  <a:pathLst>
                    <a:path w="13" h="48">
                      <a:moveTo>
                        <a:pt x="0" y="48"/>
                      </a:moveTo>
                      <a:lnTo>
                        <a:pt x="13" y="45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7" name="Freeform 538"/>
                <p:cNvSpPr/>
                <p:nvPr/>
              </p:nvSpPr>
              <p:spPr>
                <a:xfrm>
                  <a:off x="1516" y="-2681"/>
                  <a:ext cx="11" cy="51"/>
                </a:xfrm>
                <a:custGeom>
                  <a:avLst/>
                  <a:gdLst>
                    <a:gd name="txL" fmla="*/ 0 w 11"/>
                    <a:gd name="txT" fmla="*/ 0 h 51"/>
                    <a:gd name="txR" fmla="*/ 11 w 11"/>
                    <a:gd name="txB" fmla="*/ 51 h 51"/>
                  </a:gdLst>
                  <a:ahLst/>
                  <a:cxnLst>
                    <a:cxn ang="0">
                      <a:pos x="0" y="51"/>
                    </a:cxn>
                    <a:cxn ang="0">
                      <a:pos x="11" y="49"/>
                    </a:cxn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txL" t="txT" r="txR" b="txB"/>
                  <a:pathLst>
                    <a:path w="11" h="51">
                      <a:moveTo>
                        <a:pt x="0" y="51"/>
                      </a:moveTo>
                      <a:lnTo>
                        <a:pt x="11" y="49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8" name="Freeform 539"/>
                <p:cNvSpPr/>
                <p:nvPr/>
              </p:nvSpPr>
              <p:spPr>
                <a:xfrm>
                  <a:off x="1551" y="-2670"/>
                  <a:ext cx="10" cy="32"/>
                </a:xfrm>
                <a:custGeom>
                  <a:avLst/>
                  <a:gdLst>
                    <a:gd name="txL" fmla="*/ 0 w 10"/>
                    <a:gd name="txT" fmla="*/ 0 h 32"/>
                    <a:gd name="txR" fmla="*/ 10 w 10"/>
                    <a:gd name="txB" fmla="*/ 32 h 32"/>
                  </a:gdLst>
                  <a:ahLst/>
                  <a:cxnLst>
                    <a:cxn ang="0">
                      <a:pos x="0" y="32"/>
                    </a:cxn>
                    <a:cxn ang="0">
                      <a:pos x="8" y="24"/>
                    </a:cxn>
                    <a:cxn ang="0">
                      <a:pos x="9" y="19"/>
                    </a:cxn>
                    <a:cxn ang="0">
                      <a:pos x="9" y="17"/>
                    </a:cxn>
                    <a:cxn ang="0">
                      <a:pos x="9" y="15"/>
                    </a:cxn>
                    <a:cxn ang="0">
                      <a:pos x="10" y="15"/>
                    </a:cxn>
                    <a:cxn ang="0">
                      <a:pos x="8" y="7"/>
                    </a:cxn>
                    <a:cxn ang="0">
                      <a:pos x="0" y="0"/>
                    </a:cxn>
                    <a:cxn ang="0">
                      <a:pos x="0" y="32"/>
                    </a:cxn>
                  </a:cxnLst>
                  <a:rect l="txL" t="txT" r="txR" b="txB"/>
                  <a:pathLst>
                    <a:path w="10" h="32">
                      <a:moveTo>
                        <a:pt x="0" y="32"/>
                      </a:move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39" name="Freeform 540"/>
                <p:cNvSpPr/>
                <p:nvPr/>
              </p:nvSpPr>
              <p:spPr>
                <a:xfrm>
                  <a:off x="1540" y="-2677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5" y="42"/>
                    </a:cxn>
                    <a:cxn ang="0">
                      <a:pos x="7" y="40"/>
                    </a:cxn>
                    <a:cxn ang="0">
                      <a:pos x="7" y="39"/>
                    </a:cxn>
                    <a:cxn ang="0">
                      <a:pos x="8" y="39"/>
                    </a:cxn>
                    <a:cxn ang="0">
                      <a:pos x="11" y="39"/>
                    </a:cxn>
                    <a:cxn ang="0">
                      <a:pos x="11" y="7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5" y="42"/>
                    </a:cxn>
                  </a:cxnLst>
                  <a:rect l="txL" t="txT" r="txR" b="txB"/>
                  <a:pathLst>
                    <a:path w="11" h="42">
                      <a:moveTo>
                        <a:pt x="5" y="42"/>
                      </a:move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0" name="Freeform 541"/>
                <p:cNvSpPr/>
                <p:nvPr/>
              </p:nvSpPr>
              <p:spPr>
                <a:xfrm>
                  <a:off x="1505" y="-2681"/>
                  <a:ext cx="11" cy="54"/>
                </a:xfrm>
                <a:custGeom>
                  <a:avLst/>
                  <a:gdLst>
                    <a:gd name="txL" fmla="*/ 0 w 11"/>
                    <a:gd name="txT" fmla="*/ 0 h 54"/>
                    <a:gd name="txR" fmla="*/ 11 w 11"/>
                    <a:gd name="txB" fmla="*/ 54 h 54"/>
                  </a:gdLst>
                  <a:ahLst/>
                  <a:cxnLst>
                    <a:cxn ang="0">
                      <a:pos x="0" y="54"/>
                    </a:cxn>
                    <a:cxn ang="0">
                      <a:pos x="11" y="51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txL" t="txT" r="txR" b="txB"/>
                  <a:pathLst>
                    <a:path w="11" h="54">
                      <a:moveTo>
                        <a:pt x="0" y="54"/>
                      </a:moveTo>
                      <a:lnTo>
                        <a:pt x="11" y="5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1" name="Freeform 542"/>
                <p:cNvSpPr/>
                <p:nvPr/>
              </p:nvSpPr>
              <p:spPr>
                <a:xfrm>
                  <a:off x="1432" y="-2588"/>
                  <a:ext cx="134" cy="82"/>
                </a:xfrm>
                <a:custGeom>
                  <a:avLst/>
                  <a:gdLst>
                    <a:gd name="txL" fmla="*/ 0 w 134"/>
                    <a:gd name="txT" fmla="*/ 0 h 82"/>
                    <a:gd name="txR" fmla="*/ 134 w 134"/>
                    <a:gd name="txB" fmla="*/ 82 h 82"/>
                  </a:gdLst>
                  <a:ahLst/>
                  <a:cxnLst>
                    <a:cxn ang="0">
                      <a:pos x="33" y="1"/>
                    </a:cxn>
                    <a:cxn ang="0">
                      <a:pos x="19" y="3"/>
                    </a:cxn>
                    <a:cxn ang="0">
                      <a:pos x="10" y="11"/>
                    </a:cxn>
                    <a:cxn ang="0">
                      <a:pos x="5" y="16"/>
                    </a:cxn>
                    <a:cxn ang="0">
                      <a:pos x="3" y="23"/>
                    </a:cxn>
                    <a:cxn ang="0">
                      <a:pos x="0" y="31"/>
                    </a:cxn>
                    <a:cxn ang="0">
                      <a:pos x="0" y="41"/>
                    </a:cxn>
                    <a:cxn ang="0">
                      <a:pos x="1" y="53"/>
                    </a:cxn>
                    <a:cxn ang="0">
                      <a:pos x="8" y="67"/>
                    </a:cxn>
                    <a:cxn ang="0">
                      <a:pos x="11" y="72"/>
                    </a:cxn>
                    <a:cxn ang="0">
                      <a:pos x="18" y="76"/>
                    </a:cxn>
                    <a:cxn ang="0">
                      <a:pos x="25" y="78"/>
                    </a:cxn>
                    <a:cxn ang="0">
                      <a:pos x="34" y="80"/>
                    </a:cxn>
                    <a:cxn ang="0">
                      <a:pos x="41" y="77"/>
                    </a:cxn>
                    <a:cxn ang="0">
                      <a:pos x="44" y="68"/>
                    </a:cxn>
                    <a:cxn ang="0">
                      <a:pos x="43" y="62"/>
                    </a:cxn>
                    <a:cxn ang="0">
                      <a:pos x="38" y="61"/>
                    </a:cxn>
                    <a:cxn ang="0">
                      <a:pos x="23" y="66"/>
                    </a:cxn>
                    <a:cxn ang="0">
                      <a:pos x="10" y="60"/>
                    </a:cxn>
                    <a:cxn ang="0">
                      <a:pos x="5" y="42"/>
                    </a:cxn>
                    <a:cxn ang="0">
                      <a:pos x="6" y="31"/>
                    </a:cxn>
                    <a:cxn ang="0">
                      <a:pos x="13" y="22"/>
                    </a:cxn>
                    <a:cxn ang="0">
                      <a:pos x="21" y="17"/>
                    </a:cxn>
                    <a:cxn ang="0">
                      <a:pos x="34" y="16"/>
                    </a:cxn>
                    <a:cxn ang="0">
                      <a:pos x="56" y="22"/>
                    </a:cxn>
                    <a:cxn ang="0">
                      <a:pos x="106" y="68"/>
                    </a:cxn>
                    <a:cxn ang="0">
                      <a:pos x="124" y="82"/>
                    </a:cxn>
                    <a:cxn ang="0">
                      <a:pos x="134" y="82"/>
                    </a:cxn>
                    <a:cxn ang="0">
                      <a:pos x="134" y="6"/>
                    </a:cxn>
                    <a:cxn ang="0">
                      <a:pos x="101" y="0"/>
                    </a:cxn>
                    <a:cxn ang="0">
                      <a:pos x="101" y="6"/>
                    </a:cxn>
                    <a:cxn ang="0">
                      <a:pos x="116" y="12"/>
                    </a:cxn>
                    <a:cxn ang="0">
                      <a:pos x="120" y="16"/>
                    </a:cxn>
                    <a:cxn ang="0">
                      <a:pos x="123" y="23"/>
                    </a:cxn>
                    <a:cxn ang="0">
                      <a:pos x="123" y="73"/>
                    </a:cxn>
                    <a:cxn ang="0">
                      <a:pos x="104" y="57"/>
                    </a:cxn>
                    <a:cxn ang="0">
                      <a:pos x="69" y="21"/>
                    </a:cxn>
                    <a:cxn ang="0">
                      <a:pos x="50" y="7"/>
                    </a:cxn>
                    <a:cxn ang="0">
                      <a:pos x="33" y="1"/>
                    </a:cxn>
                  </a:cxnLst>
                  <a:rect l="txL" t="txT" r="txR" b="txB"/>
                  <a:pathLst>
                    <a:path w="134" h="82">
                      <a:moveTo>
                        <a:pt x="33" y="1"/>
                      </a:moveTo>
                      <a:lnTo>
                        <a:pt x="19" y="3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3" y="23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" y="53"/>
                      </a:lnTo>
                      <a:lnTo>
                        <a:pt x="8" y="67"/>
                      </a:lnTo>
                      <a:lnTo>
                        <a:pt x="11" y="72"/>
                      </a:lnTo>
                      <a:lnTo>
                        <a:pt x="18" y="76"/>
                      </a:lnTo>
                      <a:lnTo>
                        <a:pt x="25" y="78"/>
                      </a:lnTo>
                      <a:lnTo>
                        <a:pt x="34" y="80"/>
                      </a:lnTo>
                      <a:lnTo>
                        <a:pt x="41" y="77"/>
                      </a:lnTo>
                      <a:lnTo>
                        <a:pt x="44" y="68"/>
                      </a:lnTo>
                      <a:lnTo>
                        <a:pt x="43" y="62"/>
                      </a:lnTo>
                      <a:lnTo>
                        <a:pt x="38" y="61"/>
                      </a:lnTo>
                      <a:lnTo>
                        <a:pt x="23" y="66"/>
                      </a:lnTo>
                      <a:lnTo>
                        <a:pt x="10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3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8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6"/>
                      </a:lnTo>
                      <a:lnTo>
                        <a:pt x="101" y="0"/>
                      </a:lnTo>
                      <a:lnTo>
                        <a:pt x="101" y="6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3" y="23"/>
                      </a:lnTo>
                      <a:lnTo>
                        <a:pt x="123" y="73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2" name="Freeform 543"/>
                <p:cNvSpPr>
                  <a:spLocks noEditPoints="1"/>
                </p:cNvSpPr>
                <p:nvPr/>
              </p:nvSpPr>
              <p:spPr>
                <a:xfrm>
                  <a:off x="1420" y="-1757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116" y="12"/>
                    </a:cxn>
                    <a:cxn ang="0">
                      <a:pos x="105" y="6"/>
                    </a:cxn>
                    <a:cxn ang="0">
                      <a:pos x="93" y="2"/>
                    </a:cxn>
                    <a:cxn ang="0">
                      <a:pos x="80" y="0"/>
                    </a:cxn>
                    <a:cxn ang="0">
                      <a:pos x="65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5" y="6"/>
                    </a:cxn>
                    <a:cxn ang="0">
                      <a:pos x="16" y="12"/>
                    </a:cxn>
                    <a:cxn ang="0">
                      <a:pos x="7" y="17"/>
                    </a:cxn>
                    <a:cxn ang="0">
                      <a:pos x="3" y="25"/>
                    </a:cxn>
                    <a:cxn ang="0">
                      <a:pos x="0" y="32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3" y="59"/>
                    </a:cxn>
                    <a:cxn ang="0">
                      <a:pos x="8" y="65"/>
                    </a:cxn>
                    <a:cxn ang="0">
                      <a:pos x="17" y="73"/>
                    </a:cxn>
                    <a:cxn ang="0">
                      <a:pos x="26" y="78"/>
                    </a:cxn>
                    <a:cxn ang="0">
                      <a:pos x="37" y="81"/>
                    </a:cxn>
                    <a:cxn ang="0">
                      <a:pos x="50" y="84"/>
                    </a:cxn>
                    <a:cxn ang="0">
                      <a:pos x="65" y="85"/>
                    </a:cxn>
                    <a:cxn ang="0">
                      <a:pos x="80" y="84"/>
                    </a:cxn>
                    <a:cxn ang="0">
                      <a:pos x="93" y="81"/>
                    </a:cxn>
                    <a:cxn ang="0">
                      <a:pos x="98" y="79"/>
                    </a:cxn>
                    <a:cxn ang="0">
                      <a:pos x="101" y="78"/>
                    </a:cxn>
                    <a:cxn ang="0">
                      <a:pos x="105" y="78"/>
                    </a:cxn>
                    <a:cxn ang="0">
                      <a:pos x="116" y="73"/>
                    </a:cxn>
                    <a:cxn ang="0">
                      <a:pos x="123" y="65"/>
                    </a:cxn>
                    <a:cxn ang="0">
                      <a:pos x="126" y="61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3" y="50"/>
                    </a:cxn>
                    <a:cxn ang="0">
                      <a:pos x="135" y="42"/>
                    </a:cxn>
                    <a:cxn ang="0">
                      <a:pos x="133" y="32"/>
                    </a:cxn>
                    <a:cxn ang="0">
                      <a:pos x="130" y="25"/>
                    </a:cxn>
                    <a:cxn ang="0">
                      <a:pos x="123" y="17"/>
                    </a:cxn>
                    <a:cxn ang="0">
                      <a:pos x="116" y="12"/>
                    </a:cxn>
                    <a:cxn ang="0">
                      <a:pos x="22" y="22"/>
                    </a:cxn>
                    <a:cxn ang="0">
                      <a:pos x="30" y="19"/>
                    </a:cxn>
                    <a:cxn ang="0">
                      <a:pos x="40" y="17"/>
                    </a:cxn>
                    <a:cxn ang="0">
                      <a:pos x="65" y="16"/>
                    </a:cxn>
                    <a:cxn ang="0">
                      <a:pos x="78" y="16"/>
                    </a:cxn>
                    <a:cxn ang="0">
                      <a:pos x="91" y="17"/>
                    </a:cxn>
                    <a:cxn ang="0">
                      <a:pos x="102" y="19"/>
                    </a:cxn>
                    <a:cxn ang="0">
                      <a:pos x="112" y="22"/>
                    </a:cxn>
                    <a:cxn ang="0">
                      <a:pos x="118" y="26"/>
                    </a:cxn>
                    <a:cxn ang="0">
                      <a:pos x="123" y="31"/>
                    </a:cxn>
                    <a:cxn ang="0">
                      <a:pos x="126" y="36"/>
                    </a:cxn>
                    <a:cxn ang="0">
                      <a:pos x="127" y="42"/>
                    </a:cxn>
                    <a:cxn ang="0">
                      <a:pos x="112" y="63"/>
                    </a:cxn>
                    <a:cxn ang="0">
                      <a:pos x="65" y="70"/>
                    </a:cxn>
                    <a:cxn ang="0">
                      <a:pos x="22" y="63"/>
                    </a:cxn>
                    <a:cxn ang="0">
                      <a:pos x="8" y="53"/>
                    </a:cxn>
                    <a:cxn ang="0">
                      <a:pos x="5" y="42"/>
                    </a:cxn>
                    <a:cxn ang="0">
                      <a:pos x="5" y="35"/>
                    </a:cxn>
                    <a:cxn ang="0">
                      <a:pos x="8" y="30"/>
                    </a:cxn>
                    <a:cxn ang="0">
                      <a:pos x="13" y="25"/>
                    </a:cxn>
                    <a:cxn ang="0">
                      <a:pos x="22" y="22"/>
                    </a:cxn>
                  </a:cxnLst>
                  <a:rect l="txL" t="txT" r="txR" b="txB"/>
                  <a:pathLst>
                    <a:path w="135" h="85">
                      <a:moveTo>
                        <a:pt x="116" y="12"/>
                      </a:moveTo>
                      <a:lnTo>
                        <a:pt x="105" y="6"/>
                      </a:lnTo>
                      <a:lnTo>
                        <a:pt x="93" y="2"/>
                      </a:lnTo>
                      <a:lnTo>
                        <a:pt x="80" y="0"/>
                      </a:lnTo>
                      <a:lnTo>
                        <a:pt x="65" y="0"/>
                      </a:ln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9"/>
                      </a:lnTo>
                      <a:lnTo>
                        <a:pt x="8" y="65"/>
                      </a:lnTo>
                      <a:lnTo>
                        <a:pt x="17" y="73"/>
                      </a:lnTo>
                      <a:lnTo>
                        <a:pt x="26" y="78"/>
                      </a:lnTo>
                      <a:lnTo>
                        <a:pt x="37" y="81"/>
                      </a:lnTo>
                      <a:lnTo>
                        <a:pt x="50" y="84"/>
                      </a:lnTo>
                      <a:lnTo>
                        <a:pt x="65" y="85"/>
                      </a:lnTo>
                      <a:lnTo>
                        <a:pt x="80" y="84"/>
                      </a:lnTo>
                      <a:lnTo>
                        <a:pt x="93" y="81"/>
                      </a:lnTo>
                      <a:lnTo>
                        <a:pt x="98" y="79"/>
                      </a:lnTo>
                      <a:lnTo>
                        <a:pt x="101" y="78"/>
                      </a:lnTo>
                      <a:lnTo>
                        <a:pt x="105" y="78"/>
                      </a:lnTo>
                      <a:lnTo>
                        <a:pt x="116" y="73"/>
                      </a:lnTo>
                      <a:lnTo>
                        <a:pt x="123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3" y="50"/>
                      </a:lnTo>
                      <a:lnTo>
                        <a:pt x="135" y="42"/>
                      </a:lnTo>
                      <a:lnTo>
                        <a:pt x="133" y="32"/>
                      </a:lnTo>
                      <a:lnTo>
                        <a:pt x="130" y="25"/>
                      </a:lnTo>
                      <a:lnTo>
                        <a:pt x="123" y="17"/>
                      </a:lnTo>
                      <a:lnTo>
                        <a:pt x="116" y="12"/>
                      </a:lnTo>
                      <a:close/>
                      <a:moveTo>
                        <a:pt x="22" y="22"/>
                      </a:moveTo>
                      <a:lnTo>
                        <a:pt x="30" y="19"/>
                      </a:lnTo>
                      <a:lnTo>
                        <a:pt x="40" y="17"/>
                      </a:lnTo>
                      <a:lnTo>
                        <a:pt x="65" y="16"/>
                      </a:lnTo>
                      <a:lnTo>
                        <a:pt x="78" y="16"/>
                      </a:lnTo>
                      <a:lnTo>
                        <a:pt x="91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8" y="26"/>
                      </a:lnTo>
                      <a:lnTo>
                        <a:pt x="123" y="31"/>
                      </a:lnTo>
                      <a:lnTo>
                        <a:pt x="126" y="36"/>
                      </a:lnTo>
                      <a:lnTo>
                        <a:pt x="127" y="42"/>
                      </a:lnTo>
                      <a:lnTo>
                        <a:pt x="112" y="63"/>
                      </a:lnTo>
                      <a:lnTo>
                        <a:pt x="65" y="70"/>
                      </a:lnTo>
                      <a:lnTo>
                        <a:pt x="22" y="63"/>
                      </a:lnTo>
                      <a:lnTo>
                        <a:pt x="8" y="53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8" y="30"/>
                      </a:lnTo>
                      <a:lnTo>
                        <a:pt x="13" y="25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3" name="Freeform 544"/>
                <p:cNvSpPr/>
                <p:nvPr/>
              </p:nvSpPr>
              <p:spPr>
                <a:xfrm>
                  <a:off x="1436" y="-1737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6" y="2"/>
                    </a:cxn>
                    <a:cxn ang="0">
                      <a:pos x="0" y="5"/>
                    </a:cxn>
                    <a:cxn ang="0">
                      <a:pos x="0" y="40"/>
                    </a:cxn>
                    <a:cxn ang="0">
                      <a:pos x="6" y="43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6" y="2"/>
                    </a:cxn>
                  </a:cxnLst>
                  <a:rect l="txL" t="txT" r="txR" b="txB"/>
                  <a:pathLst>
                    <a:path w="11" h="43">
                      <a:moveTo>
                        <a:pt x="6" y="2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4" name="Freeform 545"/>
                <p:cNvSpPr/>
                <p:nvPr/>
              </p:nvSpPr>
              <p:spPr>
                <a:xfrm>
                  <a:off x="1447" y="-1740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6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6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5" name="Freeform 546"/>
                <p:cNvSpPr/>
                <p:nvPr/>
              </p:nvSpPr>
              <p:spPr>
                <a:xfrm>
                  <a:off x="1481" y="-1741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4" y="54"/>
                    </a:cxn>
                    <a:cxn ang="0">
                      <a:pos x="12" y="53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4">
                      <a:moveTo>
                        <a:pt x="12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4" y="54"/>
                      </a:lnTo>
                      <a:lnTo>
                        <a:pt x="12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6" name="Freeform 547"/>
                <p:cNvSpPr/>
                <p:nvPr/>
              </p:nvSpPr>
              <p:spPr>
                <a:xfrm>
                  <a:off x="1471" y="-1741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0" y="53"/>
                    </a:cxn>
                    <a:cxn ang="0">
                      <a:pos x="10" y="0"/>
                    </a:cxn>
                  </a:cxnLst>
                  <a:rect l="txL" t="txT" r="txR" b="txB"/>
                  <a:pathLst>
                    <a:path w="10" h="52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7" name="Freeform 548"/>
                <p:cNvSpPr/>
                <p:nvPr/>
              </p:nvSpPr>
              <p:spPr>
                <a:xfrm>
                  <a:off x="1458" y="-1741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49"/>
                    </a:cxn>
                    <a:cxn ang="0">
                      <a:pos x="13" y="52"/>
                    </a:cxn>
                    <a:cxn ang="0">
                      <a:pos x="13" y="0"/>
                    </a:cxn>
                  </a:cxnLst>
                  <a:rect l="txL" t="txT" r="txR" b="txB"/>
                  <a:pathLst>
                    <a:path w="13" h="52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8" name="Freeform 549"/>
                <p:cNvSpPr/>
                <p:nvPr/>
              </p:nvSpPr>
              <p:spPr>
                <a:xfrm>
                  <a:off x="1527" y="-1736"/>
                  <a:ext cx="13" cy="42"/>
                </a:xfrm>
                <a:custGeom>
                  <a:avLst/>
                  <a:gdLst>
                    <a:gd name="txL" fmla="*/ 0 w 13"/>
                    <a:gd name="txT" fmla="*/ 0 h 42"/>
                    <a:gd name="txR" fmla="*/ 13 w 13"/>
                    <a:gd name="txB" fmla="*/ 42 h 42"/>
                  </a:gdLst>
                  <a:ahLst/>
                  <a:cxnLst>
                    <a:cxn ang="0">
                      <a:pos x="13" y="6"/>
                    </a:cxn>
                    <a:cxn ang="0">
                      <a:pos x="5" y="1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5" y="42"/>
                    </a:cxn>
                    <a:cxn ang="0">
                      <a:pos x="13" y="30"/>
                    </a:cxn>
                    <a:cxn ang="0">
                      <a:pos x="13" y="6"/>
                    </a:cxn>
                  </a:cxnLst>
                  <a:rect l="txL" t="txT" r="txR" b="txB"/>
                  <a:pathLst>
                    <a:path w="13" h="42">
                      <a:moveTo>
                        <a:pt x="13" y="6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lnTo>
                        <a:pt x="13" y="3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49" name="Freeform 550"/>
                <p:cNvSpPr/>
                <p:nvPr/>
              </p:nvSpPr>
              <p:spPr>
                <a:xfrm>
                  <a:off x="1516" y="-1740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4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1" y="46"/>
                    </a:cxn>
                    <a:cxn ang="0">
                      <a:pos x="11" y="4"/>
                    </a:cxn>
                  </a:cxnLst>
                  <a:rect l="txL" t="txT" r="txR" b="txB"/>
                  <a:pathLst>
                    <a:path w="11" h="48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0" name="Freeform 551"/>
                <p:cNvSpPr/>
                <p:nvPr/>
              </p:nvSpPr>
              <p:spPr>
                <a:xfrm>
                  <a:off x="1505" y="-1741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1" name="Freeform 552"/>
                <p:cNvSpPr/>
                <p:nvPr/>
              </p:nvSpPr>
              <p:spPr>
                <a:xfrm>
                  <a:off x="1493" y="-1741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0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2" name="Freeform 553"/>
                <p:cNvSpPr/>
                <p:nvPr/>
              </p:nvSpPr>
              <p:spPr>
                <a:xfrm>
                  <a:off x="1425" y="-1732"/>
                  <a:ext cx="11" cy="35"/>
                </a:xfrm>
                <a:custGeom>
                  <a:avLst/>
                  <a:gdLst>
                    <a:gd name="txL" fmla="*/ 0 w 11"/>
                    <a:gd name="txT" fmla="*/ 0 h 35"/>
                    <a:gd name="txR" fmla="*/ 11 w 11"/>
                    <a:gd name="txB" fmla="*/ 35 h 35"/>
                  </a:gdLst>
                  <a:ahLst/>
                  <a:cxnLst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11" y="35"/>
                    </a:cxn>
                    <a:cxn ang="0">
                      <a:pos x="11" y="0"/>
                    </a:cxn>
                    <a:cxn ang="0">
                      <a:pos x="2" y="6"/>
                    </a:cxn>
                    <a:cxn ang="0">
                      <a:pos x="0" y="17"/>
                    </a:cxn>
                  </a:cxnLst>
                  <a:rect l="txL" t="txT" r="txR" b="txB"/>
                  <a:pathLst>
                    <a:path w="11" h="35">
                      <a:moveTo>
                        <a:pt x="0" y="17"/>
                      </a:move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3F3F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3" name="Freeform 554"/>
                <p:cNvSpPr/>
                <p:nvPr/>
              </p:nvSpPr>
              <p:spPr>
                <a:xfrm>
                  <a:off x="1540" y="-1730"/>
                  <a:ext cx="7" cy="24"/>
                </a:xfrm>
                <a:custGeom>
                  <a:avLst/>
                  <a:gdLst>
                    <a:gd name="txL" fmla="*/ 0 w 7"/>
                    <a:gd name="txT" fmla="*/ 0 h 24"/>
                    <a:gd name="txR" fmla="*/ 7 w 7"/>
                    <a:gd name="txB" fmla="*/ 24 h 24"/>
                  </a:gdLst>
                  <a:ahLst/>
                  <a:cxnLst>
                    <a:cxn ang="0">
                      <a:pos x="0" y="24"/>
                    </a:cxn>
                    <a:cxn ang="0">
                      <a:pos x="7" y="15"/>
                    </a:cxn>
                    <a:cxn ang="0">
                      <a:pos x="5" y="8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txL" t="txT" r="txR" b="txB"/>
                  <a:pathLst>
                    <a:path w="7" h="24">
                      <a:moveTo>
                        <a:pt x="0" y="24"/>
                      </a:moveTo>
                      <a:lnTo>
                        <a:pt x="7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4" name="Freeform 555"/>
                <p:cNvSpPr/>
                <p:nvPr/>
              </p:nvSpPr>
              <p:spPr>
                <a:xfrm>
                  <a:off x="1417" y="-1641"/>
                  <a:ext cx="135" cy="62"/>
                </a:xfrm>
                <a:custGeom>
                  <a:avLst/>
                  <a:gdLst>
                    <a:gd name="txL" fmla="*/ 0 w 135"/>
                    <a:gd name="txT" fmla="*/ 0 h 62"/>
                    <a:gd name="txR" fmla="*/ 135 w 135"/>
                    <a:gd name="txB" fmla="*/ 62 h 62"/>
                  </a:gdLst>
                  <a:ahLst/>
                  <a:cxnLst>
                    <a:cxn ang="0">
                      <a:pos x="19" y="40"/>
                    </a:cxn>
                    <a:cxn ang="0">
                      <a:pos x="25" y="38"/>
                    </a:cxn>
                    <a:cxn ang="0">
                      <a:pos x="119" y="38"/>
                    </a:cxn>
                    <a:cxn ang="0">
                      <a:pos x="128" y="42"/>
                    </a:cxn>
                    <a:cxn ang="0">
                      <a:pos x="130" y="53"/>
                    </a:cxn>
                    <a:cxn ang="0">
                      <a:pos x="130" y="62"/>
                    </a:cxn>
                    <a:cxn ang="0">
                      <a:pos x="135" y="62"/>
                    </a:cxn>
                    <a:cxn ang="0">
                      <a:pos x="135" y="0"/>
                    </a:cxn>
                    <a:cxn ang="0">
                      <a:pos x="130" y="0"/>
                    </a:cxn>
                    <a:cxn ang="0">
                      <a:pos x="130" y="9"/>
                    </a:cxn>
                    <a:cxn ang="0">
                      <a:pos x="128" y="20"/>
                    </a:cxn>
                    <a:cxn ang="0">
                      <a:pos x="119" y="24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0" y="38"/>
                    </a:cxn>
                    <a:cxn ang="0">
                      <a:pos x="13" y="53"/>
                    </a:cxn>
                    <a:cxn ang="0">
                      <a:pos x="13" y="62"/>
                    </a:cxn>
                    <a:cxn ang="0">
                      <a:pos x="18" y="62"/>
                    </a:cxn>
                    <a:cxn ang="0">
                      <a:pos x="18" y="47"/>
                    </a:cxn>
                    <a:cxn ang="0">
                      <a:pos x="19" y="40"/>
                    </a:cxn>
                  </a:cxnLst>
                  <a:rect l="txL" t="txT" r="txR" b="txB"/>
                  <a:pathLst>
                    <a:path w="135" h="62">
                      <a:moveTo>
                        <a:pt x="19" y="40"/>
                      </a:moveTo>
                      <a:lnTo>
                        <a:pt x="25" y="38"/>
                      </a:lnTo>
                      <a:lnTo>
                        <a:pt x="119" y="38"/>
                      </a:lnTo>
                      <a:lnTo>
                        <a:pt x="128" y="42"/>
                      </a:lnTo>
                      <a:lnTo>
                        <a:pt x="130" y="53"/>
                      </a:lnTo>
                      <a:lnTo>
                        <a:pt x="130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9"/>
                      </a:lnTo>
                      <a:lnTo>
                        <a:pt x="128" y="20"/>
                      </a:lnTo>
                      <a:lnTo>
                        <a:pt x="119" y="24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0" y="38"/>
                      </a:lnTo>
                      <a:lnTo>
                        <a:pt x="13" y="53"/>
                      </a:lnTo>
                      <a:lnTo>
                        <a:pt x="13" y="62"/>
                      </a:lnTo>
                      <a:lnTo>
                        <a:pt x="18" y="62"/>
                      </a:lnTo>
                      <a:lnTo>
                        <a:pt x="18" y="47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5" name="Freeform 556"/>
                <p:cNvSpPr>
                  <a:spLocks noEditPoints="1"/>
                </p:cNvSpPr>
                <p:nvPr/>
              </p:nvSpPr>
              <p:spPr>
                <a:xfrm>
                  <a:off x="1422" y="-721"/>
                  <a:ext cx="135" cy="84"/>
                </a:xfrm>
                <a:custGeom>
                  <a:avLst/>
                  <a:gdLst>
                    <a:gd name="txL" fmla="*/ 0 w 135"/>
                    <a:gd name="txT" fmla="*/ 0 h 84"/>
                    <a:gd name="txR" fmla="*/ 135 w 135"/>
                    <a:gd name="txB" fmla="*/ 84 h 84"/>
                  </a:gdLst>
                  <a:ahLst/>
                  <a:cxnLst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5" y="5"/>
                    </a:cxn>
                    <a:cxn ang="0">
                      <a:pos x="16" y="12"/>
                    </a:cxn>
                    <a:cxn ang="0">
                      <a:pos x="8" y="18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9" y="65"/>
                    </a:cxn>
                    <a:cxn ang="0">
                      <a:pos x="18" y="73"/>
                    </a:cxn>
                    <a:cxn ang="0">
                      <a:pos x="26" y="77"/>
                    </a:cxn>
                    <a:cxn ang="0">
                      <a:pos x="39" y="80"/>
                    </a:cxn>
                    <a:cxn ang="0">
                      <a:pos x="51" y="83"/>
                    </a:cxn>
                    <a:cxn ang="0">
                      <a:pos x="66" y="84"/>
                    </a:cxn>
                    <a:cxn ang="0">
                      <a:pos x="81" y="83"/>
                    </a:cxn>
                    <a:cxn ang="0">
                      <a:pos x="95" y="80"/>
                    </a:cxn>
                    <a:cxn ang="0">
                      <a:pos x="100" y="78"/>
                    </a:cxn>
                    <a:cxn ang="0">
                      <a:pos x="103" y="77"/>
                    </a:cxn>
                    <a:cxn ang="0">
                      <a:pos x="106" y="77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26" y="62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3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2"/>
                    </a:cxn>
                    <a:cxn ang="0">
                      <a:pos x="105" y="5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40" y="17"/>
                    </a:cxn>
                    <a:cxn ang="0">
                      <a:pos x="66" y="15"/>
                    </a:cxn>
                    <a:cxn ang="0">
                      <a:pos x="80" y="15"/>
                    </a:cxn>
                    <a:cxn ang="0">
                      <a:pos x="93" y="17"/>
                    </a:cxn>
                    <a:cxn ang="0">
                      <a:pos x="113" y="23"/>
                    </a:cxn>
                    <a:cxn ang="0">
                      <a:pos x="119" y="27"/>
                    </a:cxn>
                    <a:cxn ang="0">
                      <a:pos x="124" y="32"/>
                    </a:cxn>
                    <a:cxn ang="0">
                      <a:pos x="126" y="37"/>
                    </a:cxn>
                    <a:cxn ang="0">
                      <a:pos x="128" y="43"/>
                    </a:cxn>
                    <a:cxn ang="0">
                      <a:pos x="126" y="48"/>
                    </a:cxn>
                    <a:cxn ang="0">
                      <a:pos x="124" y="53"/>
                    </a:cxn>
                    <a:cxn ang="0">
                      <a:pos x="119" y="57"/>
                    </a:cxn>
                    <a:cxn ang="0">
                      <a:pos x="113" y="62"/>
                    </a:cxn>
                    <a:cxn ang="0">
                      <a:pos x="66" y="70"/>
                    </a:cxn>
                    <a:cxn ang="0">
                      <a:pos x="23" y="62"/>
                    </a:cxn>
                    <a:cxn ang="0">
                      <a:pos x="14" y="57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0" y="17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66" y="70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6" name="Freeform 557"/>
                <p:cNvSpPr/>
                <p:nvPr/>
              </p:nvSpPr>
              <p:spPr>
                <a:xfrm>
                  <a:off x="1447" y="-704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0" y="45"/>
                    </a:cxn>
                    <a:cxn ang="0">
                      <a:pos x="11" y="48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7" name="Freeform 558"/>
                <p:cNvSpPr/>
                <p:nvPr/>
              </p:nvSpPr>
              <p:spPr>
                <a:xfrm>
                  <a:off x="1436" y="-699"/>
                  <a:ext cx="11" cy="40"/>
                </a:xfrm>
                <a:custGeom>
                  <a:avLst/>
                  <a:gdLst>
                    <a:gd name="txL" fmla="*/ 0 w 11"/>
                    <a:gd name="txT" fmla="*/ 0 h 40"/>
                    <a:gd name="txR" fmla="*/ 11 w 11"/>
                    <a:gd name="txB" fmla="*/ 40 h 40"/>
                  </a:gdLst>
                  <a:ahLst/>
                  <a:cxnLst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0" y="5"/>
                    </a:cxn>
                    <a:cxn ang="0">
                      <a:pos x="0" y="35"/>
                    </a:cxn>
                    <a:cxn ang="0">
                      <a:pos x="9" y="40"/>
                    </a:cxn>
                    <a:cxn ang="0">
                      <a:pos x="11" y="4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40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8" name="Freeform 559"/>
                <p:cNvSpPr/>
                <p:nvPr/>
              </p:nvSpPr>
              <p:spPr>
                <a:xfrm>
                  <a:off x="1427" y="-694"/>
                  <a:ext cx="9" cy="30"/>
                </a:xfrm>
                <a:custGeom>
                  <a:avLst/>
                  <a:gdLst>
                    <a:gd name="txL" fmla="*/ 0 w 9"/>
                    <a:gd name="txT" fmla="*/ 0 h 30"/>
                    <a:gd name="txR" fmla="*/ 9 w 9"/>
                    <a:gd name="txB" fmla="*/ 30 h 30"/>
                  </a:gdLst>
                  <a:ahLst/>
                  <a:cxnLst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9" y="0"/>
                    </a:cxn>
                    <a:cxn ang="0">
                      <a:pos x="1" y="6"/>
                    </a:cxn>
                    <a:cxn ang="0">
                      <a:pos x="0" y="16"/>
                    </a:cxn>
                  </a:cxnLst>
                  <a:rect l="txL" t="txT" r="txR" b="txB"/>
                  <a:pathLst>
                    <a:path w="9" h="30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59" name="Freeform 560"/>
                <p:cNvSpPr/>
                <p:nvPr/>
              </p:nvSpPr>
              <p:spPr>
                <a:xfrm>
                  <a:off x="1471" y="-706"/>
                  <a:ext cx="10" cy="54"/>
                </a:xfrm>
                <a:custGeom>
                  <a:avLst/>
                  <a:gdLst>
                    <a:gd name="txL" fmla="*/ 0 w 10"/>
                    <a:gd name="txT" fmla="*/ 0 h 54"/>
                    <a:gd name="txR" fmla="*/ 10 w 10"/>
                    <a:gd name="txB" fmla="*/ 54 h 54"/>
                  </a:gdLst>
                  <a:ahLst/>
                  <a:cxnLst>
                    <a:cxn ang="0">
                      <a:pos x="0" y="52"/>
                    </a:cxn>
                    <a:cxn ang="0">
                      <a:pos x="10" y="54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2"/>
                    </a:cxn>
                  </a:cxnLst>
                  <a:rect l="txL" t="txT" r="txR" b="txB"/>
                  <a:pathLst>
                    <a:path w="10" h="54">
                      <a:moveTo>
                        <a:pt x="0" y="52"/>
                      </a:moveTo>
                      <a:lnTo>
                        <a:pt x="10" y="5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0" name="Freeform 561"/>
                <p:cNvSpPr/>
                <p:nvPr/>
              </p:nvSpPr>
              <p:spPr>
                <a:xfrm>
                  <a:off x="1481" y="-706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7" y="55"/>
                    </a:cxn>
                    <a:cxn ang="0">
                      <a:pos x="12" y="54"/>
                    </a:cxn>
                    <a:cxn ang="0">
                      <a:pos x="12" y="0"/>
                    </a:cxn>
                  </a:cxnLst>
                  <a:rect l="txL" t="txT" r="txR" b="txB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7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1" name="Freeform 562"/>
                <p:cNvSpPr/>
                <p:nvPr/>
              </p:nvSpPr>
              <p:spPr>
                <a:xfrm>
                  <a:off x="1458" y="-706"/>
                  <a:ext cx="13" cy="52"/>
                </a:xfrm>
                <a:custGeom>
                  <a:avLst/>
                  <a:gdLst>
                    <a:gd name="txL" fmla="*/ 0 w 13"/>
                    <a:gd name="txT" fmla="*/ 0 h 52"/>
                    <a:gd name="txR" fmla="*/ 13 w 13"/>
                    <a:gd name="txB" fmla="*/ 52 h 52"/>
                  </a:gdLst>
                  <a:ahLst/>
                  <a:cxnLst>
                    <a:cxn ang="0">
                      <a:pos x="13" y="5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50"/>
                    </a:cxn>
                    <a:cxn ang="0">
                      <a:pos x="13" y="52"/>
                    </a:cxn>
                  </a:cxnLst>
                  <a:rect l="txL" t="txT" r="txR" b="txB"/>
                  <a:pathLst>
                    <a:path w="13" h="52">
                      <a:moveTo>
                        <a:pt x="13" y="52"/>
                      </a:move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ECECE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2" name="Freeform 563"/>
                <p:cNvSpPr/>
                <p:nvPr/>
              </p:nvSpPr>
              <p:spPr>
                <a:xfrm>
                  <a:off x="1527" y="-701"/>
                  <a:ext cx="13" cy="43"/>
                </a:xfrm>
                <a:custGeom>
                  <a:avLst/>
                  <a:gdLst>
                    <a:gd name="txL" fmla="*/ 0 w 13"/>
                    <a:gd name="txT" fmla="*/ 0 h 43"/>
                    <a:gd name="txR" fmla="*/ 13 w 13"/>
                    <a:gd name="txB" fmla="*/ 43 h 43"/>
                  </a:gdLst>
                  <a:ahLst/>
                  <a:cxnLst>
                    <a:cxn ang="0">
                      <a:pos x="13" y="5"/>
                    </a:cxn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43"/>
                    </a:cxn>
                    <a:cxn ang="0">
                      <a:pos x="8" y="42"/>
                    </a:cxn>
                    <a:cxn ang="0">
                      <a:pos x="13" y="38"/>
                    </a:cxn>
                    <a:cxn ang="0">
                      <a:pos x="13" y="5"/>
                    </a:cxn>
                  </a:cxnLst>
                  <a:rect l="txL" t="txT" r="txR" b="txB"/>
                  <a:pathLst>
                    <a:path w="13" h="43">
                      <a:moveTo>
                        <a:pt x="13" y="5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2"/>
                      </a:lnTo>
                      <a:lnTo>
                        <a:pt x="13" y="38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3" name="Freeform 564"/>
                <p:cNvSpPr/>
                <p:nvPr/>
              </p:nvSpPr>
              <p:spPr>
                <a:xfrm>
                  <a:off x="1516" y="-704"/>
                  <a:ext cx="11" cy="48"/>
                </a:xfrm>
                <a:custGeom>
                  <a:avLst/>
                  <a:gdLst>
                    <a:gd name="txL" fmla="*/ 0 w 11"/>
                    <a:gd name="txT" fmla="*/ 0 h 48"/>
                    <a:gd name="txR" fmla="*/ 11 w 11"/>
                    <a:gd name="txB" fmla="*/ 48 h 48"/>
                  </a:gdLst>
                  <a:ahLst/>
                  <a:cxnLst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1" y="46"/>
                    </a:cxn>
                    <a:cxn ang="0">
                      <a:pos x="11" y="3"/>
                    </a:cxn>
                  </a:cxnLst>
                  <a:rect l="txL" t="txT" r="txR" b="txB"/>
                  <a:pathLst>
                    <a:path w="11" h="48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4" name="Freeform 565"/>
                <p:cNvSpPr/>
                <p:nvPr/>
              </p:nvSpPr>
              <p:spPr>
                <a:xfrm>
                  <a:off x="1505" y="-706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2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0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5" name="Freeform 566"/>
                <p:cNvSpPr/>
                <p:nvPr/>
              </p:nvSpPr>
              <p:spPr>
                <a:xfrm>
                  <a:off x="1540" y="-696"/>
                  <a:ext cx="10" cy="33"/>
                </a:xfrm>
                <a:custGeom>
                  <a:avLst/>
                  <a:gdLst>
                    <a:gd name="txL" fmla="*/ 0 w 10"/>
                    <a:gd name="txT" fmla="*/ 0 h 33"/>
                    <a:gd name="txR" fmla="*/ 10 w 10"/>
                    <a:gd name="txB" fmla="*/ 33 h 33"/>
                  </a:gdLst>
                  <a:ahLst/>
                  <a:cxnLst>
                    <a:cxn ang="0">
                      <a:pos x="0" y="0"/>
                    </a:cxn>
                    <a:cxn ang="0">
                      <a:pos x="0" y="33"/>
                    </a:cxn>
                    <a:cxn ang="0">
                      <a:pos x="7" y="25"/>
                    </a:cxn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6" name="Freeform 567"/>
                <p:cNvSpPr/>
                <p:nvPr/>
              </p:nvSpPr>
              <p:spPr>
                <a:xfrm>
                  <a:off x="1493" y="-706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4"/>
                    </a:cxn>
                    <a:cxn ang="0">
                      <a:pos x="12" y="53"/>
                    </a:cxn>
                  </a:cxnLst>
                  <a:rect l="txL" t="txT" r="txR" b="txB"/>
                  <a:pathLst>
                    <a:path w="12" h="54">
                      <a:moveTo>
                        <a:pt x="12" y="53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7" name="Freeform 568"/>
                <p:cNvSpPr>
                  <a:spLocks noEditPoints="1"/>
                </p:cNvSpPr>
                <p:nvPr/>
              </p:nvSpPr>
              <p:spPr>
                <a:xfrm>
                  <a:off x="1422" y="172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0" y="43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9" y="65"/>
                    </a:cxn>
                    <a:cxn ang="0">
                      <a:pos x="18" y="73"/>
                    </a:cxn>
                    <a:cxn ang="0">
                      <a:pos x="26" y="78"/>
                    </a:cxn>
                    <a:cxn ang="0">
                      <a:pos x="39" y="81"/>
                    </a:cxn>
                    <a:cxn ang="0">
                      <a:pos x="51" y="84"/>
                    </a:cxn>
                    <a:cxn ang="0">
                      <a:pos x="66" y="85"/>
                    </a:cxn>
                    <a:cxn ang="0">
                      <a:pos x="81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3" y="78"/>
                    </a:cxn>
                    <a:cxn ang="0">
                      <a:pos x="106" y="78"/>
                    </a:cxn>
                    <a:cxn ang="0">
                      <a:pos x="116" y="73"/>
                    </a:cxn>
                    <a:cxn ang="0">
                      <a:pos x="124" y="65"/>
                    </a:cxn>
                    <a:cxn ang="0">
                      <a:pos x="126" y="61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3"/>
                    </a:cxn>
                    <a:cxn ang="0">
                      <a:pos x="134" y="33"/>
                    </a:cxn>
                    <a:cxn ang="0">
                      <a:pos x="130" y="25"/>
                    </a:cxn>
                    <a:cxn ang="0">
                      <a:pos x="124" y="18"/>
                    </a:cxn>
                    <a:cxn ang="0">
                      <a:pos x="116" y="13"/>
                    </a:cxn>
                    <a:cxn ang="0">
                      <a:pos x="105" y="6"/>
                    </a:cxn>
                    <a:cxn ang="0">
                      <a:pos x="94" y="3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8" y="3"/>
                    </a:cxn>
                    <a:cxn ang="0">
                      <a:pos x="25" y="6"/>
                    </a:cxn>
                    <a:cxn ang="0">
                      <a:pos x="16" y="13"/>
                    </a:cxn>
                    <a:cxn ang="0">
                      <a:pos x="8" y="18"/>
                    </a:cxn>
                    <a:cxn ang="0">
                      <a:pos x="4" y="25"/>
                    </a:cxn>
                    <a:cxn ang="0">
                      <a:pos x="0" y="33"/>
                    </a:cxn>
                    <a:cxn ang="0">
                      <a:pos x="0" y="43"/>
                    </a:cxn>
                    <a:cxn ang="0">
                      <a:pos x="5" y="43"/>
                    </a:cxn>
                    <a:cxn ang="0">
                      <a:pos x="5" y="35"/>
                    </a:cxn>
                    <a:cxn ang="0">
                      <a:pos x="9" y="30"/>
                    </a:cxn>
                    <a:cxn ang="0">
                      <a:pos x="14" y="25"/>
                    </a:cxn>
                    <a:cxn ang="0">
                      <a:pos x="23" y="23"/>
                    </a:cxn>
                    <a:cxn ang="0">
                      <a:pos x="30" y="19"/>
                    </a:cxn>
                    <a:cxn ang="0">
                      <a:pos x="40" y="18"/>
                    </a:cxn>
                    <a:cxn ang="0">
                      <a:pos x="66" y="16"/>
                    </a:cxn>
                    <a:cxn ang="0">
                      <a:pos x="80" y="16"/>
                    </a:cxn>
                    <a:cxn ang="0">
                      <a:pos x="93" y="18"/>
                    </a:cxn>
                    <a:cxn ang="0">
                      <a:pos x="103" y="19"/>
                    </a:cxn>
                    <a:cxn ang="0">
                      <a:pos x="113" y="23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6" y="36"/>
                    </a:cxn>
                    <a:cxn ang="0">
                      <a:pos x="128" y="43"/>
                    </a:cxn>
                    <a:cxn ang="0">
                      <a:pos x="126" y="48"/>
                    </a:cxn>
                    <a:cxn ang="0">
                      <a:pos x="124" y="53"/>
                    </a:cxn>
                    <a:cxn ang="0">
                      <a:pos x="119" y="58"/>
                    </a:cxn>
                    <a:cxn ang="0">
                      <a:pos x="113" y="63"/>
                    </a:cxn>
                    <a:cxn ang="0">
                      <a:pos x="66" y="70"/>
                    </a:cxn>
                    <a:cxn ang="0">
                      <a:pos x="23" y="63"/>
                    </a:cxn>
                    <a:cxn ang="0">
                      <a:pos x="9" y="53"/>
                    </a:cxn>
                    <a:cxn ang="0">
                      <a:pos x="5" y="43"/>
                    </a:cxn>
                  </a:cxnLst>
                  <a:rect l="txL" t="txT" r="txR" b="txB"/>
                  <a:pathLst>
                    <a:path w="135" h="85">
                      <a:moveTo>
                        <a:pt x="0" y="43"/>
                      </a:move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6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6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30" y="19"/>
                      </a:lnTo>
                      <a:lnTo>
                        <a:pt x="40" y="18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3" y="18"/>
                      </a:lnTo>
                      <a:lnTo>
                        <a:pt x="103" y="19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6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8" name="Freeform 569"/>
                <p:cNvSpPr/>
                <p:nvPr/>
              </p:nvSpPr>
              <p:spPr>
                <a:xfrm>
                  <a:off x="1436" y="193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0" y="37"/>
                    </a:cxn>
                    <a:cxn ang="0">
                      <a:pos x="9" y="42"/>
                    </a:cxn>
                    <a:cxn ang="0">
                      <a:pos x="11" y="42"/>
                    </a:cxn>
                    <a:cxn ang="0">
                      <a:pos x="11" y="0"/>
                    </a:cxn>
                    <a:cxn ang="0">
                      <a:pos x="9" y="2"/>
                    </a:cxn>
                    <a:cxn ang="0">
                      <a:pos x="0" y="5"/>
                    </a:cxn>
                    <a:cxn ang="0">
                      <a:pos x="0" y="37"/>
                    </a:cxn>
                  </a:cxnLst>
                  <a:rect l="txL" t="txT" r="txR" b="txB"/>
                  <a:pathLst>
                    <a:path w="11" h="42">
                      <a:moveTo>
                        <a:pt x="0" y="37"/>
                      </a:moveTo>
                      <a:lnTo>
                        <a:pt x="9" y="42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69" name="Freeform 570"/>
                <p:cNvSpPr/>
                <p:nvPr/>
              </p:nvSpPr>
              <p:spPr>
                <a:xfrm>
                  <a:off x="1447" y="19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0" y="45"/>
                    </a:cxn>
                    <a:cxn ang="0">
                      <a:pos x="11" y="47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45"/>
                    </a:cxn>
                  </a:cxnLst>
                  <a:rect l="txL" t="txT" r="txR" b="txB"/>
                  <a:pathLst>
                    <a:path w="11" h="47">
                      <a:moveTo>
                        <a:pt x="0" y="45"/>
                      </a:move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DE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0" name="Freeform 571"/>
                <p:cNvSpPr/>
                <p:nvPr/>
              </p:nvSpPr>
              <p:spPr>
                <a:xfrm>
                  <a:off x="1481" y="188"/>
                  <a:ext cx="12" cy="54"/>
                </a:xfrm>
                <a:custGeom>
                  <a:avLst/>
                  <a:gdLst>
                    <a:gd name="txL" fmla="*/ 0 w 12"/>
                    <a:gd name="txT" fmla="*/ 0 h 54"/>
                    <a:gd name="txR" fmla="*/ 12 w 12"/>
                    <a:gd name="txB" fmla="*/ 54 h 54"/>
                  </a:gdLst>
                  <a:ahLst/>
                  <a:cxnLst>
                    <a:cxn ang="0">
                      <a:pos x="7" y="54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7" y="54"/>
                    </a:cxn>
                  </a:cxnLst>
                  <a:rect l="txL" t="txT" r="txR" b="txB"/>
                  <a:pathLst>
                    <a:path w="12" h="54">
                      <a:moveTo>
                        <a:pt x="7" y="54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1" name="Freeform 572"/>
                <p:cNvSpPr/>
                <p:nvPr/>
              </p:nvSpPr>
              <p:spPr>
                <a:xfrm>
                  <a:off x="1471" y="188"/>
                  <a:ext cx="10" cy="53"/>
                </a:xfrm>
                <a:custGeom>
                  <a:avLst/>
                  <a:gdLst>
                    <a:gd name="txL" fmla="*/ 0 w 10"/>
                    <a:gd name="txT" fmla="*/ 0 h 53"/>
                    <a:gd name="txR" fmla="*/ 10 w 10"/>
                    <a:gd name="txB" fmla="*/ 53 h 53"/>
                  </a:gdLst>
                  <a:ahLst/>
                  <a:cxnLst>
                    <a:cxn ang="0">
                      <a:pos x="0" y="50"/>
                    </a:cxn>
                    <a:cxn ang="0">
                      <a:pos x="10" y="53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0" h="52">
                      <a:moveTo>
                        <a:pt x="0" y="50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2" name="Freeform 573"/>
                <p:cNvSpPr/>
                <p:nvPr/>
              </p:nvSpPr>
              <p:spPr>
                <a:xfrm>
                  <a:off x="1458" y="188"/>
                  <a:ext cx="13" cy="50"/>
                </a:xfrm>
                <a:custGeom>
                  <a:avLst/>
                  <a:gdLst>
                    <a:gd name="txL" fmla="*/ 0 w 13"/>
                    <a:gd name="txT" fmla="*/ 0 h 50"/>
                    <a:gd name="txR" fmla="*/ 13 w 13"/>
                    <a:gd name="txB" fmla="*/ 50 h 50"/>
                  </a:gdLst>
                  <a:ahLst/>
                  <a:cxnLst>
                    <a:cxn ang="0">
                      <a:pos x="0" y="49"/>
                    </a:cxn>
                    <a:cxn ang="0">
                      <a:pos x="13" y="50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13" h="50">
                      <a:moveTo>
                        <a:pt x="0" y="49"/>
                      </a:move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3" name="Freeform 574"/>
                <p:cNvSpPr/>
                <p:nvPr/>
              </p:nvSpPr>
              <p:spPr>
                <a:xfrm>
                  <a:off x="1427" y="198"/>
                  <a:ext cx="9" cy="32"/>
                </a:xfrm>
                <a:custGeom>
                  <a:avLst/>
                  <a:gdLst>
                    <a:gd name="txL" fmla="*/ 0 w 9"/>
                    <a:gd name="txT" fmla="*/ 0 h 32"/>
                    <a:gd name="txR" fmla="*/ 9 w 9"/>
                    <a:gd name="txB" fmla="*/ 32 h 32"/>
                  </a:gdLst>
                  <a:ahLst/>
                  <a:cxnLst>
                    <a:cxn ang="0">
                      <a:pos x="9" y="0"/>
                    </a:cxn>
                    <a:cxn ang="0">
                      <a:pos x="1" y="8"/>
                    </a:cxn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9" y="32"/>
                    </a:cxn>
                    <a:cxn ang="0">
                      <a:pos x="9" y="0"/>
                    </a:cxn>
                  </a:cxnLst>
                  <a:rect l="txL" t="txT" r="txR" b="txB"/>
                  <a:pathLst>
                    <a:path w="9" h="32">
                      <a:moveTo>
                        <a:pt x="9" y="0"/>
                      </a:moveTo>
                      <a:lnTo>
                        <a:pt x="1" y="8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9" y="3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4" name="Freeform 575"/>
                <p:cNvSpPr/>
                <p:nvPr/>
              </p:nvSpPr>
              <p:spPr>
                <a:xfrm>
                  <a:off x="1493" y="188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2" y="52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12" y="5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5" name="Freeform 576"/>
                <p:cNvSpPr/>
                <p:nvPr/>
              </p:nvSpPr>
              <p:spPr>
                <a:xfrm>
                  <a:off x="1505" y="188"/>
                  <a:ext cx="11" cy="52"/>
                </a:xfrm>
                <a:custGeom>
                  <a:avLst/>
                  <a:gdLst>
                    <a:gd name="txL" fmla="*/ 0 w 11"/>
                    <a:gd name="txT" fmla="*/ 0 h 52"/>
                    <a:gd name="txR" fmla="*/ 11 w 11"/>
                    <a:gd name="txB" fmla="*/ 52 h 52"/>
                  </a:gdLst>
                  <a:ahLst/>
                  <a:cxnLst>
                    <a:cxn ang="0">
                      <a:pos x="11" y="2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2"/>
                    </a:cxn>
                    <a:cxn ang="0">
                      <a:pos x="11" y="49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6" name="Freeform 577"/>
                <p:cNvSpPr/>
                <p:nvPr/>
              </p:nvSpPr>
              <p:spPr>
                <a:xfrm>
                  <a:off x="1527" y="192"/>
                  <a:ext cx="13" cy="44"/>
                </a:xfrm>
                <a:custGeom>
                  <a:avLst/>
                  <a:gdLst>
                    <a:gd name="txL" fmla="*/ 0 w 13"/>
                    <a:gd name="txT" fmla="*/ 0 h 44"/>
                    <a:gd name="txR" fmla="*/ 13 w 13"/>
                    <a:gd name="txB" fmla="*/ 44 h 44"/>
                  </a:gdLst>
                  <a:ahLst/>
                  <a:cxnLst>
                    <a:cxn ang="0">
                      <a:pos x="8" y="3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8" y="43"/>
                    </a:cxn>
                    <a:cxn ang="0">
                      <a:pos x="13" y="39"/>
                    </a:cxn>
                    <a:cxn ang="0">
                      <a:pos x="13" y="5"/>
                    </a:cxn>
                    <a:cxn ang="0">
                      <a:pos x="8" y="3"/>
                    </a:cxn>
                  </a:cxnLst>
                  <a:rect l="txL" t="txT" r="txR" b="txB"/>
                  <a:pathLst>
                    <a:path w="13" h="44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3"/>
                      </a:lnTo>
                      <a:lnTo>
                        <a:pt x="13" y="39"/>
                      </a:lnTo>
                      <a:lnTo>
                        <a:pt x="13" y="5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7" name="Freeform 578"/>
                <p:cNvSpPr/>
                <p:nvPr/>
              </p:nvSpPr>
              <p:spPr>
                <a:xfrm>
                  <a:off x="1516" y="190"/>
                  <a:ext cx="11" cy="47"/>
                </a:xfrm>
                <a:custGeom>
                  <a:avLst/>
                  <a:gdLst>
                    <a:gd name="txL" fmla="*/ 0 w 11"/>
                    <a:gd name="txT" fmla="*/ 0 h 47"/>
                    <a:gd name="txR" fmla="*/ 11 w 11"/>
                    <a:gd name="txB" fmla="*/ 47 h 47"/>
                  </a:gdLst>
                  <a:ahLst/>
                  <a:cxnLst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47"/>
                    </a:cxn>
                    <a:cxn ang="0">
                      <a:pos x="11" y="46"/>
                    </a:cxn>
                    <a:cxn ang="0">
                      <a:pos x="11" y="2"/>
                    </a:cxn>
                  </a:cxnLst>
                  <a:rect l="txL" t="txT" r="txR" b="txB"/>
                  <a:pathLst>
                    <a:path w="11" h="4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8" name="Freeform 579"/>
                <p:cNvSpPr/>
                <p:nvPr/>
              </p:nvSpPr>
              <p:spPr>
                <a:xfrm>
                  <a:off x="1540" y="197"/>
                  <a:ext cx="10" cy="34"/>
                </a:xfrm>
                <a:custGeom>
                  <a:avLst/>
                  <a:gdLst>
                    <a:gd name="txL" fmla="*/ 0 w 10"/>
                    <a:gd name="txT" fmla="*/ 0 h 34"/>
                    <a:gd name="txR" fmla="*/ 10 w 10"/>
                    <a:gd name="txB" fmla="*/ 34 h 34"/>
                  </a:gdLst>
                  <a:ahLst/>
                  <a:cxnLst>
                    <a:cxn ang="0">
                      <a:pos x="10" y="18"/>
                    </a:cxn>
                    <a:cxn ang="0">
                      <a:pos x="7" y="8"/>
                    </a:cxn>
                    <a:cxn ang="0">
                      <a:pos x="0" y="0"/>
                    </a:cxn>
                    <a:cxn ang="0">
                      <a:pos x="0" y="34"/>
                    </a:cxn>
                    <a:cxn ang="0">
                      <a:pos x="3" y="29"/>
                    </a:cxn>
                    <a:cxn ang="0">
                      <a:pos x="5" y="26"/>
                    </a:cxn>
                    <a:cxn ang="0">
                      <a:pos x="7" y="25"/>
                    </a:cxn>
                    <a:cxn ang="0">
                      <a:pos x="10" y="18"/>
                    </a:cxn>
                  </a:cxnLst>
                  <a:rect l="txL" t="txT" r="txR" b="txB"/>
                  <a:pathLst>
                    <a:path w="10" h="34">
                      <a:moveTo>
                        <a:pt x="10" y="1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6"/>
                      </a:lnTo>
                      <a:lnTo>
                        <a:pt x="7" y="25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D8D8D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79" name="Freeform 580"/>
                <p:cNvSpPr/>
                <p:nvPr/>
              </p:nvSpPr>
              <p:spPr>
                <a:xfrm>
                  <a:off x="1421" y="288"/>
                  <a:ext cx="135" cy="62"/>
                </a:xfrm>
                <a:custGeom>
                  <a:avLst/>
                  <a:gdLst>
                    <a:gd name="txL" fmla="*/ 0 w 135"/>
                    <a:gd name="txT" fmla="*/ 0 h 62"/>
                    <a:gd name="txR" fmla="*/ 135 w 135"/>
                    <a:gd name="txB" fmla="*/ 62 h 62"/>
                  </a:gdLst>
                  <a:ahLst/>
                  <a:cxnLst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9" y="38"/>
                    </a:cxn>
                    <a:cxn ang="0">
                      <a:pos x="11" y="54"/>
                    </a:cxn>
                    <a:cxn ang="0">
                      <a:pos x="11" y="62"/>
                    </a:cxn>
                    <a:cxn ang="0">
                      <a:pos x="16" y="62"/>
                    </a:cxn>
                    <a:cxn ang="0">
                      <a:pos x="16" y="47"/>
                    </a:cxn>
                    <a:cxn ang="0">
                      <a:pos x="17" y="40"/>
                    </a:cxn>
                    <a:cxn ang="0">
                      <a:pos x="24" y="38"/>
                    </a:cxn>
                    <a:cxn ang="0">
                      <a:pos x="117" y="38"/>
                    </a:cxn>
                    <a:cxn ang="0">
                      <a:pos x="126" y="42"/>
                    </a:cxn>
                    <a:cxn ang="0">
                      <a:pos x="129" y="54"/>
                    </a:cxn>
                    <a:cxn ang="0">
                      <a:pos x="129" y="62"/>
                    </a:cxn>
                    <a:cxn ang="0">
                      <a:pos x="135" y="62"/>
                    </a:cxn>
                    <a:cxn ang="0">
                      <a:pos x="135" y="0"/>
                    </a:cxn>
                    <a:cxn ang="0">
                      <a:pos x="129" y="0"/>
                    </a:cxn>
                    <a:cxn ang="0">
                      <a:pos x="129" y="9"/>
                    </a:cxn>
                    <a:cxn ang="0">
                      <a:pos x="126" y="20"/>
                    </a:cxn>
                    <a:cxn ang="0">
                      <a:pos x="117" y="24"/>
                    </a:cxn>
                    <a:cxn ang="0">
                      <a:pos x="0" y="24"/>
                    </a:cxn>
                  </a:cxnLst>
                  <a:rect l="txL" t="txT" r="txR" b="txB"/>
                  <a:pathLst>
                    <a:path w="135" h="62">
                      <a:moveTo>
                        <a:pt x="0" y="24"/>
                      </a:moveTo>
                      <a:lnTo>
                        <a:pt x="0" y="28"/>
                      </a:lnTo>
                      <a:lnTo>
                        <a:pt x="9" y="38"/>
                      </a:lnTo>
                      <a:lnTo>
                        <a:pt x="11" y="54"/>
                      </a:lnTo>
                      <a:lnTo>
                        <a:pt x="11" y="62"/>
                      </a:lnTo>
                      <a:lnTo>
                        <a:pt x="16" y="62"/>
                      </a:lnTo>
                      <a:lnTo>
                        <a:pt x="16" y="47"/>
                      </a:lnTo>
                      <a:lnTo>
                        <a:pt x="17" y="40"/>
                      </a:lnTo>
                      <a:lnTo>
                        <a:pt x="24" y="38"/>
                      </a:lnTo>
                      <a:lnTo>
                        <a:pt x="117" y="38"/>
                      </a:lnTo>
                      <a:lnTo>
                        <a:pt x="126" y="42"/>
                      </a:lnTo>
                      <a:lnTo>
                        <a:pt x="129" y="54"/>
                      </a:lnTo>
                      <a:lnTo>
                        <a:pt x="129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26" y="20"/>
                      </a:lnTo>
                      <a:lnTo>
                        <a:pt x="11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0" name="Freeform 581"/>
                <p:cNvSpPr>
                  <a:spLocks noEditPoints="1"/>
                </p:cNvSpPr>
                <p:nvPr/>
              </p:nvSpPr>
              <p:spPr>
                <a:xfrm>
                  <a:off x="1431" y="1111"/>
                  <a:ext cx="135" cy="85"/>
                </a:xfrm>
                <a:custGeom>
                  <a:avLst/>
                  <a:gdLst>
                    <a:gd name="txL" fmla="*/ 0 w 135"/>
                    <a:gd name="txT" fmla="*/ 0 h 85"/>
                    <a:gd name="txR" fmla="*/ 135 w 135"/>
                    <a:gd name="txB" fmla="*/ 85 h 85"/>
                  </a:gdLst>
                  <a:ahLst/>
                  <a:cxnLst>
                    <a:cxn ang="0">
                      <a:pos x="19" y="74"/>
                    </a:cxn>
                    <a:cxn ang="0">
                      <a:pos x="27" y="78"/>
                    </a:cxn>
                    <a:cxn ang="0">
                      <a:pos x="39" y="81"/>
                    </a:cxn>
                    <a:cxn ang="0">
                      <a:pos x="51" y="84"/>
                    </a:cxn>
                    <a:cxn ang="0">
                      <a:pos x="66" y="85"/>
                    </a:cxn>
                    <a:cxn ang="0">
                      <a:pos x="81" y="84"/>
                    </a:cxn>
                    <a:cxn ang="0">
                      <a:pos x="95" y="81"/>
                    </a:cxn>
                    <a:cxn ang="0">
                      <a:pos x="100" y="79"/>
                    </a:cxn>
                    <a:cxn ang="0">
                      <a:pos x="102" y="78"/>
                    </a:cxn>
                    <a:cxn ang="0">
                      <a:pos x="106" y="78"/>
                    </a:cxn>
                    <a:cxn ang="0">
                      <a:pos x="116" y="74"/>
                    </a:cxn>
                    <a:cxn ang="0">
                      <a:pos x="124" y="66"/>
                    </a:cxn>
                    <a:cxn ang="0">
                      <a:pos x="130" y="59"/>
                    </a:cxn>
                    <a:cxn ang="0">
                      <a:pos x="131" y="54"/>
                    </a:cxn>
                    <a:cxn ang="0">
                      <a:pos x="134" y="50"/>
                    </a:cxn>
                    <a:cxn ang="0">
                      <a:pos x="135" y="42"/>
                    </a:cxn>
                    <a:cxn ang="0">
                      <a:pos x="134" y="34"/>
                    </a:cxn>
                    <a:cxn ang="0">
                      <a:pos x="130" y="26"/>
                    </a:cxn>
                    <a:cxn ang="0">
                      <a:pos x="124" y="19"/>
                    </a:cxn>
                    <a:cxn ang="0">
                      <a:pos x="116" y="12"/>
                    </a:cxn>
                    <a:cxn ang="0">
                      <a:pos x="105" y="6"/>
                    </a:cxn>
                    <a:cxn ang="0">
                      <a:pos x="94" y="2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50" y="0"/>
                    </a:cxn>
                    <a:cxn ang="0">
                      <a:pos x="37" y="2"/>
                    </a:cxn>
                    <a:cxn ang="0">
                      <a:pos x="26" y="6"/>
                    </a:cxn>
                    <a:cxn ang="0">
                      <a:pos x="17" y="12"/>
                    </a:cxn>
                    <a:cxn ang="0">
                      <a:pos x="4" y="26"/>
                    </a:cxn>
                    <a:cxn ang="0">
                      <a:pos x="0" y="42"/>
                    </a:cxn>
                    <a:cxn ang="0">
                      <a:pos x="0" y="50"/>
                    </a:cxn>
                    <a:cxn ang="0">
                      <a:pos x="4" y="59"/>
                    </a:cxn>
                    <a:cxn ang="0">
                      <a:pos x="10" y="66"/>
                    </a:cxn>
                    <a:cxn ang="0">
                      <a:pos x="19" y="74"/>
                    </a:cxn>
                    <a:cxn ang="0">
                      <a:pos x="66" y="71"/>
                    </a:cxn>
                    <a:cxn ang="0">
                      <a:pos x="22" y="63"/>
                    </a:cxn>
                    <a:cxn ang="0">
                      <a:pos x="14" y="58"/>
                    </a:cxn>
                    <a:cxn ang="0">
                      <a:pos x="9" y="54"/>
                    </a:cxn>
                    <a:cxn ang="0">
                      <a:pos x="5" y="48"/>
                    </a:cxn>
                    <a:cxn ang="0">
                      <a:pos x="5" y="42"/>
                    </a:cxn>
                    <a:cxn ang="0">
                      <a:pos x="9" y="31"/>
                    </a:cxn>
                    <a:cxn ang="0">
                      <a:pos x="22" y="22"/>
                    </a:cxn>
                    <a:cxn ang="0">
                      <a:pos x="30" y="19"/>
                    </a:cxn>
                    <a:cxn ang="0">
                      <a:pos x="41" y="17"/>
                    </a:cxn>
                    <a:cxn ang="0">
                      <a:pos x="66" y="16"/>
                    </a:cxn>
                    <a:cxn ang="0">
                      <a:pos x="80" y="16"/>
                    </a:cxn>
                    <a:cxn ang="0">
                      <a:pos x="92" y="17"/>
                    </a:cxn>
                    <a:cxn ang="0">
                      <a:pos x="102" y="19"/>
                    </a:cxn>
                    <a:cxn ang="0">
                      <a:pos x="112" y="22"/>
                    </a:cxn>
                    <a:cxn ang="0">
                      <a:pos x="119" y="26"/>
                    </a:cxn>
                    <a:cxn ang="0">
                      <a:pos x="124" y="31"/>
                    </a:cxn>
                    <a:cxn ang="0">
                      <a:pos x="128" y="36"/>
                    </a:cxn>
                    <a:cxn ang="0">
                      <a:pos x="129" y="42"/>
                    </a:cxn>
                    <a:cxn ang="0">
                      <a:pos x="128" y="48"/>
                    </a:cxn>
                    <a:cxn ang="0">
                      <a:pos x="125" y="50"/>
                    </a:cxn>
                    <a:cxn ang="0">
                      <a:pos x="124" y="50"/>
                    </a:cxn>
                    <a:cxn ang="0">
                      <a:pos x="124" y="51"/>
                    </a:cxn>
                    <a:cxn ang="0">
                      <a:pos x="124" y="54"/>
                    </a:cxn>
                    <a:cxn ang="0">
                      <a:pos x="119" y="58"/>
                    </a:cxn>
                    <a:cxn ang="0">
                      <a:pos x="112" y="63"/>
                    </a:cxn>
                    <a:cxn ang="0">
                      <a:pos x="66" y="71"/>
                    </a:cxn>
                  </a:cxnLst>
                  <a:rect l="txL" t="txT" r="txR" b="txB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6" y="74"/>
                      </a:lnTo>
                      <a:lnTo>
                        <a:pt x="124" y="66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4"/>
                      </a:lnTo>
                      <a:lnTo>
                        <a:pt x="130" y="26"/>
                      </a:lnTo>
                      <a:lnTo>
                        <a:pt x="124" y="19"/>
                      </a:lnTo>
                      <a:lnTo>
                        <a:pt x="116" y="12"/>
                      </a:lnTo>
                      <a:lnTo>
                        <a:pt x="105" y="6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2"/>
                      </a:lnTo>
                      <a:lnTo>
                        <a:pt x="26" y="6"/>
                      </a:lnTo>
                      <a:lnTo>
                        <a:pt x="17" y="12"/>
                      </a:lnTo>
                      <a:lnTo>
                        <a:pt x="4" y="26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6"/>
                      </a:lnTo>
                      <a:lnTo>
                        <a:pt x="19" y="74"/>
                      </a:lnTo>
                      <a:close/>
                      <a:moveTo>
                        <a:pt x="66" y="71"/>
                      </a:move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2"/>
                      </a:lnTo>
                      <a:lnTo>
                        <a:pt x="9" y="31"/>
                      </a:lnTo>
                      <a:lnTo>
                        <a:pt x="22" y="22"/>
                      </a:lnTo>
                      <a:lnTo>
                        <a:pt x="30" y="19"/>
                      </a:lnTo>
                      <a:lnTo>
                        <a:pt x="41" y="17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2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1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66" y="71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1" name="Freeform 582"/>
                <p:cNvSpPr/>
                <p:nvPr/>
              </p:nvSpPr>
              <p:spPr>
                <a:xfrm>
                  <a:off x="1447" y="1131"/>
                  <a:ext cx="11" cy="43"/>
                </a:xfrm>
                <a:custGeom>
                  <a:avLst/>
                  <a:gdLst>
                    <a:gd name="txL" fmla="*/ 0 w 11"/>
                    <a:gd name="txT" fmla="*/ 0 h 43"/>
                    <a:gd name="txR" fmla="*/ 11 w 11"/>
                    <a:gd name="txB" fmla="*/ 43 h 43"/>
                  </a:gdLst>
                  <a:ahLst/>
                  <a:cxnLst>
                    <a:cxn ang="0">
                      <a:pos x="0" y="39"/>
                    </a:cxn>
                    <a:cxn ang="0">
                      <a:pos x="6" y="43"/>
                    </a:cxn>
                    <a:cxn ang="0">
                      <a:pos x="11" y="43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39"/>
                    </a:cxn>
                  </a:cxnLst>
                  <a:rect l="txL" t="txT" r="txR" b="txB"/>
                  <a:pathLst>
                    <a:path w="11" h="43">
                      <a:moveTo>
                        <a:pt x="0" y="39"/>
                      </a:move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2" name="Freeform 583"/>
                <p:cNvSpPr/>
                <p:nvPr/>
              </p:nvSpPr>
              <p:spPr>
                <a:xfrm>
                  <a:off x="1493" y="1127"/>
                  <a:ext cx="12" cy="55"/>
                </a:xfrm>
                <a:custGeom>
                  <a:avLst/>
                  <a:gdLst>
                    <a:gd name="txL" fmla="*/ 0 w 12"/>
                    <a:gd name="txT" fmla="*/ 0 h 55"/>
                    <a:gd name="txR" fmla="*/ 12 w 12"/>
                    <a:gd name="txB" fmla="*/ 55 h 55"/>
                  </a:gdLst>
                  <a:ahLst/>
                  <a:cxnLst>
                    <a:cxn ang="0">
                      <a:pos x="0" y="53"/>
                    </a:cxn>
                    <a:cxn ang="0">
                      <a:pos x="4" y="55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3"/>
                    </a:cxn>
                  </a:cxnLst>
                  <a:rect l="txL" t="txT" r="txR" b="txB"/>
                  <a:pathLst>
                    <a:path w="12" h="55">
                      <a:moveTo>
                        <a:pt x="0" y="53"/>
                      </a:moveTo>
                      <a:lnTo>
                        <a:pt x="4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3E3E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3" name="Freeform 584"/>
                <p:cNvSpPr/>
                <p:nvPr/>
              </p:nvSpPr>
              <p:spPr>
                <a:xfrm>
                  <a:off x="1481" y="1127"/>
                  <a:ext cx="12" cy="53"/>
                </a:xfrm>
                <a:custGeom>
                  <a:avLst/>
                  <a:gdLst>
                    <a:gd name="txL" fmla="*/ 0 w 12"/>
                    <a:gd name="txT" fmla="*/ 0 h 53"/>
                    <a:gd name="txR" fmla="*/ 12 w 12"/>
                    <a:gd name="txB" fmla="*/ 53 h 53"/>
                  </a:gdLst>
                  <a:ahLst/>
                  <a:cxnLst>
                    <a:cxn ang="0">
                      <a:pos x="0" y="50"/>
                    </a:cxn>
                    <a:cxn ang="0">
                      <a:pos x="12" y="53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50"/>
                    </a:cxn>
                  </a:cxnLst>
                  <a:rect l="txL" t="txT" r="txR" b="txB"/>
                  <a:pathLst>
                    <a:path w="12" h="52">
                      <a:moveTo>
                        <a:pt x="0" y="50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5E5E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4" name="Freeform 585"/>
                <p:cNvSpPr/>
                <p:nvPr/>
              </p:nvSpPr>
              <p:spPr>
                <a:xfrm>
                  <a:off x="1471" y="1127"/>
                  <a:ext cx="10" cy="50"/>
                </a:xfrm>
                <a:custGeom>
                  <a:avLst/>
                  <a:gdLst>
                    <a:gd name="txL" fmla="*/ 0 w 10"/>
                    <a:gd name="txT" fmla="*/ 0 h 50"/>
                    <a:gd name="txR" fmla="*/ 10 w 10"/>
                    <a:gd name="txB" fmla="*/ 50 h 50"/>
                  </a:gdLst>
                  <a:ahLst/>
                  <a:cxnLst>
                    <a:cxn ang="0">
                      <a:pos x="0" y="49"/>
                    </a:cxn>
                    <a:cxn ang="0">
                      <a:pos x="10" y="50"/>
                    </a:cxn>
                    <a:cxn ang="0">
                      <a:pos x="10" y="0"/>
                    </a:cxn>
                    <a:cxn ang="0">
                      <a:pos x="0" y="1"/>
                    </a:cxn>
                    <a:cxn ang="0">
                      <a:pos x="0" y="49"/>
                    </a:cxn>
                  </a:cxnLst>
                  <a:rect l="txL" t="txT" r="txR" b="txB"/>
                  <a:pathLst>
                    <a:path w="10" h="50">
                      <a:moveTo>
                        <a:pt x="0" y="49"/>
                      </a:moveTo>
                      <a:lnTo>
                        <a:pt x="10" y="50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8E8E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5" name="Freeform 586"/>
                <p:cNvSpPr/>
                <p:nvPr/>
              </p:nvSpPr>
              <p:spPr>
                <a:xfrm>
                  <a:off x="1458" y="1128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0" y="46"/>
                    </a:cxn>
                    <a:cxn ang="0">
                      <a:pos x="13" y="48"/>
                    </a:cxn>
                    <a:cxn ang="0">
                      <a:pos x="13" y="0"/>
                    </a:cxn>
                    <a:cxn ang="0">
                      <a:pos x="0" y="3"/>
                    </a:cxn>
                    <a:cxn ang="0">
                      <a:pos x="0" y="46"/>
                    </a:cxn>
                  </a:cxnLst>
                  <a:rect l="txL" t="txT" r="txR" b="txB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6" name="Freeform 587"/>
                <p:cNvSpPr/>
                <p:nvPr/>
              </p:nvSpPr>
              <p:spPr>
                <a:xfrm>
                  <a:off x="1436" y="1137"/>
                  <a:ext cx="11" cy="33"/>
                </a:xfrm>
                <a:custGeom>
                  <a:avLst/>
                  <a:gdLst>
                    <a:gd name="txL" fmla="*/ 0 w 11"/>
                    <a:gd name="txT" fmla="*/ 0 h 33"/>
                    <a:gd name="txR" fmla="*/ 11 w 11"/>
                    <a:gd name="txB" fmla="*/ 33 h 33"/>
                  </a:gdLst>
                  <a:ahLst/>
                  <a:cxnLst>
                    <a:cxn ang="0">
                      <a:pos x="11" y="0"/>
                    </a:cxn>
                    <a:cxn ang="0">
                      <a:pos x="2" y="6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2" y="25"/>
                    </a:cxn>
                    <a:cxn ang="0">
                      <a:pos x="11" y="33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33">
                      <a:moveTo>
                        <a:pt x="11" y="0"/>
                      </a:move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7" name="Freeform 588"/>
                <p:cNvSpPr/>
                <p:nvPr/>
              </p:nvSpPr>
              <p:spPr>
                <a:xfrm>
                  <a:off x="1505" y="1127"/>
                  <a:ext cx="11" cy="53"/>
                </a:xfrm>
                <a:custGeom>
                  <a:avLst/>
                  <a:gdLst>
                    <a:gd name="txL" fmla="*/ 0 w 11"/>
                    <a:gd name="txT" fmla="*/ 0 h 53"/>
                    <a:gd name="txR" fmla="*/ 11 w 11"/>
                    <a:gd name="txB" fmla="*/ 53 h 53"/>
                  </a:gdLst>
                  <a:ahLst/>
                  <a:cxnLst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53"/>
                    </a:cxn>
                    <a:cxn ang="0">
                      <a:pos x="11" y="50"/>
                    </a:cxn>
                    <a:cxn ang="0">
                      <a:pos x="11" y="0"/>
                    </a:cxn>
                  </a:cxnLst>
                  <a:rect l="txL" t="txT" r="txR" b="txB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8" name="Freeform 589"/>
                <p:cNvSpPr/>
                <p:nvPr/>
              </p:nvSpPr>
              <p:spPr>
                <a:xfrm>
                  <a:off x="1516" y="1127"/>
                  <a:ext cx="11" cy="50"/>
                </a:xfrm>
                <a:custGeom>
                  <a:avLst/>
                  <a:gdLst>
                    <a:gd name="txL" fmla="*/ 0 w 11"/>
                    <a:gd name="txT" fmla="*/ 0 h 50"/>
                    <a:gd name="txR" fmla="*/ 11 w 11"/>
                    <a:gd name="txB" fmla="*/ 50 h 50"/>
                  </a:gdLst>
                  <a:ahLst/>
                  <a:cxnLst>
                    <a:cxn ang="0">
                      <a:pos x="11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11" y="49"/>
                    </a:cxn>
                    <a:cxn ang="0">
                      <a:pos x="11" y="1"/>
                    </a:cxn>
                  </a:cxnLst>
                  <a:rect l="txL" t="txT" r="txR" b="txB"/>
                  <a:pathLst>
                    <a:path w="11" h="50">
                      <a:moveTo>
                        <a:pt x="11" y="1"/>
                      </a:move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89" name="Freeform 590"/>
                <p:cNvSpPr/>
                <p:nvPr/>
              </p:nvSpPr>
              <p:spPr>
                <a:xfrm>
                  <a:off x="1540" y="1132"/>
                  <a:ext cx="11" cy="42"/>
                </a:xfrm>
                <a:custGeom>
                  <a:avLst/>
                  <a:gdLst>
                    <a:gd name="txL" fmla="*/ 0 w 11"/>
                    <a:gd name="txT" fmla="*/ 0 h 42"/>
                    <a:gd name="txR" fmla="*/ 11 w 11"/>
                    <a:gd name="txB" fmla="*/ 42 h 42"/>
                  </a:gdLst>
                  <a:ahLst/>
                  <a:cxnLst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3" y="42"/>
                    </a:cxn>
                    <a:cxn ang="0">
                      <a:pos x="11" y="37"/>
                    </a:cxn>
                    <a:cxn ang="0">
                      <a:pos x="11" y="8"/>
                    </a:cxn>
                    <a:cxn ang="0">
                      <a:pos x="8" y="5"/>
                    </a:cxn>
                    <a:cxn ang="0">
                      <a:pos x="7" y="4"/>
                    </a:cxn>
                    <a:cxn ang="0">
                      <a:pos x="3" y="1"/>
                    </a:cxn>
                  </a:cxnLst>
                  <a:rect l="txL" t="txT" r="txR" b="txB"/>
                  <a:pathLst>
                    <a:path w="11" h="4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42"/>
                      </a:lnTo>
                      <a:lnTo>
                        <a:pt x="11" y="37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0" name="Freeform 591"/>
                <p:cNvSpPr/>
                <p:nvPr/>
              </p:nvSpPr>
              <p:spPr>
                <a:xfrm>
                  <a:off x="1527" y="1128"/>
                  <a:ext cx="13" cy="48"/>
                </a:xfrm>
                <a:custGeom>
                  <a:avLst/>
                  <a:gdLst>
                    <a:gd name="txL" fmla="*/ 0 w 13"/>
                    <a:gd name="txT" fmla="*/ 0 h 48"/>
                    <a:gd name="txR" fmla="*/ 13 w 13"/>
                    <a:gd name="txB" fmla="*/ 48 h 48"/>
                  </a:gdLst>
                  <a:ahLst/>
                  <a:cxnLst>
                    <a:cxn ang="0">
                      <a:pos x="13" y="4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48"/>
                    </a:cxn>
                    <a:cxn ang="0">
                      <a:pos x="13" y="46"/>
                    </a:cxn>
                    <a:cxn ang="0">
                      <a:pos x="13" y="4"/>
                    </a:cxn>
                  </a:cxnLst>
                  <a:rect l="txL" t="txT" r="txR" b="txB"/>
                  <a:pathLst>
                    <a:path w="13" h="48">
                      <a:moveTo>
                        <a:pt x="13" y="4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3" y="4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1" name="Freeform 592"/>
                <p:cNvSpPr/>
                <p:nvPr/>
              </p:nvSpPr>
              <p:spPr>
                <a:xfrm>
                  <a:off x="1551" y="1140"/>
                  <a:ext cx="9" cy="29"/>
                </a:xfrm>
                <a:custGeom>
                  <a:avLst/>
                  <a:gdLst>
                    <a:gd name="txL" fmla="*/ 0 w 9"/>
                    <a:gd name="txT" fmla="*/ 0 h 29"/>
                    <a:gd name="txR" fmla="*/ 9 w 9"/>
                    <a:gd name="txB" fmla="*/ 29 h 29"/>
                  </a:gdLst>
                  <a:ahLst/>
                  <a:cxnLst>
                    <a:cxn ang="0">
                      <a:pos x="9" y="13"/>
                    </a:cxn>
                    <a:cxn ang="0">
                      <a:pos x="6" y="6"/>
                    </a:cxn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6" y="21"/>
                    </a:cxn>
                    <a:cxn ang="0">
                      <a:pos x="9" y="13"/>
                    </a:cxn>
                  </a:cxnLst>
                  <a:rect l="txL" t="txT" r="txR" b="txB"/>
                  <a:pathLst>
                    <a:path w="9" h="28">
                      <a:moveTo>
                        <a:pt x="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" y="21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D5D5D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2" name="Freeform 593"/>
                <p:cNvSpPr/>
                <p:nvPr/>
              </p:nvSpPr>
              <p:spPr>
                <a:xfrm>
                  <a:off x="1431" y="1220"/>
                  <a:ext cx="134" cy="82"/>
                </a:xfrm>
                <a:custGeom>
                  <a:avLst/>
                  <a:gdLst>
                    <a:gd name="txL" fmla="*/ 0 w 134"/>
                    <a:gd name="txT" fmla="*/ 0 h 82"/>
                    <a:gd name="txR" fmla="*/ 134 w 134"/>
                    <a:gd name="txB" fmla="*/ 82 h 82"/>
                  </a:gdLst>
                  <a:ahLst/>
                  <a:cxnLst>
                    <a:cxn ang="0">
                      <a:pos x="34" y="80"/>
                    </a:cxn>
                    <a:cxn ang="0">
                      <a:pos x="41" y="77"/>
                    </a:cxn>
                    <a:cxn ang="0">
                      <a:pos x="44" y="69"/>
                    </a:cxn>
                    <a:cxn ang="0">
                      <a:pos x="42" y="62"/>
                    </a:cxn>
                    <a:cxn ang="0">
                      <a:pos x="37" y="61"/>
                    </a:cxn>
                    <a:cxn ang="0">
                      <a:pos x="22" y="66"/>
                    </a:cxn>
                    <a:cxn ang="0">
                      <a:pos x="9" y="60"/>
                    </a:cxn>
                    <a:cxn ang="0">
                      <a:pos x="5" y="42"/>
                    </a:cxn>
                    <a:cxn ang="0">
                      <a:pos x="6" y="31"/>
                    </a:cxn>
                    <a:cxn ang="0">
                      <a:pos x="12" y="22"/>
                    </a:cxn>
                    <a:cxn ang="0">
                      <a:pos x="21" y="17"/>
                    </a:cxn>
                    <a:cxn ang="0">
                      <a:pos x="34" y="16"/>
                    </a:cxn>
                    <a:cxn ang="0">
                      <a:pos x="56" y="22"/>
                    </a:cxn>
                    <a:cxn ang="0">
                      <a:pos x="106" y="69"/>
                    </a:cxn>
                    <a:cxn ang="0">
                      <a:pos x="124" y="82"/>
                    </a:cxn>
                    <a:cxn ang="0">
                      <a:pos x="134" y="82"/>
                    </a:cxn>
                    <a:cxn ang="0">
                      <a:pos x="134" y="5"/>
                    </a:cxn>
                    <a:cxn ang="0">
                      <a:pos x="101" y="0"/>
                    </a:cxn>
                    <a:cxn ang="0">
                      <a:pos x="101" y="5"/>
                    </a:cxn>
                    <a:cxn ang="0">
                      <a:pos x="110" y="7"/>
                    </a:cxn>
                    <a:cxn ang="0">
                      <a:pos x="116" y="12"/>
                    </a:cxn>
                    <a:cxn ang="0">
                      <a:pos x="120" y="16"/>
                    </a:cxn>
                    <a:cxn ang="0">
                      <a:pos x="121" y="24"/>
                    </a:cxn>
                    <a:cxn ang="0">
                      <a:pos x="121" y="72"/>
                    </a:cxn>
                    <a:cxn ang="0">
                      <a:pos x="104" y="57"/>
                    </a:cxn>
                    <a:cxn ang="0">
                      <a:pos x="69" y="21"/>
                    </a:cxn>
                    <a:cxn ang="0">
                      <a:pos x="50" y="7"/>
                    </a:cxn>
                    <a:cxn ang="0">
                      <a:pos x="31" y="1"/>
                    </a:cxn>
                    <a:cxn ang="0">
                      <a:pos x="19" y="4"/>
                    </a:cxn>
                    <a:cxn ang="0">
                      <a:pos x="9" y="11"/>
                    </a:cxn>
                    <a:cxn ang="0">
                      <a:pos x="4" y="16"/>
                    </a:cxn>
                    <a:cxn ang="0">
                      <a:pos x="1" y="24"/>
                    </a:cxn>
                    <a:cxn ang="0">
                      <a:pos x="0" y="41"/>
                    </a:cxn>
                    <a:cxn ang="0">
                      <a:pos x="1" y="54"/>
                    </a:cxn>
                    <a:cxn ang="0">
                      <a:pos x="7" y="67"/>
                    </a:cxn>
                    <a:cxn ang="0">
                      <a:pos x="11" y="72"/>
                    </a:cxn>
                    <a:cxn ang="0">
                      <a:pos x="17" y="76"/>
                    </a:cxn>
                    <a:cxn ang="0">
                      <a:pos x="25" y="79"/>
                    </a:cxn>
                    <a:cxn ang="0">
                      <a:pos x="34" y="80"/>
                    </a:cxn>
                  </a:cxnLst>
                  <a:rect l="txL" t="txT" r="txR" b="txB"/>
                  <a:pathLst>
                    <a:path w="134" h="82">
                      <a:moveTo>
                        <a:pt x="34" y="80"/>
                      </a:moveTo>
                      <a:lnTo>
                        <a:pt x="41" y="77"/>
                      </a:lnTo>
                      <a:lnTo>
                        <a:pt x="44" y="69"/>
                      </a:lnTo>
                      <a:lnTo>
                        <a:pt x="42" y="62"/>
                      </a:lnTo>
                      <a:lnTo>
                        <a:pt x="37" y="61"/>
                      </a:lnTo>
                      <a:lnTo>
                        <a:pt x="22" y="66"/>
                      </a:lnTo>
                      <a:lnTo>
                        <a:pt x="9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2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9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5"/>
                      </a:lnTo>
                      <a:lnTo>
                        <a:pt x="101" y="0"/>
                      </a:lnTo>
                      <a:lnTo>
                        <a:pt x="101" y="5"/>
                      </a:lnTo>
                      <a:lnTo>
                        <a:pt x="110" y="7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1" y="24"/>
                      </a:lnTo>
                      <a:lnTo>
                        <a:pt x="121" y="72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1" y="1"/>
                      </a:lnTo>
                      <a:lnTo>
                        <a:pt x="19" y="4"/>
                      </a:lnTo>
                      <a:lnTo>
                        <a:pt x="9" y="11"/>
                      </a:lnTo>
                      <a:lnTo>
                        <a:pt x="4" y="16"/>
                      </a:lnTo>
                      <a:lnTo>
                        <a:pt x="1" y="24"/>
                      </a:lnTo>
                      <a:lnTo>
                        <a:pt x="0" y="41"/>
                      </a:lnTo>
                      <a:lnTo>
                        <a:pt x="1" y="54"/>
                      </a:lnTo>
                      <a:lnTo>
                        <a:pt x="7" y="67"/>
                      </a:lnTo>
                      <a:lnTo>
                        <a:pt x="11" y="72"/>
                      </a:lnTo>
                      <a:lnTo>
                        <a:pt x="17" y="76"/>
                      </a:lnTo>
                      <a:lnTo>
                        <a:pt x="25" y="79"/>
                      </a:lnTo>
                      <a:lnTo>
                        <a:pt x="34" y="80"/>
                      </a:lnTo>
                      <a:close/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3" name="Freeform 594"/>
                <p:cNvSpPr>
                  <a:spLocks noEditPoints="1"/>
                </p:cNvSpPr>
                <p:nvPr/>
              </p:nvSpPr>
              <p:spPr>
                <a:xfrm>
                  <a:off x="1098" y="-11666"/>
                  <a:ext cx="422" cy="432"/>
                </a:xfrm>
                <a:custGeom>
                  <a:avLst/>
                  <a:gdLst>
                    <a:gd name="txL" fmla="*/ 0 w 422"/>
                    <a:gd name="txT" fmla="*/ 0 h 432"/>
                    <a:gd name="txR" fmla="*/ 422 w 422"/>
                    <a:gd name="txB" fmla="*/ 432 h 432"/>
                  </a:gdLst>
                  <a:ahLst/>
                  <a:cxnLst>
                    <a:cxn ang="0">
                      <a:pos x="75" y="399"/>
                    </a:cxn>
                    <a:cxn ang="0">
                      <a:pos x="107" y="424"/>
                    </a:cxn>
                    <a:cxn ang="0">
                      <a:pos x="295" y="432"/>
                    </a:cxn>
                    <a:cxn ang="0">
                      <a:pos x="307" y="425"/>
                    </a:cxn>
                    <a:cxn ang="0">
                      <a:pos x="319" y="417"/>
                    </a:cxn>
                    <a:cxn ang="0">
                      <a:pos x="343" y="399"/>
                    </a:cxn>
                    <a:cxn ang="0">
                      <a:pos x="352" y="389"/>
                    </a:cxn>
                    <a:cxn ang="0">
                      <a:pos x="359" y="385"/>
                    </a:cxn>
                    <a:cxn ang="0">
                      <a:pos x="373" y="366"/>
                    </a:cxn>
                    <a:cxn ang="0">
                      <a:pos x="390" y="339"/>
                    </a:cxn>
                    <a:cxn ang="0">
                      <a:pos x="394" y="331"/>
                    </a:cxn>
                    <a:cxn ang="0">
                      <a:pos x="400" y="320"/>
                    </a:cxn>
                    <a:cxn ang="0">
                      <a:pos x="408" y="300"/>
                    </a:cxn>
                    <a:cxn ang="0">
                      <a:pos x="417" y="269"/>
                    </a:cxn>
                    <a:cxn ang="0">
                      <a:pos x="420" y="235"/>
                    </a:cxn>
                    <a:cxn ang="0">
                      <a:pos x="420" y="201"/>
                    </a:cxn>
                    <a:cxn ang="0">
                      <a:pos x="412" y="159"/>
                    </a:cxn>
                    <a:cxn ang="0">
                      <a:pos x="397" y="119"/>
                    </a:cxn>
                    <a:cxn ang="0">
                      <a:pos x="373" y="82"/>
                    </a:cxn>
                    <a:cxn ang="0">
                      <a:pos x="343" y="50"/>
                    </a:cxn>
                    <a:cxn ang="0">
                      <a:pos x="309" y="25"/>
                    </a:cxn>
                    <a:cxn ang="0">
                      <a:pos x="271" y="7"/>
                    </a:cxn>
                    <a:cxn ang="0">
                      <a:pos x="231" y="0"/>
                    </a:cxn>
                    <a:cxn ang="0">
                      <a:pos x="189" y="0"/>
                    </a:cxn>
                    <a:cxn ang="0">
                      <a:pos x="149" y="7"/>
                    </a:cxn>
                    <a:cxn ang="0">
                      <a:pos x="111" y="25"/>
                    </a:cxn>
                    <a:cxn ang="0">
                      <a:pos x="76" y="50"/>
                    </a:cxn>
                    <a:cxn ang="0">
                      <a:pos x="45" y="82"/>
                    </a:cxn>
                    <a:cxn ang="0">
                      <a:pos x="15" y="139"/>
                    </a:cxn>
                    <a:cxn ang="0">
                      <a:pos x="0" y="201"/>
                    </a:cxn>
                    <a:cxn ang="0">
                      <a:pos x="0" y="246"/>
                    </a:cxn>
                    <a:cxn ang="0">
                      <a:pos x="7" y="290"/>
                    </a:cxn>
                    <a:cxn ang="0">
                      <a:pos x="22" y="330"/>
                    </a:cxn>
                    <a:cxn ang="0">
                      <a:pos x="45" y="366"/>
                    </a:cxn>
                    <a:cxn ang="0">
                      <a:pos x="214" y="371"/>
                    </a:cxn>
                    <a:cxn ang="0">
                      <a:pos x="185" y="367"/>
                    </a:cxn>
                    <a:cxn ang="0">
                      <a:pos x="136" y="345"/>
                    </a:cxn>
                    <a:cxn ang="0">
                      <a:pos x="106" y="315"/>
                    </a:cxn>
                    <a:cxn ang="0">
                      <a:pos x="86" y="279"/>
                    </a:cxn>
                    <a:cxn ang="0">
                      <a:pos x="79" y="252"/>
                    </a:cxn>
                    <a:cxn ang="0">
                      <a:pos x="76" y="224"/>
                    </a:cxn>
                    <a:cxn ang="0">
                      <a:pos x="86" y="166"/>
                    </a:cxn>
                    <a:cxn ang="0">
                      <a:pos x="116" y="121"/>
                    </a:cxn>
                    <a:cxn ang="0">
                      <a:pos x="160" y="87"/>
                    </a:cxn>
                    <a:cxn ang="0">
                      <a:pos x="214" y="77"/>
                    </a:cxn>
                    <a:cxn ang="0">
                      <a:pos x="240" y="80"/>
                    </a:cxn>
                    <a:cxn ang="0">
                      <a:pos x="288" y="101"/>
                    </a:cxn>
                    <a:cxn ang="0">
                      <a:pos x="328" y="142"/>
                    </a:cxn>
                    <a:cxn ang="0">
                      <a:pos x="348" y="192"/>
                    </a:cxn>
                    <a:cxn ang="0">
                      <a:pos x="352" y="224"/>
                    </a:cxn>
                    <a:cxn ang="0">
                      <a:pos x="350" y="230"/>
                    </a:cxn>
                    <a:cxn ang="0">
                      <a:pos x="348" y="252"/>
                    </a:cxn>
                    <a:cxn ang="0">
                      <a:pos x="342" y="271"/>
                    </a:cxn>
                    <a:cxn ang="0">
                      <a:pos x="328" y="304"/>
                    </a:cxn>
                    <a:cxn ang="0">
                      <a:pos x="320" y="311"/>
                    </a:cxn>
                    <a:cxn ang="0">
                      <a:pos x="319" y="312"/>
                    </a:cxn>
                    <a:cxn ang="0">
                      <a:pos x="310" y="327"/>
                    </a:cxn>
                    <a:cxn ang="0">
                      <a:pos x="265" y="360"/>
                    </a:cxn>
                    <a:cxn ang="0">
                      <a:pos x="226" y="370"/>
                    </a:cxn>
                  </a:cxnLst>
                  <a:rect l="txL" t="txT" r="txR" b="txB"/>
                  <a:pathLst>
                    <a:path w="422" h="432">
                      <a:moveTo>
                        <a:pt x="61" y="385"/>
                      </a:moveTo>
                      <a:lnTo>
                        <a:pt x="75" y="399"/>
                      </a:lnTo>
                      <a:lnTo>
                        <a:pt x="91" y="412"/>
                      </a:lnTo>
                      <a:lnTo>
                        <a:pt x="107" y="424"/>
                      </a:lnTo>
                      <a:lnTo>
                        <a:pt x="126" y="432"/>
                      </a:lnTo>
                      <a:lnTo>
                        <a:pt x="295" y="432"/>
                      </a:lnTo>
                      <a:lnTo>
                        <a:pt x="303" y="427"/>
                      </a:lnTo>
                      <a:lnTo>
                        <a:pt x="307" y="425"/>
                      </a:lnTo>
                      <a:lnTo>
                        <a:pt x="312" y="424"/>
                      </a:lnTo>
                      <a:lnTo>
                        <a:pt x="319" y="417"/>
                      </a:lnTo>
                      <a:lnTo>
                        <a:pt x="328" y="412"/>
                      </a:lnTo>
                      <a:lnTo>
                        <a:pt x="343" y="399"/>
                      </a:lnTo>
                      <a:lnTo>
                        <a:pt x="350" y="391"/>
                      </a:lnTo>
                      <a:lnTo>
                        <a:pt x="352" y="389"/>
                      </a:lnTo>
                      <a:lnTo>
                        <a:pt x="354" y="387"/>
                      </a:lnTo>
                      <a:lnTo>
                        <a:pt x="359" y="385"/>
                      </a:lnTo>
                      <a:lnTo>
                        <a:pt x="365" y="375"/>
                      </a:lnTo>
                      <a:lnTo>
                        <a:pt x="373" y="366"/>
                      </a:lnTo>
                      <a:lnTo>
                        <a:pt x="385" y="349"/>
                      </a:lnTo>
                      <a:lnTo>
                        <a:pt x="390" y="339"/>
                      </a:lnTo>
                      <a:lnTo>
                        <a:pt x="393" y="334"/>
                      </a:lnTo>
                      <a:lnTo>
                        <a:pt x="394" y="331"/>
                      </a:lnTo>
                      <a:lnTo>
                        <a:pt x="397" y="330"/>
                      </a:lnTo>
                      <a:lnTo>
                        <a:pt x="400" y="320"/>
                      </a:lnTo>
                      <a:lnTo>
                        <a:pt x="405" y="311"/>
                      </a:lnTo>
                      <a:lnTo>
                        <a:pt x="408" y="300"/>
                      </a:lnTo>
                      <a:lnTo>
                        <a:pt x="412" y="290"/>
                      </a:lnTo>
                      <a:lnTo>
                        <a:pt x="417" y="269"/>
                      </a:lnTo>
                      <a:lnTo>
                        <a:pt x="420" y="246"/>
                      </a:lnTo>
                      <a:lnTo>
                        <a:pt x="420" y="235"/>
                      </a:lnTo>
                      <a:lnTo>
                        <a:pt x="422" y="225"/>
                      </a:lnTo>
                      <a:lnTo>
                        <a:pt x="420" y="201"/>
                      </a:lnTo>
                      <a:lnTo>
                        <a:pt x="417" y="180"/>
                      </a:lnTo>
                      <a:lnTo>
                        <a:pt x="412" y="159"/>
                      </a:lnTo>
                      <a:lnTo>
                        <a:pt x="405" y="139"/>
                      </a:lnTo>
                      <a:lnTo>
                        <a:pt x="397" y="119"/>
                      </a:lnTo>
                      <a:lnTo>
                        <a:pt x="385" y="100"/>
                      </a:lnTo>
                      <a:lnTo>
                        <a:pt x="373" y="82"/>
                      </a:lnTo>
                      <a:lnTo>
                        <a:pt x="359" y="66"/>
                      </a:lnTo>
                      <a:lnTo>
                        <a:pt x="343" y="50"/>
                      </a:lnTo>
                      <a:lnTo>
                        <a:pt x="327" y="36"/>
                      </a:lnTo>
                      <a:lnTo>
                        <a:pt x="309" y="25"/>
                      </a:lnTo>
                      <a:lnTo>
                        <a:pt x="291" y="16"/>
                      </a:lnTo>
                      <a:lnTo>
                        <a:pt x="271" y="7"/>
                      </a:lnTo>
                      <a:lnTo>
                        <a:pt x="253" y="4"/>
                      </a:lnTo>
                      <a:lnTo>
                        <a:pt x="231" y="0"/>
                      </a:lnTo>
                      <a:lnTo>
                        <a:pt x="211" y="0"/>
                      </a:lnTo>
                      <a:lnTo>
                        <a:pt x="189" y="0"/>
                      </a:lnTo>
                      <a:lnTo>
                        <a:pt x="169" y="4"/>
                      </a:lnTo>
                      <a:lnTo>
                        <a:pt x="149" y="7"/>
                      </a:lnTo>
                      <a:lnTo>
                        <a:pt x="130" y="16"/>
                      </a:lnTo>
                      <a:lnTo>
                        <a:pt x="111" y="25"/>
                      </a:lnTo>
                      <a:lnTo>
                        <a:pt x="94" y="36"/>
                      </a:lnTo>
                      <a:lnTo>
                        <a:pt x="76" y="50"/>
                      </a:lnTo>
                      <a:lnTo>
                        <a:pt x="61" y="66"/>
                      </a:lnTo>
                      <a:lnTo>
                        <a:pt x="45" y="82"/>
                      </a:lnTo>
                      <a:lnTo>
                        <a:pt x="34" y="100"/>
                      </a:lnTo>
                      <a:lnTo>
                        <a:pt x="15" y="139"/>
                      </a:lnTo>
                      <a:lnTo>
                        <a:pt x="4" y="180"/>
                      </a:lnTo>
                      <a:lnTo>
                        <a:pt x="0" y="201"/>
                      </a:lnTo>
                      <a:lnTo>
                        <a:pt x="0" y="225"/>
                      </a:lnTo>
                      <a:lnTo>
                        <a:pt x="0" y="246"/>
                      </a:lnTo>
                      <a:lnTo>
                        <a:pt x="4" y="269"/>
                      </a:lnTo>
                      <a:lnTo>
                        <a:pt x="7" y="290"/>
                      </a:lnTo>
                      <a:lnTo>
                        <a:pt x="15" y="311"/>
                      </a:lnTo>
                      <a:lnTo>
                        <a:pt x="22" y="330"/>
                      </a:lnTo>
                      <a:lnTo>
                        <a:pt x="34" y="349"/>
                      </a:lnTo>
                      <a:lnTo>
                        <a:pt x="45" y="366"/>
                      </a:lnTo>
                      <a:lnTo>
                        <a:pt x="61" y="385"/>
                      </a:lnTo>
                      <a:close/>
                      <a:moveTo>
                        <a:pt x="214" y="371"/>
                      </a:moveTo>
                      <a:lnTo>
                        <a:pt x="199" y="370"/>
                      </a:lnTo>
                      <a:lnTo>
                        <a:pt x="185" y="367"/>
                      </a:lnTo>
                      <a:lnTo>
                        <a:pt x="160" y="360"/>
                      </a:lnTo>
                      <a:lnTo>
                        <a:pt x="136" y="345"/>
                      </a:lnTo>
                      <a:lnTo>
                        <a:pt x="116" y="327"/>
                      </a:lnTo>
                      <a:lnTo>
                        <a:pt x="106" y="315"/>
                      </a:lnTo>
                      <a:lnTo>
                        <a:pt x="99" y="304"/>
                      </a:lnTo>
                      <a:lnTo>
                        <a:pt x="86" y="279"/>
                      </a:lnTo>
                      <a:lnTo>
                        <a:pt x="81" y="265"/>
                      </a:lnTo>
                      <a:lnTo>
                        <a:pt x="79" y="252"/>
                      </a:lnTo>
                      <a:lnTo>
                        <a:pt x="76" y="237"/>
                      </a:lnTo>
                      <a:lnTo>
                        <a:pt x="76" y="224"/>
                      </a:lnTo>
                      <a:lnTo>
                        <a:pt x="79" y="192"/>
                      </a:lnTo>
                      <a:lnTo>
                        <a:pt x="86" y="166"/>
                      </a:lnTo>
                      <a:lnTo>
                        <a:pt x="99" y="142"/>
                      </a:lnTo>
                      <a:lnTo>
                        <a:pt x="116" y="121"/>
                      </a:lnTo>
                      <a:lnTo>
                        <a:pt x="136" y="101"/>
                      </a:lnTo>
                      <a:lnTo>
                        <a:pt x="160" y="87"/>
                      </a:lnTo>
                      <a:lnTo>
                        <a:pt x="185" y="80"/>
                      </a:lnTo>
                      <a:lnTo>
                        <a:pt x="214" y="77"/>
                      </a:lnTo>
                      <a:lnTo>
                        <a:pt x="226" y="77"/>
                      </a:lnTo>
                      <a:lnTo>
                        <a:pt x="240" y="80"/>
                      </a:lnTo>
                      <a:lnTo>
                        <a:pt x="265" y="87"/>
                      </a:lnTo>
                      <a:lnTo>
                        <a:pt x="288" y="101"/>
                      </a:lnTo>
                      <a:lnTo>
                        <a:pt x="310" y="121"/>
                      </a:lnTo>
                      <a:lnTo>
                        <a:pt x="328" y="142"/>
                      </a:lnTo>
                      <a:lnTo>
                        <a:pt x="340" y="166"/>
                      </a:lnTo>
                      <a:lnTo>
                        <a:pt x="348" y="192"/>
                      </a:lnTo>
                      <a:lnTo>
                        <a:pt x="350" y="207"/>
                      </a:lnTo>
                      <a:lnTo>
                        <a:pt x="352" y="224"/>
                      </a:lnTo>
                      <a:lnTo>
                        <a:pt x="350" y="226"/>
                      </a:lnTo>
                      <a:lnTo>
                        <a:pt x="350" y="230"/>
                      </a:lnTo>
                      <a:lnTo>
                        <a:pt x="350" y="237"/>
                      </a:lnTo>
                      <a:lnTo>
                        <a:pt x="348" y="252"/>
                      </a:lnTo>
                      <a:lnTo>
                        <a:pt x="344" y="265"/>
                      </a:lnTo>
                      <a:lnTo>
                        <a:pt x="342" y="271"/>
                      </a:lnTo>
                      <a:lnTo>
                        <a:pt x="340" y="279"/>
                      </a:lnTo>
                      <a:lnTo>
                        <a:pt x="328" y="304"/>
                      </a:lnTo>
                      <a:lnTo>
                        <a:pt x="323" y="309"/>
                      </a:lnTo>
                      <a:lnTo>
                        <a:pt x="320" y="311"/>
                      </a:lnTo>
                      <a:lnTo>
                        <a:pt x="319" y="311"/>
                      </a:lnTo>
                      <a:lnTo>
                        <a:pt x="319" y="312"/>
                      </a:lnTo>
                      <a:lnTo>
                        <a:pt x="319" y="315"/>
                      </a:lnTo>
                      <a:lnTo>
                        <a:pt x="310" y="327"/>
                      </a:lnTo>
                      <a:lnTo>
                        <a:pt x="288" y="345"/>
                      </a:lnTo>
                      <a:lnTo>
                        <a:pt x="265" y="360"/>
                      </a:lnTo>
                      <a:lnTo>
                        <a:pt x="240" y="367"/>
                      </a:lnTo>
                      <a:lnTo>
                        <a:pt x="226" y="370"/>
                      </a:lnTo>
                      <a:lnTo>
                        <a:pt x="214" y="371"/>
                      </a:lnTo>
                      <a:close/>
                    </a:path>
                  </a:pathLst>
                </a:custGeom>
                <a:solidFill>
                  <a:srgbClr val="E6E6E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4" name="Freeform 595"/>
                <p:cNvSpPr/>
                <p:nvPr/>
              </p:nvSpPr>
              <p:spPr>
                <a:xfrm>
                  <a:off x="1461" y="3886"/>
                  <a:ext cx="7" cy="23"/>
                </a:xfrm>
                <a:custGeom>
                  <a:avLst/>
                  <a:gdLst>
                    <a:gd name="txL" fmla="*/ 0 w 7"/>
                    <a:gd name="txT" fmla="*/ 0 h 23"/>
                    <a:gd name="txR" fmla="*/ 7 w 7"/>
                    <a:gd name="txB" fmla="*/ 23 h 23"/>
                  </a:gdLst>
                  <a:ahLst/>
                  <a:cxnLst>
                    <a:cxn ang="0">
                      <a:pos x="1" y="8"/>
                    </a:cxn>
                    <a:cxn ang="0">
                      <a:pos x="0" y="23"/>
                    </a:cxn>
                    <a:cxn ang="0">
                      <a:pos x="7" y="0"/>
                    </a:cxn>
                    <a:cxn ang="0">
                      <a:pos x="1" y="8"/>
                    </a:cxn>
                  </a:cxnLst>
                  <a:rect l="txL" t="txT" r="txR" b="txB"/>
                  <a:pathLst>
                    <a:path w="7" h="23">
                      <a:moveTo>
                        <a:pt x="1" y="8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5" name="Freeform 596"/>
                <p:cNvSpPr/>
                <p:nvPr/>
              </p:nvSpPr>
              <p:spPr>
                <a:xfrm>
                  <a:off x="1056" y="-641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6" name="Freeform 597"/>
                <p:cNvSpPr/>
                <p:nvPr/>
              </p:nvSpPr>
              <p:spPr>
                <a:xfrm>
                  <a:off x="1054" y="-3556"/>
                  <a:ext cx="55" cy="2"/>
                </a:xfrm>
                <a:custGeom>
                  <a:avLst/>
                  <a:gdLst>
                    <a:gd name="txL" fmla="*/ 0 w 55"/>
                    <a:gd name="txT" fmla="*/ 0 h 2"/>
                    <a:gd name="txR" fmla="*/ 55 w 55"/>
                    <a:gd name="txB" fmla="*/ 2 h 2"/>
                  </a:gdLst>
                  <a:ahLst/>
                  <a:cxnLst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55" y="0"/>
                    </a:cxn>
                  </a:cxnLst>
                  <a:rect l="txL" t="txT" r="txR" b="txB"/>
                  <a:pathLst>
                    <a:path w="55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697" name="Line 598"/>
                <p:cNvSpPr/>
                <p:nvPr/>
              </p:nvSpPr>
              <p:spPr>
                <a:xfrm flipH="1">
                  <a:off x="1060" y="-7372"/>
                  <a:ext cx="27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698" name="Line 599"/>
                <p:cNvSpPr/>
                <p:nvPr/>
              </p:nvSpPr>
              <p:spPr>
                <a:xfrm>
                  <a:off x="1234" y="731"/>
                  <a:ext cx="14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699" name="Freeform 600"/>
                <p:cNvSpPr/>
                <p:nvPr/>
              </p:nvSpPr>
              <p:spPr>
                <a:xfrm>
                  <a:off x="1056" y="-7374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54" y="2"/>
                    </a:cxn>
                    <a:cxn ang="0">
                      <a:pos x="0" y="0"/>
                    </a:cxn>
                    <a:cxn ang="0">
                      <a:pos x="4" y="2"/>
                    </a:cxn>
                  </a:cxnLst>
                  <a:rect l="txL" t="txT" r="txR" b="txB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00" name="Line 601"/>
                <p:cNvSpPr/>
                <p:nvPr/>
              </p:nvSpPr>
              <p:spPr>
                <a:xfrm>
                  <a:off x="1060" y="-7372"/>
                  <a:ext cx="1" cy="2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1" name="Freeform 602"/>
                <p:cNvSpPr/>
                <p:nvPr/>
              </p:nvSpPr>
              <p:spPr>
                <a:xfrm>
                  <a:off x="1054" y="-2607"/>
                  <a:ext cx="70" cy="4"/>
                </a:xfrm>
                <a:custGeom>
                  <a:avLst/>
                  <a:gdLst>
                    <a:gd name="txL" fmla="*/ 0 w 70"/>
                    <a:gd name="txT" fmla="*/ 0 h 4"/>
                    <a:gd name="txR" fmla="*/ 70 w 70"/>
                    <a:gd name="txB" fmla="*/ 4 h 4"/>
                  </a:gdLst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70" y="2"/>
                    </a:cxn>
                  </a:cxnLst>
                  <a:rect l="txL" t="txT" r="txR" b="txB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02" name="Line 603"/>
                <p:cNvSpPr/>
                <p:nvPr/>
              </p:nvSpPr>
              <p:spPr>
                <a:xfrm>
                  <a:off x="1095" y="-219"/>
                  <a:ext cx="13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3" name="Freeform 604"/>
                <p:cNvSpPr/>
                <p:nvPr/>
              </p:nvSpPr>
              <p:spPr>
                <a:xfrm>
                  <a:off x="1056" y="-1651"/>
                  <a:ext cx="54" cy="3"/>
                </a:xfrm>
                <a:custGeom>
                  <a:avLst/>
                  <a:gdLst>
                    <a:gd name="txL" fmla="*/ 0 w 54"/>
                    <a:gd name="txT" fmla="*/ 0 h 3"/>
                    <a:gd name="txR" fmla="*/ 54 w 54"/>
                    <a:gd name="txB" fmla="*/ 3 h 3"/>
                  </a:gdLst>
                  <a:ahLst/>
                  <a:cxnLst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54" y="2"/>
                    </a:cxn>
                  </a:cxnLst>
                  <a:rect l="txL" t="txT" r="txR" b="txB"/>
                  <a:pathLst>
                    <a:path w="54" h="3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5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04" name="Line 605"/>
                <p:cNvSpPr/>
                <p:nvPr/>
              </p:nvSpPr>
              <p:spPr>
                <a:xfrm>
                  <a:off x="1232" y="-219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5" name="Line 606"/>
                <p:cNvSpPr/>
                <p:nvPr/>
              </p:nvSpPr>
              <p:spPr>
                <a:xfrm>
                  <a:off x="1237" y="-4030"/>
                  <a:ext cx="11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6" name="Line 607"/>
                <p:cNvSpPr/>
                <p:nvPr/>
              </p:nvSpPr>
              <p:spPr>
                <a:xfrm>
                  <a:off x="1055" y="-8327"/>
                  <a:ext cx="44" cy="3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7" name="Line 608"/>
                <p:cNvSpPr/>
                <p:nvPr/>
              </p:nvSpPr>
              <p:spPr>
                <a:xfrm>
                  <a:off x="1232" y="-4989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8" name="Line 609"/>
                <p:cNvSpPr/>
                <p:nvPr/>
              </p:nvSpPr>
              <p:spPr>
                <a:xfrm>
                  <a:off x="1104" y="-2125"/>
                  <a:ext cx="135" cy="4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09" name="Line 610"/>
                <p:cNvSpPr/>
                <p:nvPr/>
              </p:nvSpPr>
              <p:spPr>
                <a:xfrm flipH="1">
                  <a:off x="1054" y="-10225"/>
                  <a:ext cx="18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5710" name="Freeform 611"/>
                <p:cNvSpPr/>
                <p:nvPr/>
              </p:nvSpPr>
              <p:spPr>
                <a:xfrm>
                  <a:off x="1056" y="-703"/>
                  <a:ext cx="72" cy="5"/>
                </a:xfrm>
                <a:custGeom>
                  <a:avLst/>
                  <a:gdLst>
                    <a:gd name="txL" fmla="*/ 0 w 72"/>
                    <a:gd name="txT" fmla="*/ 0 h 5"/>
                    <a:gd name="txR" fmla="*/ 72 w 72"/>
                    <a:gd name="txB" fmla="*/ 5 h 5"/>
                  </a:gdLst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72" y="0"/>
                    </a:cxn>
                  </a:cxnLst>
                  <a:rect l="txL" t="txT" r="txR" b="txB"/>
                  <a:pathLst>
                    <a:path w="72" h="5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55711" name="Freeform 612"/>
                <p:cNvSpPr/>
                <p:nvPr/>
              </p:nvSpPr>
              <p:spPr>
                <a:xfrm>
                  <a:off x="1056" y="-5461"/>
                  <a:ext cx="54" cy="2"/>
                </a:xfrm>
                <a:custGeom>
                  <a:avLst/>
                  <a:gdLst>
                    <a:gd name="txL" fmla="*/ 0 w 54"/>
                    <a:gd name="txT" fmla="*/ 0 h 2"/>
                    <a:gd name="txR" fmla="*/ 54 w 54"/>
                    <a:gd name="txB" fmla="*/ 2 h 2"/>
                  </a:gdLst>
                  <a:ahLst/>
                  <a:cxnLst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54" y="1"/>
                    </a:cxn>
                  </a:cxnLst>
                  <a:rect l="txL" t="txT" r="txR" b="txB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55322" name="Freeform 613"/>
              <p:cNvSpPr/>
              <p:nvPr/>
            </p:nvSpPr>
            <p:spPr>
              <a:xfrm>
                <a:off x="2427" y="-9316"/>
                <a:ext cx="160" cy="13876"/>
              </a:xfrm>
              <a:custGeom>
                <a:avLst/>
                <a:gdLst>
                  <a:gd name="txL" fmla="*/ 0 w 160"/>
                  <a:gd name="txT" fmla="*/ 0 h 13876"/>
                  <a:gd name="txR" fmla="*/ 160 w 160"/>
                  <a:gd name="txB" fmla="*/ 13876 h 13876"/>
                </a:gdLst>
                <a:ahLst/>
                <a:cxnLst>
                  <a:cxn ang="0">
                    <a:pos x="142" y="13876"/>
                  </a:cxn>
                  <a:cxn ang="0">
                    <a:pos x="142" y="11247"/>
                  </a:cxn>
                  <a:cxn ang="0">
                    <a:pos x="143" y="227"/>
                  </a:cxn>
                  <a:cxn ang="0">
                    <a:pos x="160" y="140"/>
                  </a:cxn>
                  <a:cxn ang="0">
                    <a:pos x="158" y="111"/>
                  </a:cxn>
                  <a:cxn ang="0">
                    <a:pos x="154" y="86"/>
                  </a:cxn>
                  <a:cxn ang="0">
                    <a:pos x="145" y="62"/>
                  </a:cxn>
                  <a:cxn ang="0">
                    <a:pos x="137" y="42"/>
                  </a:cxn>
                  <a:cxn ang="0">
                    <a:pos x="129" y="31"/>
                  </a:cxn>
                  <a:cxn ang="0">
                    <a:pos x="123" y="22"/>
                  </a:cxn>
                  <a:cxn ang="0">
                    <a:pos x="110" y="10"/>
                  </a:cxn>
                  <a:cxn ang="0">
                    <a:pos x="95" y="2"/>
                  </a:cxn>
                  <a:cxn ang="0">
                    <a:pos x="80" y="0"/>
                  </a:cxn>
                  <a:cxn ang="0">
                    <a:pos x="63" y="2"/>
                  </a:cxn>
                  <a:cxn ang="0">
                    <a:pos x="48" y="10"/>
                  </a:cxn>
                  <a:cxn ang="0">
                    <a:pos x="34" y="22"/>
                  </a:cxn>
                  <a:cxn ang="0">
                    <a:pos x="23" y="42"/>
                  </a:cxn>
                  <a:cxn ang="0">
                    <a:pos x="11" y="62"/>
                  </a:cxn>
                  <a:cxn ang="0">
                    <a:pos x="5" y="86"/>
                  </a:cxn>
                  <a:cxn ang="0">
                    <a:pos x="1" y="111"/>
                  </a:cxn>
                  <a:cxn ang="0">
                    <a:pos x="0" y="140"/>
                  </a:cxn>
                  <a:cxn ang="0">
                    <a:pos x="15" y="223"/>
                  </a:cxn>
                  <a:cxn ang="0">
                    <a:pos x="19" y="232"/>
                  </a:cxn>
                  <a:cxn ang="0">
                    <a:pos x="19" y="5933"/>
                  </a:cxn>
                  <a:cxn ang="0">
                    <a:pos x="19" y="6892"/>
                  </a:cxn>
                  <a:cxn ang="0">
                    <a:pos x="19" y="10703"/>
                  </a:cxn>
                  <a:cxn ang="0">
                    <a:pos x="19" y="11653"/>
                  </a:cxn>
                  <a:cxn ang="0">
                    <a:pos x="19" y="13876"/>
                  </a:cxn>
                </a:cxnLst>
                <a:rect l="txL" t="txT" r="txR" b="txB"/>
                <a:pathLst>
                  <a:path w="160" h="13876">
                    <a:moveTo>
                      <a:pt x="142" y="13876"/>
                    </a:moveTo>
                    <a:lnTo>
                      <a:pt x="142" y="11247"/>
                    </a:lnTo>
                    <a:lnTo>
                      <a:pt x="143" y="227"/>
                    </a:lnTo>
                    <a:lnTo>
                      <a:pt x="160" y="140"/>
                    </a:lnTo>
                    <a:lnTo>
                      <a:pt x="158" y="111"/>
                    </a:lnTo>
                    <a:lnTo>
                      <a:pt x="154" y="86"/>
                    </a:lnTo>
                    <a:lnTo>
                      <a:pt x="145" y="62"/>
                    </a:lnTo>
                    <a:lnTo>
                      <a:pt x="137" y="42"/>
                    </a:lnTo>
                    <a:lnTo>
                      <a:pt x="129" y="31"/>
                    </a:lnTo>
                    <a:lnTo>
                      <a:pt x="123" y="22"/>
                    </a:lnTo>
                    <a:lnTo>
                      <a:pt x="110" y="10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10"/>
                    </a:lnTo>
                    <a:lnTo>
                      <a:pt x="34" y="22"/>
                    </a:lnTo>
                    <a:lnTo>
                      <a:pt x="23" y="42"/>
                    </a:lnTo>
                    <a:lnTo>
                      <a:pt x="11" y="62"/>
                    </a:lnTo>
                    <a:lnTo>
                      <a:pt x="5" y="86"/>
                    </a:lnTo>
                    <a:lnTo>
                      <a:pt x="1" y="111"/>
                    </a:lnTo>
                    <a:lnTo>
                      <a:pt x="0" y="140"/>
                    </a:lnTo>
                    <a:lnTo>
                      <a:pt x="15" y="223"/>
                    </a:lnTo>
                    <a:lnTo>
                      <a:pt x="19" y="232"/>
                    </a:lnTo>
                    <a:lnTo>
                      <a:pt x="19" y="5933"/>
                    </a:lnTo>
                    <a:lnTo>
                      <a:pt x="19" y="6892"/>
                    </a:lnTo>
                    <a:lnTo>
                      <a:pt x="19" y="10703"/>
                    </a:lnTo>
                    <a:lnTo>
                      <a:pt x="19" y="11653"/>
                    </a:lnTo>
                    <a:lnTo>
                      <a:pt x="19" y="13876"/>
                    </a:lnTo>
                  </a:path>
                </a:pathLst>
              </a:custGeom>
              <a:noFill/>
              <a:ln w="1588" cap="flat" cmpd="sng">
                <a:solidFill>
                  <a:srgbClr val="999999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323" name="Line 614"/>
              <p:cNvSpPr/>
              <p:nvPr/>
            </p:nvSpPr>
            <p:spPr>
              <a:xfrm>
                <a:off x="2269" y="-501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4" name="Line 615"/>
              <p:cNvSpPr/>
              <p:nvPr/>
            </p:nvSpPr>
            <p:spPr>
              <a:xfrm>
                <a:off x="2268" y="-3701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5" name="Line 616"/>
              <p:cNvSpPr/>
              <p:nvPr/>
            </p:nvSpPr>
            <p:spPr>
              <a:xfrm>
                <a:off x="2269" y="-396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6" name="Line 617"/>
              <p:cNvSpPr/>
              <p:nvPr/>
            </p:nvSpPr>
            <p:spPr>
              <a:xfrm>
                <a:off x="2268" y="-3594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7" name="Line 618"/>
              <p:cNvSpPr/>
              <p:nvPr/>
            </p:nvSpPr>
            <p:spPr>
              <a:xfrm>
                <a:off x="2269" y="-405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8" name="Line 619"/>
              <p:cNvSpPr/>
              <p:nvPr/>
            </p:nvSpPr>
            <p:spPr>
              <a:xfrm>
                <a:off x="2267" y="-4256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29" name="Line 620"/>
              <p:cNvSpPr/>
              <p:nvPr/>
            </p:nvSpPr>
            <p:spPr>
              <a:xfrm>
                <a:off x="2269" y="-416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0" name="Line 621"/>
              <p:cNvSpPr/>
              <p:nvPr/>
            </p:nvSpPr>
            <p:spPr>
              <a:xfrm>
                <a:off x="2268" y="-3502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1" name="Line 622"/>
              <p:cNvSpPr/>
              <p:nvPr/>
            </p:nvSpPr>
            <p:spPr>
              <a:xfrm>
                <a:off x="2267" y="-311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2" name="Line 623"/>
              <p:cNvSpPr/>
              <p:nvPr/>
            </p:nvSpPr>
            <p:spPr>
              <a:xfrm>
                <a:off x="2264" y="-3309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3" name="Line 624"/>
              <p:cNvSpPr/>
              <p:nvPr/>
            </p:nvSpPr>
            <p:spPr>
              <a:xfrm>
                <a:off x="2271" y="-44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4" name="Line 625"/>
              <p:cNvSpPr/>
              <p:nvPr/>
            </p:nvSpPr>
            <p:spPr>
              <a:xfrm>
                <a:off x="2267" y="-321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5" name="Line 626"/>
              <p:cNvSpPr/>
              <p:nvPr/>
            </p:nvSpPr>
            <p:spPr>
              <a:xfrm>
                <a:off x="2267" y="-301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6" name="Line 627"/>
              <p:cNvSpPr/>
              <p:nvPr/>
            </p:nvSpPr>
            <p:spPr>
              <a:xfrm>
                <a:off x="2268" y="-473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7" name="Line 628"/>
              <p:cNvSpPr/>
              <p:nvPr/>
            </p:nvSpPr>
            <p:spPr>
              <a:xfrm>
                <a:off x="2269" y="-491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8" name="Line 629"/>
              <p:cNvSpPr/>
              <p:nvPr/>
            </p:nvSpPr>
            <p:spPr>
              <a:xfrm>
                <a:off x="2267" y="-520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39" name="Line 630"/>
              <p:cNvSpPr/>
              <p:nvPr/>
            </p:nvSpPr>
            <p:spPr>
              <a:xfrm>
                <a:off x="2266" y="-3793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0" name="Line 631"/>
              <p:cNvSpPr/>
              <p:nvPr/>
            </p:nvSpPr>
            <p:spPr>
              <a:xfrm>
                <a:off x="2271" y="-540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1" name="Line 632"/>
              <p:cNvSpPr/>
              <p:nvPr/>
            </p:nvSpPr>
            <p:spPr>
              <a:xfrm>
                <a:off x="2271" y="-549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2" name="Line 633"/>
              <p:cNvSpPr/>
              <p:nvPr/>
            </p:nvSpPr>
            <p:spPr>
              <a:xfrm>
                <a:off x="2266" y="-2833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3" name="Line 634"/>
              <p:cNvSpPr/>
              <p:nvPr/>
            </p:nvSpPr>
            <p:spPr>
              <a:xfrm>
                <a:off x="2269" y="-511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4" name="Line 635"/>
              <p:cNvSpPr/>
              <p:nvPr/>
            </p:nvSpPr>
            <p:spPr>
              <a:xfrm>
                <a:off x="2271" y="-559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5" name="Line 636"/>
              <p:cNvSpPr/>
              <p:nvPr/>
            </p:nvSpPr>
            <p:spPr>
              <a:xfrm>
                <a:off x="2268" y="-5691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6" name="Line 637"/>
              <p:cNvSpPr/>
              <p:nvPr/>
            </p:nvSpPr>
            <p:spPr>
              <a:xfrm>
                <a:off x="2268" y="-2740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7" name="Line 638"/>
              <p:cNvSpPr/>
              <p:nvPr/>
            </p:nvSpPr>
            <p:spPr>
              <a:xfrm>
                <a:off x="2268" y="-254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8" name="Line 639"/>
              <p:cNvSpPr/>
              <p:nvPr/>
            </p:nvSpPr>
            <p:spPr>
              <a:xfrm>
                <a:off x="2268" y="-263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49" name="Line 640"/>
              <p:cNvSpPr/>
              <p:nvPr/>
            </p:nvSpPr>
            <p:spPr>
              <a:xfrm>
                <a:off x="2264" y="-235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0" name="Line 641"/>
              <p:cNvSpPr/>
              <p:nvPr/>
            </p:nvSpPr>
            <p:spPr>
              <a:xfrm>
                <a:off x="2269" y="-597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1" name="Line 642"/>
              <p:cNvSpPr/>
              <p:nvPr/>
            </p:nvSpPr>
            <p:spPr>
              <a:xfrm>
                <a:off x="2269" y="-587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2" name="Line 643"/>
              <p:cNvSpPr/>
              <p:nvPr/>
            </p:nvSpPr>
            <p:spPr>
              <a:xfrm>
                <a:off x="2271" y="-636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3" name="Line 644"/>
              <p:cNvSpPr/>
              <p:nvPr/>
            </p:nvSpPr>
            <p:spPr>
              <a:xfrm>
                <a:off x="2271" y="-645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4" name="Line 645"/>
              <p:cNvSpPr/>
              <p:nvPr/>
            </p:nvSpPr>
            <p:spPr>
              <a:xfrm>
                <a:off x="2271" y="-655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5" name="Line 646"/>
              <p:cNvSpPr/>
              <p:nvPr/>
            </p:nvSpPr>
            <p:spPr>
              <a:xfrm>
                <a:off x="2269" y="-607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6" name="Line 647"/>
              <p:cNvSpPr/>
              <p:nvPr/>
            </p:nvSpPr>
            <p:spPr>
              <a:xfrm>
                <a:off x="2271" y="-454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7" name="Line 648"/>
              <p:cNvSpPr/>
              <p:nvPr/>
            </p:nvSpPr>
            <p:spPr>
              <a:xfrm>
                <a:off x="2267" y="-6167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8" name="Line 649"/>
              <p:cNvSpPr/>
              <p:nvPr/>
            </p:nvSpPr>
            <p:spPr>
              <a:xfrm>
                <a:off x="2271" y="-464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59" name="Line 650"/>
              <p:cNvSpPr/>
              <p:nvPr/>
            </p:nvSpPr>
            <p:spPr>
              <a:xfrm>
                <a:off x="2262" y="-8546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0" name="Line 651"/>
              <p:cNvSpPr/>
              <p:nvPr/>
            </p:nvSpPr>
            <p:spPr>
              <a:xfrm>
                <a:off x="2267" y="-6830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1" name="Line 652"/>
              <p:cNvSpPr/>
              <p:nvPr/>
            </p:nvSpPr>
            <p:spPr>
              <a:xfrm>
                <a:off x="2268" y="-6651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2" name="Line 653"/>
              <p:cNvSpPr/>
              <p:nvPr/>
            </p:nvSpPr>
            <p:spPr>
              <a:xfrm>
                <a:off x="2267" y="-702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3" name="Line 654"/>
              <p:cNvSpPr/>
              <p:nvPr/>
            </p:nvSpPr>
            <p:spPr>
              <a:xfrm>
                <a:off x="2267" y="-692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4" name="Line 655"/>
              <p:cNvSpPr/>
              <p:nvPr/>
            </p:nvSpPr>
            <p:spPr>
              <a:xfrm>
                <a:off x="2264" y="-712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5" name="Line 656"/>
              <p:cNvSpPr/>
              <p:nvPr/>
            </p:nvSpPr>
            <p:spPr>
              <a:xfrm>
                <a:off x="2268" y="-7511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6" name="Line 657"/>
              <p:cNvSpPr/>
              <p:nvPr/>
            </p:nvSpPr>
            <p:spPr>
              <a:xfrm>
                <a:off x="2266" y="-7604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7" name="Line 658"/>
              <p:cNvSpPr/>
              <p:nvPr/>
            </p:nvSpPr>
            <p:spPr>
              <a:xfrm>
                <a:off x="2268" y="-740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8" name="Line 659"/>
              <p:cNvSpPr/>
              <p:nvPr/>
            </p:nvSpPr>
            <p:spPr>
              <a:xfrm>
                <a:off x="2266" y="117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69" name="Line 660"/>
              <p:cNvSpPr/>
              <p:nvPr/>
            </p:nvSpPr>
            <p:spPr>
              <a:xfrm>
                <a:off x="2268" y="-731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0" name="Line 661"/>
              <p:cNvSpPr/>
              <p:nvPr/>
            </p:nvSpPr>
            <p:spPr>
              <a:xfrm>
                <a:off x="2263" y="-7773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1" name="Line 662"/>
              <p:cNvSpPr/>
              <p:nvPr/>
            </p:nvSpPr>
            <p:spPr>
              <a:xfrm>
                <a:off x="2269" y="69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2" name="Line 663"/>
              <p:cNvSpPr/>
              <p:nvPr/>
            </p:nvSpPr>
            <p:spPr>
              <a:xfrm>
                <a:off x="2263" y="-7865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3" name="Line 664"/>
              <p:cNvSpPr/>
              <p:nvPr/>
            </p:nvSpPr>
            <p:spPr>
              <a:xfrm>
                <a:off x="2269" y="79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4" name="Line 665"/>
              <p:cNvSpPr/>
              <p:nvPr/>
            </p:nvSpPr>
            <p:spPr>
              <a:xfrm>
                <a:off x="2263" y="-797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5" name="Line 666"/>
              <p:cNvSpPr/>
              <p:nvPr/>
            </p:nvSpPr>
            <p:spPr>
              <a:xfrm>
                <a:off x="2260" y="-806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6" name="Line 667"/>
              <p:cNvSpPr/>
              <p:nvPr/>
            </p:nvSpPr>
            <p:spPr>
              <a:xfrm>
                <a:off x="2264" y="-83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7" name="Line 668"/>
              <p:cNvSpPr/>
              <p:nvPr/>
            </p:nvSpPr>
            <p:spPr>
              <a:xfrm>
                <a:off x="2267" y="-215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8" name="Line 669"/>
              <p:cNvSpPr/>
              <p:nvPr/>
            </p:nvSpPr>
            <p:spPr>
              <a:xfrm>
                <a:off x="2266" y="-188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79" name="Line 670"/>
              <p:cNvSpPr/>
              <p:nvPr/>
            </p:nvSpPr>
            <p:spPr>
              <a:xfrm>
                <a:off x="2264" y="-845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0" name="Line 671"/>
              <p:cNvSpPr/>
              <p:nvPr/>
            </p:nvSpPr>
            <p:spPr>
              <a:xfrm>
                <a:off x="2264" y="-140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1" name="Line 672"/>
              <p:cNvSpPr/>
              <p:nvPr/>
            </p:nvSpPr>
            <p:spPr>
              <a:xfrm>
                <a:off x="2264" y="-825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2" name="Line 673"/>
              <p:cNvSpPr/>
              <p:nvPr/>
            </p:nvSpPr>
            <p:spPr>
              <a:xfrm>
                <a:off x="2267" y="-2258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3" name="Line 674"/>
              <p:cNvSpPr/>
              <p:nvPr/>
            </p:nvSpPr>
            <p:spPr>
              <a:xfrm>
                <a:off x="2268" y="-1689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4" name="Line 675"/>
              <p:cNvSpPr/>
              <p:nvPr/>
            </p:nvSpPr>
            <p:spPr>
              <a:xfrm>
                <a:off x="2268" y="-1597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5" name="Line 676"/>
              <p:cNvSpPr/>
              <p:nvPr/>
            </p:nvSpPr>
            <p:spPr>
              <a:xfrm>
                <a:off x="2267" y="-205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6" name="Line 677"/>
              <p:cNvSpPr/>
              <p:nvPr/>
            </p:nvSpPr>
            <p:spPr>
              <a:xfrm>
                <a:off x="2268" y="-179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7" name="Line 678"/>
              <p:cNvSpPr/>
              <p:nvPr/>
            </p:nvSpPr>
            <p:spPr>
              <a:xfrm>
                <a:off x="2267" y="270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8" name="Line 679"/>
              <p:cNvSpPr/>
              <p:nvPr/>
            </p:nvSpPr>
            <p:spPr>
              <a:xfrm>
                <a:off x="2267" y="2608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89" name="Line 680"/>
              <p:cNvSpPr/>
              <p:nvPr/>
            </p:nvSpPr>
            <p:spPr>
              <a:xfrm>
                <a:off x="2267" y="2503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0" name="Line 681"/>
              <p:cNvSpPr/>
              <p:nvPr/>
            </p:nvSpPr>
            <p:spPr>
              <a:xfrm>
                <a:off x="2268" y="212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1" name="Line 682"/>
              <p:cNvSpPr/>
              <p:nvPr/>
            </p:nvSpPr>
            <p:spPr>
              <a:xfrm>
                <a:off x="2268" y="2020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2" name="Line 683"/>
              <p:cNvSpPr/>
              <p:nvPr/>
            </p:nvSpPr>
            <p:spPr>
              <a:xfrm>
                <a:off x="2268" y="2218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3" name="Line 684"/>
              <p:cNvSpPr/>
              <p:nvPr/>
            </p:nvSpPr>
            <p:spPr>
              <a:xfrm>
                <a:off x="2264" y="241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4" name="Line 685"/>
              <p:cNvSpPr/>
              <p:nvPr/>
            </p:nvSpPr>
            <p:spPr>
              <a:xfrm>
                <a:off x="2269" y="59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5" name="Line 686"/>
              <p:cNvSpPr/>
              <p:nvPr/>
            </p:nvSpPr>
            <p:spPr>
              <a:xfrm>
                <a:off x="2267" y="-1114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6" name="Line 687"/>
              <p:cNvSpPr/>
              <p:nvPr/>
            </p:nvSpPr>
            <p:spPr>
              <a:xfrm>
                <a:off x="2264" y="175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7" name="Line 688"/>
              <p:cNvSpPr/>
              <p:nvPr/>
            </p:nvSpPr>
            <p:spPr>
              <a:xfrm>
                <a:off x="2264" y="165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8" name="Line 689"/>
              <p:cNvSpPr/>
              <p:nvPr/>
            </p:nvSpPr>
            <p:spPr>
              <a:xfrm>
                <a:off x="2266" y="1927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399" name="Line 690"/>
              <p:cNvSpPr/>
              <p:nvPr/>
            </p:nvSpPr>
            <p:spPr>
              <a:xfrm>
                <a:off x="2264" y="155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0" name="Line 691"/>
              <p:cNvSpPr/>
              <p:nvPr/>
            </p:nvSpPr>
            <p:spPr>
              <a:xfrm>
                <a:off x="2268" y="-92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1" name="Line 692"/>
              <p:cNvSpPr/>
              <p:nvPr/>
            </p:nvSpPr>
            <p:spPr>
              <a:xfrm>
                <a:off x="2271" y="-83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2" name="Line 693"/>
              <p:cNvSpPr/>
              <p:nvPr/>
            </p:nvSpPr>
            <p:spPr>
              <a:xfrm>
                <a:off x="2271" y="-73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3" name="Line 694"/>
              <p:cNvSpPr/>
              <p:nvPr/>
            </p:nvSpPr>
            <p:spPr>
              <a:xfrm>
                <a:off x="2267" y="-445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4" name="Line 695"/>
              <p:cNvSpPr/>
              <p:nvPr/>
            </p:nvSpPr>
            <p:spPr>
              <a:xfrm>
                <a:off x="2271" y="-63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5" name="Line 696"/>
              <p:cNvSpPr/>
              <p:nvPr/>
            </p:nvSpPr>
            <p:spPr>
              <a:xfrm>
                <a:off x="2266" y="126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6" name="Line 697"/>
              <p:cNvSpPr/>
              <p:nvPr/>
            </p:nvSpPr>
            <p:spPr>
              <a:xfrm>
                <a:off x="2262" y="146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7" name="Line 698"/>
              <p:cNvSpPr/>
              <p:nvPr/>
            </p:nvSpPr>
            <p:spPr>
              <a:xfrm>
                <a:off x="2266" y="107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8" name="Line 699"/>
              <p:cNvSpPr/>
              <p:nvPr/>
            </p:nvSpPr>
            <p:spPr>
              <a:xfrm>
                <a:off x="2267" y="-120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09" name="Line 700"/>
              <p:cNvSpPr/>
              <p:nvPr/>
            </p:nvSpPr>
            <p:spPr>
              <a:xfrm>
                <a:off x="2264" y="97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0" name="Line 701"/>
              <p:cNvSpPr/>
              <p:nvPr/>
            </p:nvSpPr>
            <p:spPr>
              <a:xfrm>
                <a:off x="2267" y="-131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1" name="Line 702"/>
              <p:cNvSpPr/>
              <p:nvPr/>
            </p:nvSpPr>
            <p:spPr>
              <a:xfrm>
                <a:off x="2271" y="11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2" name="Line 703"/>
              <p:cNvSpPr/>
              <p:nvPr/>
            </p:nvSpPr>
            <p:spPr>
              <a:xfrm>
                <a:off x="2269" y="-24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3" name="Line 704"/>
              <p:cNvSpPr/>
              <p:nvPr/>
            </p:nvSpPr>
            <p:spPr>
              <a:xfrm>
                <a:off x="2271" y="30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4" name="Line 705"/>
              <p:cNvSpPr/>
              <p:nvPr/>
            </p:nvSpPr>
            <p:spPr>
              <a:xfrm>
                <a:off x="2267" y="501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5" name="Line 706"/>
              <p:cNvSpPr/>
              <p:nvPr/>
            </p:nvSpPr>
            <p:spPr>
              <a:xfrm>
                <a:off x="2269" y="-35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6" name="Line 707"/>
              <p:cNvSpPr/>
              <p:nvPr/>
            </p:nvSpPr>
            <p:spPr>
              <a:xfrm>
                <a:off x="2268" y="18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7" name="Line 708"/>
              <p:cNvSpPr/>
              <p:nvPr/>
            </p:nvSpPr>
            <p:spPr>
              <a:xfrm>
                <a:off x="2269" y="-15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8" name="Line 709"/>
              <p:cNvSpPr/>
              <p:nvPr/>
            </p:nvSpPr>
            <p:spPr>
              <a:xfrm>
                <a:off x="2271" y="21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19" name="Line 710"/>
              <p:cNvSpPr/>
              <p:nvPr/>
            </p:nvSpPr>
            <p:spPr>
              <a:xfrm flipH="1">
                <a:off x="2235" y="2794"/>
                <a:ext cx="181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0" name="Line 711"/>
              <p:cNvSpPr/>
              <p:nvPr/>
            </p:nvSpPr>
            <p:spPr>
              <a:xfrm>
                <a:off x="2278" y="-6737"/>
                <a:ext cx="138" cy="5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1" name="Freeform 712"/>
              <p:cNvSpPr/>
              <p:nvPr/>
            </p:nvSpPr>
            <p:spPr>
              <a:xfrm>
                <a:off x="2239" y="-4826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22" name="Line 713"/>
              <p:cNvSpPr/>
              <p:nvPr/>
            </p:nvSpPr>
            <p:spPr>
              <a:xfrm>
                <a:off x="2254" y="-7212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3" name="Line 714"/>
              <p:cNvSpPr/>
              <p:nvPr/>
            </p:nvSpPr>
            <p:spPr>
              <a:xfrm flipH="1">
                <a:off x="2233" y="1842"/>
                <a:ext cx="180" cy="2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4" name="Freeform 715"/>
              <p:cNvSpPr/>
              <p:nvPr/>
            </p:nvSpPr>
            <p:spPr>
              <a:xfrm>
                <a:off x="2277" y="-10079"/>
                <a:ext cx="422" cy="432"/>
              </a:xfrm>
              <a:custGeom>
                <a:avLst/>
                <a:gdLst>
                  <a:gd name="txL" fmla="*/ 0 w 422"/>
                  <a:gd name="txT" fmla="*/ 0 h 432"/>
                  <a:gd name="txR" fmla="*/ 422 w 422"/>
                  <a:gd name="txB" fmla="*/ 432 h 432"/>
                </a:gdLst>
                <a:ahLst/>
                <a:cxnLst>
                  <a:cxn ang="0">
                    <a:pos x="303" y="427"/>
                  </a:cxn>
                  <a:cxn ang="0">
                    <a:pos x="312" y="424"/>
                  </a:cxn>
                  <a:cxn ang="0">
                    <a:pos x="328" y="412"/>
                  </a:cxn>
                  <a:cxn ang="0">
                    <a:pos x="350" y="391"/>
                  </a:cxn>
                  <a:cxn ang="0">
                    <a:pos x="354" y="387"/>
                  </a:cxn>
                  <a:cxn ang="0">
                    <a:pos x="365" y="375"/>
                  </a:cxn>
                  <a:cxn ang="0">
                    <a:pos x="385" y="349"/>
                  </a:cxn>
                  <a:cxn ang="0">
                    <a:pos x="393" y="334"/>
                  </a:cxn>
                  <a:cxn ang="0">
                    <a:pos x="397" y="330"/>
                  </a:cxn>
                  <a:cxn ang="0">
                    <a:pos x="405" y="311"/>
                  </a:cxn>
                  <a:cxn ang="0">
                    <a:pos x="412" y="290"/>
                  </a:cxn>
                  <a:cxn ang="0">
                    <a:pos x="420" y="246"/>
                  </a:cxn>
                  <a:cxn ang="0">
                    <a:pos x="422" y="225"/>
                  </a:cxn>
                  <a:cxn ang="0">
                    <a:pos x="417" y="180"/>
                  </a:cxn>
                  <a:cxn ang="0">
                    <a:pos x="405" y="139"/>
                  </a:cxn>
                  <a:cxn ang="0">
                    <a:pos x="385" y="100"/>
                  </a:cxn>
                  <a:cxn ang="0">
                    <a:pos x="359" y="66"/>
                  </a:cxn>
                  <a:cxn ang="0">
                    <a:pos x="327" y="36"/>
                  </a:cxn>
                  <a:cxn ang="0">
                    <a:pos x="291" y="16"/>
                  </a:cxn>
                  <a:cxn ang="0">
                    <a:pos x="253" y="4"/>
                  </a:cxn>
                  <a:cxn ang="0">
                    <a:pos x="211" y="0"/>
                  </a:cxn>
                  <a:cxn ang="0">
                    <a:pos x="169" y="4"/>
                  </a:cxn>
                  <a:cxn ang="0">
                    <a:pos x="130" y="16"/>
                  </a:cxn>
                  <a:cxn ang="0">
                    <a:pos x="94" y="36"/>
                  </a:cxn>
                  <a:cxn ang="0">
                    <a:pos x="61" y="66"/>
                  </a:cxn>
                  <a:cxn ang="0">
                    <a:pos x="34" y="100"/>
                  </a:cxn>
                  <a:cxn ang="0">
                    <a:pos x="4" y="180"/>
                  </a:cxn>
                  <a:cxn ang="0">
                    <a:pos x="0" y="225"/>
                  </a:cxn>
                  <a:cxn ang="0">
                    <a:pos x="4" y="269"/>
                  </a:cxn>
                  <a:cxn ang="0">
                    <a:pos x="15" y="311"/>
                  </a:cxn>
                  <a:cxn ang="0">
                    <a:pos x="34" y="349"/>
                  </a:cxn>
                  <a:cxn ang="0">
                    <a:pos x="61" y="385"/>
                  </a:cxn>
                  <a:cxn ang="0">
                    <a:pos x="91" y="412"/>
                  </a:cxn>
                  <a:cxn ang="0">
                    <a:pos x="126" y="432"/>
                  </a:cxn>
                </a:cxnLst>
                <a:rect l="txL" t="txT" r="txR" b="txB"/>
                <a:pathLst>
                  <a:path w="422" h="432">
                    <a:moveTo>
                      <a:pt x="295" y="432"/>
                    </a:moveTo>
                    <a:lnTo>
                      <a:pt x="303" y="427"/>
                    </a:lnTo>
                    <a:lnTo>
                      <a:pt x="307" y="425"/>
                    </a:lnTo>
                    <a:lnTo>
                      <a:pt x="312" y="424"/>
                    </a:lnTo>
                    <a:lnTo>
                      <a:pt x="319" y="417"/>
                    </a:lnTo>
                    <a:lnTo>
                      <a:pt x="328" y="412"/>
                    </a:lnTo>
                    <a:lnTo>
                      <a:pt x="343" y="399"/>
                    </a:lnTo>
                    <a:lnTo>
                      <a:pt x="350" y="391"/>
                    </a:lnTo>
                    <a:lnTo>
                      <a:pt x="352" y="389"/>
                    </a:lnTo>
                    <a:lnTo>
                      <a:pt x="354" y="387"/>
                    </a:lnTo>
                    <a:lnTo>
                      <a:pt x="359" y="385"/>
                    </a:lnTo>
                    <a:lnTo>
                      <a:pt x="365" y="375"/>
                    </a:lnTo>
                    <a:lnTo>
                      <a:pt x="373" y="366"/>
                    </a:lnTo>
                    <a:lnTo>
                      <a:pt x="385" y="349"/>
                    </a:lnTo>
                    <a:lnTo>
                      <a:pt x="390" y="339"/>
                    </a:lnTo>
                    <a:lnTo>
                      <a:pt x="393" y="334"/>
                    </a:lnTo>
                    <a:lnTo>
                      <a:pt x="394" y="331"/>
                    </a:lnTo>
                    <a:lnTo>
                      <a:pt x="397" y="330"/>
                    </a:lnTo>
                    <a:lnTo>
                      <a:pt x="400" y="320"/>
                    </a:lnTo>
                    <a:lnTo>
                      <a:pt x="405" y="311"/>
                    </a:lnTo>
                    <a:lnTo>
                      <a:pt x="408" y="300"/>
                    </a:lnTo>
                    <a:lnTo>
                      <a:pt x="412" y="290"/>
                    </a:lnTo>
                    <a:lnTo>
                      <a:pt x="417" y="269"/>
                    </a:lnTo>
                    <a:lnTo>
                      <a:pt x="420" y="246"/>
                    </a:lnTo>
                    <a:lnTo>
                      <a:pt x="420" y="235"/>
                    </a:lnTo>
                    <a:lnTo>
                      <a:pt x="422" y="225"/>
                    </a:lnTo>
                    <a:lnTo>
                      <a:pt x="420" y="201"/>
                    </a:lnTo>
                    <a:lnTo>
                      <a:pt x="417" y="180"/>
                    </a:lnTo>
                    <a:lnTo>
                      <a:pt x="412" y="159"/>
                    </a:lnTo>
                    <a:lnTo>
                      <a:pt x="405" y="139"/>
                    </a:lnTo>
                    <a:lnTo>
                      <a:pt x="397" y="119"/>
                    </a:lnTo>
                    <a:lnTo>
                      <a:pt x="385" y="100"/>
                    </a:lnTo>
                    <a:lnTo>
                      <a:pt x="373" y="82"/>
                    </a:lnTo>
                    <a:lnTo>
                      <a:pt x="359" y="66"/>
                    </a:lnTo>
                    <a:lnTo>
                      <a:pt x="343" y="50"/>
                    </a:lnTo>
                    <a:lnTo>
                      <a:pt x="327" y="36"/>
                    </a:lnTo>
                    <a:lnTo>
                      <a:pt x="309" y="25"/>
                    </a:lnTo>
                    <a:lnTo>
                      <a:pt x="291" y="16"/>
                    </a:lnTo>
                    <a:lnTo>
                      <a:pt x="271" y="7"/>
                    </a:lnTo>
                    <a:lnTo>
                      <a:pt x="253" y="4"/>
                    </a:lnTo>
                    <a:lnTo>
                      <a:pt x="231" y="0"/>
                    </a:lnTo>
                    <a:lnTo>
                      <a:pt x="211" y="0"/>
                    </a:lnTo>
                    <a:lnTo>
                      <a:pt x="189" y="0"/>
                    </a:lnTo>
                    <a:lnTo>
                      <a:pt x="169" y="4"/>
                    </a:lnTo>
                    <a:lnTo>
                      <a:pt x="149" y="7"/>
                    </a:lnTo>
                    <a:lnTo>
                      <a:pt x="130" y="16"/>
                    </a:lnTo>
                    <a:lnTo>
                      <a:pt x="111" y="25"/>
                    </a:lnTo>
                    <a:lnTo>
                      <a:pt x="94" y="36"/>
                    </a:lnTo>
                    <a:lnTo>
                      <a:pt x="76" y="50"/>
                    </a:lnTo>
                    <a:lnTo>
                      <a:pt x="61" y="66"/>
                    </a:lnTo>
                    <a:lnTo>
                      <a:pt x="45" y="82"/>
                    </a:lnTo>
                    <a:lnTo>
                      <a:pt x="34" y="100"/>
                    </a:lnTo>
                    <a:lnTo>
                      <a:pt x="15" y="139"/>
                    </a:lnTo>
                    <a:lnTo>
                      <a:pt x="4" y="180"/>
                    </a:lnTo>
                    <a:lnTo>
                      <a:pt x="0" y="201"/>
                    </a:lnTo>
                    <a:lnTo>
                      <a:pt x="0" y="225"/>
                    </a:lnTo>
                    <a:lnTo>
                      <a:pt x="0" y="246"/>
                    </a:lnTo>
                    <a:lnTo>
                      <a:pt x="4" y="269"/>
                    </a:lnTo>
                    <a:lnTo>
                      <a:pt x="7" y="290"/>
                    </a:lnTo>
                    <a:lnTo>
                      <a:pt x="15" y="311"/>
                    </a:lnTo>
                    <a:lnTo>
                      <a:pt x="22" y="330"/>
                    </a:lnTo>
                    <a:lnTo>
                      <a:pt x="34" y="349"/>
                    </a:lnTo>
                    <a:lnTo>
                      <a:pt x="45" y="366"/>
                    </a:lnTo>
                    <a:lnTo>
                      <a:pt x="61" y="385"/>
                    </a:lnTo>
                    <a:lnTo>
                      <a:pt x="75" y="399"/>
                    </a:lnTo>
                    <a:lnTo>
                      <a:pt x="91" y="412"/>
                    </a:lnTo>
                    <a:lnTo>
                      <a:pt x="107" y="424"/>
                    </a:lnTo>
                    <a:lnTo>
                      <a:pt x="126" y="43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25" name="Line 716"/>
              <p:cNvSpPr/>
              <p:nvPr/>
            </p:nvSpPr>
            <p:spPr>
              <a:xfrm>
                <a:off x="2257" y="-538"/>
                <a:ext cx="26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6" name="Line 717"/>
              <p:cNvSpPr/>
              <p:nvPr/>
            </p:nvSpPr>
            <p:spPr>
              <a:xfrm>
                <a:off x="2252" y="-3402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7" name="Line 718"/>
              <p:cNvSpPr/>
              <p:nvPr/>
            </p:nvSpPr>
            <p:spPr>
              <a:xfrm>
                <a:off x="2252" y="1368"/>
                <a:ext cx="2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8" name="Line 719"/>
              <p:cNvSpPr/>
              <p:nvPr/>
            </p:nvSpPr>
            <p:spPr>
              <a:xfrm>
                <a:off x="2407" y="1368"/>
                <a:ext cx="4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29" name="Line 720"/>
              <p:cNvSpPr/>
              <p:nvPr/>
            </p:nvSpPr>
            <p:spPr>
              <a:xfrm>
                <a:off x="2257" y="-5301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30" name="Line 721"/>
              <p:cNvSpPr/>
              <p:nvPr/>
            </p:nvSpPr>
            <p:spPr>
              <a:xfrm>
                <a:off x="2254" y="2318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31" name="Freeform 722"/>
              <p:cNvSpPr/>
              <p:nvPr/>
            </p:nvSpPr>
            <p:spPr>
              <a:xfrm>
                <a:off x="2239" y="-5785"/>
                <a:ext cx="180" cy="2"/>
              </a:xfrm>
              <a:custGeom>
                <a:avLst/>
                <a:gdLst>
                  <a:gd name="txL" fmla="*/ 0 w 180"/>
                  <a:gd name="txT" fmla="*/ 0 h 2"/>
                  <a:gd name="txR" fmla="*/ 180 w 180"/>
                  <a:gd name="txB" fmla="*/ 2 h 2"/>
                </a:gdLst>
                <a:ahLst/>
                <a:cxnLst>
                  <a:cxn ang="0">
                    <a:pos x="0" y="2"/>
                  </a:cxn>
                  <a:cxn ang="0">
                    <a:pos x="27" y="0"/>
                  </a:cxn>
                  <a:cxn ang="0">
                    <a:pos x="50" y="0"/>
                  </a:cxn>
                  <a:cxn ang="0">
                    <a:pos x="180" y="2"/>
                  </a:cxn>
                </a:cxnLst>
                <a:rect l="txL" t="txT" r="txR" b="txB"/>
                <a:pathLst>
                  <a:path w="180" h="2">
                    <a:moveTo>
                      <a:pt x="0" y="2"/>
                    </a:moveTo>
                    <a:lnTo>
                      <a:pt x="27" y="0"/>
                    </a:lnTo>
                    <a:lnTo>
                      <a:pt x="50" y="0"/>
                    </a:lnTo>
                    <a:lnTo>
                      <a:pt x="180" y="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32" name="Freeform 723"/>
              <p:cNvSpPr/>
              <p:nvPr/>
            </p:nvSpPr>
            <p:spPr>
              <a:xfrm>
                <a:off x="2239" y="-62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33" name="Freeform 724"/>
              <p:cNvSpPr/>
              <p:nvPr/>
            </p:nvSpPr>
            <p:spPr>
              <a:xfrm>
                <a:off x="2235" y="-1020"/>
                <a:ext cx="181" cy="4"/>
              </a:xfrm>
              <a:custGeom>
                <a:avLst/>
                <a:gdLst>
                  <a:gd name="txL" fmla="*/ 0 w 181"/>
                  <a:gd name="txT" fmla="*/ 0 h 4"/>
                  <a:gd name="txR" fmla="*/ 181 w 181"/>
                  <a:gd name="txB" fmla="*/ 4 h 4"/>
                </a:gdLst>
                <a:ahLst/>
                <a:cxnLst>
                  <a:cxn ang="0">
                    <a:pos x="0" y="0"/>
                  </a:cxn>
                  <a:cxn ang="0">
                    <a:pos x="68" y="2"/>
                  </a:cxn>
                  <a:cxn ang="0">
                    <a:pos x="181" y="4"/>
                  </a:cxn>
                </a:cxnLst>
                <a:rect l="txL" t="txT" r="txR" b="txB"/>
                <a:pathLst>
                  <a:path w="181" h="4">
                    <a:moveTo>
                      <a:pt x="0" y="0"/>
                    </a:moveTo>
                    <a:lnTo>
                      <a:pt x="68" y="2"/>
                    </a:lnTo>
                    <a:lnTo>
                      <a:pt x="181" y="4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34" name="Line 725"/>
              <p:cNvSpPr/>
              <p:nvPr/>
            </p:nvSpPr>
            <p:spPr>
              <a:xfrm flipH="1" flipV="1">
                <a:off x="2235" y="-2925"/>
                <a:ext cx="181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35" name="Freeform 726"/>
              <p:cNvSpPr/>
              <p:nvPr/>
            </p:nvSpPr>
            <p:spPr>
              <a:xfrm>
                <a:off x="2239" y="-3873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1"/>
                  </a:cxn>
                  <a:cxn ang="0">
                    <a:pos x="5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36" name="Line 727"/>
              <p:cNvSpPr/>
              <p:nvPr/>
            </p:nvSpPr>
            <p:spPr>
              <a:xfrm>
                <a:off x="2257" y="409"/>
                <a:ext cx="159" cy="4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37" name="Line 728"/>
              <p:cNvSpPr/>
              <p:nvPr/>
            </p:nvSpPr>
            <p:spPr>
              <a:xfrm>
                <a:off x="2254" y="-1496"/>
                <a:ext cx="162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38" name="Freeform 729"/>
              <p:cNvSpPr/>
              <p:nvPr/>
            </p:nvSpPr>
            <p:spPr>
              <a:xfrm>
                <a:off x="2353" y="-10002"/>
                <a:ext cx="276" cy="294"/>
              </a:xfrm>
              <a:custGeom>
                <a:avLst/>
                <a:gdLst>
                  <a:gd name="txL" fmla="*/ 0 w 276"/>
                  <a:gd name="txT" fmla="*/ 0 h 294"/>
                  <a:gd name="txR" fmla="*/ 276 w 276"/>
                  <a:gd name="txB" fmla="*/ 294 h 294"/>
                </a:gdLst>
                <a:ahLst/>
                <a:cxnLst>
                  <a:cxn ang="0">
                    <a:pos x="138" y="294"/>
                  </a:cxn>
                  <a:cxn ang="0">
                    <a:pos x="150" y="293"/>
                  </a:cxn>
                  <a:cxn ang="0">
                    <a:pos x="164" y="290"/>
                  </a:cxn>
                  <a:cxn ang="0">
                    <a:pos x="189" y="283"/>
                  </a:cxn>
                  <a:cxn ang="0">
                    <a:pos x="212" y="268"/>
                  </a:cxn>
                  <a:cxn ang="0">
                    <a:pos x="234" y="250"/>
                  </a:cxn>
                  <a:cxn ang="0">
                    <a:pos x="243" y="238"/>
                  </a:cxn>
                  <a:cxn ang="0">
                    <a:pos x="243" y="235"/>
                  </a:cxn>
                  <a:cxn ang="0">
                    <a:pos x="243" y="234"/>
                  </a:cxn>
                  <a:cxn ang="0">
                    <a:pos x="244" y="234"/>
                  </a:cxn>
                  <a:cxn ang="0">
                    <a:pos x="247" y="232"/>
                  </a:cxn>
                  <a:cxn ang="0">
                    <a:pos x="252" y="227"/>
                  </a:cxn>
                  <a:cxn ang="0">
                    <a:pos x="264" y="202"/>
                  </a:cxn>
                  <a:cxn ang="0">
                    <a:pos x="266" y="194"/>
                  </a:cxn>
                  <a:cxn ang="0">
                    <a:pos x="268" y="188"/>
                  </a:cxn>
                  <a:cxn ang="0">
                    <a:pos x="272" y="175"/>
                  </a:cxn>
                  <a:cxn ang="0">
                    <a:pos x="274" y="160"/>
                  </a:cxn>
                  <a:cxn ang="0">
                    <a:pos x="274" y="153"/>
                  </a:cxn>
                  <a:cxn ang="0">
                    <a:pos x="274" y="149"/>
                  </a:cxn>
                  <a:cxn ang="0">
                    <a:pos x="276" y="147"/>
                  </a:cxn>
                  <a:cxn ang="0">
                    <a:pos x="274" y="130"/>
                  </a:cxn>
                  <a:cxn ang="0">
                    <a:pos x="272" y="115"/>
                  </a:cxn>
                  <a:cxn ang="0">
                    <a:pos x="264" y="89"/>
                  </a:cxn>
                  <a:cxn ang="0">
                    <a:pos x="252" y="65"/>
                  </a:cxn>
                  <a:cxn ang="0">
                    <a:pos x="234" y="44"/>
                  </a:cxn>
                  <a:cxn ang="0">
                    <a:pos x="212" y="24"/>
                  </a:cxn>
                  <a:cxn ang="0">
                    <a:pos x="189" y="10"/>
                  </a:cxn>
                  <a:cxn ang="0">
                    <a:pos x="164" y="3"/>
                  </a:cxn>
                  <a:cxn ang="0">
                    <a:pos x="150" y="0"/>
                  </a:cxn>
                  <a:cxn ang="0">
                    <a:pos x="138" y="0"/>
                  </a:cxn>
                  <a:cxn ang="0">
                    <a:pos x="109" y="3"/>
                  </a:cxn>
                  <a:cxn ang="0">
                    <a:pos x="84" y="10"/>
                  </a:cxn>
                  <a:cxn ang="0">
                    <a:pos x="60" y="24"/>
                  </a:cxn>
                  <a:cxn ang="0">
                    <a:pos x="40" y="44"/>
                  </a:cxn>
                  <a:cxn ang="0">
                    <a:pos x="23" y="65"/>
                  </a:cxn>
                  <a:cxn ang="0">
                    <a:pos x="10" y="89"/>
                  </a:cxn>
                  <a:cxn ang="0">
                    <a:pos x="3" y="115"/>
                  </a:cxn>
                  <a:cxn ang="0">
                    <a:pos x="0" y="147"/>
                  </a:cxn>
                  <a:cxn ang="0">
                    <a:pos x="0" y="160"/>
                  </a:cxn>
                  <a:cxn ang="0">
                    <a:pos x="3" y="175"/>
                  </a:cxn>
                  <a:cxn ang="0">
                    <a:pos x="5" y="188"/>
                  </a:cxn>
                  <a:cxn ang="0">
                    <a:pos x="10" y="202"/>
                  </a:cxn>
                  <a:cxn ang="0">
                    <a:pos x="23" y="227"/>
                  </a:cxn>
                  <a:cxn ang="0">
                    <a:pos x="30" y="238"/>
                  </a:cxn>
                  <a:cxn ang="0">
                    <a:pos x="40" y="250"/>
                  </a:cxn>
                  <a:cxn ang="0">
                    <a:pos x="60" y="268"/>
                  </a:cxn>
                  <a:cxn ang="0">
                    <a:pos x="84" y="283"/>
                  </a:cxn>
                  <a:cxn ang="0">
                    <a:pos x="109" y="290"/>
                  </a:cxn>
                  <a:cxn ang="0">
                    <a:pos x="123" y="293"/>
                  </a:cxn>
                  <a:cxn ang="0">
                    <a:pos x="138" y="294"/>
                  </a:cxn>
                </a:cxnLst>
                <a:rect l="txL" t="txT" r="txR" b="txB"/>
                <a:pathLst>
                  <a:path w="276" h="294">
                    <a:moveTo>
                      <a:pt x="138" y="294"/>
                    </a:moveTo>
                    <a:lnTo>
                      <a:pt x="150" y="293"/>
                    </a:lnTo>
                    <a:lnTo>
                      <a:pt x="164" y="290"/>
                    </a:lnTo>
                    <a:lnTo>
                      <a:pt x="189" y="283"/>
                    </a:lnTo>
                    <a:lnTo>
                      <a:pt x="212" y="268"/>
                    </a:lnTo>
                    <a:lnTo>
                      <a:pt x="234" y="250"/>
                    </a:lnTo>
                    <a:lnTo>
                      <a:pt x="243" y="238"/>
                    </a:lnTo>
                    <a:lnTo>
                      <a:pt x="243" y="235"/>
                    </a:lnTo>
                    <a:lnTo>
                      <a:pt x="243" y="234"/>
                    </a:lnTo>
                    <a:lnTo>
                      <a:pt x="244" y="234"/>
                    </a:lnTo>
                    <a:lnTo>
                      <a:pt x="247" y="232"/>
                    </a:lnTo>
                    <a:lnTo>
                      <a:pt x="252" y="227"/>
                    </a:lnTo>
                    <a:lnTo>
                      <a:pt x="264" y="202"/>
                    </a:lnTo>
                    <a:lnTo>
                      <a:pt x="266" y="194"/>
                    </a:lnTo>
                    <a:lnTo>
                      <a:pt x="268" y="188"/>
                    </a:lnTo>
                    <a:lnTo>
                      <a:pt x="272" y="175"/>
                    </a:lnTo>
                    <a:lnTo>
                      <a:pt x="274" y="160"/>
                    </a:lnTo>
                    <a:lnTo>
                      <a:pt x="274" y="153"/>
                    </a:lnTo>
                    <a:lnTo>
                      <a:pt x="274" y="149"/>
                    </a:lnTo>
                    <a:lnTo>
                      <a:pt x="276" y="147"/>
                    </a:lnTo>
                    <a:lnTo>
                      <a:pt x="274" y="130"/>
                    </a:lnTo>
                    <a:lnTo>
                      <a:pt x="272" y="115"/>
                    </a:lnTo>
                    <a:lnTo>
                      <a:pt x="264" y="89"/>
                    </a:lnTo>
                    <a:lnTo>
                      <a:pt x="252" y="65"/>
                    </a:lnTo>
                    <a:lnTo>
                      <a:pt x="234" y="44"/>
                    </a:lnTo>
                    <a:lnTo>
                      <a:pt x="212" y="24"/>
                    </a:lnTo>
                    <a:lnTo>
                      <a:pt x="189" y="10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4"/>
                    </a:lnTo>
                    <a:lnTo>
                      <a:pt x="40" y="44"/>
                    </a:lnTo>
                    <a:lnTo>
                      <a:pt x="23" y="65"/>
                    </a:lnTo>
                    <a:lnTo>
                      <a:pt x="10" y="89"/>
                    </a:lnTo>
                    <a:lnTo>
                      <a:pt x="3" y="115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3" y="175"/>
                    </a:lnTo>
                    <a:lnTo>
                      <a:pt x="5" y="188"/>
                    </a:lnTo>
                    <a:lnTo>
                      <a:pt x="10" y="202"/>
                    </a:lnTo>
                    <a:lnTo>
                      <a:pt x="23" y="227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60" y="268"/>
                    </a:lnTo>
                    <a:lnTo>
                      <a:pt x="84" y="283"/>
                    </a:lnTo>
                    <a:lnTo>
                      <a:pt x="109" y="290"/>
                    </a:lnTo>
                    <a:lnTo>
                      <a:pt x="123" y="293"/>
                    </a:lnTo>
                    <a:lnTo>
                      <a:pt x="138" y="294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39" name="Line 730"/>
              <p:cNvSpPr/>
              <p:nvPr/>
            </p:nvSpPr>
            <p:spPr>
              <a:xfrm flipH="1">
                <a:off x="2229" y="-8629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0" name="Line 731"/>
              <p:cNvSpPr/>
              <p:nvPr/>
            </p:nvSpPr>
            <p:spPr>
              <a:xfrm flipH="1">
                <a:off x="2233" y="-7685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1" name="Line 732"/>
              <p:cNvSpPr/>
              <p:nvPr/>
            </p:nvSpPr>
            <p:spPr>
              <a:xfrm>
                <a:off x="2254" y="-6260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2" name="Freeform 733"/>
              <p:cNvSpPr/>
              <p:nvPr/>
            </p:nvSpPr>
            <p:spPr>
              <a:xfrm>
                <a:off x="2235" y="-1969"/>
                <a:ext cx="181" cy="2"/>
              </a:xfrm>
              <a:custGeom>
                <a:avLst/>
                <a:gdLst>
                  <a:gd name="txL" fmla="*/ 0 w 181"/>
                  <a:gd name="txT" fmla="*/ 0 h 2"/>
                  <a:gd name="txR" fmla="*/ 181 w 181"/>
                  <a:gd name="txB" fmla="*/ 2 h 2"/>
                </a:gdLst>
                <a:ahLst/>
                <a:cxnLst>
                  <a:cxn ang="0">
                    <a:pos x="181" y="0"/>
                  </a:cxn>
                  <a:cxn ang="0">
                    <a:pos x="53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181" h="2">
                    <a:moveTo>
                      <a:pt x="181" y="0"/>
                    </a:moveTo>
                    <a:lnTo>
                      <a:pt x="53" y="0"/>
                    </a:lnTo>
                    <a:lnTo>
                      <a:pt x="0" y="2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43" name="Line 734"/>
              <p:cNvSpPr/>
              <p:nvPr/>
            </p:nvSpPr>
            <p:spPr>
              <a:xfrm>
                <a:off x="2254" y="-2443"/>
                <a:ext cx="16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4" name="Line 735"/>
              <p:cNvSpPr/>
              <p:nvPr/>
            </p:nvSpPr>
            <p:spPr>
              <a:xfrm>
                <a:off x="2257" y="-4348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5" name="Line 736"/>
              <p:cNvSpPr/>
              <p:nvPr/>
            </p:nvSpPr>
            <p:spPr>
              <a:xfrm>
                <a:off x="2250" y="-8156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5446" name="Freeform 737"/>
              <p:cNvSpPr/>
              <p:nvPr/>
            </p:nvSpPr>
            <p:spPr>
              <a:xfrm>
                <a:off x="2239" y="884"/>
                <a:ext cx="180" cy="1"/>
              </a:xfrm>
              <a:custGeom>
                <a:avLst/>
                <a:gdLst>
                  <a:gd name="txL" fmla="*/ 0 w 180"/>
                  <a:gd name="txT" fmla="*/ 0 h 1"/>
                  <a:gd name="txR" fmla="*/ 180 w 180"/>
                  <a:gd name="txB" fmla="*/ 1 h 1"/>
                </a:gdLst>
                <a:ahLst/>
                <a:cxnLst>
                  <a:cxn ang="0">
                    <a:pos x="180" y="0"/>
                  </a:cxn>
                  <a:cxn ang="0">
                    <a:pos x="6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0" h="1">
                    <a:moveTo>
                      <a:pt x="18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47" name="Freeform 738"/>
              <p:cNvSpPr/>
              <p:nvPr/>
            </p:nvSpPr>
            <p:spPr>
              <a:xfrm>
                <a:off x="2210" y="-9647"/>
                <a:ext cx="578" cy="14372"/>
              </a:xfrm>
              <a:custGeom>
                <a:avLst/>
                <a:gdLst>
                  <a:gd name="txL" fmla="*/ 0 w 578"/>
                  <a:gd name="txT" fmla="*/ 0 h 14372"/>
                  <a:gd name="txR" fmla="*/ 578 w 578"/>
                  <a:gd name="txB" fmla="*/ 14372 h 14372"/>
                </a:gdLst>
                <a:ahLst/>
                <a:cxnLst>
                  <a:cxn ang="0">
                    <a:pos x="82" y="14372"/>
                  </a:cxn>
                  <a:cxn ang="0">
                    <a:pos x="69" y="14365"/>
                  </a:cxn>
                  <a:cxn ang="0">
                    <a:pos x="58" y="14358"/>
                  </a:cxn>
                  <a:cxn ang="0">
                    <a:pos x="37" y="14340"/>
                  </a:cxn>
                  <a:cxn ang="0">
                    <a:pos x="27" y="14329"/>
                  </a:cxn>
                  <a:cxn ang="0">
                    <a:pos x="19" y="14319"/>
                  </a:cxn>
                  <a:cxn ang="0">
                    <a:pos x="9" y="14297"/>
                  </a:cxn>
                  <a:cxn ang="0">
                    <a:pos x="4" y="14284"/>
                  </a:cxn>
                  <a:cxn ang="0">
                    <a:pos x="2" y="14273"/>
                  </a:cxn>
                  <a:cxn ang="0">
                    <a:pos x="0" y="14247"/>
                  </a:cxn>
                  <a:cxn ang="0">
                    <a:pos x="0" y="133"/>
                  </a:cxn>
                  <a:cxn ang="0">
                    <a:pos x="2" y="105"/>
                  </a:cxn>
                  <a:cxn ang="0">
                    <a:pos x="9" y="82"/>
                  </a:cxn>
                  <a:cxn ang="0">
                    <a:pos x="19" y="59"/>
                  </a:cxn>
                  <a:cxn ang="0">
                    <a:pos x="37" y="40"/>
                  </a:cxn>
                  <a:cxn ang="0">
                    <a:pos x="56" y="23"/>
                  </a:cxn>
                  <a:cxn ang="0">
                    <a:pos x="77" y="10"/>
                  </a:cxn>
                  <a:cxn ang="0">
                    <a:pos x="99" y="3"/>
                  </a:cxn>
                  <a:cxn ang="0">
                    <a:pos x="124" y="0"/>
                  </a:cxn>
                  <a:cxn ang="0">
                    <a:pos x="193" y="0"/>
                  </a:cxn>
                  <a:cxn ang="0">
                    <a:pos x="362" y="0"/>
                  </a:cxn>
                  <a:cxn ang="0">
                    <a:pos x="452" y="0"/>
                  </a:cxn>
                  <a:cxn ang="0">
                    <a:pos x="464" y="0"/>
                  </a:cxn>
                  <a:cxn ang="0">
                    <a:pos x="476" y="3"/>
                  </a:cxn>
                  <a:cxn ang="0">
                    <a:pos x="499" y="10"/>
                  </a:cxn>
                  <a:cxn ang="0">
                    <a:pos x="509" y="15"/>
                  </a:cxn>
                  <a:cxn ang="0">
                    <a:pos x="520" y="23"/>
                  </a:cxn>
                  <a:cxn ang="0">
                    <a:pos x="540" y="40"/>
                  </a:cxn>
                  <a:cxn ang="0">
                    <a:pos x="555" y="59"/>
                  </a:cxn>
                  <a:cxn ang="0">
                    <a:pos x="568" y="82"/>
                  </a:cxn>
                  <a:cxn ang="0">
                    <a:pos x="575" y="105"/>
                  </a:cxn>
                  <a:cxn ang="0">
                    <a:pos x="578" y="133"/>
                  </a:cxn>
                  <a:cxn ang="0">
                    <a:pos x="578" y="14247"/>
                  </a:cxn>
                  <a:cxn ang="0">
                    <a:pos x="576" y="14259"/>
                  </a:cxn>
                  <a:cxn ang="0">
                    <a:pos x="575" y="14262"/>
                  </a:cxn>
                  <a:cxn ang="0">
                    <a:pos x="575" y="14265"/>
                  </a:cxn>
                  <a:cxn ang="0">
                    <a:pos x="575" y="14273"/>
                  </a:cxn>
                  <a:cxn ang="0">
                    <a:pos x="573" y="14278"/>
                  </a:cxn>
                  <a:cxn ang="0">
                    <a:pos x="571" y="14280"/>
                  </a:cxn>
                  <a:cxn ang="0">
                    <a:pos x="571" y="14284"/>
                  </a:cxn>
                  <a:cxn ang="0">
                    <a:pos x="568" y="14297"/>
                  </a:cxn>
                  <a:cxn ang="0">
                    <a:pos x="555" y="14319"/>
                  </a:cxn>
                  <a:cxn ang="0">
                    <a:pos x="548" y="14329"/>
                  </a:cxn>
                  <a:cxn ang="0">
                    <a:pos x="540" y="14340"/>
                  </a:cxn>
                  <a:cxn ang="0">
                    <a:pos x="520" y="14358"/>
                  </a:cxn>
                  <a:cxn ang="0">
                    <a:pos x="514" y="14360"/>
                  </a:cxn>
                  <a:cxn ang="0">
                    <a:pos x="509" y="14364"/>
                  </a:cxn>
                  <a:cxn ang="0">
                    <a:pos x="499" y="14370"/>
                  </a:cxn>
                </a:cxnLst>
                <a:rect l="txL" t="txT" r="txR" b="txB"/>
                <a:pathLst>
                  <a:path w="578" h="14372">
                    <a:moveTo>
                      <a:pt x="82" y="14372"/>
                    </a:moveTo>
                    <a:lnTo>
                      <a:pt x="69" y="14365"/>
                    </a:lnTo>
                    <a:lnTo>
                      <a:pt x="58" y="14358"/>
                    </a:lnTo>
                    <a:lnTo>
                      <a:pt x="37" y="14340"/>
                    </a:lnTo>
                    <a:lnTo>
                      <a:pt x="27" y="14329"/>
                    </a:lnTo>
                    <a:lnTo>
                      <a:pt x="19" y="14319"/>
                    </a:lnTo>
                    <a:lnTo>
                      <a:pt x="9" y="14297"/>
                    </a:lnTo>
                    <a:lnTo>
                      <a:pt x="4" y="14284"/>
                    </a:lnTo>
                    <a:lnTo>
                      <a:pt x="2" y="14273"/>
                    </a:lnTo>
                    <a:lnTo>
                      <a:pt x="0" y="14247"/>
                    </a:lnTo>
                    <a:lnTo>
                      <a:pt x="0" y="133"/>
                    </a:lnTo>
                    <a:lnTo>
                      <a:pt x="2" y="105"/>
                    </a:lnTo>
                    <a:lnTo>
                      <a:pt x="9" y="82"/>
                    </a:lnTo>
                    <a:lnTo>
                      <a:pt x="19" y="59"/>
                    </a:lnTo>
                    <a:lnTo>
                      <a:pt x="37" y="40"/>
                    </a:lnTo>
                    <a:lnTo>
                      <a:pt x="56" y="23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24" y="0"/>
                    </a:lnTo>
                    <a:lnTo>
                      <a:pt x="193" y="0"/>
                    </a:lnTo>
                    <a:lnTo>
                      <a:pt x="362" y="0"/>
                    </a:lnTo>
                    <a:lnTo>
                      <a:pt x="452" y="0"/>
                    </a:lnTo>
                    <a:lnTo>
                      <a:pt x="464" y="0"/>
                    </a:lnTo>
                    <a:lnTo>
                      <a:pt x="476" y="3"/>
                    </a:lnTo>
                    <a:lnTo>
                      <a:pt x="499" y="10"/>
                    </a:lnTo>
                    <a:lnTo>
                      <a:pt x="509" y="15"/>
                    </a:lnTo>
                    <a:lnTo>
                      <a:pt x="520" y="23"/>
                    </a:lnTo>
                    <a:lnTo>
                      <a:pt x="540" y="40"/>
                    </a:lnTo>
                    <a:lnTo>
                      <a:pt x="555" y="59"/>
                    </a:lnTo>
                    <a:lnTo>
                      <a:pt x="568" y="82"/>
                    </a:lnTo>
                    <a:lnTo>
                      <a:pt x="575" y="105"/>
                    </a:lnTo>
                    <a:lnTo>
                      <a:pt x="578" y="133"/>
                    </a:lnTo>
                    <a:lnTo>
                      <a:pt x="578" y="14247"/>
                    </a:lnTo>
                    <a:lnTo>
                      <a:pt x="576" y="14259"/>
                    </a:lnTo>
                    <a:lnTo>
                      <a:pt x="575" y="14262"/>
                    </a:lnTo>
                    <a:lnTo>
                      <a:pt x="575" y="14265"/>
                    </a:lnTo>
                    <a:lnTo>
                      <a:pt x="575" y="14273"/>
                    </a:lnTo>
                    <a:lnTo>
                      <a:pt x="573" y="14278"/>
                    </a:lnTo>
                    <a:lnTo>
                      <a:pt x="571" y="14280"/>
                    </a:lnTo>
                    <a:lnTo>
                      <a:pt x="571" y="14284"/>
                    </a:lnTo>
                    <a:lnTo>
                      <a:pt x="568" y="14297"/>
                    </a:lnTo>
                    <a:lnTo>
                      <a:pt x="555" y="14319"/>
                    </a:lnTo>
                    <a:lnTo>
                      <a:pt x="548" y="14329"/>
                    </a:lnTo>
                    <a:lnTo>
                      <a:pt x="540" y="14340"/>
                    </a:lnTo>
                    <a:lnTo>
                      <a:pt x="520" y="14358"/>
                    </a:lnTo>
                    <a:lnTo>
                      <a:pt x="514" y="14360"/>
                    </a:lnTo>
                    <a:lnTo>
                      <a:pt x="509" y="14364"/>
                    </a:lnTo>
                    <a:lnTo>
                      <a:pt x="499" y="14370"/>
                    </a:lnTo>
                  </a:path>
                </a:pathLst>
              </a:custGeom>
              <a:noFill/>
              <a:ln w="4127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48" name="Freeform 739"/>
              <p:cNvSpPr/>
              <p:nvPr/>
            </p:nvSpPr>
            <p:spPr>
              <a:xfrm>
                <a:off x="2277" y="4561"/>
                <a:ext cx="452" cy="955"/>
              </a:xfrm>
              <a:custGeom>
                <a:avLst/>
                <a:gdLst>
                  <a:gd name="txL" fmla="*/ 0 w 452"/>
                  <a:gd name="txT" fmla="*/ 0 h 955"/>
                  <a:gd name="txR" fmla="*/ 452 w 452"/>
                  <a:gd name="txB" fmla="*/ 955 h 955"/>
                </a:gdLst>
                <a:ahLst/>
                <a:cxnLst>
                  <a:cxn ang="0">
                    <a:pos x="273" y="0"/>
                  </a:cxn>
                  <a:cxn ang="0">
                    <a:pos x="354" y="72"/>
                  </a:cxn>
                  <a:cxn ang="0">
                    <a:pos x="432" y="162"/>
                  </a:cxn>
                  <a:cxn ang="0">
                    <a:pos x="433" y="165"/>
                  </a:cxn>
                  <a:cxn ang="0">
                    <a:pos x="435" y="169"/>
                  </a:cxn>
                  <a:cxn ang="0">
                    <a:pos x="440" y="176"/>
                  </a:cxn>
                  <a:cxn ang="0">
                    <a:pos x="447" y="191"/>
                  </a:cxn>
                  <a:cxn ang="0">
                    <a:pos x="447" y="194"/>
                  </a:cxn>
                  <a:cxn ang="0">
                    <a:pos x="447" y="195"/>
                  </a:cxn>
                  <a:cxn ang="0">
                    <a:pos x="448" y="197"/>
                  </a:cxn>
                  <a:cxn ang="0">
                    <a:pos x="450" y="205"/>
                  </a:cxn>
                  <a:cxn ang="0">
                    <a:pos x="450" y="211"/>
                  </a:cxn>
                  <a:cxn ang="0">
                    <a:pos x="452" y="219"/>
                  </a:cxn>
                  <a:cxn ang="0">
                    <a:pos x="425" y="577"/>
                  </a:cxn>
                  <a:cxn ang="0">
                    <a:pos x="394" y="831"/>
                  </a:cxn>
                  <a:cxn ang="0">
                    <a:pos x="370" y="905"/>
                  </a:cxn>
                  <a:cxn ang="0">
                    <a:pos x="365" y="909"/>
                  </a:cxn>
                  <a:cxn ang="0">
                    <a:pos x="362" y="914"/>
                  </a:cxn>
                  <a:cxn ang="0">
                    <a:pos x="354" y="922"/>
                  </a:cxn>
                  <a:cxn ang="0">
                    <a:pos x="345" y="930"/>
                  </a:cxn>
                  <a:cxn ang="0">
                    <a:pos x="337" y="937"/>
                  </a:cxn>
                  <a:cxn ang="0">
                    <a:pos x="325" y="942"/>
                  </a:cxn>
                  <a:cxn ang="0">
                    <a:pos x="315" y="947"/>
                  </a:cxn>
                  <a:cxn ang="0">
                    <a:pos x="303" y="951"/>
                  </a:cxn>
                  <a:cxn ang="0">
                    <a:pos x="299" y="951"/>
                  </a:cxn>
                  <a:cxn ang="0">
                    <a:pos x="296" y="952"/>
                  </a:cxn>
                  <a:cxn ang="0">
                    <a:pos x="291" y="955"/>
                  </a:cxn>
                  <a:cxn ang="0">
                    <a:pos x="186" y="955"/>
                  </a:cxn>
                  <a:cxn ang="0">
                    <a:pos x="169" y="954"/>
                  </a:cxn>
                  <a:cxn ang="0">
                    <a:pos x="154" y="954"/>
                  </a:cxn>
                  <a:cxn ang="0">
                    <a:pos x="140" y="951"/>
                  </a:cxn>
                  <a:cxn ang="0">
                    <a:pos x="129" y="949"/>
                  </a:cxn>
                  <a:cxn ang="0">
                    <a:pos x="107" y="940"/>
                  </a:cxn>
                  <a:cxn ang="0">
                    <a:pos x="99" y="934"/>
                  </a:cxn>
                  <a:cxn ang="0">
                    <a:pos x="92" y="927"/>
                  </a:cxn>
                  <a:cxn ang="0">
                    <a:pos x="85" y="919"/>
                  </a:cxn>
                  <a:cxn ang="0">
                    <a:pos x="80" y="911"/>
                  </a:cxn>
                  <a:cxn ang="0">
                    <a:pos x="71" y="894"/>
                  </a:cxn>
                  <a:cxn ang="0">
                    <a:pos x="65" y="875"/>
                  </a:cxn>
                  <a:cxn ang="0">
                    <a:pos x="62" y="855"/>
                  </a:cxn>
                  <a:cxn ang="0">
                    <a:pos x="0" y="219"/>
                  </a:cxn>
                  <a:cxn ang="0">
                    <a:pos x="0" y="205"/>
                  </a:cxn>
                  <a:cxn ang="0">
                    <a:pos x="4" y="192"/>
                  </a:cxn>
                  <a:cxn ang="0">
                    <a:pos x="7" y="177"/>
                  </a:cxn>
                  <a:cxn ang="0">
                    <a:pos x="15" y="164"/>
                  </a:cxn>
                  <a:cxn ang="0">
                    <a:pos x="24" y="145"/>
                  </a:cxn>
                  <a:cxn ang="0">
                    <a:pos x="36" y="127"/>
                  </a:cxn>
                  <a:cxn ang="0">
                    <a:pos x="50" y="109"/>
                  </a:cxn>
                  <a:cxn ang="0">
                    <a:pos x="69" y="91"/>
                  </a:cxn>
                  <a:cxn ang="0">
                    <a:pos x="159" y="6"/>
                  </a:cxn>
                </a:cxnLst>
                <a:rect l="txL" t="txT" r="txR" b="txB"/>
                <a:pathLst>
                  <a:path w="452" h="955">
                    <a:moveTo>
                      <a:pt x="273" y="0"/>
                    </a:moveTo>
                    <a:lnTo>
                      <a:pt x="354" y="72"/>
                    </a:lnTo>
                    <a:lnTo>
                      <a:pt x="432" y="162"/>
                    </a:lnTo>
                    <a:lnTo>
                      <a:pt x="433" y="165"/>
                    </a:lnTo>
                    <a:lnTo>
                      <a:pt x="435" y="169"/>
                    </a:lnTo>
                    <a:lnTo>
                      <a:pt x="440" y="176"/>
                    </a:lnTo>
                    <a:lnTo>
                      <a:pt x="447" y="191"/>
                    </a:lnTo>
                    <a:lnTo>
                      <a:pt x="447" y="194"/>
                    </a:lnTo>
                    <a:lnTo>
                      <a:pt x="447" y="195"/>
                    </a:lnTo>
                    <a:lnTo>
                      <a:pt x="448" y="197"/>
                    </a:lnTo>
                    <a:lnTo>
                      <a:pt x="450" y="205"/>
                    </a:lnTo>
                    <a:lnTo>
                      <a:pt x="450" y="211"/>
                    </a:lnTo>
                    <a:lnTo>
                      <a:pt x="452" y="219"/>
                    </a:lnTo>
                    <a:lnTo>
                      <a:pt x="425" y="577"/>
                    </a:lnTo>
                    <a:lnTo>
                      <a:pt x="394" y="831"/>
                    </a:lnTo>
                    <a:lnTo>
                      <a:pt x="370" y="905"/>
                    </a:lnTo>
                    <a:lnTo>
                      <a:pt x="365" y="909"/>
                    </a:lnTo>
                    <a:lnTo>
                      <a:pt x="362" y="914"/>
                    </a:lnTo>
                    <a:lnTo>
                      <a:pt x="354" y="922"/>
                    </a:lnTo>
                    <a:lnTo>
                      <a:pt x="345" y="930"/>
                    </a:lnTo>
                    <a:lnTo>
                      <a:pt x="337" y="937"/>
                    </a:lnTo>
                    <a:lnTo>
                      <a:pt x="325" y="942"/>
                    </a:lnTo>
                    <a:lnTo>
                      <a:pt x="315" y="947"/>
                    </a:lnTo>
                    <a:lnTo>
                      <a:pt x="303" y="951"/>
                    </a:lnTo>
                    <a:lnTo>
                      <a:pt x="299" y="951"/>
                    </a:lnTo>
                    <a:lnTo>
                      <a:pt x="296" y="952"/>
                    </a:lnTo>
                    <a:lnTo>
                      <a:pt x="291" y="955"/>
                    </a:lnTo>
                    <a:lnTo>
                      <a:pt x="186" y="955"/>
                    </a:lnTo>
                    <a:lnTo>
                      <a:pt x="169" y="954"/>
                    </a:lnTo>
                    <a:lnTo>
                      <a:pt x="154" y="954"/>
                    </a:lnTo>
                    <a:lnTo>
                      <a:pt x="140" y="951"/>
                    </a:lnTo>
                    <a:lnTo>
                      <a:pt x="129" y="949"/>
                    </a:lnTo>
                    <a:lnTo>
                      <a:pt x="107" y="940"/>
                    </a:lnTo>
                    <a:lnTo>
                      <a:pt x="99" y="934"/>
                    </a:lnTo>
                    <a:lnTo>
                      <a:pt x="92" y="927"/>
                    </a:lnTo>
                    <a:lnTo>
                      <a:pt x="85" y="919"/>
                    </a:lnTo>
                    <a:lnTo>
                      <a:pt x="80" y="911"/>
                    </a:lnTo>
                    <a:lnTo>
                      <a:pt x="71" y="894"/>
                    </a:lnTo>
                    <a:lnTo>
                      <a:pt x="65" y="875"/>
                    </a:lnTo>
                    <a:lnTo>
                      <a:pt x="62" y="855"/>
                    </a:lnTo>
                    <a:lnTo>
                      <a:pt x="0" y="219"/>
                    </a:lnTo>
                    <a:lnTo>
                      <a:pt x="0" y="205"/>
                    </a:lnTo>
                    <a:lnTo>
                      <a:pt x="4" y="192"/>
                    </a:lnTo>
                    <a:lnTo>
                      <a:pt x="7" y="177"/>
                    </a:lnTo>
                    <a:lnTo>
                      <a:pt x="15" y="164"/>
                    </a:lnTo>
                    <a:lnTo>
                      <a:pt x="24" y="145"/>
                    </a:lnTo>
                    <a:lnTo>
                      <a:pt x="36" y="127"/>
                    </a:lnTo>
                    <a:lnTo>
                      <a:pt x="50" y="109"/>
                    </a:lnTo>
                    <a:lnTo>
                      <a:pt x="69" y="91"/>
                    </a:lnTo>
                    <a:lnTo>
                      <a:pt x="159" y="6"/>
                    </a:lnTo>
                  </a:path>
                </a:pathLst>
              </a:custGeom>
              <a:noFill/>
              <a:ln w="41275" cap="flat" cmpd="sng">
                <a:solidFill>
                  <a:srgbClr val="FF99CC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49" name="Freeform 740"/>
              <p:cNvSpPr/>
              <p:nvPr/>
            </p:nvSpPr>
            <p:spPr>
              <a:xfrm>
                <a:off x="2377" y="4617"/>
                <a:ext cx="6" cy="883"/>
              </a:xfrm>
              <a:custGeom>
                <a:avLst/>
                <a:gdLst>
                  <a:gd name="txL" fmla="*/ 0 w 6"/>
                  <a:gd name="txT" fmla="*/ 0 h 883"/>
                  <a:gd name="txR" fmla="*/ 6 w 6"/>
                  <a:gd name="txB" fmla="*/ 883 h 883"/>
                </a:gdLst>
                <a:ahLst/>
                <a:cxnLst>
                  <a:cxn ang="0">
                    <a:pos x="0" y="879"/>
                  </a:cxn>
                  <a:cxn ang="0">
                    <a:pos x="6" y="883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879"/>
                  </a:cxn>
                </a:cxnLst>
                <a:rect l="txL" t="txT" r="txR" b="txB"/>
                <a:pathLst>
                  <a:path w="6" h="883">
                    <a:moveTo>
                      <a:pt x="0" y="879"/>
                    </a:moveTo>
                    <a:lnTo>
                      <a:pt x="6" y="88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EF1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0" name="Freeform 741"/>
              <p:cNvSpPr/>
              <p:nvPr/>
            </p:nvSpPr>
            <p:spPr>
              <a:xfrm>
                <a:off x="2383" y="4611"/>
                <a:ext cx="6" cy="892"/>
              </a:xfrm>
              <a:custGeom>
                <a:avLst/>
                <a:gdLst>
                  <a:gd name="txL" fmla="*/ 0 w 6"/>
                  <a:gd name="txT" fmla="*/ 0 h 892"/>
                  <a:gd name="txR" fmla="*/ 6 w 6"/>
                  <a:gd name="txB" fmla="*/ 892 h 892"/>
                </a:gdLst>
                <a:ahLst/>
                <a:cxnLst>
                  <a:cxn ang="0">
                    <a:pos x="0" y="889"/>
                  </a:cxn>
                  <a:cxn ang="0">
                    <a:pos x="6" y="892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89"/>
                  </a:cxn>
                </a:cxnLst>
                <a:rect l="txL" t="txT" r="txR" b="txB"/>
                <a:pathLst>
                  <a:path w="6" h="892">
                    <a:moveTo>
                      <a:pt x="0" y="889"/>
                    </a:moveTo>
                    <a:lnTo>
                      <a:pt x="6" y="89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EE2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1" name="Freeform 742"/>
              <p:cNvSpPr/>
              <p:nvPr/>
            </p:nvSpPr>
            <p:spPr>
              <a:xfrm>
                <a:off x="2398" y="4597"/>
                <a:ext cx="6" cy="913"/>
              </a:xfrm>
              <a:custGeom>
                <a:avLst/>
                <a:gdLst>
                  <a:gd name="txL" fmla="*/ 0 w 6"/>
                  <a:gd name="txT" fmla="*/ 0 h 913"/>
                  <a:gd name="txR" fmla="*/ 6 w 6"/>
                  <a:gd name="txB" fmla="*/ 913 h 913"/>
                </a:gdLst>
                <a:ahLst/>
                <a:cxnLst>
                  <a:cxn ang="0">
                    <a:pos x="0" y="910"/>
                  </a:cxn>
                  <a:cxn ang="0">
                    <a:pos x="6" y="913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910"/>
                  </a:cxn>
                </a:cxnLst>
                <a:rect l="txL" t="txT" r="txR" b="txB"/>
                <a:pathLst>
                  <a:path w="6" h="913">
                    <a:moveTo>
                      <a:pt x="0" y="910"/>
                    </a:moveTo>
                    <a:lnTo>
                      <a:pt x="6" y="9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10"/>
                    </a:lnTo>
                    <a:close/>
                  </a:path>
                </a:pathLst>
              </a:custGeom>
              <a:solidFill>
                <a:srgbClr val="EC2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2" name="Freeform 743"/>
              <p:cNvSpPr/>
              <p:nvPr/>
            </p:nvSpPr>
            <p:spPr>
              <a:xfrm>
                <a:off x="2404" y="4591"/>
                <a:ext cx="7" cy="920"/>
              </a:xfrm>
              <a:custGeom>
                <a:avLst/>
                <a:gdLst>
                  <a:gd name="txL" fmla="*/ 0 w 7"/>
                  <a:gd name="txT" fmla="*/ 0 h 920"/>
                  <a:gd name="txR" fmla="*/ 7 w 7"/>
                  <a:gd name="txB" fmla="*/ 920 h 920"/>
                </a:gdLst>
                <a:ahLst/>
                <a:cxnLst>
                  <a:cxn ang="0">
                    <a:pos x="0" y="919"/>
                  </a:cxn>
                  <a:cxn ang="0">
                    <a:pos x="7" y="920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919"/>
                  </a:cxn>
                </a:cxnLst>
                <a:rect l="txL" t="txT" r="txR" b="txB"/>
                <a:pathLst>
                  <a:path w="7" h="920">
                    <a:moveTo>
                      <a:pt x="0" y="919"/>
                    </a:moveTo>
                    <a:lnTo>
                      <a:pt x="7" y="92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EB2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3" name="Freeform 744"/>
              <p:cNvSpPr/>
              <p:nvPr/>
            </p:nvSpPr>
            <p:spPr>
              <a:xfrm>
                <a:off x="2425" y="4572"/>
                <a:ext cx="6" cy="944"/>
              </a:xfrm>
              <a:custGeom>
                <a:avLst/>
                <a:gdLst>
                  <a:gd name="txL" fmla="*/ 0 w 6"/>
                  <a:gd name="txT" fmla="*/ 0 h 944"/>
                  <a:gd name="txR" fmla="*/ 6 w 6"/>
                  <a:gd name="txB" fmla="*/ 944 h 944"/>
                </a:gdLst>
                <a:ahLst/>
                <a:cxnLst>
                  <a:cxn ang="0">
                    <a:pos x="0" y="943"/>
                  </a:cxn>
                  <a:cxn ang="0">
                    <a:pos x="6" y="944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943"/>
                  </a:cxn>
                </a:cxnLst>
                <a:rect l="txL" t="txT" r="txR" b="txB"/>
                <a:pathLst>
                  <a:path w="6" h="944">
                    <a:moveTo>
                      <a:pt x="0" y="943"/>
                    </a:moveTo>
                    <a:lnTo>
                      <a:pt x="6" y="944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43"/>
                    </a:lnTo>
                    <a:close/>
                  </a:path>
                </a:pathLst>
              </a:custGeom>
              <a:solidFill>
                <a:srgbClr val="E82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4" name="Freeform 745"/>
              <p:cNvSpPr/>
              <p:nvPr/>
            </p:nvSpPr>
            <p:spPr>
              <a:xfrm>
                <a:off x="2418" y="4577"/>
                <a:ext cx="7" cy="938"/>
              </a:xfrm>
              <a:custGeom>
                <a:avLst/>
                <a:gdLst>
                  <a:gd name="txL" fmla="*/ 0 w 7"/>
                  <a:gd name="txT" fmla="*/ 0 h 938"/>
                  <a:gd name="txR" fmla="*/ 7 w 7"/>
                  <a:gd name="txB" fmla="*/ 938 h 938"/>
                </a:gdLst>
                <a:ahLst/>
                <a:cxnLst>
                  <a:cxn ang="0">
                    <a:pos x="0" y="935"/>
                  </a:cxn>
                  <a:cxn ang="0">
                    <a:pos x="7" y="938"/>
                  </a:cxn>
                  <a:cxn ang="0">
                    <a:pos x="7" y="0"/>
                  </a:cxn>
                  <a:cxn ang="0">
                    <a:pos x="0" y="8"/>
                  </a:cxn>
                  <a:cxn ang="0">
                    <a:pos x="0" y="935"/>
                  </a:cxn>
                </a:cxnLst>
                <a:rect l="txL" t="txT" r="txR" b="txB"/>
                <a:pathLst>
                  <a:path w="7" h="938">
                    <a:moveTo>
                      <a:pt x="0" y="935"/>
                    </a:moveTo>
                    <a:lnTo>
                      <a:pt x="7" y="93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E92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5" name="Freeform 746"/>
              <p:cNvSpPr/>
              <p:nvPr/>
            </p:nvSpPr>
            <p:spPr>
              <a:xfrm>
                <a:off x="2411" y="4585"/>
                <a:ext cx="7" cy="927"/>
              </a:xfrm>
              <a:custGeom>
                <a:avLst/>
                <a:gdLst>
                  <a:gd name="txL" fmla="*/ 0 w 7"/>
                  <a:gd name="txT" fmla="*/ 0 h 927"/>
                  <a:gd name="txR" fmla="*/ 7 w 7"/>
                  <a:gd name="txB" fmla="*/ 927 h 927"/>
                </a:gdLst>
                <a:ahLst/>
                <a:cxnLst>
                  <a:cxn ang="0">
                    <a:pos x="0" y="926"/>
                  </a:cxn>
                  <a:cxn ang="0">
                    <a:pos x="2" y="926"/>
                  </a:cxn>
                  <a:cxn ang="0">
                    <a:pos x="7" y="927"/>
                  </a:cxn>
                  <a:cxn ang="0">
                    <a:pos x="7" y="0"/>
                  </a:cxn>
                  <a:cxn ang="0">
                    <a:pos x="0" y="6"/>
                  </a:cxn>
                  <a:cxn ang="0">
                    <a:pos x="0" y="926"/>
                  </a:cxn>
                </a:cxnLst>
                <a:rect l="txL" t="txT" r="txR" b="txB"/>
                <a:pathLst>
                  <a:path w="7" h="925">
                    <a:moveTo>
                      <a:pt x="0" y="926"/>
                    </a:moveTo>
                    <a:lnTo>
                      <a:pt x="2" y="926"/>
                    </a:lnTo>
                    <a:lnTo>
                      <a:pt x="7" y="92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26"/>
                    </a:lnTo>
                    <a:close/>
                  </a:path>
                </a:pathLst>
              </a:custGeom>
              <a:solidFill>
                <a:srgbClr val="EA2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6" name="Freeform 747"/>
              <p:cNvSpPr/>
              <p:nvPr/>
            </p:nvSpPr>
            <p:spPr>
              <a:xfrm>
                <a:off x="2389" y="4602"/>
                <a:ext cx="9" cy="905"/>
              </a:xfrm>
              <a:custGeom>
                <a:avLst/>
                <a:gdLst>
                  <a:gd name="txL" fmla="*/ 0 w 9"/>
                  <a:gd name="txT" fmla="*/ 0 h 905"/>
                  <a:gd name="txR" fmla="*/ 9 w 9"/>
                  <a:gd name="txB" fmla="*/ 905 h 905"/>
                </a:gdLst>
                <a:ahLst/>
                <a:cxnLst>
                  <a:cxn ang="0">
                    <a:pos x="0" y="901"/>
                  </a:cxn>
                  <a:cxn ang="0">
                    <a:pos x="9" y="905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901"/>
                  </a:cxn>
                </a:cxnLst>
                <a:rect l="txL" t="txT" r="txR" b="txB"/>
                <a:pathLst>
                  <a:path w="9" h="905">
                    <a:moveTo>
                      <a:pt x="0" y="901"/>
                    </a:moveTo>
                    <a:lnTo>
                      <a:pt x="9" y="90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ED2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7" name="Freeform 748"/>
              <p:cNvSpPr/>
              <p:nvPr/>
            </p:nvSpPr>
            <p:spPr>
              <a:xfrm>
                <a:off x="2445" y="1887"/>
                <a:ext cx="6" cy="3629"/>
              </a:xfrm>
              <a:custGeom>
                <a:avLst/>
                <a:gdLst>
                  <a:gd name="txL" fmla="*/ 0 w 6"/>
                  <a:gd name="txT" fmla="*/ 0 h 3629"/>
                  <a:gd name="txR" fmla="*/ 6 w 6"/>
                  <a:gd name="txB" fmla="*/ 3629 h 3629"/>
                </a:gdLst>
                <a:ahLst/>
                <a:cxnLst>
                  <a:cxn ang="0">
                    <a:pos x="0" y="3629"/>
                  </a:cxn>
                  <a:cxn ang="0">
                    <a:pos x="6" y="3629"/>
                  </a:cxn>
                  <a:cxn ang="0">
                    <a:pos x="6" y="0"/>
                  </a:cxn>
                  <a:cxn ang="0">
                    <a:pos x="1" y="11"/>
                  </a:cxn>
                  <a:cxn ang="0">
                    <a:pos x="0" y="26"/>
                  </a:cxn>
                  <a:cxn ang="0">
                    <a:pos x="0" y="2680"/>
                  </a:cxn>
                  <a:cxn ang="0">
                    <a:pos x="0" y="3629"/>
                  </a:cxn>
                </a:cxnLst>
                <a:rect l="txL" t="txT" r="txR" b="txB"/>
                <a:pathLst>
                  <a:path w="6" h="3629">
                    <a:moveTo>
                      <a:pt x="0" y="3629"/>
                    </a:moveTo>
                    <a:lnTo>
                      <a:pt x="6" y="3629"/>
                    </a:lnTo>
                    <a:lnTo>
                      <a:pt x="6" y="0"/>
                    </a:lnTo>
                    <a:lnTo>
                      <a:pt x="1" y="11"/>
                    </a:lnTo>
                    <a:lnTo>
                      <a:pt x="0" y="26"/>
                    </a:lnTo>
                    <a:lnTo>
                      <a:pt x="0" y="2680"/>
                    </a:lnTo>
                    <a:lnTo>
                      <a:pt x="0" y="3629"/>
                    </a:lnTo>
                    <a:close/>
                  </a:path>
                </a:pathLst>
              </a:custGeom>
              <a:solidFill>
                <a:srgbClr val="E43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58" name="Rectangle 749"/>
              <p:cNvSpPr/>
              <p:nvPr/>
            </p:nvSpPr>
            <p:spPr>
              <a:xfrm>
                <a:off x="2437" y="4567"/>
                <a:ext cx="8" cy="949"/>
              </a:xfrm>
              <a:prstGeom prst="rect">
                <a:avLst/>
              </a:prstGeom>
              <a:solidFill>
                <a:srgbClr val="E63100"/>
              </a:solidFill>
              <a:ln w="9525">
                <a:noFill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</a:pPr>
                <a:endParaRPr lang="zh-CN" altLang="en-US" sz="100">
                  <a:latin typeface="Arial" panose="020B0604020202020204" pitchFamily="34" charset="0"/>
                </a:endParaRPr>
              </a:p>
            </p:txBody>
          </p:sp>
          <p:sp>
            <p:nvSpPr>
              <p:cNvPr id="55459" name="Freeform 750"/>
              <p:cNvSpPr/>
              <p:nvPr/>
            </p:nvSpPr>
            <p:spPr>
              <a:xfrm>
                <a:off x="2471" y="1862"/>
                <a:ext cx="6" cy="3654"/>
              </a:xfrm>
              <a:custGeom>
                <a:avLst/>
                <a:gdLst>
                  <a:gd name="txL" fmla="*/ 0 w 6"/>
                  <a:gd name="txT" fmla="*/ 0 h 3654"/>
                  <a:gd name="txR" fmla="*/ 6 w 6"/>
                  <a:gd name="txB" fmla="*/ 3654 h 3654"/>
                </a:gdLst>
                <a:ahLst/>
                <a:cxnLst>
                  <a:cxn ang="0">
                    <a:pos x="0" y="3654"/>
                  </a:cxn>
                  <a:cxn ang="0">
                    <a:pos x="6" y="3654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654"/>
                  </a:cxn>
                </a:cxnLst>
                <a:rect l="txL" t="txT" r="txR" b="txB"/>
                <a:pathLst>
                  <a:path w="6" h="3654">
                    <a:moveTo>
                      <a:pt x="0" y="3654"/>
                    </a:moveTo>
                    <a:lnTo>
                      <a:pt x="6" y="36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654"/>
                    </a:lnTo>
                    <a:close/>
                  </a:path>
                </a:pathLst>
              </a:custGeom>
              <a:solidFill>
                <a:srgbClr val="E03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0" name="Freeform 751"/>
              <p:cNvSpPr/>
              <p:nvPr/>
            </p:nvSpPr>
            <p:spPr>
              <a:xfrm>
                <a:off x="2465" y="1865"/>
                <a:ext cx="6" cy="3651"/>
              </a:xfrm>
              <a:custGeom>
                <a:avLst/>
                <a:gdLst>
                  <a:gd name="txL" fmla="*/ 0 w 6"/>
                  <a:gd name="txT" fmla="*/ 0 h 3651"/>
                  <a:gd name="txR" fmla="*/ 6 w 6"/>
                  <a:gd name="txB" fmla="*/ 3651 h 3651"/>
                </a:gdLst>
                <a:ahLst/>
                <a:cxnLst>
                  <a:cxn ang="0">
                    <a:pos x="0" y="3651"/>
                  </a:cxn>
                  <a:cxn ang="0">
                    <a:pos x="6" y="3651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3651"/>
                  </a:cxn>
                </a:cxnLst>
                <a:rect l="txL" t="txT" r="txR" b="txB"/>
                <a:pathLst>
                  <a:path w="6" h="3651">
                    <a:moveTo>
                      <a:pt x="0" y="3651"/>
                    </a:moveTo>
                    <a:lnTo>
                      <a:pt x="6" y="365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3651"/>
                    </a:lnTo>
                    <a:close/>
                  </a:path>
                </a:pathLst>
              </a:custGeom>
              <a:solidFill>
                <a:srgbClr val="E13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1" name="Freeform 752"/>
              <p:cNvSpPr/>
              <p:nvPr/>
            </p:nvSpPr>
            <p:spPr>
              <a:xfrm>
                <a:off x="2457" y="1870"/>
                <a:ext cx="8" cy="3646"/>
              </a:xfrm>
              <a:custGeom>
                <a:avLst/>
                <a:gdLst>
                  <a:gd name="txL" fmla="*/ 0 w 8"/>
                  <a:gd name="txT" fmla="*/ 0 h 3646"/>
                  <a:gd name="txR" fmla="*/ 8 w 8"/>
                  <a:gd name="txB" fmla="*/ 3646 h 3646"/>
                </a:gdLst>
                <a:ahLst/>
                <a:cxnLst>
                  <a:cxn ang="0">
                    <a:pos x="6" y="3646"/>
                  </a:cxn>
                  <a:cxn ang="0">
                    <a:pos x="8" y="3646"/>
                  </a:cxn>
                  <a:cxn ang="0">
                    <a:pos x="8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3646"/>
                  </a:cxn>
                  <a:cxn ang="0">
                    <a:pos x="6" y="3646"/>
                  </a:cxn>
                </a:cxnLst>
                <a:rect l="txL" t="txT" r="txR" b="txB"/>
                <a:pathLst>
                  <a:path w="8" h="3646">
                    <a:moveTo>
                      <a:pt x="6" y="3646"/>
                    </a:moveTo>
                    <a:lnTo>
                      <a:pt x="8" y="3646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3646"/>
                    </a:lnTo>
                    <a:lnTo>
                      <a:pt x="6" y="3646"/>
                    </a:lnTo>
                    <a:close/>
                  </a:path>
                </a:pathLst>
              </a:custGeom>
              <a:solidFill>
                <a:srgbClr val="E13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2" name="Freeform 753"/>
              <p:cNvSpPr/>
              <p:nvPr/>
            </p:nvSpPr>
            <p:spPr>
              <a:xfrm>
                <a:off x="2472" y="-2557"/>
                <a:ext cx="45" cy="8073"/>
              </a:xfrm>
              <a:custGeom>
                <a:avLst/>
                <a:gdLst>
                  <a:gd name="txL" fmla="*/ 0 w 6"/>
                  <a:gd name="txT" fmla="*/ 0 h 3639"/>
                  <a:gd name="txR" fmla="*/ 6 w 6"/>
                  <a:gd name="txB" fmla="*/ 3639 h 3639"/>
                </a:gdLst>
                <a:ahLst/>
                <a:cxnLst>
                  <a:cxn ang="0">
                    <a:pos x="0" y="2135081"/>
                  </a:cxn>
                  <a:cxn ang="0">
                    <a:pos x="60158535" y="2135081"/>
                  </a:cxn>
                  <a:cxn ang="0">
                    <a:pos x="60158535" y="0"/>
                  </a:cxn>
                  <a:cxn ang="0">
                    <a:pos x="0" y="5861"/>
                  </a:cxn>
                  <a:cxn ang="0">
                    <a:pos x="0" y="2135081"/>
                  </a:cxn>
                </a:cxnLst>
                <a:rect l="txL" t="txT" r="txR" b="txB"/>
                <a:pathLst>
                  <a:path w="6" h="3639">
                    <a:moveTo>
                      <a:pt x="0" y="3639"/>
                    </a:moveTo>
                    <a:lnTo>
                      <a:pt x="6" y="3639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3639"/>
                    </a:lnTo>
                    <a:close/>
                  </a:path>
                </a:pathLst>
              </a:custGeom>
              <a:solidFill>
                <a:srgbClr val="E33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3" name="Freeform 754"/>
              <p:cNvSpPr/>
              <p:nvPr/>
            </p:nvSpPr>
            <p:spPr>
              <a:xfrm>
                <a:off x="2483" y="1857"/>
                <a:ext cx="8" cy="3659"/>
              </a:xfrm>
              <a:custGeom>
                <a:avLst/>
                <a:gdLst>
                  <a:gd name="txL" fmla="*/ 0 w 8"/>
                  <a:gd name="txT" fmla="*/ 0 h 3659"/>
                  <a:gd name="txR" fmla="*/ 8 w 8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8" y="3659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0" y="3659"/>
                  </a:cxn>
                </a:cxnLst>
                <a:rect l="txL" t="txT" r="txR" b="tx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E4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4" name="Rectangle 755"/>
              <p:cNvSpPr/>
              <p:nvPr/>
            </p:nvSpPr>
            <p:spPr>
              <a:xfrm>
                <a:off x="2491" y="1857"/>
                <a:ext cx="6" cy="3659"/>
              </a:xfrm>
              <a:prstGeom prst="rect">
                <a:avLst/>
              </a:prstGeom>
              <a:solidFill>
                <a:srgbClr val="DD4300"/>
              </a:solidFill>
              <a:ln w="9525">
                <a:noFill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</a:pPr>
                <a:endParaRPr lang="zh-CN" altLang="en-US" sz="100">
                  <a:latin typeface="Arial" panose="020B0604020202020204" pitchFamily="34" charset="0"/>
                </a:endParaRPr>
              </a:p>
            </p:txBody>
          </p:sp>
          <p:sp>
            <p:nvSpPr>
              <p:cNvPr id="55465" name="Freeform 756"/>
              <p:cNvSpPr/>
              <p:nvPr/>
            </p:nvSpPr>
            <p:spPr>
              <a:xfrm>
                <a:off x="2511" y="1858"/>
                <a:ext cx="6" cy="3658"/>
              </a:xfrm>
              <a:custGeom>
                <a:avLst/>
                <a:gdLst>
                  <a:gd name="txL" fmla="*/ 0 w 6"/>
                  <a:gd name="txT" fmla="*/ 0 h 3658"/>
                  <a:gd name="txR" fmla="*/ 6 w 6"/>
                  <a:gd name="txB" fmla="*/ 3658 h 3658"/>
                </a:gdLst>
                <a:ahLst/>
                <a:cxnLst>
                  <a:cxn ang="0">
                    <a:pos x="0" y="3658"/>
                  </a:cxn>
                  <a:cxn ang="0">
                    <a:pos x="6" y="3658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3658"/>
                  </a:cxn>
                </a:cxnLst>
                <a:rect l="txL" t="txT" r="txR" b="tx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A4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6" name="Freeform 757"/>
              <p:cNvSpPr/>
              <p:nvPr/>
            </p:nvSpPr>
            <p:spPr>
              <a:xfrm>
                <a:off x="2503" y="1857"/>
                <a:ext cx="8" cy="3659"/>
              </a:xfrm>
              <a:custGeom>
                <a:avLst/>
                <a:gdLst>
                  <a:gd name="txL" fmla="*/ 0 w 8"/>
                  <a:gd name="txT" fmla="*/ 0 h 3659"/>
                  <a:gd name="txR" fmla="*/ 8 w 8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8" y="3659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0" y="3659"/>
                  </a:cxn>
                </a:cxnLst>
                <a:rect l="txL" t="txT" r="txR" b="txB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B4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7" name="Freeform 758"/>
              <p:cNvSpPr/>
              <p:nvPr/>
            </p:nvSpPr>
            <p:spPr>
              <a:xfrm>
                <a:off x="2497" y="1857"/>
                <a:ext cx="6" cy="3659"/>
              </a:xfrm>
              <a:custGeom>
                <a:avLst/>
                <a:gdLst>
                  <a:gd name="txL" fmla="*/ 0 w 6"/>
                  <a:gd name="txT" fmla="*/ 0 h 3659"/>
                  <a:gd name="txR" fmla="*/ 6 w 6"/>
                  <a:gd name="txB" fmla="*/ 3659 h 3659"/>
                </a:gdLst>
                <a:ahLst/>
                <a:cxnLst>
                  <a:cxn ang="0">
                    <a:pos x="0" y="3659"/>
                  </a:cxn>
                  <a:cxn ang="0">
                    <a:pos x="6" y="3659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659"/>
                  </a:cxn>
                </a:cxnLst>
                <a:rect l="txL" t="txT" r="txR" b="txB"/>
                <a:pathLst>
                  <a:path w="6" h="3659">
                    <a:moveTo>
                      <a:pt x="0" y="3659"/>
                    </a:moveTo>
                    <a:lnTo>
                      <a:pt x="6" y="3659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C45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8" name="Freeform 759"/>
              <p:cNvSpPr/>
              <p:nvPr/>
            </p:nvSpPr>
            <p:spPr>
              <a:xfrm>
                <a:off x="2477" y="-516"/>
                <a:ext cx="44" cy="6032"/>
              </a:xfrm>
              <a:custGeom>
                <a:avLst/>
                <a:gdLst>
                  <a:gd name="txL" fmla="*/ 0 w 6"/>
                  <a:gd name="txT" fmla="*/ 0 h 3658"/>
                  <a:gd name="txR" fmla="*/ 6 w 6"/>
                  <a:gd name="txB" fmla="*/ 3658 h 3658"/>
                </a:gdLst>
                <a:ahLst/>
                <a:cxnLst>
                  <a:cxn ang="0">
                    <a:pos x="0" y="199981"/>
                  </a:cxn>
                  <a:cxn ang="0">
                    <a:pos x="50243556" y="199981"/>
                  </a:cxn>
                  <a:cxn ang="0">
                    <a:pos x="50243556" y="0"/>
                  </a:cxn>
                  <a:cxn ang="0">
                    <a:pos x="0" y="242"/>
                  </a:cxn>
                  <a:cxn ang="0">
                    <a:pos x="0" y="199981"/>
                  </a:cxn>
                </a:cxnLst>
                <a:rect l="txL" t="txT" r="txR" b="txB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F3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69" name="Freeform 760"/>
              <p:cNvSpPr/>
              <p:nvPr/>
            </p:nvSpPr>
            <p:spPr>
              <a:xfrm>
                <a:off x="2431" y="4567"/>
                <a:ext cx="6" cy="949"/>
              </a:xfrm>
              <a:custGeom>
                <a:avLst/>
                <a:gdLst>
                  <a:gd name="txL" fmla="*/ 0 w 6"/>
                  <a:gd name="txT" fmla="*/ 0 h 949"/>
                  <a:gd name="txR" fmla="*/ 6 w 6"/>
                  <a:gd name="txB" fmla="*/ 949 h 949"/>
                </a:gdLst>
                <a:ahLst/>
                <a:cxnLst>
                  <a:cxn ang="0">
                    <a:pos x="0" y="949"/>
                  </a:cxn>
                  <a:cxn ang="0">
                    <a:pos x="6" y="949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49"/>
                  </a:cxn>
                </a:cxnLst>
                <a:rect l="txL" t="txT" r="txR" b="txB"/>
                <a:pathLst>
                  <a:path w="6" h="949">
                    <a:moveTo>
                      <a:pt x="0" y="949"/>
                    </a:moveTo>
                    <a:lnTo>
                      <a:pt x="6" y="949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49"/>
                    </a:lnTo>
                    <a:close/>
                  </a:path>
                </a:pathLst>
              </a:custGeom>
              <a:solidFill>
                <a:srgbClr val="E72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0" name="Freeform 761"/>
              <p:cNvSpPr/>
              <p:nvPr/>
            </p:nvSpPr>
            <p:spPr>
              <a:xfrm>
                <a:off x="2363" y="4630"/>
                <a:ext cx="6" cy="858"/>
              </a:xfrm>
              <a:custGeom>
                <a:avLst/>
                <a:gdLst>
                  <a:gd name="txL" fmla="*/ 0 w 6"/>
                  <a:gd name="txT" fmla="*/ 0 h 858"/>
                  <a:gd name="txR" fmla="*/ 6 w 6"/>
                  <a:gd name="txB" fmla="*/ 858 h 858"/>
                </a:gdLst>
                <a:ahLst/>
                <a:cxnLst>
                  <a:cxn ang="0">
                    <a:pos x="0" y="851"/>
                  </a:cxn>
                  <a:cxn ang="0">
                    <a:pos x="6" y="85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51"/>
                  </a:cxn>
                </a:cxnLst>
                <a:rect l="txL" t="txT" r="txR" b="txB"/>
                <a:pathLst>
                  <a:path w="6" h="858">
                    <a:moveTo>
                      <a:pt x="0" y="851"/>
                    </a:moveTo>
                    <a:lnTo>
                      <a:pt x="6" y="85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F11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1" name="Freeform 762"/>
              <p:cNvSpPr/>
              <p:nvPr/>
            </p:nvSpPr>
            <p:spPr>
              <a:xfrm>
                <a:off x="2357" y="4636"/>
                <a:ext cx="6" cy="845"/>
              </a:xfrm>
              <a:custGeom>
                <a:avLst/>
                <a:gdLst>
                  <a:gd name="txL" fmla="*/ 0 w 6"/>
                  <a:gd name="txT" fmla="*/ 0 h 845"/>
                  <a:gd name="txR" fmla="*/ 6 w 6"/>
                  <a:gd name="txB" fmla="*/ 845 h 845"/>
                </a:gdLst>
                <a:ahLst/>
                <a:cxnLst>
                  <a:cxn ang="0">
                    <a:pos x="0" y="836"/>
                  </a:cxn>
                  <a:cxn ang="0">
                    <a:pos x="6" y="84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836"/>
                  </a:cxn>
                </a:cxnLst>
                <a:rect l="txL" t="txT" r="txR" b="txB"/>
                <a:pathLst>
                  <a:path w="6" h="845">
                    <a:moveTo>
                      <a:pt x="0" y="836"/>
                    </a:moveTo>
                    <a:lnTo>
                      <a:pt x="6" y="84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rgbClr val="F31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2" name="Freeform 763"/>
              <p:cNvSpPr/>
              <p:nvPr/>
            </p:nvSpPr>
            <p:spPr>
              <a:xfrm>
                <a:off x="2351" y="4641"/>
                <a:ext cx="6" cy="831"/>
              </a:xfrm>
              <a:custGeom>
                <a:avLst/>
                <a:gdLst>
                  <a:gd name="txL" fmla="*/ 0 w 6"/>
                  <a:gd name="txT" fmla="*/ 0 h 831"/>
                  <a:gd name="txR" fmla="*/ 6 w 6"/>
                  <a:gd name="txB" fmla="*/ 831 h 831"/>
                </a:gdLst>
                <a:ahLst/>
                <a:cxnLst>
                  <a:cxn ang="0">
                    <a:pos x="0" y="819"/>
                  </a:cxn>
                  <a:cxn ang="0">
                    <a:pos x="6" y="831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819"/>
                  </a:cxn>
                </a:cxnLst>
                <a:rect l="txL" t="txT" r="txR" b="txB"/>
                <a:pathLst>
                  <a:path w="6" h="831">
                    <a:moveTo>
                      <a:pt x="0" y="819"/>
                    </a:moveTo>
                    <a:lnTo>
                      <a:pt x="6" y="83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19"/>
                    </a:lnTo>
                    <a:close/>
                  </a:path>
                </a:pathLst>
              </a:custGeom>
              <a:solidFill>
                <a:srgbClr val="F415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3" name="Freeform 764"/>
              <p:cNvSpPr/>
              <p:nvPr/>
            </p:nvSpPr>
            <p:spPr>
              <a:xfrm>
                <a:off x="2343" y="4647"/>
                <a:ext cx="8" cy="813"/>
              </a:xfrm>
              <a:custGeom>
                <a:avLst/>
                <a:gdLst>
                  <a:gd name="txL" fmla="*/ 0 w 8"/>
                  <a:gd name="txT" fmla="*/ 0 h 813"/>
                  <a:gd name="txR" fmla="*/ 8 w 8"/>
                  <a:gd name="txB" fmla="*/ 813 h 813"/>
                </a:gdLst>
                <a:ahLst/>
                <a:cxnLst>
                  <a:cxn ang="0">
                    <a:pos x="0" y="794"/>
                  </a:cxn>
                  <a:cxn ang="0">
                    <a:pos x="3" y="803"/>
                  </a:cxn>
                  <a:cxn ang="0">
                    <a:pos x="8" y="813"/>
                  </a:cxn>
                  <a:cxn ang="0">
                    <a:pos x="8" y="0"/>
                  </a:cxn>
                  <a:cxn ang="0">
                    <a:pos x="3" y="5"/>
                  </a:cxn>
                  <a:cxn ang="0">
                    <a:pos x="0" y="8"/>
                  </a:cxn>
                  <a:cxn ang="0">
                    <a:pos x="0" y="794"/>
                  </a:cxn>
                </a:cxnLst>
                <a:rect l="txL" t="txT" r="txR" b="txB"/>
                <a:pathLst>
                  <a:path w="8" h="813">
                    <a:moveTo>
                      <a:pt x="0" y="794"/>
                    </a:moveTo>
                    <a:lnTo>
                      <a:pt x="3" y="803"/>
                    </a:lnTo>
                    <a:lnTo>
                      <a:pt x="8" y="81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F51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4" name="Freeform 765"/>
              <p:cNvSpPr/>
              <p:nvPr/>
            </p:nvSpPr>
            <p:spPr>
              <a:xfrm>
                <a:off x="2337" y="4655"/>
                <a:ext cx="6" cy="786"/>
              </a:xfrm>
              <a:custGeom>
                <a:avLst/>
                <a:gdLst>
                  <a:gd name="txL" fmla="*/ 0 w 6"/>
                  <a:gd name="txT" fmla="*/ 0 h 786"/>
                  <a:gd name="txR" fmla="*/ 6 w 6"/>
                  <a:gd name="txB" fmla="*/ 786 h 786"/>
                </a:gdLst>
                <a:ahLst/>
                <a:cxnLst>
                  <a:cxn ang="0">
                    <a:pos x="2" y="761"/>
                  </a:cxn>
                  <a:cxn ang="0">
                    <a:pos x="6" y="78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733"/>
                  </a:cxn>
                  <a:cxn ang="0">
                    <a:pos x="2" y="761"/>
                  </a:cxn>
                </a:cxnLst>
                <a:rect l="txL" t="txT" r="txR" b="txB"/>
                <a:pathLst>
                  <a:path w="6" h="786">
                    <a:moveTo>
                      <a:pt x="2" y="761"/>
                    </a:moveTo>
                    <a:lnTo>
                      <a:pt x="6" y="78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733"/>
                    </a:lnTo>
                    <a:lnTo>
                      <a:pt x="2" y="761"/>
                    </a:lnTo>
                    <a:close/>
                  </a:path>
                </a:pathLst>
              </a:custGeom>
              <a:solidFill>
                <a:srgbClr val="F61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5" name="Freeform 766"/>
              <p:cNvSpPr/>
              <p:nvPr/>
            </p:nvSpPr>
            <p:spPr>
              <a:xfrm>
                <a:off x="2331" y="4661"/>
                <a:ext cx="6" cy="727"/>
              </a:xfrm>
              <a:custGeom>
                <a:avLst/>
                <a:gdLst>
                  <a:gd name="txL" fmla="*/ 0 w 6"/>
                  <a:gd name="txT" fmla="*/ 0 h 727"/>
                  <a:gd name="txR" fmla="*/ 6 w 6"/>
                  <a:gd name="txB" fmla="*/ 727 h 727"/>
                </a:gdLst>
                <a:ahLst/>
                <a:cxnLst>
                  <a:cxn ang="0">
                    <a:pos x="0" y="660"/>
                  </a:cxn>
                  <a:cxn ang="0">
                    <a:pos x="6" y="727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660"/>
                  </a:cxn>
                </a:cxnLst>
                <a:rect l="txL" t="txT" r="txR" b="txB"/>
                <a:pathLst>
                  <a:path w="6" h="727">
                    <a:moveTo>
                      <a:pt x="0" y="660"/>
                    </a:moveTo>
                    <a:lnTo>
                      <a:pt x="6" y="72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F70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6" name="Freeform 767"/>
              <p:cNvSpPr/>
              <p:nvPr/>
            </p:nvSpPr>
            <p:spPr>
              <a:xfrm>
                <a:off x="2323" y="4668"/>
                <a:ext cx="8" cy="653"/>
              </a:xfrm>
              <a:custGeom>
                <a:avLst/>
                <a:gdLst>
                  <a:gd name="txL" fmla="*/ 0 w 8"/>
                  <a:gd name="txT" fmla="*/ 0 h 653"/>
                  <a:gd name="txR" fmla="*/ 8 w 8"/>
                  <a:gd name="txB" fmla="*/ 653 h 653"/>
                </a:gdLst>
                <a:ahLst/>
                <a:cxnLst>
                  <a:cxn ang="0">
                    <a:pos x="0" y="585"/>
                  </a:cxn>
                  <a:cxn ang="0">
                    <a:pos x="8" y="653"/>
                  </a:cxn>
                  <a:cxn ang="0">
                    <a:pos x="8" y="0"/>
                  </a:cxn>
                  <a:cxn ang="0">
                    <a:pos x="3" y="5"/>
                  </a:cxn>
                  <a:cxn ang="0">
                    <a:pos x="0" y="9"/>
                  </a:cxn>
                  <a:cxn ang="0">
                    <a:pos x="0" y="585"/>
                  </a:cxn>
                </a:cxnLst>
                <a:rect l="txL" t="txT" r="txR" b="txB"/>
                <a:pathLst>
                  <a:path w="8" h="653">
                    <a:moveTo>
                      <a:pt x="0" y="585"/>
                    </a:moveTo>
                    <a:lnTo>
                      <a:pt x="8" y="65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F80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7" name="Freeform 768"/>
              <p:cNvSpPr/>
              <p:nvPr/>
            </p:nvSpPr>
            <p:spPr>
              <a:xfrm>
                <a:off x="2369" y="4622"/>
                <a:ext cx="8" cy="874"/>
              </a:xfrm>
              <a:custGeom>
                <a:avLst/>
                <a:gdLst>
                  <a:gd name="txL" fmla="*/ 0 w 8"/>
                  <a:gd name="txT" fmla="*/ 0 h 874"/>
                  <a:gd name="txR" fmla="*/ 8 w 8"/>
                  <a:gd name="txB" fmla="*/ 874 h 874"/>
                </a:gdLst>
                <a:ahLst/>
                <a:cxnLst>
                  <a:cxn ang="0">
                    <a:pos x="0" y="866"/>
                  </a:cxn>
                  <a:cxn ang="0">
                    <a:pos x="8" y="874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66"/>
                  </a:cxn>
                </a:cxnLst>
                <a:rect l="txL" t="txT" r="txR" b="txB"/>
                <a:pathLst>
                  <a:path w="8" h="874">
                    <a:moveTo>
                      <a:pt x="0" y="866"/>
                    </a:moveTo>
                    <a:lnTo>
                      <a:pt x="8" y="87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F01C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8" name="Freeform 769"/>
              <p:cNvSpPr/>
              <p:nvPr/>
            </p:nvSpPr>
            <p:spPr>
              <a:xfrm>
                <a:off x="2311" y="4686"/>
                <a:ext cx="6" cy="499"/>
              </a:xfrm>
              <a:custGeom>
                <a:avLst/>
                <a:gdLst>
                  <a:gd name="txL" fmla="*/ 0 w 6"/>
                  <a:gd name="txT" fmla="*/ 0 h 499"/>
                  <a:gd name="txR" fmla="*/ 6 w 6"/>
                  <a:gd name="txB" fmla="*/ 499 h 499"/>
                </a:gdLst>
                <a:ahLst/>
                <a:cxnLst>
                  <a:cxn ang="0">
                    <a:pos x="0" y="431"/>
                  </a:cxn>
                  <a:cxn ang="0">
                    <a:pos x="6" y="499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431"/>
                  </a:cxn>
                </a:cxnLst>
                <a:rect l="txL" t="txT" r="txR" b="txB"/>
                <a:pathLst>
                  <a:path w="6" h="499">
                    <a:moveTo>
                      <a:pt x="0" y="431"/>
                    </a:moveTo>
                    <a:lnTo>
                      <a:pt x="6" y="499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FA0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79" name="Freeform 770"/>
              <p:cNvSpPr/>
              <p:nvPr/>
            </p:nvSpPr>
            <p:spPr>
              <a:xfrm>
                <a:off x="2297" y="4705"/>
                <a:ext cx="6" cy="345"/>
              </a:xfrm>
              <a:custGeom>
                <a:avLst/>
                <a:gdLst>
                  <a:gd name="txL" fmla="*/ 0 w 6"/>
                  <a:gd name="txT" fmla="*/ 0 h 345"/>
                  <a:gd name="txR" fmla="*/ 6 w 6"/>
                  <a:gd name="txB" fmla="*/ 345 h 345"/>
                </a:gdLst>
                <a:ahLst/>
                <a:cxnLst>
                  <a:cxn ang="0">
                    <a:pos x="0" y="277"/>
                  </a:cxn>
                  <a:cxn ang="0">
                    <a:pos x="6" y="345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277"/>
                  </a:cxn>
                </a:cxnLst>
                <a:rect l="txL" t="txT" r="txR" b="txB"/>
                <a:pathLst>
                  <a:path w="6" h="345">
                    <a:moveTo>
                      <a:pt x="0" y="277"/>
                    </a:moveTo>
                    <a:lnTo>
                      <a:pt x="6" y="345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C0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0" name="Freeform 771"/>
              <p:cNvSpPr/>
              <p:nvPr/>
            </p:nvSpPr>
            <p:spPr>
              <a:xfrm>
                <a:off x="2303" y="4693"/>
                <a:ext cx="8" cy="424"/>
              </a:xfrm>
              <a:custGeom>
                <a:avLst/>
                <a:gdLst>
                  <a:gd name="txL" fmla="*/ 0 w 8"/>
                  <a:gd name="txT" fmla="*/ 0 h 424"/>
                  <a:gd name="txR" fmla="*/ 8 w 8"/>
                  <a:gd name="txB" fmla="*/ 424 h 424"/>
                </a:gdLst>
                <a:ahLst/>
                <a:cxnLst>
                  <a:cxn ang="0">
                    <a:pos x="0" y="357"/>
                  </a:cxn>
                  <a:cxn ang="0">
                    <a:pos x="8" y="424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0" y="357"/>
                  </a:cxn>
                </a:cxnLst>
                <a:rect l="txL" t="txT" r="txR" b="txB"/>
                <a:pathLst>
                  <a:path w="8" h="422">
                    <a:moveTo>
                      <a:pt x="0" y="357"/>
                    </a:moveTo>
                    <a:lnTo>
                      <a:pt x="8" y="42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FB0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1" name="Freeform 772"/>
              <p:cNvSpPr/>
              <p:nvPr/>
            </p:nvSpPr>
            <p:spPr>
              <a:xfrm>
                <a:off x="2277" y="4715"/>
                <a:ext cx="20" cy="267"/>
              </a:xfrm>
              <a:custGeom>
                <a:avLst/>
                <a:gdLst>
                  <a:gd name="txL" fmla="*/ 0 w 20"/>
                  <a:gd name="txT" fmla="*/ 0 h 267"/>
                  <a:gd name="txR" fmla="*/ 20 w 20"/>
                  <a:gd name="txB" fmla="*/ 267 h 267"/>
                </a:gdLst>
                <a:ahLst/>
                <a:cxnLst>
                  <a:cxn ang="0">
                    <a:pos x="20" y="0"/>
                  </a:cxn>
                  <a:cxn ang="0">
                    <a:pos x="15" y="10"/>
                  </a:cxn>
                  <a:cxn ang="0">
                    <a:pos x="7" y="23"/>
                  </a:cxn>
                  <a:cxn ang="0">
                    <a:pos x="4" y="38"/>
                  </a:cxn>
                  <a:cxn ang="0">
                    <a:pos x="0" y="51"/>
                  </a:cxn>
                  <a:cxn ang="0">
                    <a:pos x="0" y="65"/>
                  </a:cxn>
                  <a:cxn ang="0">
                    <a:pos x="20" y="267"/>
                  </a:cxn>
                  <a:cxn ang="0">
                    <a:pos x="20" y="0"/>
                  </a:cxn>
                </a:cxnLst>
                <a:rect l="txL" t="txT" r="txR" b="txB"/>
                <a:pathLst>
                  <a:path w="20" h="267">
                    <a:moveTo>
                      <a:pt x="20" y="0"/>
                    </a:moveTo>
                    <a:lnTo>
                      <a:pt x="15" y="10"/>
                    </a:lnTo>
                    <a:lnTo>
                      <a:pt x="7" y="23"/>
                    </a:lnTo>
                    <a:lnTo>
                      <a:pt x="4" y="38"/>
                    </a:lnTo>
                    <a:lnTo>
                      <a:pt x="0" y="51"/>
                    </a:lnTo>
                    <a:lnTo>
                      <a:pt x="0" y="65"/>
                    </a:lnTo>
                    <a:lnTo>
                      <a:pt x="20" y="26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02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2" name="Freeform 773"/>
              <p:cNvSpPr/>
              <p:nvPr/>
            </p:nvSpPr>
            <p:spPr>
              <a:xfrm>
                <a:off x="2317" y="4677"/>
                <a:ext cx="6" cy="576"/>
              </a:xfrm>
              <a:custGeom>
                <a:avLst/>
                <a:gdLst>
                  <a:gd name="txL" fmla="*/ 0 w 6"/>
                  <a:gd name="txT" fmla="*/ 0 h 576"/>
                  <a:gd name="txR" fmla="*/ 6 w 6"/>
                  <a:gd name="txB" fmla="*/ 576 h 576"/>
                </a:gdLst>
                <a:ahLst/>
                <a:cxnLst>
                  <a:cxn ang="0">
                    <a:pos x="6" y="0"/>
                  </a:cxn>
                  <a:cxn ang="0">
                    <a:pos x="0" y="9"/>
                  </a:cxn>
                  <a:cxn ang="0">
                    <a:pos x="0" y="508"/>
                  </a:cxn>
                  <a:cxn ang="0">
                    <a:pos x="6" y="576"/>
                  </a:cxn>
                  <a:cxn ang="0">
                    <a:pos x="6" y="0"/>
                  </a:cxn>
                </a:cxnLst>
                <a:rect l="txL" t="txT" r="txR" b="txB"/>
                <a:pathLst>
                  <a:path w="6" h="576">
                    <a:moveTo>
                      <a:pt x="6" y="0"/>
                    </a:moveTo>
                    <a:lnTo>
                      <a:pt x="0" y="9"/>
                    </a:lnTo>
                    <a:lnTo>
                      <a:pt x="0" y="508"/>
                    </a:lnTo>
                    <a:lnTo>
                      <a:pt x="6" y="5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0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3" name="Freeform 774"/>
              <p:cNvSpPr/>
              <p:nvPr/>
            </p:nvSpPr>
            <p:spPr>
              <a:xfrm>
                <a:off x="2517" y="1862"/>
                <a:ext cx="6" cy="3654"/>
              </a:xfrm>
              <a:custGeom>
                <a:avLst/>
                <a:gdLst>
                  <a:gd name="txL" fmla="*/ 0 w 6"/>
                  <a:gd name="txT" fmla="*/ 0 h 3654"/>
                  <a:gd name="txR" fmla="*/ 6 w 6"/>
                  <a:gd name="txB" fmla="*/ 3654 h 3654"/>
                </a:gdLst>
                <a:ahLst/>
                <a:cxnLst>
                  <a:cxn ang="0">
                    <a:pos x="0" y="0"/>
                  </a:cxn>
                  <a:cxn ang="0">
                    <a:pos x="0" y="3654"/>
                  </a:cxn>
                  <a:cxn ang="0">
                    <a:pos x="6" y="3654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txL" t="txT" r="txR" b="txB"/>
                <a:pathLst>
                  <a:path w="6" h="3654">
                    <a:moveTo>
                      <a:pt x="0" y="0"/>
                    </a:moveTo>
                    <a:lnTo>
                      <a:pt x="0" y="3654"/>
                    </a:lnTo>
                    <a:lnTo>
                      <a:pt x="6" y="365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4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4" name="Freeform 775"/>
              <p:cNvSpPr/>
              <p:nvPr/>
            </p:nvSpPr>
            <p:spPr>
              <a:xfrm>
                <a:off x="2472" y="-2557"/>
                <a:ext cx="95" cy="8073"/>
              </a:xfrm>
              <a:custGeom>
                <a:avLst/>
                <a:gdLst>
                  <a:gd name="txL" fmla="*/ 0 w 8"/>
                  <a:gd name="txT" fmla="*/ 0 h 3651"/>
                  <a:gd name="txR" fmla="*/ 8 w 8"/>
                  <a:gd name="txB" fmla="*/ 3651 h 3651"/>
                </a:gdLst>
                <a:ahLst/>
                <a:cxnLst>
                  <a:cxn ang="0">
                    <a:pos x="2147483647" y="2802"/>
                  </a:cxn>
                  <a:cxn ang="0">
                    <a:pos x="0" y="0"/>
                  </a:cxn>
                  <a:cxn ang="0">
                    <a:pos x="0" y="2086443"/>
                  </a:cxn>
                  <a:cxn ang="0">
                    <a:pos x="2147483647" y="2086443"/>
                  </a:cxn>
                  <a:cxn ang="0">
                    <a:pos x="2147483647" y="2802"/>
                  </a:cxn>
                </a:cxnLst>
                <a:rect l="txL" t="txT" r="txR" b="txB"/>
                <a:pathLst>
                  <a:path w="8" h="3651">
                    <a:moveTo>
                      <a:pt x="8" y="5"/>
                    </a:moveTo>
                    <a:lnTo>
                      <a:pt x="0" y="0"/>
                    </a:lnTo>
                    <a:lnTo>
                      <a:pt x="0" y="3651"/>
                    </a:lnTo>
                    <a:lnTo>
                      <a:pt x="8" y="365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74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5" name="Freeform 776"/>
              <p:cNvSpPr/>
              <p:nvPr/>
            </p:nvSpPr>
            <p:spPr>
              <a:xfrm>
                <a:off x="2531" y="1870"/>
                <a:ext cx="6" cy="3646"/>
              </a:xfrm>
              <a:custGeom>
                <a:avLst/>
                <a:gdLst>
                  <a:gd name="txL" fmla="*/ 0 w 6"/>
                  <a:gd name="txT" fmla="*/ 0 h 3646"/>
                  <a:gd name="txR" fmla="*/ 6 w 6"/>
                  <a:gd name="txB" fmla="*/ 3646 h 3646"/>
                </a:gdLst>
                <a:ahLst/>
                <a:cxnLst>
                  <a:cxn ang="0">
                    <a:pos x="6" y="7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3646"/>
                  </a:cxn>
                  <a:cxn ang="0">
                    <a:pos x="6" y="3646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3646">
                    <a:moveTo>
                      <a:pt x="6" y="7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3646"/>
                    </a:lnTo>
                    <a:lnTo>
                      <a:pt x="6" y="364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65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6" name="Freeform 777"/>
              <p:cNvSpPr/>
              <p:nvPr/>
            </p:nvSpPr>
            <p:spPr>
              <a:xfrm>
                <a:off x="2543" y="1888"/>
                <a:ext cx="7" cy="3628"/>
              </a:xfrm>
              <a:custGeom>
                <a:avLst/>
                <a:gdLst>
                  <a:gd name="txL" fmla="*/ 0 w 7"/>
                  <a:gd name="txT" fmla="*/ 0 h 3628"/>
                  <a:gd name="txR" fmla="*/ 7 w 7"/>
                  <a:gd name="txB" fmla="*/ 3628 h 3628"/>
                </a:gdLst>
                <a:ahLst/>
                <a:cxnLst>
                  <a:cxn ang="0">
                    <a:pos x="7" y="24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0" y="3628"/>
                  </a:cxn>
                  <a:cxn ang="0">
                    <a:pos x="7" y="3628"/>
                  </a:cxn>
                  <a:cxn ang="0">
                    <a:pos x="7" y="2673"/>
                  </a:cxn>
                  <a:cxn ang="0">
                    <a:pos x="7" y="24"/>
                  </a:cxn>
                </a:cxnLst>
                <a:rect l="txL" t="txT" r="txR" b="txB"/>
                <a:pathLst>
                  <a:path w="7" h="3627">
                    <a:moveTo>
                      <a:pt x="7" y="24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0" y="3628"/>
                    </a:lnTo>
                    <a:lnTo>
                      <a:pt x="7" y="3628"/>
                    </a:lnTo>
                    <a:lnTo>
                      <a:pt x="7" y="267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D45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7" name="Freeform 778"/>
              <p:cNvSpPr/>
              <p:nvPr/>
            </p:nvSpPr>
            <p:spPr>
              <a:xfrm flipH="1">
                <a:off x="2427" y="-2557"/>
                <a:ext cx="90" cy="8073"/>
              </a:xfrm>
              <a:custGeom>
                <a:avLst/>
                <a:gdLst>
                  <a:gd name="txL" fmla="*/ 0 w 6"/>
                  <a:gd name="txT" fmla="*/ 0 h 3639"/>
                  <a:gd name="txR" fmla="*/ 6 w 6"/>
                  <a:gd name="txB" fmla="*/ 3639 h 3639"/>
                </a:gdLst>
                <a:ahLst/>
                <a:cxnLst>
                  <a:cxn ang="0">
                    <a:pos x="2147483647" y="6345"/>
                  </a:cxn>
                  <a:cxn ang="0">
                    <a:pos x="0" y="0"/>
                  </a:cxn>
                  <a:cxn ang="0">
                    <a:pos x="0" y="2135081"/>
                  </a:cxn>
                  <a:cxn ang="0">
                    <a:pos x="2147483647" y="2135081"/>
                  </a:cxn>
                  <a:cxn ang="0">
                    <a:pos x="2147483647" y="6345"/>
                  </a:cxn>
                </a:cxnLst>
                <a:rect l="txL" t="txT" r="txR" b="txB"/>
                <a:pathLst>
                  <a:path w="6" h="3639">
                    <a:moveTo>
                      <a:pt x="6" y="11"/>
                    </a:moveTo>
                    <a:lnTo>
                      <a:pt x="0" y="0"/>
                    </a:lnTo>
                    <a:lnTo>
                      <a:pt x="0" y="3639"/>
                    </a:lnTo>
                    <a:lnTo>
                      <a:pt x="6" y="363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D552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8" name="Freeform 779"/>
              <p:cNvSpPr/>
              <p:nvPr/>
            </p:nvSpPr>
            <p:spPr>
              <a:xfrm>
                <a:off x="2577" y="4585"/>
                <a:ext cx="7" cy="930"/>
              </a:xfrm>
              <a:custGeom>
                <a:avLst/>
                <a:gdLst>
                  <a:gd name="txL" fmla="*/ 0 w 7"/>
                  <a:gd name="txT" fmla="*/ 0 h 930"/>
                  <a:gd name="txR" fmla="*/ 7 w 7"/>
                  <a:gd name="txB" fmla="*/ 930 h 930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30"/>
                  </a:cxn>
                  <a:cxn ang="0">
                    <a:pos x="7" y="926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30">
                    <a:moveTo>
                      <a:pt x="7" y="5"/>
                    </a:moveTo>
                    <a:lnTo>
                      <a:pt x="0" y="0"/>
                    </a:lnTo>
                    <a:lnTo>
                      <a:pt x="0" y="930"/>
                    </a:lnTo>
                    <a:lnTo>
                      <a:pt x="7" y="92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F5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89" name="Freeform 780"/>
              <p:cNvSpPr/>
              <p:nvPr/>
            </p:nvSpPr>
            <p:spPr>
              <a:xfrm>
                <a:off x="2570" y="4577"/>
                <a:ext cx="7" cy="939"/>
              </a:xfrm>
              <a:custGeom>
                <a:avLst/>
                <a:gdLst>
                  <a:gd name="txL" fmla="*/ 0 w 7"/>
                  <a:gd name="txT" fmla="*/ 0 h 939"/>
                  <a:gd name="txR" fmla="*/ 7 w 7"/>
                  <a:gd name="txB" fmla="*/ 939 h 939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7" y="938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939">
                    <a:moveTo>
                      <a:pt x="7" y="8"/>
                    </a:moveTo>
                    <a:lnTo>
                      <a:pt x="0" y="0"/>
                    </a:lnTo>
                    <a:lnTo>
                      <a:pt x="0" y="939"/>
                    </a:lnTo>
                    <a:lnTo>
                      <a:pt x="7" y="93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05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0" name="Freeform 781"/>
              <p:cNvSpPr/>
              <p:nvPr/>
            </p:nvSpPr>
            <p:spPr>
              <a:xfrm>
                <a:off x="2563" y="4572"/>
                <a:ext cx="7" cy="944"/>
              </a:xfrm>
              <a:custGeom>
                <a:avLst/>
                <a:gdLst>
                  <a:gd name="txL" fmla="*/ 0 w 7"/>
                  <a:gd name="txT" fmla="*/ 0 h 944"/>
                  <a:gd name="txR" fmla="*/ 7 w 7"/>
                  <a:gd name="txB" fmla="*/ 944 h 944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44"/>
                  </a:cxn>
                  <a:cxn ang="0">
                    <a:pos x="5" y="944"/>
                  </a:cxn>
                  <a:cxn ang="0">
                    <a:pos x="7" y="944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44">
                    <a:moveTo>
                      <a:pt x="7" y="5"/>
                    </a:moveTo>
                    <a:lnTo>
                      <a:pt x="0" y="0"/>
                    </a:lnTo>
                    <a:lnTo>
                      <a:pt x="0" y="944"/>
                    </a:lnTo>
                    <a:lnTo>
                      <a:pt x="5" y="944"/>
                    </a:lnTo>
                    <a:lnTo>
                      <a:pt x="7" y="94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15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1" name="Freeform 782"/>
              <p:cNvSpPr/>
              <p:nvPr/>
            </p:nvSpPr>
            <p:spPr>
              <a:xfrm>
                <a:off x="2557" y="4566"/>
                <a:ext cx="6" cy="950"/>
              </a:xfrm>
              <a:custGeom>
                <a:avLst/>
                <a:gdLst>
                  <a:gd name="txL" fmla="*/ 0 w 6"/>
                  <a:gd name="txT" fmla="*/ 0 h 950"/>
                  <a:gd name="txR" fmla="*/ 6 w 6"/>
                  <a:gd name="txB" fmla="*/ 950 h 950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950"/>
                  </a:cxn>
                  <a:cxn ang="0">
                    <a:pos x="6" y="950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950">
                    <a:moveTo>
                      <a:pt x="6" y="6"/>
                    </a:moveTo>
                    <a:lnTo>
                      <a:pt x="0" y="0"/>
                    </a:lnTo>
                    <a:lnTo>
                      <a:pt x="0" y="950"/>
                    </a:lnTo>
                    <a:lnTo>
                      <a:pt x="6" y="95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258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2" name="Freeform 783"/>
              <p:cNvSpPr/>
              <p:nvPr/>
            </p:nvSpPr>
            <p:spPr>
              <a:xfrm>
                <a:off x="2550" y="4561"/>
                <a:ext cx="7" cy="955"/>
              </a:xfrm>
              <a:custGeom>
                <a:avLst/>
                <a:gdLst>
                  <a:gd name="txL" fmla="*/ 0 w 7"/>
                  <a:gd name="txT" fmla="*/ 0 h 955"/>
                  <a:gd name="txR" fmla="*/ 7 w 7"/>
                  <a:gd name="txB" fmla="*/ 955 h 955"/>
                </a:gdLst>
                <a:ahLst/>
                <a:cxnLst>
                  <a:cxn ang="0">
                    <a:pos x="7" y="5"/>
                  </a:cxn>
                  <a:cxn ang="0">
                    <a:pos x="0" y="0"/>
                  </a:cxn>
                  <a:cxn ang="0">
                    <a:pos x="0" y="955"/>
                  </a:cxn>
                  <a:cxn ang="0">
                    <a:pos x="7" y="955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955">
                    <a:moveTo>
                      <a:pt x="7" y="5"/>
                    </a:moveTo>
                    <a:lnTo>
                      <a:pt x="0" y="0"/>
                    </a:lnTo>
                    <a:lnTo>
                      <a:pt x="0" y="955"/>
                    </a:lnTo>
                    <a:lnTo>
                      <a:pt x="7" y="95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35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3" name="Freeform 784"/>
              <p:cNvSpPr/>
              <p:nvPr/>
            </p:nvSpPr>
            <p:spPr>
              <a:xfrm>
                <a:off x="2584" y="4590"/>
                <a:ext cx="6" cy="921"/>
              </a:xfrm>
              <a:custGeom>
                <a:avLst/>
                <a:gdLst>
                  <a:gd name="txL" fmla="*/ 0 w 6"/>
                  <a:gd name="txT" fmla="*/ 0 h 921"/>
                  <a:gd name="txR" fmla="*/ 6 w 6"/>
                  <a:gd name="txB" fmla="*/ 921 h 921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921"/>
                  </a:cxn>
                  <a:cxn ang="0">
                    <a:pos x="2" y="920"/>
                  </a:cxn>
                  <a:cxn ang="0">
                    <a:pos x="6" y="920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921">
                    <a:moveTo>
                      <a:pt x="6" y="6"/>
                    </a:moveTo>
                    <a:lnTo>
                      <a:pt x="0" y="0"/>
                    </a:lnTo>
                    <a:lnTo>
                      <a:pt x="0" y="921"/>
                    </a:lnTo>
                    <a:lnTo>
                      <a:pt x="2" y="920"/>
                    </a:lnTo>
                    <a:lnTo>
                      <a:pt x="6" y="92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E6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4" name="Freeform 785"/>
              <p:cNvSpPr/>
              <p:nvPr/>
            </p:nvSpPr>
            <p:spPr>
              <a:xfrm>
                <a:off x="2590" y="4596"/>
                <a:ext cx="6" cy="914"/>
              </a:xfrm>
              <a:custGeom>
                <a:avLst/>
                <a:gdLst>
                  <a:gd name="txL" fmla="*/ 0 w 6"/>
                  <a:gd name="txT" fmla="*/ 0 h 914"/>
                  <a:gd name="txR" fmla="*/ 6 w 6"/>
                  <a:gd name="txB" fmla="*/ 914 h 914"/>
                </a:gdLst>
                <a:ahLst/>
                <a:cxnLst>
                  <a:cxn ang="0">
                    <a:pos x="6" y="5"/>
                  </a:cxn>
                  <a:cxn ang="0">
                    <a:pos x="0" y="0"/>
                  </a:cxn>
                  <a:cxn ang="0">
                    <a:pos x="0" y="914"/>
                  </a:cxn>
                  <a:cxn ang="0">
                    <a:pos x="6" y="911"/>
                  </a:cxn>
                  <a:cxn ang="0">
                    <a:pos x="6" y="5"/>
                  </a:cxn>
                </a:cxnLst>
                <a:rect l="txL" t="txT" r="txR" b="txB"/>
                <a:pathLst>
                  <a:path w="6" h="914">
                    <a:moveTo>
                      <a:pt x="6" y="5"/>
                    </a:moveTo>
                    <a:lnTo>
                      <a:pt x="0" y="0"/>
                    </a:lnTo>
                    <a:lnTo>
                      <a:pt x="0" y="914"/>
                    </a:lnTo>
                    <a:lnTo>
                      <a:pt x="6" y="9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D6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5" name="Freeform 786"/>
              <p:cNvSpPr/>
              <p:nvPr/>
            </p:nvSpPr>
            <p:spPr>
              <a:xfrm>
                <a:off x="2664" y="4671"/>
                <a:ext cx="7" cy="741"/>
              </a:xfrm>
              <a:custGeom>
                <a:avLst/>
                <a:gdLst>
                  <a:gd name="txL" fmla="*/ 0 w 7"/>
                  <a:gd name="txT" fmla="*/ 0 h 741"/>
                  <a:gd name="txR" fmla="*/ 7 w 7"/>
                  <a:gd name="txB" fmla="*/ 741 h 741"/>
                </a:gdLst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0" y="741"/>
                  </a:cxn>
                  <a:cxn ang="0">
                    <a:pos x="7" y="721"/>
                  </a:cxn>
                  <a:cxn ang="0">
                    <a:pos x="7" y="7"/>
                  </a:cxn>
                </a:cxnLst>
                <a:rect l="txL" t="txT" r="txR" b="txB"/>
                <a:pathLst>
                  <a:path w="7" h="741">
                    <a:moveTo>
                      <a:pt x="7" y="7"/>
                    </a:moveTo>
                    <a:lnTo>
                      <a:pt x="0" y="0"/>
                    </a:lnTo>
                    <a:lnTo>
                      <a:pt x="0" y="741"/>
                    </a:lnTo>
                    <a:lnTo>
                      <a:pt x="7" y="72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7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6" name="Freeform 787"/>
              <p:cNvSpPr/>
              <p:nvPr/>
            </p:nvSpPr>
            <p:spPr>
              <a:xfrm>
                <a:off x="2657" y="4663"/>
                <a:ext cx="7" cy="770"/>
              </a:xfrm>
              <a:custGeom>
                <a:avLst/>
                <a:gdLst>
                  <a:gd name="txL" fmla="*/ 0 w 7"/>
                  <a:gd name="txT" fmla="*/ 0 h 770"/>
                  <a:gd name="txR" fmla="*/ 7 w 7"/>
                  <a:gd name="txB" fmla="*/ 770 h 770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770"/>
                  </a:cxn>
                  <a:cxn ang="0">
                    <a:pos x="7" y="749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770">
                    <a:moveTo>
                      <a:pt x="7" y="8"/>
                    </a:moveTo>
                    <a:lnTo>
                      <a:pt x="0" y="0"/>
                    </a:lnTo>
                    <a:lnTo>
                      <a:pt x="0" y="770"/>
                    </a:lnTo>
                    <a:lnTo>
                      <a:pt x="7" y="74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4A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7" name="Freeform 788"/>
              <p:cNvSpPr/>
              <p:nvPr/>
            </p:nvSpPr>
            <p:spPr>
              <a:xfrm>
                <a:off x="2651" y="4656"/>
                <a:ext cx="6" cy="797"/>
              </a:xfrm>
              <a:custGeom>
                <a:avLst/>
                <a:gdLst>
                  <a:gd name="txL" fmla="*/ 0 w 6"/>
                  <a:gd name="txT" fmla="*/ 0 h 797"/>
                  <a:gd name="txR" fmla="*/ 6 w 6"/>
                  <a:gd name="txB" fmla="*/ 797 h 797"/>
                </a:gdLst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0" y="797"/>
                  </a:cxn>
                  <a:cxn ang="0">
                    <a:pos x="6" y="777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797">
                    <a:moveTo>
                      <a:pt x="6" y="7"/>
                    </a:moveTo>
                    <a:lnTo>
                      <a:pt x="0" y="0"/>
                    </a:lnTo>
                    <a:lnTo>
                      <a:pt x="0" y="797"/>
                    </a:lnTo>
                    <a:lnTo>
                      <a:pt x="6" y="77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4D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8" name="Freeform 789"/>
              <p:cNvSpPr/>
              <p:nvPr/>
            </p:nvSpPr>
            <p:spPr>
              <a:xfrm>
                <a:off x="2645" y="4647"/>
                <a:ext cx="6" cy="824"/>
              </a:xfrm>
              <a:custGeom>
                <a:avLst/>
                <a:gdLst>
                  <a:gd name="txL" fmla="*/ 0 w 6"/>
                  <a:gd name="txT" fmla="*/ 0 h 824"/>
                  <a:gd name="txR" fmla="*/ 6 w 6"/>
                  <a:gd name="txB" fmla="*/ 824 h 824"/>
                </a:gdLst>
                <a:ahLst/>
                <a:cxnLst>
                  <a:cxn ang="0">
                    <a:pos x="6" y="9"/>
                  </a:cxn>
                  <a:cxn ang="0">
                    <a:pos x="0" y="0"/>
                  </a:cxn>
                  <a:cxn ang="0">
                    <a:pos x="0" y="824"/>
                  </a:cxn>
                  <a:cxn ang="0">
                    <a:pos x="2" y="819"/>
                  </a:cxn>
                  <a:cxn ang="0">
                    <a:pos x="6" y="806"/>
                  </a:cxn>
                  <a:cxn ang="0">
                    <a:pos x="6" y="9"/>
                  </a:cxn>
                </a:cxnLst>
                <a:rect l="txL" t="txT" r="txR" b="txB"/>
                <a:pathLst>
                  <a:path w="6" h="824">
                    <a:moveTo>
                      <a:pt x="6" y="9"/>
                    </a:moveTo>
                    <a:lnTo>
                      <a:pt x="0" y="0"/>
                    </a:lnTo>
                    <a:lnTo>
                      <a:pt x="0" y="824"/>
                    </a:lnTo>
                    <a:lnTo>
                      <a:pt x="2" y="819"/>
                    </a:lnTo>
                    <a:lnTo>
                      <a:pt x="6" y="80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C50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499" name="Freeform 790"/>
              <p:cNvSpPr/>
              <p:nvPr/>
            </p:nvSpPr>
            <p:spPr>
              <a:xfrm>
                <a:off x="2637" y="4641"/>
                <a:ext cx="8" cy="837"/>
              </a:xfrm>
              <a:custGeom>
                <a:avLst/>
                <a:gdLst>
                  <a:gd name="txL" fmla="*/ 0 w 8"/>
                  <a:gd name="txT" fmla="*/ 0 h 837"/>
                  <a:gd name="txR" fmla="*/ 8 w 8"/>
                  <a:gd name="txB" fmla="*/ 837 h 837"/>
                </a:gdLst>
                <a:ahLst/>
                <a:cxnLst>
                  <a:cxn ang="0">
                    <a:pos x="8" y="6"/>
                  </a:cxn>
                  <a:cxn ang="0">
                    <a:pos x="0" y="0"/>
                  </a:cxn>
                  <a:cxn ang="0">
                    <a:pos x="0" y="837"/>
                  </a:cxn>
                  <a:cxn ang="0">
                    <a:pos x="8" y="830"/>
                  </a:cxn>
                  <a:cxn ang="0">
                    <a:pos x="8" y="6"/>
                  </a:cxn>
                </a:cxnLst>
                <a:rect l="txL" t="txT" r="txR" b="txB"/>
                <a:pathLst>
                  <a:path w="8" h="837">
                    <a:moveTo>
                      <a:pt x="8" y="6"/>
                    </a:moveTo>
                    <a:lnTo>
                      <a:pt x="0" y="0"/>
                    </a:lnTo>
                    <a:lnTo>
                      <a:pt x="0" y="837"/>
                    </a:lnTo>
                    <a:lnTo>
                      <a:pt x="8" y="8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C5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0" name="Freeform 791"/>
              <p:cNvSpPr/>
              <p:nvPr/>
            </p:nvSpPr>
            <p:spPr>
              <a:xfrm>
                <a:off x="2631" y="4633"/>
                <a:ext cx="6" cy="852"/>
              </a:xfrm>
              <a:custGeom>
                <a:avLst/>
                <a:gdLst>
                  <a:gd name="txL" fmla="*/ 0 w 6"/>
                  <a:gd name="txT" fmla="*/ 0 h 852"/>
                  <a:gd name="txR" fmla="*/ 6 w 6"/>
                  <a:gd name="txB" fmla="*/ 852 h 852"/>
                </a:gdLst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852"/>
                  </a:cxn>
                  <a:cxn ang="0">
                    <a:pos x="3" y="848"/>
                  </a:cxn>
                  <a:cxn ang="0">
                    <a:pos x="6" y="845"/>
                  </a:cxn>
                  <a:cxn ang="0">
                    <a:pos x="6" y="8"/>
                  </a:cxn>
                </a:cxnLst>
                <a:rect l="txL" t="txT" r="txR" b="txB"/>
                <a:pathLst>
                  <a:path w="6" h="852">
                    <a:moveTo>
                      <a:pt x="6" y="8"/>
                    </a:moveTo>
                    <a:lnTo>
                      <a:pt x="0" y="0"/>
                    </a:lnTo>
                    <a:lnTo>
                      <a:pt x="0" y="852"/>
                    </a:lnTo>
                    <a:lnTo>
                      <a:pt x="3" y="848"/>
                    </a:lnTo>
                    <a:lnTo>
                      <a:pt x="6" y="84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56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1" name="Freeform 792"/>
              <p:cNvSpPr/>
              <p:nvPr/>
            </p:nvSpPr>
            <p:spPr>
              <a:xfrm>
                <a:off x="2617" y="4621"/>
                <a:ext cx="8" cy="875"/>
              </a:xfrm>
              <a:custGeom>
                <a:avLst/>
                <a:gdLst>
                  <a:gd name="txL" fmla="*/ 0 w 8"/>
                  <a:gd name="txT" fmla="*/ 0 h 875"/>
                  <a:gd name="txR" fmla="*/ 8 w 8"/>
                  <a:gd name="txB" fmla="*/ 875 h 875"/>
                </a:gdLst>
                <a:ahLst/>
                <a:cxnLst>
                  <a:cxn ang="0">
                    <a:pos x="8" y="5"/>
                  </a:cxn>
                  <a:cxn ang="0">
                    <a:pos x="0" y="0"/>
                  </a:cxn>
                  <a:cxn ang="0">
                    <a:pos x="0" y="875"/>
                  </a:cxn>
                  <a:cxn ang="0">
                    <a:pos x="4" y="872"/>
                  </a:cxn>
                  <a:cxn ang="0">
                    <a:pos x="4" y="871"/>
                  </a:cxn>
                  <a:cxn ang="0">
                    <a:pos x="5" y="871"/>
                  </a:cxn>
                  <a:cxn ang="0">
                    <a:pos x="8" y="871"/>
                  </a:cxn>
                  <a:cxn ang="0">
                    <a:pos x="8" y="5"/>
                  </a:cxn>
                </a:cxnLst>
                <a:rect l="txL" t="txT" r="txR" b="txB"/>
                <a:pathLst>
                  <a:path w="8" h="875">
                    <a:moveTo>
                      <a:pt x="8" y="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4" y="872"/>
                    </a:lnTo>
                    <a:lnTo>
                      <a:pt x="4" y="871"/>
                    </a:lnTo>
                    <a:lnTo>
                      <a:pt x="5" y="871"/>
                    </a:lnTo>
                    <a:lnTo>
                      <a:pt x="8" y="87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C5C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2" name="Freeform 793"/>
              <p:cNvSpPr/>
              <p:nvPr/>
            </p:nvSpPr>
            <p:spPr>
              <a:xfrm>
                <a:off x="2625" y="4626"/>
                <a:ext cx="6" cy="866"/>
              </a:xfrm>
              <a:custGeom>
                <a:avLst/>
                <a:gdLst>
                  <a:gd name="txL" fmla="*/ 0 w 6"/>
                  <a:gd name="txT" fmla="*/ 0 h 866"/>
                  <a:gd name="txR" fmla="*/ 6 w 6"/>
                  <a:gd name="txB" fmla="*/ 866 h 866"/>
                </a:gdLst>
                <a:ahLst/>
                <a:cxnLst>
                  <a:cxn ang="0">
                    <a:pos x="6" y="7"/>
                  </a:cxn>
                  <a:cxn ang="0">
                    <a:pos x="0" y="0"/>
                  </a:cxn>
                  <a:cxn ang="0">
                    <a:pos x="0" y="866"/>
                  </a:cxn>
                  <a:cxn ang="0">
                    <a:pos x="6" y="859"/>
                  </a:cxn>
                  <a:cxn ang="0">
                    <a:pos x="6" y="7"/>
                  </a:cxn>
                </a:cxnLst>
                <a:rect l="txL" t="txT" r="txR" b="txB"/>
                <a:pathLst>
                  <a:path w="6" h="865">
                    <a:moveTo>
                      <a:pt x="6" y="7"/>
                    </a:moveTo>
                    <a:lnTo>
                      <a:pt x="0" y="0"/>
                    </a:lnTo>
                    <a:lnTo>
                      <a:pt x="0" y="866"/>
                    </a:lnTo>
                    <a:lnTo>
                      <a:pt x="6" y="85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59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3" name="Freeform 794"/>
              <p:cNvSpPr/>
              <p:nvPr/>
            </p:nvSpPr>
            <p:spPr>
              <a:xfrm>
                <a:off x="2611" y="4615"/>
                <a:ext cx="6" cy="885"/>
              </a:xfrm>
              <a:custGeom>
                <a:avLst/>
                <a:gdLst>
                  <a:gd name="txL" fmla="*/ 0 w 6"/>
                  <a:gd name="txT" fmla="*/ 0 h 885"/>
                  <a:gd name="txR" fmla="*/ 6 w 6"/>
                  <a:gd name="txB" fmla="*/ 885 h 885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885"/>
                  </a:cxn>
                  <a:cxn ang="0">
                    <a:pos x="3" y="882"/>
                  </a:cxn>
                  <a:cxn ang="0">
                    <a:pos x="3" y="881"/>
                  </a:cxn>
                  <a:cxn ang="0">
                    <a:pos x="4" y="881"/>
                  </a:cxn>
                  <a:cxn ang="0">
                    <a:pos x="6" y="881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885">
                    <a:moveTo>
                      <a:pt x="6" y="6"/>
                    </a:moveTo>
                    <a:lnTo>
                      <a:pt x="0" y="0"/>
                    </a:lnTo>
                    <a:lnTo>
                      <a:pt x="0" y="885"/>
                    </a:lnTo>
                    <a:lnTo>
                      <a:pt x="3" y="882"/>
                    </a:lnTo>
                    <a:lnTo>
                      <a:pt x="3" y="881"/>
                    </a:lnTo>
                    <a:lnTo>
                      <a:pt x="4" y="881"/>
                    </a:lnTo>
                    <a:lnTo>
                      <a:pt x="6" y="88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5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4" name="Freeform 795"/>
              <p:cNvSpPr/>
              <p:nvPr/>
            </p:nvSpPr>
            <p:spPr>
              <a:xfrm>
                <a:off x="2596" y="4601"/>
                <a:ext cx="15" cy="906"/>
              </a:xfrm>
              <a:custGeom>
                <a:avLst/>
                <a:gdLst>
                  <a:gd name="txL" fmla="*/ 0 w 15"/>
                  <a:gd name="txT" fmla="*/ 0 h 906"/>
                  <a:gd name="txR" fmla="*/ 15 w 15"/>
                  <a:gd name="txB" fmla="*/ 906 h 906"/>
                </a:gdLst>
                <a:ahLst/>
                <a:cxnLst>
                  <a:cxn ang="0">
                    <a:pos x="15" y="14"/>
                  </a:cxn>
                  <a:cxn ang="0">
                    <a:pos x="0" y="0"/>
                  </a:cxn>
                  <a:cxn ang="0">
                    <a:pos x="0" y="906"/>
                  </a:cxn>
                  <a:cxn ang="0">
                    <a:pos x="8" y="902"/>
                  </a:cxn>
                  <a:cxn ang="0">
                    <a:pos x="15" y="899"/>
                  </a:cxn>
                  <a:cxn ang="0">
                    <a:pos x="15" y="14"/>
                  </a:cxn>
                </a:cxnLst>
                <a:rect l="txL" t="txT" r="txR" b="txB"/>
                <a:pathLst>
                  <a:path w="15" h="905">
                    <a:moveTo>
                      <a:pt x="15" y="14"/>
                    </a:moveTo>
                    <a:lnTo>
                      <a:pt x="0" y="0"/>
                    </a:lnTo>
                    <a:lnTo>
                      <a:pt x="0" y="906"/>
                    </a:lnTo>
                    <a:lnTo>
                      <a:pt x="8" y="902"/>
                    </a:lnTo>
                    <a:lnTo>
                      <a:pt x="15" y="899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C6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5" name="Freeform 796"/>
              <p:cNvSpPr/>
              <p:nvPr/>
            </p:nvSpPr>
            <p:spPr>
              <a:xfrm>
                <a:off x="2704" y="4716"/>
                <a:ext cx="7" cy="404"/>
              </a:xfrm>
              <a:custGeom>
                <a:avLst/>
                <a:gdLst>
                  <a:gd name="txL" fmla="*/ 0 w 7"/>
                  <a:gd name="txT" fmla="*/ 0 h 404"/>
                  <a:gd name="txR" fmla="*/ 7 w 7"/>
                  <a:gd name="txB" fmla="*/ 404 h 404"/>
                </a:gdLst>
                <a:ahLst/>
                <a:cxnLst>
                  <a:cxn ang="0">
                    <a:pos x="7" y="9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0" y="0"/>
                  </a:cxn>
                  <a:cxn ang="0">
                    <a:pos x="0" y="404"/>
                  </a:cxn>
                  <a:cxn ang="0">
                    <a:pos x="7" y="314"/>
                  </a:cxn>
                  <a:cxn ang="0">
                    <a:pos x="7" y="9"/>
                  </a:cxn>
                </a:cxnLst>
                <a:rect l="txL" t="txT" r="txR" b="txB"/>
                <a:pathLst>
                  <a:path w="7" h="402">
                    <a:moveTo>
                      <a:pt x="7" y="9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7" y="31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6" name="Freeform 797"/>
              <p:cNvSpPr/>
              <p:nvPr/>
            </p:nvSpPr>
            <p:spPr>
              <a:xfrm>
                <a:off x="2711" y="4725"/>
                <a:ext cx="18" cy="305"/>
              </a:xfrm>
              <a:custGeom>
                <a:avLst/>
                <a:gdLst>
                  <a:gd name="txL" fmla="*/ 0 w 18"/>
                  <a:gd name="txT" fmla="*/ 0 h 305"/>
                  <a:gd name="txR" fmla="*/ 18 w 18"/>
                  <a:gd name="txB" fmla="*/ 305 h 305"/>
                </a:gdLst>
                <a:ahLst/>
                <a:cxnLst>
                  <a:cxn ang="0">
                    <a:pos x="18" y="55"/>
                  </a:cxn>
                  <a:cxn ang="0">
                    <a:pos x="16" y="47"/>
                  </a:cxn>
                  <a:cxn ang="0">
                    <a:pos x="16" y="41"/>
                  </a:cxn>
                  <a:cxn ang="0">
                    <a:pos x="13" y="28"/>
                  </a:cxn>
                  <a:cxn ang="0">
                    <a:pos x="6" y="13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18" y="55"/>
                  </a:cxn>
                </a:cxnLst>
                <a:rect l="txL" t="txT" r="txR" b="txB"/>
                <a:pathLst>
                  <a:path w="18" h="305">
                    <a:moveTo>
                      <a:pt x="18" y="55"/>
                    </a:moveTo>
                    <a:lnTo>
                      <a:pt x="16" y="47"/>
                    </a:lnTo>
                    <a:lnTo>
                      <a:pt x="16" y="41"/>
                    </a:lnTo>
                    <a:lnTo>
                      <a:pt x="13" y="28"/>
                    </a:lnTo>
                    <a:lnTo>
                      <a:pt x="6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CC33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7" name="Freeform 798"/>
              <p:cNvSpPr/>
              <p:nvPr/>
            </p:nvSpPr>
            <p:spPr>
              <a:xfrm>
                <a:off x="2677" y="4686"/>
                <a:ext cx="7" cy="654"/>
              </a:xfrm>
              <a:custGeom>
                <a:avLst/>
                <a:gdLst>
                  <a:gd name="txL" fmla="*/ 0 w 7"/>
                  <a:gd name="txT" fmla="*/ 0 h 654"/>
                  <a:gd name="txR" fmla="*/ 7 w 7"/>
                  <a:gd name="txB" fmla="*/ 654 h 654"/>
                </a:gdLst>
                <a:ahLst/>
                <a:cxnLst>
                  <a:cxn ang="0">
                    <a:pos x="7" y="7"/>
                  </a:cxn>
                  <a:cxn ang="0">
                    <a:pos x="0" y="0"/>
                  </a:cxn>
                  <a:cxn ang="0">
                    <a:pos x="0" y="654"/>
                  </a:cxn>
                  <a:cxn ang="0">
                    <a:pos x="7" y="601"/>
                  </a:cxn>
                  <a:cxn ang="0">
                    <a:pos x="7" y="7"/>
                  </a:cxn>
                </a:cxnLst>
                <a:rect l="txL" t="txT" r="txR" b="txB"/>
                <a:pathLst>
                  <a:path w="7" h="654">
                    <a:moveTo>
                      <a:pt x="7" y="7"/>
                    </a:moveTo>
                    <a:lnTo>
                      <a:pt x="0" y="0"/>
                    </a:lnTo>
                    <a:lnTo>
                      <a:pt x="0" y="654"/>
                    </a:lnTo>
                    <a:lnTo>
                      <a:pt x="7" y="60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1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8" name="Freeform 799"/>
              <p:cNvSpPr/>
              <p:nvPr/>
            </p:nvSpPr>
            <p:spPr>
              <a:xfrm>
                <a:off x="2684" y="4693"/>
                <a:ext cx="7" cy="594"/>
              </a:xfrm>
              <a:custGeom>
                <a:avLst/>
                <a:gdLst>
                  <a:gd name="txL" fmla="*/ 0 w 7"/>
                  <a:gd name="txT" fmla="*/ 0 h 594"/>
                  <a:gd name="txR" fmla="*/ 7 w 7"/>
                  <a:gd name="txB" fmla="*/ 594 h 594"/>
                </a:gdLst>
                <a:ahLst/>
                <a:cxnLst>
                  <a:cxn ang="0">
                    <a:pos x="7" y="9"/>
                  </a:cxn>
                  <a:cxn ang="0">
                    <a:pos x="0" y="0"/>
                  </a:cxn>
                  <a:cxn ang="0">
                    <a:pos x="0" y="594"/>
                  </a:cxn>
                  <a:cxn ang="0">
                    <a:pos x="7" y="540"/>
                  </a:cxn>
                  <a:cxn ang="0">
                    <a:pos x="7" y="9"/>
                  </a:cxn>
                </a:cxnLst>
                <a:rect l="txL" t="txT" r="txR" b="txB"/>
                <a:pathLst>
                  <a:path w="7" h="594">
                    <a:moveTo>
                      <a:pt x="7" y="9"/>
                    </a:moveTo>
                    <a:lnTo>
                      <a:pt x="0" y="0"/>
                    </a:lnTo>
                    <a:lnTo>
                      <a:pt x="0" y="594"/>
                    </a:lnTo>
                    <a:lnTo>
                      <a:pt x="7" y="54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E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09" name="Freeform 800"/>
              <p:cNvSpPr/>
              <p:nvPr/>
            </p:nvSpPr>
            <p:spPr>
              <a:xfrm>
                <a:off x="2691" y="4702"/>
                <a:ext cx="6" cy="531"/>
              </a:xfrm>
              <a:custGeom>
                <a:avLst/>
                <a:gdLst>
                  <a:gd name="txL" fmla="*/ 0 w 6"/>
                  <a:gd name="txT" fmla="*/ 0 h 531"/>
                  <a:gd name="txR" fmla="*/ 6 w 6"/>
                  <a:gd name="txB" fmla="*/ 531 h 531"/>
                </a:gdLst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0" y="531"/>
                  </a:cxn>
                  <a:cxn ang="0">
                    <a:pos x="6" y="479"/>
                  </a:cxn>
                  <a:cxn ang="0">
                    <a:pos x="6" y="6"/>
                  </a:cxn>
                </a:cxnLst>
                <a:rect l="txL" t="txT" r="txR" b="txB"/>
                <a:pathLst>
                  <a:path w="6" h="531">
                    <a:moveTo>
                      <a:pt x="6" y="6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6" y="47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B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10" name="Freeform 801"/>
              <p:cNvSpPr/>
              <p:nvPr/>
            </p:nvSpPr>
            <p:spPr>
              <a:xfrm>
                <a:off x="2697" y="4708"/>
                <a:ext cx="7" cy="473"/>
              </a:xfrm>
              <a:custGeom>
                <a:avLst/>
                <a:gdLst>
                  <a:gd name="txL" fmla="*/ 0 w 7"/>
                  <a:gd name="txT" fmla="*/ 0 h 473"/>
                  <a:gd name="txR" fmla="*/ 7 w 7"/>
                  <a:gd name="txB" fmla="*/ 473 h 473"/>
                </a:gdLst>
                <a:ahLst/>
                <a:cxnLst>
                  <a:cxn ang="0">
                    <a:pos x="7" y="8"/>
                  </a:cxn>
                  <a:cxn ang="0">
                    <a:pos x="0" y="0"/>
                  </a:cxn>
                  <a:cxn ang="0">
                    <a:pos x="0" y="473"/>
                  </a:cxn>
                  <a:cxn ang="0">
                    <a:pos x="5" y="430"/>
                  </a:cxn>
                  <a:cxn ang="0">
                    <a:pos x="7" y="412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472">
                    <a:moveTo>
                      <a:pt x="7" y="8"/>
                    </a:moveTo>
                    <a:lnTo>
                      <a:pt x="0" y="0"/>
                    </a:lnTo>
                    <a:lnTo>
                      <a:pt x="0" y="473"/>
                    </a:lnTo>
                    <a:lnTo>
                      <a:pt x="5" y="430"/>
                    </a:lnTo>
                    <a:lnTo>
                      <a:pt x="7" y="412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38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55511" name="Freeform 802"/>
              <p:cNvSpPr/>
              <p:nvPr/>
            </p:nvSpPr>
            <p:spPr>
              <a:xfrm>
                <a:off x="2671" y="4678"/>
                <a:ext cx="6" cy="714"/>
              </a:xfrm>
              <a:custGeom>
                <a:avLst/>
                <a:gdLst>
                  <a:gd name="txL" fmla="*/ 0 w 6"/>
                  <a:gd name="txT" fmla="*/ 0 h 714"/>
                  <a:gd name="txR" fmla="*/ 6 w 6"/>
                  <a:gd name="txB" fmla="*/ 714 h 714"/>
                </a:gdLst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714"/>
                  </a:cxn>
                  <a:cxn ang="0">
                    <a:pos x="6" y="662"/>
                  </a:cxn>
                  <a:cxn ang="0">
                    <a:pos x="6" y="8"/>
                  </a:cxn>
                </a:cxnLst>
                <a:rect l="txL" t="txT" r="txR" b="txB"/>
                <a:pathLst>
                  <a:path w="6" h="714">
                    <a:moveTo>
                      <a:pt x="6" y="8"/>
                    </a:moveTo>
                    <a:lnTo>
                      <a:pt x="0" y="0"/>
                    </a:lnTo>
                    <a:lnTo>
                      <a:pt x="0" y="714"/>
                    </a:lnTo>
                    <a:lnTo>
                      <a:pt x="6" y="66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44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55317" name="Oval 803"/>
            <p:cNvSpPr/>
            <p:nvPr/>
          </p:nvSpPr>
          <p:spPr>
            <a:xfrm>
              <a:off x="1383" y="1979"/>
              <a:ext cx="318" cy="90"/>
            </a:xfrm>
            <a:prstGeom prst="ellipse">
              <a:avLst/>
            </a:prstGeom>
            <a:solidFill>
              <a:srgbClr val="CC3300"/>
            </a:solidFill>
            <a:ln w="9525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609" name="Rectangle 804"/>
          <p:cNvSpPr/>
          <p:nvPr/>
        </p:nvSpPr>
        <p:spPr>
          <a:xfrm>
            <a:off x="4806611" y="4353488"/>
            <a:ext cx="1486267" cy="15240"/>
          </a:xfrm>
          <a:prstGeom prst="rect">
            <a:avLst/>
          </a:prstGeom>
          <a:solidFill>
            <a:srgbClr val="FFA7D3">
              <a:alpha val="50195"/>
            </a:srgbClr>
          </a:solidFill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10" name="Oval 805"/>
          <p:cNvSpPr/>
          <p:nvPr/>
        </p:nvSpPr>
        <p:spPr>
          <a:xfrm>
            <a:off x="4806611" y="3847713"/>
            <a:ext cx="1486267" cy="74054"/>
          </a:xfrm>
          <a:prstGeom prst="ellipse">
            <a:avLst/>
          </a:prstGeom>
          <a:solidFill>
            <a:srgbClr val="FFA7D3">
              <a:alpha val="50195"/>
            </a:srgbClr>
          </a:solidFill>
          <a:ln w="9525" cap="flat" cmpd="sng">
            <a:solidFill>
              <a:srgbClr val="FFA7D3"/>
            </a:solidFill>
            <a:prstDash val="solid"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eaLnBrk="1" hangingPunct="1">
              <a:buFont typeface="Arial" panose="020B0604020202020204" pitchFamily="34" charset="0"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5315" name="WordArt 806"/>
          <p:cNvSpPr>
            <a:spLocks noTextEdit="1"/>
          </p:cNvSpPr>
          <p:nvPr/>
        </p:nvSpPr>
        <p:spPr>
          <a:xfrm>
            <a:off x="4572000" y="1598176"/>
            <a:ext cx="2971343" cy="857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2700" b="1">
                <a:solidFill>
                  <a:srgbClr val="FFFF00">
                    <a:alpha val="50195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正确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 animBg="1"/>
      <p:bldP spid="811" grpId="0" animBg="1"/>
      <p:bldP spid="1609" grpId="0" animBg="1"/>
      <p:bldP spid="16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组合 125953"/>
          <p:cNvGrpSpPr/>
          <p:nvPr/>
        </p:nvGrpSpPr>
        <p:grpSpPr>
          <a:xfrm>
            <a:off x="4625592" y="-9853701"/>
            <a:ext cx="2215109" cy="25651203"/>
            <a:chOff x="0" y="0"/>
            <a:chExt cx="1860" cy="21546"/>
          </a:xfrm>
        </p:grpSpPr>
        <p:grpSp>
          <p:nvGrpSpPr>
            <p:cNvPr id="125955" name="组合 125954"/>
            <p:cNvGrpSpPr/>
            <p:nvPr/>
          </p:nvGrpSpPr>
          <p:grpSpPr>
            <a:xfrm>
              <a:off x="0" y="0"/>
              <a:ext cx="1860" cy="21546"/>
              <a:chOff x="0" y="0"/>
              <a:chExt cx="780" cy="15794"/>
            </a:xfrm>
          </p:grpSpPr>
          <p:sp>
            <p:nvSpPr>
              <p:cNvPr id="125956" name="矩形 125955"/>
              <p:cNvSpPr>
                <a:spLocks noChangeAspect="1" noTextEdit="1"/>
              </p:cNvSpPr>
              <p:nvPr/>
            </p:nvSpPr>
            <p:spPr>
              <a:xfrm>
                <a:off x="0" y="0"/>
                <a:ext cx="780" cy="157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125957" name="组合 125956"/>
              <p:cNvGrpSpPr/>
              <p:nvPr/>
            </p:nvGrpSpPr>
            <p:grpSpPr>
              <a:xfrm>
                <a:off x="441" y="531"/>
                <a:ext cx="238" cy="14350"/>
                <a:chOff x="0" y="0"/>
                <a:chExt cx="238" cy="14350"/>
              </a:xfrm>
            </p:grpSpPr>
            <p:sp>
              <p:nvSpPr>
                <p:cNvPr id="125958" name="任意多边形 125957"/>
                <p:cNvSpPr/>
                <p:nvPr/>
              </p:nvSpPr>
              <p:spPr>
                <a:xfrm>
                  <a:off x="31" y="0"/>
                  <a:ext cx="10" cy="142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1424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14234"/>
                      </a:lnTo>
                      <a:lnTo>
                        <a:pt x="10" y="14244"/>
                      </a:lnTo>
                      <a:lnTo>
                        <a:pt x="10" y="715"/>
                      </a:lnTo>
                      <a:lnTo>
                        <a:pt x="8" y="698"/>
                      </a:lnTo>
                      <a:lnTo>
                        <a:pt x="10" y="677"/>
                      </a:lnTo>
                      <a:lnTo>
                        <a:pt x="10" y="672"/>
                      </a:lnTo>
                      <a:lnTo>
                        <a:pt x="8" y="668"/>
                      </a:lnTo>
                      <a:lnTo>
                        <a:pt x="10" y="66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59" name="任意多边形 125958"/>
                <p:cNvSpPr/>
                <p:nvPr/>
              </p:nvSpPr>
              <p:spPr>
                <a:xfrm>
                  <a:off x="18" y="0"/>
                  <a:ext cx="13" cy="142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4234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47"/>
                      </a:lnTo>
                      <a:lnTo>
                        <a:pt x="0" y="452"/>
                      </a:lnTo>
                      <a:lnTo>
                        <a:pt x="0" y="14223"/>
                      </a:lnTo>
                      <a:lnTo>
                        <a:pt x="13" y="142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0" name="任意多边形 125959"/>
                <p:cNvSpPr/>
                <p:nvPr/>
              </p:nvSpPr>
              <p:spPr>
                <a:xfrm>
                  <a:off x="7" y="0"/>
                  <a:ext cx="11" cy="4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379"/>
                      </a:lnTo>
                      <a:lnTo>
                        <a:pt x="8" y="410"/>
                      </a:lnTo>
                      <a:lnTo>
                        <a:pt x="11" y="4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1" name="任意多边形 125960"/>
                <p:cNvSpPr/>
                <p:nvPr/>
              </p:nvSpPr>
              <p:spPr>
                <a:xfrm>
                  <a:off x="54" y="0"/>
                  <a:ext cx="11" cy="6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6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4"/>
                      </a:lnTo>
                      <a:lnTo>
                        <a:pt x="11" y="6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2" name="任意多边形 125961"/>
                <p:cNvSpPr/>
                <p:nvPr/>
              </p:nvSpPr>
              <p:spPr>
                <a:xfrm>
                  <a:off x="65" y="0"/>
                  <a:ext cx="11" cy="7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33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662"/>
                      </a:lnTo>
                      <a:lnTo>
                        <a:pt x="7" y="660"/>
                      </a:lnTo>
                      <a:lnTo>
                        <a:pt x="9" y="665"/>
                      </a:lnTo>
                      <a:lnTo>
                        <a:pt x="0" y="669"/>
                      </a:lnTo>
                      <a:lnTo>
                        <a:pt x="0" y="728"/>
                      </a:lnTo>
                      <a:lnTo>
                        <a:pt x="5" y="730"/>
                      </a:lnTo>
                      <a:lnTo>
                        <a:pt x="11" y="7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3" name="任意多边形 125962"/>
                <p:cNvSpPr/>
                <p:nvPr/>
              </p:nvSpPr>
              <p:spPr>
                <a:xfrm>
                  <a:off x="76" y="0"/>
                  <a:ext cx="11" cy="7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3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33"/>
                      </a:lnTo>
                      <a:lnTo>
                        <a:pt x="11" y="7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4" name="任意多边形 125963"/>
                <p:cNvSpPr/>
                <p:nvPr/>
              </p:nvSpPr>
              <p:spPr>
                <a:xfrm>
                  <a:off x="110" y="0"/>
                  <a:ext cx="12" cy="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37">
                      <a:moveTo>
                        <a:pt x="1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2" y="735"/>
                      </a:lnTo>
                      <a:lnTo>
                        <a:pt x="6" y="735"/>
                      </a:lnTo>
                      <a:lnTo>
                        <a:pt x="12" y="7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5" name="任意多边形 125964"/>
                <p:cNvSpPr/>
                <p:nvPr/>
              </p:nvSpPr>
              <p:spPr>
                <a:xfrm>
                  <a:off x="100" y="0"/>
                  <a:ext cx="10" cy="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37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37"/>
                      </a:lnTo>
                      <a:lnTo>
                        <a:pt x="5" y="737"/>
                      </a:lnTo>
                      <a:lnTo>
                        <a:pt x="10" y="73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6" name="任意多边形 125965"/>
                <p:cNvSpPr/>
                <p:nvPr/>
              </p:nvSpPr>
              <p:spPr>
                <a:xfrm>
                  <a:off x="87" y="0"/>
                  <a:ext cx="13" cy="7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3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13" y="73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7" name="任意多边形 125966"/>
                <p:cNvSpPr/>
                <p:nvPr/>
              </p:nvSpPr>
              <p:spPr>
                <a:xfrm>
                  <a:off x="41" y="0"/>
                  <a:ext cx="13" cy="6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667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13" y="66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8" name="任意多边形 125967"/>
                <p:cNvSpPr/>
                <p:nvPr/>
              </p:nvSpPr>
              <p:spPr>
                <a:xfrm>
                  <a:off x="156" y="9"/>
                  <a:ext cx="13" cy="6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673">
                      <a:moveTo>
                        <a:pt x="13" y="6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8" y="666"/>
                      </a:lnTo>
                      <a:lnTo>
                        <a:pt x="13" y="673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69" name="任意多边形 125968"/>
                <p:cNvSpPr/>
                <p:nvPr/>
              </p:nvSpPr>
              <p:spPr>
                <a:xfrm>
                  <a:off x="145" y="5"/>
                  <a:ext cx="11" cy="6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67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660"/>
                      </a:lnTo>
                      <a:lnTo>
                        <a:pt x="11" y="667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0" name="任意多边形 125969"/>
                <p:cNvSpPr/>
                <p:nvPr/>
              </p:nvSpPr>
              <p:spPr>
                <a:xfrm>
                  <a:off x="134" y="2"/>
                  <a:ext cx="11" cy="6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6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663"/>
                      </a:lnTo>
                      <a:lnTo>
                        <a:pt x="2" y="658"/>
                      </a:lnTo>
                      <a:lnTo>
                        <a:pt x="11" y="66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1" name="任意多边形 125970"/>
                <p:cNvSpPr/>
                <p:nvPr/>
              </p:nvSpPr>
              <p:spPr>
                <a:xfrm>
                  <a:off x="191" y="32"/>
                  <a:ext cx="12" cy="143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14318">
                      <a:moveTo>
                        <a:pt x="12" y="11"/>
                      </a:move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2834"/>
                      </a:lnTo>
                      <a:lnTo>
                        <a:pt x="2" y="2836"/>
                      </a:lnTo>
                      <a:lnTo>
                        <a:pt x="0" y="2836"/>
                      </a:lnTo>
                      <a:lnTo>
                        <a:pt x="0" y="2838"/>
                      </a:lnTo>
                      <a:lnTo>
                        <a:pt x="0" y="2840"/>
                      </a:lnTo>
                      <a:lnTo>
                        <a:pt x="0" y="2845"/>
                      </a:lnTo>
                      <a:lnTo>
                        <a:pt x="0" y="2930"/>
                      </a:lnTo>
                      <a:lnTo>
                        <a:pt x="2" y="2943"/>
                      </a:lnTo>
                      <a:lnTo>
                        <a:pt x="0" y="2945"/>
                      </a:lnTo>
                      <a:lnTo>
                        <a:pt x="0" y="2949"/>
                      </a:lnTo>
                      <a:lnTo>
                        <a:pt x="0" y="2955"/>
                      </a:lnTo>
                      <a:lnTo>
                        <a:pt x="0" y="3773"/>
                      </a:lnTo>
                      <a:lnTo>
                        <a:pt x="2" y="3782"/>
                      </a:lnTo>
                      <a:lnTo>
                        <a:pt x="0" y="3787"/>
                      </a:lnTo>
                      <a:lnTo>
                        <a:pt x="0" y="3792"/>
                      </a:lnTo>
                      <a:lnTo>
                        <a:pt x="0" y="3889"/>
                      </a:lnTo>
                      <a:lnTo>
                        <a:pt x="2" y="3893"/>
                      </a:lnTo>
                      <a:lnTo>
                        <a:pt x="0" y="3897"/>
                      </a:lnTo>
                      <a:lnTo>
                        <a:pt x="0" y="7590"/>
                      </a:lnTo>
                      <a:lnTo>
                        <a:pt x="0" y="7593"/>
                      </a:lnTo>
                      <a:lnTo>
                        <a:pt x="2" y="7600"/>
                      </a:lnTo>
                      <a:lnTo>
                        <a:pt x="0" y="7601"/>
                      </a:lnTo>
                      <a:lnTo>
                        <a:pt x="0" y="7696"/>
                      </a:lnTo>
                      <a:lnTo>
                        <a:pt x="2" y="7710"/>
                      </a:lnTo>
                      <a:lnTo>
                        <a:pt x="0" y="7713"/>
                      </a:lnTo>
                      <a:lnTo>
                        <a:pt x="0" y="8530"/>
                      </a:lnTo>
                      <a:lnTo>
                        <a:pt x="4" y="8537"/>
                      </a:lnTo>
                      <a:lnTo>
                        <a:pt x="5" y="8547"/>
                      </a:lnTo>
                      <a:lnTo>
                        <a:pt x="4" y="8547"/>
                      </a:lnTo>
                      <a:lnTo>
                        <a:pt x="4" y="8549"/>
                      </a:lnTo>
                      <a:lnTo>
                        <a:pt x="4" y="8551"/>
                      </a:lnTo>
                      <a:lnTo>
                        <a:pt x="4" y="8556"/>
                      </a:lnTo>
                      <a:lnTo>
                        <a:pt x="2" y="8560"/>
                      </a:lnTo>
                      <a:lnTo>
                        <a:pt x="0" y="8565"/>
                      </a:lnTo>
                      <a:lnTo>
                        <a:pt x="0" y="8619"/>
                      </a:lnTo>
                      <a:lnTo>
                        <a:pt x="4" y="8620"/>
                      </a:lnTo>
                      <a:lnTo>
                        <a:pt x="4" y="8696"/>
                      </a:lnTo>
                      <a:lnTo>
                        <a:pt x="0" y="8696"/>
                      </a:lnTo>
                      <a:lnTo>
                        <a:pt x="0" y="12340"/>
                      </a:lnTo>
                      <a:lnTo>
                        <a:pt x="3" y="12348"/>
                      </a:lnTo>
                      <a:lnTo>
                        <a:pt x="4" y="12355"/>
                      </a:lnTo>
                      <a:lnTo>
                        <a:pt x="3" y="12363"/>
                      </a:lnTo>
                      <a:lnTo>
                        <a:pt x="0" y="12372"/>
                      </a:lnTo>
                      <a:lnTo>
                        <a:pt x="0" y="12426"/>
                      </a:lnTo>
                      <a:lnTo>
                        <a:pt x="3" y="12427"/>
                      </a:lnTo>
                      <a:lnTo>
                        <a:pt x="3" y="12504"/>
                      </a:lnTo>
                      <a:lnTo>
                        <a:pt x="0" y="12504"/>
                      </a:lnTo>
                      <a:lnTo>
                        <a:pt x="0" y="14318"/>
                      </a:lnTo>
                      <a:lnTo>
                        <a:pt x="4" y="14313"/>
                      </a:lnTo>
                      <a:lnTo>
                        <a:pt x="9" y="14308"/>
                      </a:lnTo>
                      <a:lnTo>
                        <a:pt x="12" y="14306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2" name="任意多边形 125971"/>
                <p:cNvSpPr/>
                <p:nvPr/>
              </p:nvSpPr>
              <p:spPr>
                <a:xfrm>
                  <a:off x="180" y="22"/>
                  <a:ext cx="11" cy="2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844">
                      <a:moveTo>
                        <a:pt x="11" y="10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868"/>
                      </a:lnTo>
                      <a:lnTo>
                        <a:pt x="0" y="870"/>
                      </a:lnTo>
                      <a:lnTo>
                        <a:pt x="0" y="974"/>
                      </a:lnTo>
                      <a:lnTo>
                        <a:pt x="0" y="975"/>
                      </a:lnTo>
                      <a:lnTo>
                        <a:pt x="0" y="1861"/>
                      </a:lnTo>
                      <a:lnTo>
                        <a:pt x="0" y="1862"/>
                      </a:lnTo>
                      <a:lnTo>
                        <a:pt x="1" y="1865"/>
                      </a:lnTo>
                      <a:lnTo>
                        <a:pt x="4" y="1870"/>
                      </a:lnTo>
                      <a:lnTo>
                        <a:pt x="6" y="1880"/>
                      </a:lnTo>
                      <a:lnTo>
                        <a:pt x="5" y="1880"/>
                      </a:lnTo>
                      <a:lnTo>
                        <a:pt x="5" y="1881"/>
                      </a:lnTo>
                      <a:lnTo>
                        <a:pt x="5" y="1884"/>
                      </a:lnTo>
                      <a:lnTo>
                        <a:pt x="4" y="1889"/>
                      </a:lnTo>
                      <a:lnTo>
                        <a:pt x="1" y="1892"/>
                      </a:lnTo>
                      <a:lnTo>
                        <a:pt x="0" y="1897"/>
                      </a:lnTo>
                      <a:lnTo>
                        <a:pt x="0" y="1974"/>
                      </a:lnTo>
                      <a:lnTo>
                        <a:pt x="4" y="1984"/>
                      </a:lnTo>
                      <a:lnTo>
                        <a:pt x="6" y="1995"/>
                      </a:lnTo>
                      <a:lnTo>
                        <a:pt x="0" y="2015"/>
                      </a:lnTo>
                      <a:lnTo>
                        <a:pt x="0" y="2826"/>
                      </a:lnTo>
                      <a:lnTo>
                        <a:pt x="11" y="284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3" name="任意多边形 125972"/>
                <p:cNvSpPr/>
                <p:nvPr/>
              </p:nvSpPr>
              <p:spPr>
                <a:xfrm>
                  <a:off x="169" y="15"/>
                  <a:ext cx="11" cy="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75">
                      <a:moveTo>
                        <a:pt x="11" y="7"/>
                      </a:moveTo>
                      <a:lnTo>
                        <a:pt x="7" y="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67"/>
                      </a:lnTo>
                      <a:lnTo>
                        <a:pt x="3" y="677"/>
                      </a:lnTo>
                      <a:lnTo>
                        <a:pt x="5" y="687"/>
                      </a:lnTo>
                      <a:lnTo>
                        <a:pt x="3" y="692"/>
                      </a:lnTo>
                      <a:lnTo>
                        <a:pt x="3" y="698"/>
                      </a:lnTo>
                      <a:lnTo>
                        <a:pt x="1" y="703"/>
                      </a:lnTo>
                      <a:lnTo>
                        <a:pt x="0" y="705"/>
                      </a:lnTo>
                      <a:lnTo>
                        <a:pt x="0" y="709"/>
                      </a:lnTo>
                      <a:lnTo>
                        <a:pt x="0" y="850"/>
                      </a:lnTo>
                      <a:lnTo>
                        <a:pt x="7" y="862"/>
                      </a:lnTo>
                      <a:lnTo>
                        <a:pt x="10" y="868"/>
                      </a:lnTo>
                      <a:lnTo>
                        <a:pt x="11" y="87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4" name="任意多边形 125973"/>
                <p:cNvSpPr/>
                <p:nvPr/>
              </p:nvSpPr>
              <p:spPr>
                <a:xfrm>
                  <a:off x="215" y="58"/>
                  <a:ext cx="10" cy="142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14265">
                      <a:moveTo>
                        <a:pt x="10" y="19"/>
                      </a:moveTo>
                      <a:lnTo>
                        <a:pt x="0" y="0"/>
                      </a:lnTo>
                      <a:lnTo>
                        <a:pt x="0" y="14265"/>
                      </a:lnTo>
                      <a:lnTo>
                        <a:pt x="5" y="14255"/>
                      </a:lnTo>
                      <a:lnTo>
                        <a:pt x="10" y="14246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5" name="任意多边形 125974"/>
                <p:cNvSpPr/>
                <p:nvPr/>
              </p:nvSpPr>
              <p:spPr>
                <a:xfrm>
                  <a:off x="203" y="43"/>
                  <a:ext cx="12" cy="142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14295">
                      <a:moveTo>
                        <a:pt x="12" y="1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4295"/>
                      </a:lnTo>
                      <a:lnTo>
                        <a:pt x="12" y="1428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6" name="任意多边形 125975"/>
                <p:cNvSpPr/>
                <p:nvPr/>
              </p:nvSpPr>
              <p:spPr>
                <a:xfrm>
                  <a:off x="122" y="0"/>
                  <a:ext cx="12" cy="7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35">
                      <a:moveTo>
                        <a:pt x="12" y="2"/>
                      </a:move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735"/>
                      </a:lnTo>
                      <a:lnTo>
                        <a:pt x="5" y="734"/>
                      </a:lnTo>
                      <a:lnTo>
                        <a:pt x="12" y="734"/>
                      </a:lnTo>
                      <a:lnTo>
                        <a:pt x="12" y="66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7" name="任意多边形 125976"/>
                <p:cNvSpPr/>
                <p:nvPr/>
              </p:nvSpPr>
              <p:spPr>
                <a:xfrm>
                  <a:off x="225" y="77"/>
                  <a:ext cx="13" cy="142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4227">
                      <a:moveTo>
                        <a:pt x="13" y="56"/>
                      </a:moveTo>
                      <a:lnTo>
                        <a:pt x="11" y="41"/>
                      </a:lnTo>
                      <a:lnTo>
                        <a:pt x="9" y="26"/>
                      </a:lnTo>
                      <a:lnTo>
                        <a:pt x="5" y="12"/>
                      </a:lnTo>
                      <a:lnTo>
                        <a:pt x="0" y="0"/>
                      </a:lnTo>
                      <a:lnTo>
                        <a:pt x="0" y="14227"/>
                      </a:lnTo>
                      <a:lnTo>
                        <a:pt x="5" y="14212"/>
                      </a:lnTo>
                      <a:lnTo>
                        <a:pt x="6" y="14205"/>
                      </a:lnTo>
                      <a:lnTo>
                        <a:pt x="9" y="14198"/>
                      </a:lnTo>
                      <a:lnTo>
                        <a:pt x="11" y="14183"/>
                      </a:lnTo>
                      <a:lnTo>
                        <a:pt x="11" y="14176"/>
                      </a:lnTo>
                      <a:lnTo>
                        <a:pt x="11" y="14172"/>
                      </a:lnTo>
                      <a:lnTo>
                        <a:pt x="13" y="14170"/>
                      </a:lnTo>
                      <a:lnTo>
                        <a:pt x="13" y="5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8" name="任意多边形 125977"/>
                <p:cNvSpPr/>
                <p:nvPr/>
              </p:nvSpPr>
              <p:spPr>
                <a:xfrm>
                  <a:off x="7" y="452"/>
                  <a:ext cx="11" cy="13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3771">
                      <a:moveTo>
                        <a:pt x="11" y="0"/>
                      </a:moveTo>
                      <a:lnTo>
                        <a:pt x="0" y="60"/>
                      </a:lnTo>
                      <a:lnTo>
                        <a:pt x="0" y="13761"/>
                      </a:lnTo>
                      <a:lnTo>
                        <a:pt x="11" y="1377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CFCF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79" name="任意多边形 125978"/>
                <p:cNvSpPr/>
                <p:nvPr/>
              </p:nvSpPr>
              <p:spPr>
                <a:xfrm>
                  <a:off x="0" y="512"/>
                  <a:ext cx="7" cy="13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13701">
                      <a:moveTo>
                        <a:pt x="7" y="0"/>
                      </a:moveTo>
                      <a:lnTo>
                        <a:pt x="1" y="27"/>
                      </a:lnTo>
                      <a:lnTo>
                        <a:pt x="0" y="11047"/>
                      </a:lnTo>
                      <a:lnTo>
                        <a:pt x="0" y="13676"/>
                      </a:lnTo>
                      <a:lnTo>
                        <a:pt x="0" y="13696"/>
                      </a:lnTo>
                      <a:lnTo>
                        <a:pt x="7" y="1370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0" name="任意多边形 125979"/>
                <p:cNvSpPr/>
                <p:nvPr/>
              </p:nvSpPr>
              <p:spPr>
                <a:xfrm>
                  <a:off x="54" y="734"/>
                  <a:ext cx="11" cy="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35">
                      <a:moveTo>
                        <a:pt x="11" y="9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135"/>
                      </a:lnTo>
                      <a:lnTo>
                        <a:pt x="8" y="126"/>
                      </a:lnTo>
                      <a:lnTo>
                        <a:pt x="11" y="12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1" name="任意多边形 125980"/>
                <p:cNvSpPr/>
                <p:nvPr/>
              </p:nvSpPr>
              <p:spPr>
                <a:xfrm>
                  <a:off x="65" y="743"/>
                  <a:ext cx="11" cy="1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15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11" y="111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2" name="任意多边形 125981"/>
                <p:cNvSpPr/>
                <p:nvPr/>
              </p:nvSpPr>
              <p:spPr>
                <a:xfrm>
                  <a:off x="76" y="747"/>
                  <a:ext cx="11" cy="1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0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107"/>
                      </a:lnTo>
                      <a:lnTo>
                        <a:pt x="11" y="10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3" name="任意多边形 125982"/>
                <p:cNvSpPr/>
                <p:nvPr/>
              </p:nvSpPr>
              <p:spPr>
                <a:xfrm>
                  <a:off x="100" y="752"/>
                  <a:ext cx="10" cy="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97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10" y="9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4" name="任意多边形 125983"/>
                <p:cNvSpPr/>
                <p:nvPr/>
              </p:nvSpPr>
              <p:spPr>
                <a:xfrm>
                  <a:off x="110" y="750"/>
                  <a:ext cx="12" cy="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99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99"/>
                      </a:lnTo>
                      <a:lnTo>
                        <a:pt x="1" y="99"/>
                      </a:lnTo>
                      <a:lnTo>
                        <a:pt x="12" y="9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5" name="任意多边形 125984"/>
                <p:cNvSpPr/>
                <p:nvPr/>
              </p:nvSpPr>
              <p:spPr>
                <a:xfrm>
                  <a:off x="87" y="750"/>
                  <a:ext cx="13" cy="1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3" y="9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6" name="任意多边形 125985"/>
                <p:cNvSpPr/>
                <p:nvPr/>
              </p:nvSpPr>
              <p:spPr>
                <a:xfrm>
                  <a:off x="44" y="677"/>
                  <a:ext cx="10" cy="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45">
                      <a:moveTo>
                        <a:pt x="10" y="0"/>
                      </a:moveTo>
                      <a:lnTo>
                        <a:pt x="7" y="1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0" y="4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7" name="任意多边形 125986"/>
                <p:cNvSpPr/>
                <p:nvPr/>
              </p:nvSpPr>
              <p:spPr>
                <a:xfrm>
                  <a:off x="54" y="669"/>
                  <a:ext cx="11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9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53"/>
                      </a:lnTo>
                      <a:lnTo>
                        <a:pt x="7" y="58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8" name="任意多边形 125987"/>
                <p:cNvSpPr/>
                <p:nvPr/>
              </p:nvSpPr>
              <p:spPr>
                <a:xfrm>
                  <a:off x="41" y="715"/>
                  <a:ext cx="13" cy="135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3540">
                      <a:moveTo>
                        <a:pt x="13" y="19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0" y="13529"/>
                      </a:lnTo>
                      <a:lnTo>
                        <a:pt x="13" y="13540"/>
                      </a:lnTo>
                      <a:lnTo>
                        <a:pt x="13" y="10840"/>
                      </a:lnTo>
                      <a:lnTo>
                        <a:pt x="9" y="10835"/>
                      </a:lnTo>
                      <a:lnTo>
                        <a:pt x="9" y="10831"/>
                      </a:lnTo>
                      <a:lnTo>
                        <a:pt x="13" y="10831"/>
                      </a:lnTo>
                      <a:lnTo>
                        <a:pt x="13" y="10746"/>
                      </a:lnTo>
                      <a:lnTo>
                        <a:pt x="10" y="10734"/>
                      </a:lnTo>
                      <a:lnTo>
                        <a:pt x="10" y="10726"/>
                      </a:lnTo>
                      <a:lnTo>
                        <a:pt x="13" y="10720"/>
                      </a:lnTo>
                      <a:lnTo>
                        <a:pt x="13" y="9853"/>
                      </a:lnTo>
                      <a:lnTo>
                        <a:pt x="10" y="9841"/>
                      </a:lnTo>
                      <a:lnTo>
                        <a:pt x="13" y="9827"/>
                      </a:lnTo>
                      <a:lnTo>
                        <a:pt x="13" y="8913"/>
                      </a:lnTo>
                      <a:lnTo>
                        <a:pt x="5" y="8906"/>
                      </a:lnTo>
                      <a:lnTo>
                        <a:pt x="5" y="8902"/>
                      </a:lnTo>
                      <a:lnTo>
                        <a:pt x="13" y="8902"/>
                      </a:lnTo>
                      <a:lnTo>
                        <a:pt x="13" y="8822"/>
                      </a:lnTo>
                      <a:lnTo>
                        <a:pt x="9" y="8812"/>
                      </a:lnTo>
                      <a:lnTo>
                        <a:pt x="8" y="8804"/>
                      </a:lnTo>
                      <a:lnTo>
                        <a:pt x="9" y="8793"/>
                      </a:lnTo>
                      <a:lnTo>
                        <a:pt x="13" y="8786"/>
                      </a:lnTo>
                      <a:lnTo>
                        <a:pt x="13" y="6037"/>
                      </a:lnTo>
                      <a:lnTo>
                        <a:pt x="10" y="6035"/>
                      </a:lnTo>
                      <a:lnTo>
                        <a:pt x="10" y="6025"/>
                      </a:lnTo>
                      <a:lnTo>
                        <a:pt x="13" y="6025"/>
                      </a:lnTo>
                      <a:lnTo>
                        <a:pt x="13" y="5957"/>
                      </a:lnTo>
                      <a:lnTo>
                        <a:pt x="10" y="5944"/>
                      </a:lnTo>
                      <a:lnTo>
                        <a:pt x="10" y="5937"/>
                      </a:lnTo>
                      <a:lnTo>
                        <a:pt x="13" y="5930"/>
                      </a:lnTo>
                      <a:lnTo>
                        <a:pt x="13" y="5148"/>
                      </a:lnTo>
                      <a:lnTo>
                        <a:pt x="11" y="5148"/>
                      </a:lnTo>
                      <a:lnTo>
                        <a:pt x="11" y="5080"/>
                      </a:lnTo>
                      <a:lnTo>
                        <a:pt x="13" y="5080"/>
                      </a:lnTo>
                      <a:lnTo>
                        <a:pt x="13" y="5024"/>
                      </a:lnTo>
                      <a:lnTo>
                        <a:pt x="10" y="5011"/>
                      </a:lnTo>
                      <a:lnTo>
                        <a:pt x="13" y="4998"/>
                      </a:lnTo>
                      <a:lnTo>
                        <a:pt x="13" y="4177"/>
                      </a:lnTo>
                      <a:lnTo>
                        <a:pt x="10" y="4170"/>
                      </a:lnTo>
                      <a:lnTo>
                        <a:pt x="10" y="4161"/>
                      </a:lnTo>
                      <a:lnTo>
                        <a:pt x="13" y="4152"/>
                      </a:lnTo>
                      <a:lnTo>
                        <a:pt x="13" y="4079"/>
                      </a:lnTo>
                      <a:lnTo>
                        <a:pt x="10" y="4065"/>
                      </a:lnTo>
                      <a:lnTo>
                        <a:pt x="10" y="4057"/>
                      </a:lnTo>
                      <a:lnTo>
                        <a:pt x="13" y="4051"/>
                      </a:lnTo>
                      <a:lnTo>
                        <a:pt x="13" y="1312"/>
                      </a:lnTo>
                      <a:lnTo>
                        <a:pt x="10" y="1303"/>
                      </a:lnTo>
                      <a:lnTo>
                        <a:pt x="10" y="1296"/>
                      </a:lnTo>
                      <a:lnTo>
                        <a:pt x="13" y="1278"/>
                      </a:lnTo>
                      <a:lnTo>
                        <a:pt x="13" y="1201"/>
                      </a:lnTo>
                      <a:lnTo>
                        <a:pt x="10" y="1187"/>
                      </a:lnTo>
                      <a:lnTo>
                        <a:pt x="13" y="1174"/>
                      </a:lnTo>
                      <a:lnTo>
                        <a:pt x="13" y="393"/>
                      </a:lnTo>
                      <a:lnTo>
                        <a:pt x="3" y="384"/>
                      </a:lnTo>
                      <a:lnTo>
                        <a:pt x="3" y="381"/>
                      </a:lnTo>
                      <a:lnTo>
                        <a:pt x="13" y="381"/>
                      </a:lnTo>
                      <a:lnTo>
                        <a:pt x="13" y="303"/>
                      </a:lnTo>
                      <a:lnTo>
                        <a:pt x="5" y="293"/>
                      </a:lnTo>
                      <a:lnTo>
                        <a:pt x="4" y="282"/>
                      </a:lnTo>
                      <a:lnTo>
                        <a:pt x="5" y="269"/>
                      </a:lnTo>
                      <a:lnTo>
                        <a:pt x="13" y="259"/>
                      </a:lnTo>
                      <a:lnTo>
                        <a:pt x="13" y="198"/>
                      </a:lnTo>
                      <a:lnTo>
                        <a:pt x="8" y="192"/>
                      </a:lnTo>
                      <a:lnTo>
                        <a:pt x="5" y="187"/>
                      </a:lnTo>
                      <a:lnTo>
                        <a:pt x="4" y="177"/>
                      </a:lnTo>
                      <a:lnTo>
                        <a:pt x="5" y="163"/>
                      </a:lnTo>
                      <a:lnTo>
                        <a:pt x="13" y="154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F5F5F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89" name="任意多边形 125988"/>
                <p:cNvSpPr/>
                <p:nvPr/>
              </p:nvSpPr>
              <p:spPr>
                <a:xfrm>
                  <a:off x="54" y="913"/>
                  <a:ext cx="11" cy="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1">
                      <a:moveTo>
                        <a:pt x="11" y="9"/>
                      </a:moveTo>
                      <a:lnTo>
                        <a:pt x="10" y="9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lnTo>
                        <a:pt x="8" y="54"/>
                      </a:lnTo>
                      <a:lnTo>
                        <a:pt x="11" y="51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0" name="任意多边形 125989"/>
                <p:cNvSpPr/>
                <p:nvPr/>
              </p:nvSpPr>
              <p:spPr>
                <a:xfrm>
                  <a:off x="65" y="922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11" y="5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1" y="3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1" name="任意多边形 125990"/>
                <p:cNvSpPr/>
                <p:nvPr/>
              </p:nvSpPr>
              <p:spPr>
                <a:xfrm>
                  <a:off x="76" y="927"/>
                  <a:ext cx="11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4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1" y="2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2" name="任意多边形 125991"/>
                <p:cNvSpPr/>
                <p:nvPr/>
              </p:nvSpPr>
              <p:spPr>
                <a:xfrm>
                  <a:off x="110" y="932"/>
                  <a:ext cx="12" cy="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2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2" y="22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3" name="任意多边形 125992"/>
                <p:cNvSpPr/>
                <p:nvPr/>
              </p:nvSpPr>
              <p:spPr>
                <a:xfrm>
                  <a:off x="100" y="932"/>
                  <a:ext cx="10" cy="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2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0" y="22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4" name="任意多边形 125993"/>
                <p:cNvSpPr/>
                <p:nvPr/>
              </p:nvSpPr>
              <p:spPr>
                <a:xfrm>
                  <a:off x="87" y="931"/>
                  <a:ext cx="13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2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3" y="23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5" name="任意多边形 125994"/>
                <p:cNvSpPr/>
                <p:nvPr/>
              </p:nvSpPr>
              <p:spPr>
                <a:xfrm>
                  <a:off x="156" y="724"/>
                  <a:ext cx="13" cy="1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41">
                      <a:moveTo>
                        <a:pt x="6" y="136"/>
                      </a:moveTo>
                      <a:lnTo>
                        <a:pt x="13" y="141"/>
                      </a:lnTo>
                      <a:lnTo>
                        <a:pt x="13" y="0"/>
                      </a:lnTo>
                      <a:lnTo>
                        <a:pt x="8" y="8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34"/>
                      </a:lnTo>
                      <a:lnTo>
                        <a:pt x="6" y="13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6" name="任意多边形 125995"/>
                <p:cNvSpPr/>
                <p:nvPr/>
              </p:nvSpPr>
              <p:spPr>
                <a:xfrm>
                  <a:off x="134" y="745"/>
                  <a:ext cx="11" cy="1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08">
                      <a:moveTo>
                        <a:pt x="0" y="105"/>
                      </a:moveTo>
                      <a:lnTo>
                        <a:pt x="11" y="10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7" name="任意多边形 125996"/>
                <p:cNvSpPr/>
                <p:nvPr/>
              </p:nvSpPr>
              <p:spPr>
                <a:xfrm>
                  <a:off x="145" y="739"/>
                  <a:ext cx="11" cy="1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19">
                      <a:moveTo>
                        <a:pt x="0" y="114"/>
                      </a:moveTo>
                      <a:lnTo>
                        <a:pt x="11" y="119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8" name="任意多边形 125997"/>
                <p:cNvSpPr/>
                <p:nvPr/>
              </p:nvSpPr>
              <p:spPr>
                <a:xfrm>
                  <a:off x="169" y="892"/>
                  <a:ext cx="11" cy="1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04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7" y="12"/>
                      </a:lnTo>
                      <a:lnTo>
                        <a:pt x="0" y="25"/>
                      </a:lnTo>
                      <a:lnTo>
                        <a:pt x="0" y="80"/>
                      </a:lnTo>
                      <a:lnTo>
                        <a:pt x="7" y="91"/>
                      </a:lnTo>
                      <a:lnTo>
                        <a:pt x="10" y="96"/>
                      </a:lnTo>
                      <a:lnTo>
                        <a:pt x="11" y="10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5999" name="任意多边形 125998"/>
                <p:cNvSpPr/>
                <p:nvPr/>
              </p:nvSpPr>
              <p:spPr>
                <a:xfrm>
                  <a:off x="156" y="917"/>
                  <a:ext cx="13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5">
                      <a:moveTo>
                        <a:pt x="13" y="0"/>
                      </a:move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47"/>
                      </a:lnTo>
                      <a:lnTo>
                        <a:pt x="6" y="50"/>
                      </a:lnTo>
                      <a:lnTo>
                        <a:pt x="13" y="5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0" name="任意多边形 125999"/>
                <p:cNvSpPr/>
                <p:nvPr/>
              </p:nvSpPr>
              <p:spPr>
                <a:xfrm>
                  <a:off x="145" y="924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1" name="任意多边形 126000"/>
                <p:cNvSpPr/>
                <p:nvPr/>
              </p:nvSpPr>
              <p:spPr>
                <a:xfrm>
                  <a:off x="134" y="929"/>
                  <a:ext cx="11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7"/>
                      </a:lnTo>
                      <a:lnTo>
                        <a:pt x="5" y="28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2" name="任意多边形 126001"/>
                <p:cNvSpPr/>
                <p:nvPr/>
              </p:nvSpPr>
              <p:spPr>
                <a:xfrm>
                  <a:off x="156" y="677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23"/>
                      </a:moveTo>
                      <a:lnTo>
                        <a:pt x="9" y="1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" y="42"/>
                      </a:lnTo>
                      <a:lnTo>
                        <a:pt x="8" y="37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3" name="任意多边形 126002"/>
                <p:cNvSpPr/>
                <p:nvPr/>
              </p:nvSpPr>
              <p:spPr>
                <a:xfrm>
                  <a:off x="145" y="670"/>
                  <a:ext cx="11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5" y="58"/>
                      </a:lnTo>
                      <a:lnTo>
                        <a:pt x="7" y="55"/>
                      </a:lnTo>
                      <a:lnTo>
                        <a:pt x="7" y="54"/>
                      </a:lnTo>
                      <a:lnTo>
                        <a:pt x="9" y="54"/>
                      </a:lnTo>
                      <a:lnTo>
                        <a:pt x="11" y="5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4" name="任意多边形 126003"/>
                <p:cNvSpPr/>
                <p:nvPr/>
              </p:nvSpPr>
              <p:spPr>
                <a:xfrm>
                  <a:off x="134" y="665"/>
                  <a:ext cx="11" cy="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9">
                      <a:moveTo>
                        <a:pt x="0" y="69"/>
                      </a:moveTo>
                      <a:lnTo>
                        <a:pt x="5" y="67"/>
                      </a:ln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5" name="任意多边形 126004"/>
                <p:cNvSpPr/>
                <p:nvPr/>
              </p:nvSpPr>
              <p:spPr>
                <a:xfrm>
                  <a:off x="122" y="931"/>
                  <a:ext cx="12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5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3"/>
                      </a:lnTo>
                      <a:lnTo>
                        <a:pt x="5" y="23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2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6" name="任意多边形 126005"/>
                <p:cNvSpPr/>
                <p:nvPr/>
              </p:nvSpPr>
              <p:spPr>
                <a:xfrm>
                  <a:off x="122" y="749"/>
                  <a:ext cx="12" cy="1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100">
                      <a:moveTo>
                        <a:pt x="12" y="101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100"/>
                      </a:lnTo>
                      <a:lnTo>
                        <a:pt x="5" y="100"/>
                      </a:lnTo>
                      <a:lnTo>
                        <a:pt x="8" y="100"/>
                      </a:lnTo>
                      <a:lnTo>
                        <a:pt x="9" y="100"/>
                      </a:lnTo>
                      <a:lnTo>
                        <a:pt x="12" y="10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7" name="任意多边形 126006"/>
                <p:cNvSpPr/>
                <p:nvPr/>
              </p:nvSpPr>
              <p:spPr>
                <a:xfrm>
                  <a:off x="110" y="1038"/>
                  <a:ext cx="12" cy="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7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58"/>
                      </a:lnTo>
                      <a:lnTo>
                        <a:pt x="12" y="5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8" name="任意多边形 126007"/>
                <p:cNvSpPr/>
                <p:nvPr/>
              </p:nvSpPr>
              <p:spPr>
                <a:xfrm>
                  <a:off x="100" y="1038"/>
                  <a:ext cx="10" cy="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7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10" y="58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09" name="任意多边形 126008"/>
                <p:cNvSpPr/>
                <p:nvPr/>
              </p:nvSpPr>
              <p:spPr>
                <a:xfrm>
                  <a:off x="87" y="1037"/>
                  <a:ext cx="13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9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0" name="任意多边形 126009"/>
                <p:cNvSpPr/>
                <p:nvPr/>
              </p:nvSpPr>
              <p:spPr>
                <a:xfrm>
                  <a:off x="76" y="1033"/>
                  <a:ext cx="11" cy="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11" y="6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1" name="任意多边形 126010"/>
                <p:cNvSpPr/>
                <p:nvPr/>
              </p:nvSpPr>
              <p:spPr>
                <a:xfrm>
                  <a:off x="65" y="1028"/>
                  <a:ext cx="11" cy="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8">
                      <a:moveTo>
                        <a:pt x="11" y="5"/>
                      </a:move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2" name="任意多边形 126011"/>
                <p:cNvSpPr/>
                <p:nvPr/>
              </p:nvSpPr>
              <p:spPr>
                <a:xfrm>
                  <a:off x="54" y="1018"/>
                  <a:ext cx="11" cy="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">
                      <a:moveTo>
                        <a:pt x="10" y="1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1" y="78"/>
                      </a:lnTo>
                      <a:lnTo>
                        <a:pt x="11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3" name="任意多边形 126012"/>
                <p:cNvSpPr/>
                <p:nvPr/>
              </p:nvSpPr>
              <p:spPr>
                <a:xfrm>
                  <a:off x="54" y="1108"/>
                  <a:ext cx="11" cy="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1">
                      <a:moveTo>
                        <a:pt x="11" y="1"/>
                      </a:moveTo>
                      <a:lnTo>
                        <a:pt x="8" y="3"/>
                      </a:lnTo>
                      <a:lnTo>
                        <a:pt x="7" y="10"/>
                      </a:lnTo>
                      <a:lnTo>
                        <a:pt x="7" y="24"/>
                      </a:lnTo>
                      <a:lnTo>
                        <a:pt x="2" y="24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0" y="781"/>
                      </a:lnTo>
                      <a:lnTo>
                        <a:pt x="3" y="771"/>
                      </a:lnTo>
                      <a:lnTo>
                        <a:pt x="11" y="76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4" name="任意多边形 126013"/>
                <p:cNvSpPr/>
                <p:nvPr/>
              </p:nvSpPr>
              <p:spPr>
                <a:xfrm>
                  <a:off x="65" y="1108"/>
                  <a:ext cx="11" cy="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5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765"/>
                      </a:lnTo>
                      <a:lnTo>
                        <a:pt x="2" y="764"/>
                      </a:lnTo>
                      <a:lnTo>
                        <a:pt x="11" y="759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5" name="任意多边形 126014"/>
                <p:cNvSpPr/>
                <p:nvPr/>
              </p:nvSpPr>
              <p:spPr>
                <a:xfrm>
                  <a:off x="76" y="1108"/>
                  <a:ext cx="11" cy="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6" name="任意多边形 126015"/>
                <p:cNvSpPr/>
                <p:nvPr/>
              </p:nvSpPr>
              <p:spPr>
                <a:xfrm>
                  <a:off x="110" y="1108"/>
                  <a:ext cx="12" cy="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51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7" name="任意多边形 126016"/>
                <p:cNvSpPr/>
                <p:nvPr/>
              </p:nvSpPr>
              <p:spPr>
                <a:xfrm>
                  <a:off x="100" y="1108"/>
                  <a:ext cx="10" cy="7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8" name="任意多边形 126017"/>
                <p:cNvSpPr/>
                <p:nvPr/>
              </p:nvSpPr>
              <p:spPr>
                <a:xfrm>
                  <a:off x="87" y="1108"/>
                  <a:ext cx="13" cy="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5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13" y="75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19" name="任意多边形 126018"/>
                <p:cNvSpPr/>
                <p:nvPr/>
              </p:nvSpPr>
              <p:spPr>
                <a:xfrm>
                  <a:off x="169" y="997"/>
                  <a:ext cx="11" cy="8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85">
                      <a:moveTo>
                        <a:pt x="0" y="95"/>
                      </a:moveTo>
                      <a:lnTo>
                        <a:pt x="2" y="94"/>
                      </a:lnTo>
                      <a:lnTo>
                        <a:pt x="5" y="82"/>
                      </a:lnTo>
                      <a:lnTo>
                        <a:pt x="5" y="75"/>
                      </a:lnTo>
                      <a:lnTo>
                        <a:pt x="10" y="75"/>
                      </a:lnTo>
                      <a:lnTo>
                        <a:pt x="10" y="135"/>
                      </a:lnTo>
                      <a:lnTo>
                        <a:pt x="5" y="135"/>
                      </a:lnTo>
                      <a:lnTo>
                        <a:pt x="5" y="127"/>
                      </a:lnTo>
                      <a:lnTo>
                        <a:pt x="2" y="115"/>
                      </a:lnTo>
                      <a:lnTo>
                        <a:pt x="0" y="114"/>
                      </a:lnTo>
                      <a:lnTo>
                        <a:pt x="0" y="875"/>
                      </a:lnTo>
                      <a:lnTo>
                        <a:pt x="6" y="880"/>
                      </a:lnTo>
                      <a:lnTo>
                        <a:pt x="11" y="886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7" y="14"/>
                      </a:lnTo>
                      <a:lnTo>
                        <a:pt x="3" y="19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0" name="任意多边形 126019"/>
                <p:cNvSpPr/>
                <p:nvPr/>
              </p:nvSpPr>
              <p:spPr>
                <a:xfrm>
                  <a:off x="156" y="1022"/>
                  <a:ext cx="13" cy="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4">
                      <a:moveTo>
                        <a:pt x="6" y="74"/>
                      </a:moveTo>
                      <a:lnTo>
                        <a:pt x="13" y="7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74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1" name="任意多边形 126020"/>
                <p:cNvSpPr/>
                <p:nvPr/>
              </p:nvSpPr>
              <p:spPr>
                <a:xfrm>
                  <a:off x="145" y="1031"/>
                  <a:ext cx="11" cy="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5">
                      <a:moveTo>
                        <a:pt x="0" y="65"/>
                      </a:moveTo>
                      <a:lnTo>
                        <a:pt x="11" y="65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2" name="任意多边形 126021"/>
                <p:cNvSpPr/>
                <p:nvPr/>
              </p:nvSpPr>
              <p:spPr>
                <a:xfrm>
                  <a:off x="134" y="1036"/>
                  <a:ext cx="11" cy="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0">
                      <a:moveTo>
                        <a:pt x="0" y="60"/>
                      </a:moveTo>
                      <a:lnTo>
                        <a:pt x="11" y="6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3" name="任意多边形 126022"/>
                <p:cNvSpPr/>
                <p:nvPr/>
              </p:nvSpPr>
              <p:spPr>
                <a:xfrm>
                  <a:off x="156" y="1108"/>
                  <a:ext cx="13" cy="7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64">
                      <a:moveTo>
                        <a:pt x="13" y="3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64"/>
                      </a:lnTo>
                      <a:lnTo>
                        <a:pt x="13" y="76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4" name="任意多边形 126023"/>
                <p:cNvSpPr/>
                <p:nvPr/>
              </p:nvSpPr>
              <p:spPr>
                <a:xfrm>
                  <a:off x="145" y="1108"/>
                  <a:ext cx="11" cy="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4"/>
                      </a:lnTo>
                      <a:lnTo>
                        <a:pt x="5" y="755"/>
                      </a:lnTo>
                      <a:lnTo>
                        <a:pt x="11" y="7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5" name="任意多边形 126024"/>
                <p:cNvSpPr/>
                <p:nvPr/>
              </p:nvSpPr>
              <p:spPr>
                <a:xfrm>
                  <a:off x="134" y="1108"/>
                  <a:ext cx="11" cy="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54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11" y="7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6" name="任意多边形 126025"/>
                <p:cNvSpPr/>
                <p:nvPr/>
              </p:nvSpPr>
              <p:spPr>
                <a:xfrm>
                  <a:off x="122" y="1037"/>
                  <a:ext cx="12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9">
                      <a:moveTo>
                        <a:pt x="12" y="59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12" y="59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7" name="矩形 126026"/>
                <p:cNvSpPr/>
                <p:nvPr/>
              </p:nvSpPr>
              <p:spPr>
                <a:xfrm>
                  <a:off x="122" y="1108"/>
                  <a:ext cx="12" cy="751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8" name="任意多边形 126027"/>
                <p:cNvSpPr/>
                <p:nvPr/>
              </p:nvSpPr>
              <p:spPr>
                <a:xfrm>
                  <a:off x="76" y="1937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0" y="35"/>
                      </a:moveTo>
                      <a:lnTo>
                        <a:pt x="11" y="31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29" name="任意多边形 126028"/>
                <p:cNvSpPr/>
                <p:nvPr/>
              </p:nvSpPr>
              <p:spPr>
                <a:xfrm>
                  <a:off x="87" y="1941"/>
                  <a:ext cx="13" cy="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27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13" y="26"/>
                      </a:lnTo>
                      <a:lnTo>
                        <a:pt x="1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0" name="任意多边形 126029"/>
                <p:cNvSpPr/>
                <p:nvPr/>
              </p:nvSpPr>
              <p:spPr>
                <a:xfrm>
                  <a:off x="54" y="1916"/>
                  <a:ext cx="11" cy="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">
                      <a:moveTo>
                        <a:pt x="0" y="77"/>
                      </a:moveTo>
                      <a:lnTo>
                        <a:pt x="11" y="61"/>
                      </a:lnTo>
                      <a:lnTo>
                        <a:pt x="11" y="13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1" name="任意多边形 126030"/>
                <p:cNvSpPr/>
                <p:nvPr/>
              </p:nvSpPr>
              <p:spPr>
                <a:xfrm>
                  <a:off x="122" y="1983"/>
                  <a:ext cx="12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12" y="3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2" name="任意多边形 126031"/>
                <p:cNvSpPr/>
                <p:nvPr/>
              </p:nvSpPr>
              <p:spPr>
                <a:xfrm>
                  <a:off x="112" y="1983"/>
                  <a:ext cx="10" cy="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6">
                      <a:moveTo>
                        <a:pt x="10" y="6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3" name="任意多边形 126032"/>
                <p:cNvSpPr/>
                <p:nvPr/>
              </p:nvSpPr>
              <p:spPr>
                <a:xfrm>
                  <a:off x="122" y="1943"/>
                  <a:ext cx="12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5">
                      <a:moveTo>
                        <a:pt x="0" y="1"/>
                      </a:moveTo>
                      <a:lnTo>
                        <a:pt x="0" y="24"/>
                      </a:lnTo>
                      <a:lnTo>
                        <a:pt x="5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4" name="任意多边形 126033"/>
                <p:cNvSpPr/>
                <p:nvPr/>
              </p:nvSpPr>
              <p:spPr>
                <a:xfrm>
                  <a:off x="110" y="1944"/>
                  <a:ext cx="12" cy="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3">
                      <a:moveTo>
                        <a:pt x="12" y="23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5" name="任意多边形 126034"/>
                <p:cNvSpPr/>
                <p:nvPr/>
              </p:nvSpPr>
              <p:spPr>
                <a:xfrm>
                  <a:off x="100" y="1943"/>
                  <a:ext cx="10" cy="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4">
                      <a:moveTo>
                        <a:pt x="10" y="24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0" y="24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6" name="任意多边形 126035"/>
                <p:cNvSpPr/>
                <p:nvPr/>
              </p:nvSpPr>
              <p:spPr>
                <a:xfrm>
                  <a:off x="65" y="1929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0" y="48"/>
                      </a:moveTo>
                      <a:lnTo>
                        <a:pt x="11" y="43"/>
                      </a:lnTo>
                      <a:lnTo>
                        <a:pt x="11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7" name="任意多边形 126036"/>
                <p:cNvSpPr/>
                <p:nvPr/>
              </p:nvSpPr>
              <p:spPr>
                <a:xfrm>
                  <a:off x="169" y="1919"/>
                  <a:ext cx="11" cy="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4"/>
                      </a:lnTo>
                      <a:lnTo>
                        <a:pt x="6" y="69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8" name="任意多边形 126037"/>
                <p:cNvSpPr/>
                <p:nvPr/>
              </p:nvSpPr>
              <p:spPr>
                <a:xfrm>
                  <a:off x="156" y="1931"/>
                  <a:ext cx="13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45"/>
                      </a:lnTo>
                      <a:lnTo>
                        <a:pt x="4" y="46"/>
                      </a:lnTo>
                      <a:lnTo>
                        <a:pt x="9" y="50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39" name="任意多边形 126038"/>
                <p:cNvSpPr/>
                <p:nvPr/>
              </p:nvSpPr>
              <p:spPr>
                <a:xfrm>
                  <a:off x="134" y="1942"/>
                  <a:ext cx="11" cy="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8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6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0" name="任意多边形 126039"/>
                <p:cNvSpPr/>
                <p:nvPr/>
              </p:nvSpPr>
              <p:spPr>
                <a:xfrm>
                  <a:off x="145" y="1938"/>
                  <a:ext cx="11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8">
                      <a:moveTo>
                        <a:pt x="0" y="4"/>
                      </a:moveTo>
                      <a:lnTo>
                        <a:pt x="0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1" name="任意多边形 126040"/>
                <p:cNvSpPr/>
                <p:nvPr/>
              </p:nvSpPr>
              <p:spPr>
                <a:xfrm>
                  <a:off x="156" y="1989"/>
                  <a:ext cx="13" cy="8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45">
                      <a:moveTo>
                        <a:pt x="13" y="7"/>
                      </a:move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841"/>
                      </a:lnTo>
                      <a:lnTo>
                        <a:pt x="13" y="846"/>
                      </a:lnTo>
                      <a:lnTo>
                        <a:pt x="13" y="54"/>
                      </a:lnTo>
                      <a:lnTo>
                        <a:pt x="6" y="53"/>
                      </a:lnTo>
                      <a:lnTo>
                        <a:pt x="3" y="49"/>
                      </a:lnTo>
                      <a:lnTo>
                        <a:pt x="3" y="47"/>
                      </a:lnTo>
                      <a:lnTo>
                        <a:pt x="4" y="42"/>
                      </a:lnTo>
                      <a:lnTo>
                        <a:pt x="8" y="40"/>
                      </a:lnTo>
                      <a:lnTo>
                        <a:pt x="13" y="38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2" name="任意多边形 126041"/>
                <p:cNvSpPr/>
                <p:nvPr/>
              </p:nvSpPr>
              <p:spPr>
                <a:xfrm>
                  <a:off x="145" y="1987"/>
                  <a:ext cx="11" cy="8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43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40"/>
                      </a:lnTo>
                      <a:lnTo>
                        <a:pt x="11" y="84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3" name="任意多边形 126042"/>
                <p:cNvSpPr/>
                <p:nvPr/>
              </p:nvSpPr>
              <p:spPr>
                <a:xfrm>
                  <a:off x="134" y="1984"/>
                  <a:ext cx="11" cy="8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43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0" y="842"/>
                      </a:lnTo>
                      <a:lnTo>
                        <a:pt x="5" y="842"/>
                      </a:lnTo>
                      <a:lnTo>
                        <a:pt x="7" y="842"/>
                      </a:lnTo>
                      <a:lnTo>
                        <a:pt x="8" y="842"/>
                      </a:lnTo>
                      <a:lnTo>
                        <a:pt x="11" y="8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4" name="任意多边形 126043"/>
                <p:cNvSpPr/>
                <p:nvPr/>
              </p:nvSpPr>
              <p:spPr>
                <a:xfrm>
                  <a:off x="54" y="2027"/>
                  <a:ext cx="11" cy="27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739">
                      <a:moveTo>
                        <a:pt x="8" y="14"/>
                      </a:move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2739"/>
                      </a:lnTo>
                      <a:lnTo>
                        <a:pt x="3" y="2730"/>
                      </a:lnTo>
                      <a:lnTo>
                        <a:pt x="11" y="2724"/>
                      </a:lnTo>
                      <a:lnTo>
                        <a:pt x="11" y="1929"/>
                      </a:lnTo>
                      <a:lnTo>
                        <a:pt x="5" y="1928"/>
                      </a:lnTo>
                      <a:lnTo>
                        <a:pt x="5" y="1852"/>
                      </a:lnTo>
                      <a:lnTo>
                        <a:pt x="10" y="1852"/>
                      </a:lnTo>
                      <a:lnTo>
                        <a:pt x="11" y="1852"/>
                      </a:lnTo>
                      <a:lnTo>
                        <a:pt x="11" y="1808"/>
                      </a:lnTo>
                      <a:lnTo>
                        <a:pt x="5" y="1798"/>
                      </a:lnTo>
                      <a:lnTo>
                        <a:pt x="3" y="1787"/>
                      </a:lnTo>
                      <a:lnTo>
                        <a:pt x="5" y="1774"/>
                      </a:lnTo>
                      <a:lnTo>
                        <a:pt x="11" y="1764"/>
                      </a:lnTo>
                      <a:lnTo>
                        <a:pt x="11" y="975"/>
                      </a:lnTo>
                      <a:lnTo>
                        <a:pt x="5" y="961"/>
                      </a:lnTo>
                      <a:lnTo>
                        <a:pt x="3" y="946"/>
                      </a:lnTo>
                      <a:lnTo>
                        <a:pt x="5" y="931"/>
                      </a:lnTo>
                      <a:lnTo>
                        <a:pt x="11" y="920"/>
                      </a:lnTo>
                      <a:lnTo>
                        <a:pt x="11" y="863"/>
                      </a:lnTo>
                      <a:lnTo>
                        <a:pt x="5" y="851"/>
                      </a:lnTo>
                      <a:lnTo>
                        <a:pt x="3" y="841"/>
                      </a:lnTo>
                      <a:lnTo>
                        <a:pt x="5" y="828"/>
                      </a:lnTo>
                      <a:lnTo>
                        <a:pt x="11" y="819"/>
                      </a:lnTo>
                      <a:lnTo>
                        <a:pt x="11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5" name="任意多边形 126044"/>
                <p:cNvSpPr/>
                <p:nvPr/>
              </p:nvSpPr>
              <p:spPr>
                <a:xfrm>
                  <a:off x="76" y="2049"/>
                  <a:ext cx="11" cy="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6" name="任意多边形 126045"/>
                <p:cNvSpPr/>
                <p:nvPr/>
              </p:nvSpPr>
              <p:spPr>
                <a:xfrm>
                  <a:off x="65" y="2042"/>
                  <a:ext cx="11" cy="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04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4" y="799"/>
                      </a:lnTo>
                      <a:lnTo>
                        <a:pt x="10" y="795"/>
                      </a:lnTo>
                      <a:lnTo>
                        <a:pt x="11" y="79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7" name="任意多边形 126046"/>
                <p:cNvSpPr/>
                <p:nvPr/>
              </p:nvSpPr>
              <p:spPr>
                <a:xfrm>
                  <a:off x="110" y="2043"/>
                  <a:ext cx="12" cy="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83">
                      <a:moveTo>
                        <a:pt x="12" y="0"/>
                      </a:move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783"/>
                      </a:lnTo>
                      <a:lnTo>
                        <a:pt x="12" y="78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8" name="任意多边形 126047"/>
                <p:cNvSpPr/>
                <p:nvPr/>
              </p:nvSpPr>
              <p:spPr>
                <a:xfrm>
                  <a:off x="122" y="2016"/>
                  <a:ext cx="12" cy="8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10">
                      <a:moveTo>
                        <a:pt x="3" y="26"/>
                      </a:moveTo>
                      <a:lnTo>
                        <a:pt x="0" y="27"/>
                      </a:lnTo>
                      <a:lnTo>
                        <a:pt x="0" y="810"/>
                      </a:lnTo>
                      <a:lnTo>
                        <a:pt x="2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49" name="任意多边形 126048"/>
                <p:cNvSpPr/>
                <p:nvPr/>
              </p:nvSpPr>
              <p:spPr>
                <a:xfrm>
                  <a:off x="100" y="2049"/>
                  <a:ext cx="10" cy="7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78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778"/>
                      </a:lnTo>
                      <a:lnTo>
                        <a:pt x="10" y="77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0" name="任意多边形 126049"/>
                <p:cNvSpPr/>
                <p:nvPr/>
              </p:nvSpPr>
              <p:spPr>
                <a:xfrm>
                  <a:off x="87" y="2052"/>
                  <a:ext cx="13" cy="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79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13" y="77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1" name="任意多边形 126050"/>
                <p:cNvSpPr/>
                <p:nvPr/>
              </p:nvSpPr>
              <p:spPr>
                <a:xfrm>
                  <a:off x="169" y="1996"/>
                  <a:ext cx="11" cy="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1">
                      <a:moveTo>
                        <a:pt x="0" y="31"/>
                      </a:moveTo>
                      <a:lnTo>
                        <a:pt x="2" y="31"/>
                      </a:lnTo>
                      <a:lnTo>
                        <a:pt x="7" y="31"/>
                      </a:lnTo>
                      <a:lnTo>
                        <a:pt x="10" y="28"/>
                      </a:lnTo>
                      <a:lnTo>
                        <a:pt x="10" y="25"/>
                      </a:lnTo>
                      <a:lnTo>
                        <a:pt x="11" y="21"/>
                      </a:lnTo>
                      <a:lnTo>
                        <a:pt x="10" y="13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2" name="任意多边形 126051"/>
                <p:cNvSpPr/>
                <p:nvPr/>
              </p:nvSpPr>
              <p:spPr>
                <a:xfrm>
                  <a:off x="169" y="2037"/>
                  <a:ext cx="11" cy="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1">
                      <a:moveTo>
                        <a:pt x="11" y="0"/>
                      </a:moveTo>
                      <a:lnTo>
                        <a:pt x="0" y="6"/>
                      </a:lnTo>
                      <a:lnTo>
                        <a:pt x="0" y="798"/>
                      </a:lnTo>
                      <a:lnTo>
                        <a:pt x="5" y="800"/>
                      </a:lnTo>
                      <a:lnTo>
                        <a:pt x="11" y="8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3" name="任意多边形 126052"/>
                <p:cNvSpPr/>
                <p:nvPr/>
              </p:nvSpPr>
              <p:spPr>
                <a:xfrm>
                  <a:off x="65" y="2890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56"/>
                      </a:lnTo>
                      <a:lnTo>
                        <a:pt x="11" y="48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4" name="任意多边形 126053"/>
                <p:cNvSpPr/>
                <p:nvPr/>
              </p:nvSpPr>
              <p:spPr>
                <a:xfrm>
                  <a:off x="76" y="2898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1" y="3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5" name="任意多边形 126054"/>
                <p:cNvSpPr/>
                <p:nvPr/>
              </p:nvSpPr>
              <p:spPr>
                <a:xfrm>
                  <a:off x="100" y="2907"/>
                  <a:ext cx="10" cy="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9">
                      <a:moveTo>
                        <a:pt x="0" y="31"/>
                      </a:moveTo>
                      <a:lnTo>
                        <a:pt x="6" y="34"/>
                      </a:lnTo>
                      <a:lnTo>
                        <a:pt x="10" y="39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6" name="任意多边形 126055"/>
                <p:cNvSpPr/>
                <p:nvPr/>
              </p:nvSpPr>
              <p:spPr>
                <a:xfrm>
                  <a:off x="110" y="2910"/>
                  <a:ext cx="12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0" y="51"/>
                      </a:lnTo>
                      <a:lnTo>
                        <a:pt x="12" y="47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7" name="任意多边形 126056"/>
                <p:cNvSpPr/>
                <p:nvPr/>
              </p:nvSpPr>
              <p:spPr>
                <a:xfrm>
                  <a:off x="122" y="2910"/>
                  <a:ext cx="12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7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47"/>
                      </a:lnTo>
                      <a:lnTo>
                        <a:pt x="12" y="32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8" name="任意多边形 126057"/>
                <p:cNvSpPr/>
                <p:nvPr/>
              </p:nvSpPr>
              <p:spPr>
                <a:xfrm>
                  <a:off x="87" y="2903"/>
                  <a:ext cx="13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5">
                      <a:moveTo>
                        <a:pt x="13" y="35"/>
                      </a:move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3" y="35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59" name="任意多边形 126058"/>
                <p:cNvSpPr/>
                <p:nvPr/>
              </p:nvSpPr>
              <p:spPr>
                <a:xfrm>
                  <a:off x="65" y="3002"/>
                  <a:ext cx="11" cy="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9">
                      <a:moveTo>
                        <a:pt x="11" y="9"/>
                      </a:move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2"/>
                      </a:lnTo>
                      <a:lnTo>
                        <a:pt x="11" y="78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0" name="任意多边形 126059"/>
                <p:cNvSpPr/>
                <p:nvPr/>
              </p:nvSpPr>
              <p:spPr>
                <a:xfrm>
                  <a:off x="110" y="2990"/>
                  <a:ext cx="12" cy="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82">
                      <a:moveTo>
                        <a:pt x="12" y="3"/>
                      </a:moveTo>
                      <a:lnTo>
                        <a:pt x="10" y="0"/>
                      </a:lnTo>
                      <a:lnTo>
                        <a:pt x="0" y="13"/>
                      </a:lnTo>
                      <a:lnTo>
                        <a:pt x="0" y="782"/>
                      </a:lnTo>
                      <a:lnTo>
                        <a:pt x="12" y="78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1" name="任意多边形 126060"/>
                <p:cNvSpPr/>
                <p:nvPr/>
              </p:nvSpPr>
              <p:spPr>
                <a:xfrm>
                  <a:off x="100" y="3003"/>
                  <a:ext cx="10" cy="7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70">
                      <a:moveTo>
                        <a:pt x="6" y="5"/>
                      </a:moveTo>
                      <a:lnTo>
                        <a:pt x="0" y="8"/>
                      </a:lnTo>
                      <a:lnTo>
                        <a:pt x="0" y="770"/>
                      </a:lnTo>
                      <a:lnTo>
                        <a:pt x="10" y="769"/>
                      </a:lnTo>
                      <a:lnTo>
                        <a:pt x="1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2" name="任意多边形 126061"/>
                <p:cNvSpPr/>
                <p:nvPr/>
              </p:nvSpPr>
              <p:spPr>
                <a:xfrm>
                  <a:off x="87" y="3011"/>
                  <a:ext cx="13" cy="7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66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0" y="766"/>
                      </a:lnTo>
                      <a:lnTo>
                        <a:pt x="13" y="76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3" name="任意多边形 126062"/>
                <p:cNvSpPr/>
                <p:nvPr/>
              </p:nvSpPr>
              <p:spPr>
                <a:xfrm>
                  <a:off x="76" y="3011"/>
                  <a:ext cx="11" cy="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1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4" name="任意多边形 126063"/>
                <p:cNvSpPr/>
                <p:nvPr/>
              </p:nvSpPr>
              <p:spPr>
                <a:xfrm>
                  <a:off x="134" y="3008"/>
                  <a:ext cx="11" cy="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5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5" y="764"/>
                      </a:lnTo>
                      <a:lnTo>
                        <a:pt x="7" y="764"/>
                      </a:lnTo>
                      <a:lnTo>
                        <a:pt x="8" y="764"/>
                      </a:lnTo>
                      <a:lnTo>
                        <a:pt x="11" y="765"/>
                      </a:lnTo>
                      <a:lnTo>
                        <a:pt x="11" y="7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5" name="任意多边形 126064"/>
                <p:cNvSpPr/>
                <p:nvPr/>
              </p:nvSpPr>
              <p:spPr>
                <a:xfrm>
                  <a:off x="180" y="2987"/>
                  <a:ext cx="11" cy="8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8">
                      <a:moveTo>
                        <a:pt x="1" y="19"/>
                      </a:move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802"/>
                      </a:lnTo>
                      <a:lnTo>
                        <a:pt x="6" y="809"/>
                      </a:lnTo>
                      <a:lnTo>
                        <a:pt x="11" y="818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8" y="9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6" name="任意多边形 126065"/>
                <p:cNvSpPr/>
                <p:nvPr/>
              </p:nvSpPr>
              <p:spPr>
                <a:xfrm>
                  <a:off x="156" y="3016"/>
                  <a:ext cx="13" cy="7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65">
                      <a:moveTo>
                        <a:pt x="3" y="1"/>
                      </a:moveTo>
                      <a:lnTo>
                        <a:pt x="0" y="1"/>
                      </a:lnTo>
                      <a:lnTo>
                        <a:pt x="0" y="760"/>
                      </a:lnTo>
                      <a:lnTo>
                        <a:pt x="13" y="76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7" name="任意多边形 126066"/>
                <p:cNvSpPr/>
                <p:nvPr/>
              </p:nvSpPr>
              <p:spPr>
                <a:xfrm>
                  <a:off x="145" y="3015"/>
                  <a:ext cx="11" cy="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1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11" y="761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8" name="任意多边形 126067"/>
                <p:cNvSpPr/>
                <p:nvPr/>
              </p:nvSpPr>
              <p:spPr>
                <a:xfrm>
                  <a:off x="169" y="3007"/>
                  <a:ext cx="11" cy="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2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774"/>
                      </a:lnTo>
                      <a:lnTo>
                        <a:pt x="5" y="777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69" name="任意多边形 126068"/>
                <p:cNvSpPr/>
                <p:nvPr/>
              </p:nvSpPr>
              <p:spPr>
                <a:xfrm>
                  <a:off x="156" y="2901"/>
                  <a:ext cx="13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4">
                      <a:moveTo>
                        <a:pt x="13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3" y="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0" name="任意多边形 126069"/>
                <p:cNvSpPr/>
                <p:nvPr/>
              </p:nvSpPr>
              <p:spPr>
                <a:xfrm>
                  <a:off x="134" y="2907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5"/>
                      </a:lnTo>
                      <a:lnTo>
                        <a:pt x="2" y="33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1" name="任意多边形 126070"/>
                <p:cNvSpPr/>
                <p:nvPr/>
              </p:nvSpPr>
              <p:spPr>
                <a:xfrm>
                  <a:off x="145" y="2906"/>
                  <a:ext cx="11" cy="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1"/>
                      </a:lnTo>
                      <a:lnTo>
                        <a:pt x="11" y="2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2" name="任意多边形 126071"/>
                <p:cNvSpPr/>
                <p:nvPr/>
              </p:nvSpPr>
              <p:spPr>
                <a:xfrm>
                  <a:off x="180" y="2877"/>
                  <a:ext cx="11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5">
                      <a:moveTo>
                        <a:pt x="0" y="66"/>
                      </a:moveTo>
                      <a:lnTo>
                        <a:pt x="1" y="68"/>
                      </a:lnTo>
                      <a:lnTo>
                        <a:pt x="8" y="75"/>
                      </a:lnTo>
                      <a:lnTo>
                        <a:pt x="11" y="85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3" name="任意多边形 126072"/>
                <p:cNvSpPr/>
                <p:nvPr/>
              </p:nvSpPr>
              <p:spPr>
                <a:xfrm>
                  <a:off x="169" y="2893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8"/>
                      </a:lnTo>
                      <a:lnTo>
                        <a:pt x="0" y="42"/>
                      </a:lnTo>
                      <a:lnTo>
                        <a:pt x="5" y="44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4" name="任意多边形 126073"/>
                <p:cNvSpPr/>
                <p:nvPr/>
              </p:nvSpPr>
              <p:spPr>
                <a:xfrm>
                  <a:off x="122" y="2993"/>
                  <a:ext cx="12" cy="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79">
                      <a:moveTo>
                        <a:pt x="12" y="15"/>
                      </a:move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2" y="779"/>
                      </a:lnTo>
                      <a:lnTo>
                        <a:pt x="12" y="779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5" name="任意多边形 126074"/>
                <p:cNvSpPr/>
                <p:nvPr/>
              </p:nvSpPr>
              <p:spPr>
                <a:xfrm>
                  <a:off x="65" y="3835"/>
                  <a:ext cx="11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1">
                      <a:moveTo>
                        <a:pt x="11" y="10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1" y="51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6" name="任意多边形 126075"/>
                <p:cNvSpPr/>
                <p:nvPr/>
              </p:nvSpPr>
              <p:spPr>
                <a:xfrm>
                  <a:off x="100" y="3854"/>
                  <a:ext cx="1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5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7" name="任意多边形 126076"/>
                <p:cNvSpPr/>
                <p:nvPr/>
              </p:nvSpPr>
              <p:spPr>
                <a:xfrm>
                  <a:off x="122" y="3855"/>
                  <a:ext cx="12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9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0" y="55"/>
                      </a:lnTo>
                      <a:lnTo>
                        <a:pt x="5" y="56"/>
                      </a:lnTo>
                      <a:lnTo>
                        <a:pt x="12" y="59"/>
                      </a:lnTo>
                      <a:lnTo>
                        <a:pt x="12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8" name="任意多边形 126077"/>
                <p:cNvSpPr/>
                <p:nvPr/>
              </p:nvSpPr>
              <p:spPr>
                <a:xfrm>
                  <a:off x="110" y="3855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6" y="51"/>
                      </a:lnTo>
                      <a:lnTo>
                        <a:pt x="9" y="52"/>
                      </a:lnTo>
                      <a:lnTo>
                        <a:pt x="12" y="55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79" name="任意多边形 126078"/>
                <p:cNvSpPr/>
                <p:nvPr/>
              </p:nvSpPr>
              <p:spPr>
                <a:xfrm>
                  <a:off x="76" y="3845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1" y="47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0" name="任意多边形 126079"/>
                <p:cNvSpPr/>
                <p:nvPr/>
              </p:nvSpPr>
              <p:spPr>
                <a:xfrm>
                  <a:off x="87" y="3850"/>
                  <a:ext cx="13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7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3" y="47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1" name="任意多边形 126080"/>
                <p:cNvSpPr/>
                <p:nvPr/>
              </p:nvSpPr>
              <p:spPr>
                <a:xfrm>
                  <a:off x="180" y="3824"/>
                  <a:ext cx="11" cy="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7">
                      <a:moveTo>
                        <a:pt x="11" y="0"/>
                      </a:move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92"/>
                      </a:lnTo>
                      <a:lnTo>
                        <a:pt x="1" y="92"/>
                      </a:lnTo>
                      <a:lnTo>
                        <a:pt x="10" y="95"/>
                      </a:lnTo>
                      <a:lnTo>
                        <a:pt x="11" y="9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2" name="任意多边形 126081"/>
                <p:cNvSpPr/>
                <p:nvPr/>
              </p:nvSpPr>
              <p:spPr>
                <a:xfrm>
                  <a:off x="169" y="3840"/>
                  <a:ext cx="11" cy="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1" y="7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3" name="任意多边形 126082"/>
                <p:cNvSpPr/>
                <p:nvPr/>
              </p:nvSpPr>
              <p:spPr>
                <a:xfrm>
                  <a:off x="156" y="3847"/>
                  <a:ext cx="13" cy="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0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0"/>
                      </a:lnTo>
                      <a:lnTo>
                        <a:pt x="3" y="70"/>
                      </a:lnTo>
                      <a:lnTo>
                        <a:pt x="13" y="6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4" name="任意多边形 126083"/>
                <p:cNvSpPr/>
                <p:nvPr/>
              </p:nvSpPr>
              <p:spPr>
                <a:xfrm>
                  <a:off x="145" y="3852"/>
                  <a:ext cx="11" cy="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4"/>
                      </a:lnTo>
                      <a:lnTo>
                        <a:pt x="5" y="64"/>
                      </a:lnTo>
                      <a:lnTo>
                        <a:pt x="7" y="64"/>
                      </a:lnTo>
                      <a:lnTo>
                        <a:pt x="9" y="64"/>
                      </a:lnTo>
                      <a:lnTo>
                        <a:pt x="11" y="6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5" name="任意多边形 126084"/>
                <p:cNvSpPr/>
                <p:nvPr/>
              </p:nvSpPr>
              <p:spPr>
                <a:xfrm>
                  <a:off x="134" y="3854"/>
                  <a:ext cx="11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60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6" name="任意多边形 126085"/>
                <p:cNvSpPr/>
                <p:nvPr/>
              </p:nvSpPr>
              <p:spPr>
                <a:xfrm>
                  <a:off x="87" y="3900"/>
                  <a:ext cx="13" cy="8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40">
                      <a:moveTo>
                        <a:pt x="0" y="51"/>
                      </a:moveTo>
                      <a:lnTo>
                        <a:pt x="4" y="55"/>
                      </a:lnTo>
                      <a:lnTo>
                        <a:pt x="3" y="60"/>
                      </a:lnTo>
                      <a:lnTo>
                        <a:pt x="0" y="59"/>
                      </a:lnTo>
                      <a:lnTo>
                        <a:pt x="0" y="840"/>
                      </a:lnTo>
                      <a:lnTo>
                        <a:pt x="13" y="839"/>
                      </a:lnTo>
                      <a:lnTo>
                        <a:pt x="13" y="5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7" name="任意多边形 126086"/>
                <p:cNvSpPr/>
                <p:nvPr/>
              </p:nvSpPr>
              <p:spPr>
                <a:xfrm>
                  <a:off x="76" y="3957"/>
                  <a:ext cx="11" cy="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11" y="783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8" name="任意多边形 126087"/>
                <p:cNvSpPr/>
                <p:nvPr/>
              </p:nvSpPr>
              <p:spPr>
                <a:xfrm>
                  <a:off x="65" y="3956"/>
                  <a:ext cx="11" cy="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5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95"/>
                      </a:lnTo>
                      <a:lnTo>
                        <a:pt x="2" y="794"/>
                      </a:lnTo>
                      <a:lnTo>
                        <a:pt x="4" y="791"/>
                      </a:lnTo>
                      <a:lnTo>
                        <a:pt x="6" y="790"/>
                      </a:lnTo>
                      <a:lnTo>
                        <a:pt x="11" y="78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89" name="任意多边形 126088"/>
                <p:cNvSpPr/>
                <p:nvPr/>
              </p:nvSpPr>
              <p:spPr>
                <a:xfrm>
                  <a:off x="69" y="3891"/>
                  <a:ext cx="7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55">
                      <a:moveTo>
                        <a:pt x="7" y="3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7" y="55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0" name="任意多边形 126089"/>
                <p:cNvSpPr/>
                <p:nvPr/>
              </p:nvSpPr>
              <p:spPr>
                <a:xfrm>
                  <a:off x="76" y="3894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6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57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1" name="任意多边形 126090"/>
                <p:cNvSpPr/>
                <p:nvPr/>
              </p:nvSpPr>
              <p:spPr>
                <a:xfrm>
                  <a:off x="100" y="3905"/>
                  <a:ext cx="10" cy="8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34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34"/>
                      </a:lnTo>
                      <a:lnTo>
                        <a:pt x="10" y="832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2" name="任意多边形 126091"/>
                <p:cNvSpPr/>
                <p:nvPr/>
              </p:nvSpPr>
              <p:spPr>
                <a:xfrm>
                  <a:off x="110" y="3911"/>
                  <a:ext cx="12" cy="8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25">
                      <a:moveTo>
                        <a:pt x="12" y="6"/>
                      </a:moveTo>
                      <a:lnTo>
                        <a:pt x="0" y="0"/>
                      </a:lnTo>
                      <a:lnTo>
                        <a:pt x="0" y="826"/>
                      </a:lnTo>
                      <a:lnTo>
                        <a:pt x="7" y="826"/>
                      </a:lnTo>
                      <a:lnTo>
                        <a:pt x="12" y="82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3" name="任意多边形 126092"/>
                <p:cNvSpPr/>
                <p:nvPr/>
              </p:nvSpPr>
              <p:spPr>
                <a:xfrm>
                  <a:off x="156" y="3931"/>
                  <a:ext cx="13" cy="8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1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5" y="815"/>
                      </a:lnTo>
                      <a:lnTo>
                        <a:pt x="8" y="816"/>
                      </a:lnTo>
                      <a:lnTo>
                        <a:pt x="11" y="819"/>
                      </a:lnTo>
                      <a:lnTo>
                        <a:pt x="13" y="81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4" name="任意多边形 126093"/>
                <p:cNvSpPr/>
                <p:nvPr/>
              </p:nvSpPr>
              <p:spPr>
                <a:xfrm>
                  <a:off x="145" y="3929"/>
                  <a:ext cx="11" cy="8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5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1" y="81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5" name="任意多边形 126094"/>
                <p:cNvSpPr/>
                <p:nvPr/>
              </p:nvSpPr>
              <p:spPr>
                <a:xfrm>
                  <a:off x="134" y="3924"/>
                  <a:ext cx="11" cy="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6">
                      <a:moveTo>
                        <a:pt x="11" y="5"/>
                      </a:move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6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6" name="任意多边形 126095"/>
                <p:cNvSpPr/>
                <p:nvPr/>
              </p:nvSpPr>
              <p:spPr>
                <a:xfrm>
                  <a:off x="180" y="3929"/>
                  <a:ext cx="11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693">
                      <a:moveTo>
                        <a:pt x="11" y="0"/>
                      </a:moveTo>
                      <a:lnTo>
                        <a:pt x="10" y="5"/>
                      </a:lnTo>
                      <a:lnTo>
                        <a:pt x="0" y="6"/>
                      </a:lnTo>
                      <a:lnTo>
                        <a:pt x="0" y="832"/>
                      </a:lnTo>
                      <a:lnTo>
                        <a:pt x="0" y="833"/>
                      </a:lnTo>
                      <a:lnTo>
                        <a:pt x="1" y="836"/>
                      </a:lnTo>
                      <a:lnTo>
                        <a:pt x="4" y="841"/>
                      </a:lnTo>
                      <a:lnTo>
                        <a:pt x="6" y="851"/>
                      </a:lnTo>
                      <a:lnTo>
                        <a:pt x="4" y="858"/>
                      </a:lnTo>
                      <a:lnTo>
                        <a:pt x="0" y="868"/>
                      </a:lnTo>
                      <a:lnTo>
                        <a:pt x="0" y="935"/>
                      </a:lnTo>
                      <a:lnTo>
                        <a:pt x="4" y="943"/>
                      </a:lnTo>
                      <a:lnTo>
                        <a:pt x="6" y="955"/>
                      </a:lnTo>
                      <a:lnTo>
                        <a:pt x="5" y="960"/>
                      </a:lnTo>
                      <a:lnTo>
                        <a:pt x="4" y="962"/>
                      </a:lnTo>
                      <a:lnTo>
                        <a:pt x="4" y="966"/>
                      </a:lnTo>
                      <a:lnTo>
                        <a:pt x="1" y="971"/>
                      </a:lnTo>
                      <a:lnTo>
                        <a:pt x="0" y="973"/>
                      </a:lnTo>
                      <a:lnTo>
                        <a:pt x="0" y="977"/>
                      </a:lnTo>
                      <a:lnTo>
                        <a:pt x="0" y="1779"/>
                      </a:lnTo>
                      <a:lnTo>
                        <a:pt x="4" y="1787"/>
                      </a:lnTo>
                      <a:lnTo>
                        <a:pt x="6" y="1797"/>
                      </a:lnTo>
                      <a:lnTo>
                        <a:pt x="4" y="1805"/>
                      </a:lnTo>
                      <a:lnTo>
                        <a:pt x="1" y="1809"/>
                      </a:lnTo>
                      <a:lnTo>
                        <a:pt x="0" y="1814"/>
                      </a:lnTo>
                      <a:lnTo>
                        <a:pt x="0" y="1882"/>
                      </a:lnTo>
                      <a:lnTo>
                        <a:pt x="4" y="1892"/>
                      </a:lnTo>
                      <a:lnTo>
                        <a:pt x="6" y="1905"/>
                      </a:lnTo>
                      <a:lnTo>
                        <a:pt x="0" y="1922"/>
                      </a:lnTo>
                      <a:lnTo>
                        <a:pt x="0" y="2711"/>
                      </a:lnTo>
                      <a:lnTo>
                        <a:pt x="4" y="2720"/>
                      </a:lnTo>
                      <a:lnTo>
                        <a:pt x="6" y="2730"/>
                      </a:lnTo>
                      <a:lnTo>
                        <a:pt x="4" y="2738"/>
                      </a:lnTo>
                      <a:lnTo>
                        <a:pt x="0" y="2748"/>
                      </a:lnTo>
                      <a:lnTo>
                        <a:pt x="0" y="2793"/>
                      </a:lnTo>
                      <a:lnTo>
                        <a:pt x="5" y="2793"/>
                      </a:lnTo>
                      <a:lnTo>
                        <a:pt x="5" y="2848"/>
                      </a:lnTo>
                      <a:lnTo>
                        <a:pt x="0" y="2848"/>
                      </a:lnTo>
                      <a:lnTo>
                        <a:pt x="0" y="3678"/>
                      </a:lnTo>
                      <a:lnTo>
                        <a:pt x="6" y="3684"/>
                      </a:lnTo>
                      <a:lnTo>
                        <a:pt x="11" y="369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7" name="任意多边形 126096"/>
                <p:cNvSpPr/>
                <p:nvPr/>
              </p:nvSpPr>
              <p:spPr>
                <a:xfrm>
                  <a:off x="169" y="3934"/>
                  <a:ext cx="11" cy="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5">
                      <a:moveTo>
                        <a:pt x="11" y="1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6" y="821"/>
                      </a:lnTo>
                      <a:lnTo>
                        <a:pt x="11" y="82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8" name="任意多边形 126097"/>
                <p:cNvSpPr/>
                <p:nvPr/>
              </p:nvSpPr>
              <p:spPr>
                <a:xfrm>
                  <a:off x="122" y="3917"/>
                  <a:ext cx="12" cy="8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20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820"/>
                      </a:lnTo>
                      <a:lnTo>
                        <a:pt x="12" y="82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099" name="任意多边形 126098"/>
                <p:cNvSpPr/>
                <p:nvPr/>
              </p:nvSpPr>
              <p:spPr>
                <a:xfrm>
                  <a:off x="87" y="4819"/>
                  <a:ext cx="13" cy="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93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13" y="93"/>
                      </a:lnTo>
                      <a:lnTo>
                        <a:pt x="13" y="61"/>
                      </a:lnTo>
                      <a:lnTo>
                        <a:pt x="13" y="6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0" name="任意多边形 126099"/>
                <p:cNvSpPr/>
                <p:nvPr/>
              </p:nvSpPr>
              <p:spPr>
                <a:xfrm>
                  <a:off x="76" y="4815"/>
                  <a:ext cx="11" cy="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6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92"/>
                      </a:lnTo>
                      <a:lnTo>
                        <a:pt x="11" y="9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1" name="任意多边形 126100"/>
                <p:cNvSpPr/>
                <p:nvPr/>
              </p:nvSpPr>
              <p:spPr>
                <a:xfrm>
                  <a:off x="65" y="4807"/>
                  <a:ext cx="11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4">
                      <a:moveTo>
                        <a:pt x="11" y="8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0" y="45"/>
                      </a:lnTo>
                      <a:lnTo>
                        <a:pt x="11" y="5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2" name="任意多边形 126101"/>
                <p:cNvSpPr/>
                <p:nvPr/>
              </p:nvSpPr>
              <p:spPr>
                <a:xfrm>
                  <a:off x="54" y="4794"/>
                  <a:ext cx="11" cy="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3">
                      <a:moveTo>
                        <a:pt x="11" y="13"/>
                      </a:move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11" y="57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3" name="任意多边形 126102"/>
                <p:cNvSpPr/>
                <p:nvPr/>
              </p:nvSpPr>
              <p:spPr>
                <a:xfrm>
                  <a:off x="65" y="4911"/>
                  <a:ext cx="11" cy="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5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2" y="784"/>
                      </a:lnTo>
                      <a:lnTo>
                        <a:pt x="11" y="779"/>
                      </a:lnTo>
                      <a:lnTo>
                        <a:pt x="11" y="8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4" name="任意多边形 126103"/>
                <p:cNvSpPr/>
                <p:nvPr/>
              </p:nvSpPr>
              <p:spPr>
                <a:xfrm>
                  <a:off x="54" y="4892"/>
                  <a:ext cx="11" cy="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1">
                      <a:moveTo>
                        <a:pt x="11" y="19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11" y="804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5" name="任意多边形 126104"/>
                <p:cNvSpPr/>
                <p:nvPr/>
              </p:nvSpPr>
              <p:spPr>
                <a:xfrm>
                  <a:off x="65" y="4861"/>
                  <a:ext cx="11" cy="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6">
                      <a:moveTo>
                        <a:pt x="0" y="39"/>
                      </a:moveTo>
                      <a:lnTo>
                        <a:pt x="2" y="41"/>
                      </a:ln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6" name="任意多边形 126105"/>
                <p:cNvSpPr/>
                <p:nvPr/>
              </p:nvSpPr>
              <p:spPr>
                <a:xfrm>
                  <a:off x="110" y="4926"/>
                  <a:ext cx="12" cy="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58">
                      <a:moveTo>
                        <a:pt x="12" y="3"/>
                      </a:moveTo>
                      <a:lnTo>
                        <a:pt x="0" y="0"/>
                      </a:lnTo>
                      <a:lnTo>
                        <a:pt x="0" y="758"/>
                      </a:lnTo>
                      <a:lnTo>
                        <a:pt x="7" y="758"/>
                      </a:lnTo>
                      <a:lnTo>
                        <a:pt x="12" y="758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7" name="任意多边形 126106"/>
                <p:cNvSpPr/>
                <p:nvPr/>
              </p:nvSpPr>
              <p:spPr>
                <a:xfrm>
                  <a:off x="122" y="4926"/>
                  <a:ext cx="12" cy="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58">
                      <a:moveTo>
                        <a:pt x="2" y="3"/>
                      </a:moveTo>
                      <a:lnTo>
                        <a:pt x="0" y="3"/>
                      </a:lnTo>
                      <a:lnTo>
                        <a:pt x="0" y="758"/>
                      </a:lnTo>
                      <a:lnTo>
                        <a:pt x="12" y="758"/>
                      </a:lnTo>
                      <a:lnTo>
                        <a:pt x="1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8" name="任意多边形 126107"/>
                <p:cNvSpPr/>
                <p:nvPr/>
              </p:nvSpPr>
              <p:spPr>
                <a:xfrm>
                  <a:off x="100" y="4925"/>
                  <a:ext cx="10" cy="7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60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760"/>
                      </a:lnTo>
                      <a:lnTo>
                        <a:pt x="10" y="759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09" name="任意多边形 126108"/>
                <p:cNvSpPr/>
                <p:nvPr/>
              </p:nvSpPr>
              <p:spPr>
                <a:xfrm>
                  <a:off x="110" y="4906"/>
                  <a:ext cx="10" cy="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0" name="任意多边形 126109"/>
                <p:cNvSpPr/>
                <p:nvPr/>
              </p:nvSpPr>
              <p:spPr>
                <a:xfrm>
                  <a:off x="100" y="4880"/>
                  <a:ext cx="10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4">
                      <a:moveTo>
                        <a:pt x="10" y="34"/>
                      </a:moveTo>
                      <a:lnTo>
                        <a:pt x="10" y="26"/>
                      </a:lnTo>
                      <a:lnTo>
                        <a:pt x="5" y="19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1" name="任意多边形 126110"/>
                <p:cNvSpPr/>
                <p:nvPr/>
              </p:nvSpPr>
              <p:spPr>
                <a:xfrm>
                  <a:off x="87" y="4922"/>
                  <a:ext cx="13" cy="7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64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764"/>
                      </a:lnTo>
                      <a:lnTo>
                        <a:pt x="13" y="76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2" name="任意多边形 126111"/>
                <p:cNvSpPr/>
                <p:nvPr/>
              </p:nvSpPr>
              <p:spPr>
                <a:xfrm>
                  <a:off x="76" y="4919"/>
                  <a:ext cx="11" cy="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1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11" y="76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3" name="任意多边形 126112"/>
                <p:cNvSpPr/>
                <p:nvPr/>
              </p:nvSpPr>
              <p:spPr>
                <a:xfrm>
                  <a:off x="56" y="4867"/>
                  <a:ext cx="9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3">
                      <a:moveTo>
                        <a:pt x="1" y="3"/>
                      </a:moveTo>
                      <a:lnTo>
                        <a:pt x="0" y="12"/>
                      </a:lnTo>
                      <a:lnTo>
                        <a:pt x="1" y="23"/>
                      </a:lnTo>
                      <a:lnTo>
                        <a:pt x="4" y="28"/>
                      </a:lnTo>
                      <a:lnTo>
                        <a:pt x="9" y="33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4" name="任意多边形 126113"/>
                <p:cNvSpPr/>
                <p:nvPr/>
              </p:nvSpPr>
              <p:spPr>
                <a:xfrm>
                  <a:off x="122" y="4821"/>
                  <a:ext cx="12" cy="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8">
                      <a:moveTo>
                        <a:pt x="0" y="1"/>
                      </a:moveTo>
                      <a:lnTo>
                        <a:pt x="0" y="28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5" name="任意多边形 126114"/>
                <p:cNvSpPr/>
                <p:nvPr/>
              </p:nvSpPr>
              <p:spPr>
                <a:xfrm>
                  <a:off x="110" y="4822"/>
                  <a:ext cx="12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0">
                      <a:moveTo>
                        <a:pt x="12" y="27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2" y="2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6" name="任意多边形 126115"/>
                <p:cNvSpPr/>
                <p:nvPr/>
              </p:nvSpPr>
              <p:spPr>
                <a:xfrm>
                  <a:off x="100" y="4821"/>
                  <a:ext cx="10" cy="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7">
                      <a:moveTo>
                        <a:pt x="10" y="31"/>
                      </a:move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0" y="49"/>
                      </a:lnTo>
                      <a:lnTo>
                        <a:pt x="2" y="43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7" name="任意多边形 126116"/>
                <p:cNvSpPr/>
                <p:nvPr/>
              </p:nvSpPr>
              <p:spPr>
                <a:xfrm>
                  <a:off x="169" y="4797"/>
                  <a:ext cx="11" cy="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7">
                      <a:moveTo>
                        <a:pt x="5" y="58"/>
                      </a:moveTo>
                      <a:lnTo>
                        <a:pt x="11" y="67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3"/>
                      </a:lnTo>
                      <a:lnTo>
                        <a:pt x="5" y="5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8" name="任意多边形 126117"/>
                <p:cNvSpPr/>
                <p:nvPr/>
              </p:nvSpPr>
              <p:spPr>
                <a:xfrm>
                  <a:off x="156" y="4809"/>
                  <a:ext cx="13" cy="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1">
                      <a:moveTo>
                        <a:pt x="0" y="36"/>
                      </a:moveTo>
                      <a:lnTo>
                        <a:pt x="13" y="4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19" name="任意多边形 126118"/>
                <p:cNvSpPr/>
                <p:nvPr/>
              </p:nvSpPr>
              <p:spPr>
                <a:xfrm>
                  <a:off x="145" y="4816"/>
                  <a:ext cx="11" cy="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8">
                      <a:moveTo>
                        <a:pt x="0" y="28"/>
                      </a:move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0" name="任意多边形 126119"/>
                <p:cNvSpPr/>
                <p:nvPr/>
              </p:nvSpPr>
              <p:spPr>
                <a:xfrm>
                  <a:off x="134" y="4820"/>
                  <a:ext cx="11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5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1" y="24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1" name="任意多边形 126120"/>
                <p:cNvSpPr/>
                <p:nvPr/>
              </p:nvSpPr>
              <p:spPr>
                <a:xfrm>
                  <a:off x="169" y="4906"/>
                  <a:ext cx="11" cy="8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02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789"/>
                      </a:lnTo>
                      <a:lnTo>
                        <a:pt x="2" y="792"/>
                      </a:lnTo>
                      <a:lnTo>
                        <a:pt x="3" y="793"/>
                      </a:lnTo>
                      <a:lnTo>
                        <a:pt x="6" y="795"/>
                      </a:lnTo>
                      <a:lnTo>
                        <a:pt x="11" y="80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2" name="任意多边形 126121"/>
                <p:cNvSpPr/>
                <p:nvPr/>
              </p:nvSpPr>
              <p:spPr>
                <a:xfrm>
                  <a:off x="156" y="4917"/>
                  <a:ext cx="13" cy="7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78">
                      <a:moveTo>
                        <a:pt x="13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0" y="773"/>
                      </a:lnTo>
                      <a:lnTo>
                        <a:pt x="11" y="778"/>
                      </a:lnTo>
                      <a:lnTo>
                        <a:pt x="13" y="77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3" name="任意多边形 126122"/>
                <p:cNvSpPr/>
                <p:nvPr/>
              </p:nvSpPr>
              <p:spPr>
                <a:xfrm>
                  <a:off x="145" y="4922"/>
                  <a:ext cx="11" cy="7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764"/>
                      </a:lnTo>
                      <a:lnTo>
                        <a:pt x="11" y="7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4" name="任意多边形 126123"/>
                <p:cNvSpPr/>
                <p:nvPr/>
              </p:nvSpPr>
              <p:spPr>
                <a:xfrm>
                  <a:off x="134" y="4925"/>
                  <a:ext cx="11" cy="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759"/>
                      </a:lnTo>
                      <a:lnTo>
                        <a:pt x="11" y="7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5" name="任意多边形 126124"/>
                <p:cNvSpPr/>
                <p:nvPr/>
              </p:nvSpPr>
              <p:spPr>
                <a:xfrm>
                  <a:off x="65" y="5754"/>
                  <a:ext cx="11" cy="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0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11" y="102"/>
                      </a:lnTo>
                      <a:lnTo>
                        <a:pt x="11" y="6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6" name="任意多边形 126125"/>
                <p:cNvSpPr/>
                <p:nvPr/>
              </p:nvSpPr>
              <p:spPr>
                <a:xfrm>
                  <a:off x="54" y="5739"/>
                  <a:ext cx="11" cy="1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17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8" y="59"/>
                      </a:lnTo>
                      <a:lnTo>
                        <a:pt x="8" y="117"/>
                      </a:lnTo>
                      <a:lnTo>
                        <a:pt x="11" y="117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7" name="任意多边形 126126"/>
                <p:cNvSpPr/>
                <p:nvPr/>
              </p:nvSpPr>
              <p:spPr>
                <a:xfrm>
                  <a:off x="156" y="5755"/>
                  <a:ext cx="13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39"/>
                      </a:lnTo>
                      <a:lnTo>
                        <a:pt x="13" y="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8" name="任意多边形 126127"/>
                <p:cNvSpPr/>
                <p:nvPr/>
              </p:nvSpPr>
              <p:spPr>
                <a:xfrm>
                  <a:off x="169" y="5743"/>
                  <a:ext cx="11" cy="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8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56"/>
                      </a:lnTo>
                      <a:lnTo>
                        <a:pt x="1" y="57"/>
                      </a:lnTo>
                      <a:lnTo>
                        <a:pt x="3" y="60"/>
                      </a:lnTo>
                      <a:lnTo>
                        <a:pt x="11" y="6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29" name="任意多边形 126128"/>
                <p:cNvSpPr/>
                <p:nvPr/>
              </p:nvSpPr>
              <p:spPr>
                <a:xfrm>
                  <a:off x="76" y="5760"/>
                  <a:ext cx="11" cy="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9">
                      <a:moveTo>
                        <a:pt x="0" y="96"/>
                      </a:moveTo>
                      <a:lnTo>
                        <a:pt x="11" y="99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0" name="任意多边形 126129"/>
                <p:cNvSpPr/>
                <p:nvPr/>
              </p:nvSpPr>
              <p:spPr>
                <a:xfrm>
                  <a:off x="76" y="5864"/>
                  <a:ext cx="11" cy="7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5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59"/>
                      </a:lnTo>
                      <a:lnTo>
                        <a:pt x="11" y="75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1" name="任意多边形 126130"/>
                <p:cNvSpPr/>
                <p:nvPr/>
              </p:nvSpPr>
              <p:spPr>
                <a:xfrm>
                  <a:off x="65" y="5863"/>
                  <a:ext cx="11" cy="7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767"/>
                      </a:lnTo>
                      <a:lnTo>
                        <a:pt x="2" y="765"/>
                      </a:lnTo>
                      <a:lnTo>
                        <a:pt x="11" y="76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2" name="任意多边形 126131"/>
                <p:cNvSpPr/>
                <p:nvPr/>
              </p:nvSpPr>
              <p:spPr>
                <a:xfrm>
                  <a:off x="54" y="5863"/>
                  <a:ext cx="11" cy="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3" y="773"/>
                      </a:lnTo>
                      <a:lnTo>
                        <a:pt x="11" y="76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3" name="任意多边形 126132"/>
                <p:cNvSpPr/>
                <p:nvPr/>
              </p:nvSpPr>
              <p:spPr>
                <a:xfrm>
                  <a:off x="110" y="5854"/>
                  <a:ext cx="4" cy="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" h="6">
                      <a:moveTo>
                        <a:pt x="0" y="6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4" name="任意多边形 126133"/>
                <p:cNvSpPr/>
                <p:nvPr/>
              </p:nvSpPr>
              <p:spPr>
                <a:xfrm>
                  <a:off x="100" y="5865"/>
                  <a:ext cx="10" cy="7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5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53"/>
                      </a:lnTo>
                      <a:lnTo>
                        <a:pt x="10" y="7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5" name="任意多边形 126134"/>
                <p:cNvSpPr/>
                <p:nvPr/>
              </p:nvSpPr>
              <p:spPr>
                <a:xfrm>
                  <a:off x="110" y="5865"/>
                  <a:ext cx="12" cy="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5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751"/>
                      </a:lnTo>
                      <a:lnTo>
                        <a:pt x="7" y="751"/>
                      </a:lnTo>
                      <a:lnTo>
                        <a:pt x="12" y="75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6" name="任意多边形 126135"/>
                <p:cNvSpPr/>
                <p:nvPr/>
              </p:nvSpPr>
              <p:spPr>
                <a:xfrm>
                  <a:off x="122" y="5808"/>
                  <a:ext cx="12" cy="8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06">
                      <a:moveTo>
                        <a:pt x="0" y="52"/>
                      </a:moveTo>
                      <a:lnTo>
                        <a:pt x="0" y="58"/>
                      </a:lnTo>
                      <a:lnTo>
                        <a:pt x="0" y="808"/>
                      </a:lnTo>
                      <a:lnTo>
                        <a:pt x="12" y="808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7" name="任意多边形 126136"/>
                <p:cNvSpPr/>
                <p:nvPr/>
              </p:nvSpPr>
              <p:spPr>
                <a:xfrm>
                  <a:off x="100" y="5836"/>
                  <a:ext cx="10" cy="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4">
                      <a:moveTo>
                        <a:pt x="10" y="18"/>
                      </a:moveTo>
                      <a:lnTo>
                        <a:pt x="1" y="8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0" y="24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8" name="任意多边形 126137"/>
                <p:cNvSpPr/>
                <p:nvPr/>
              </p:nvSpPr>
              <p:spPr>
                <a:xfrm>
                  <a:off x="87" y="5764"/>
                  <a:ext cx="13" cy="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95">
                      <a:moveTo>
                        <a:pt x="13" y="95"/>
                      </a:moveTo>
                      <a:lnTo>
                        <a:pt x="13" y="72"/>
                      </a:lnTo>
                      <a:lnTo>
                        <a:pt x="12" y="64"/>
                      </a:lnTo>
                      <a:lnTo>
                        <a:pt x="13" y="54"/>
                      </a:lnTo>
                      <a:lnTo>
                        <a:pt x="13" y="2"/>
                      </a:lnTo>
                      <a:lnTo>
                        <a:pt x="0" y="0"/>
                      </a:lnTo>
                      <a:lnTo>
                        <a:pt x="0" y="95"/>
                      </a:lnTo>
                      <a:lnTo>
                        <a:pt x="13" y="95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39" name="任意多边形 126138"/>
                <p:cNvSpPr/>
                <p:nvPr/>
              </p:nvSpPr>
              <p:spPr>
                <a:xfrm>
                  <a:off x="106" y="5818"/>
                  <a:ext cx="4" cy="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" h="28">
                      <a:moveTo>
                        <a:pt x="0" y="12"/>
                      </a:moveTo>
                      <a:lnTo>
                        <a:pt x="4" y="28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0" name="任意多边形 126139"/>
                <p:cNvSpPr/>
                <p:nvPr/>
              </p:nvSpPr>
              <p:spPr>
                <a:xfrm>
                  <a:off x="87" y="5864"/>
                  <a:ext cx="13" cy="7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55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755"/>
                      </a:lnTo>
                      <a:lnTo>
                        <a:pt x="13" y="7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1" name="任意多边形 126140"/>
                <p:cNvSpPr/>
                <p:nvPr/>
              </p:nvSpPr>
              <p:spPr>
                <a:xfrm>
                  <a:off x="110" y="5810"/>
                  <a:ext cx="12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0">
                      <a:moveTo>
                        <a:pt x="0" y="36"/>
                      </a:move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2" name="任意多边形 126141"/>
                <p:cNvSpPr/>
                <p:nvPr/>
              </p:nvSpPr>
              <p:spPr>
                <a:xfrm>
                  <a:off x="110" y="5769"/>
                  <a:ext cx="12" cy="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2">
                      <a:moveTo>
                        <a:pt x="0" y="32"/>
                      </a:moveTo>
                      <a:lnTo>
                        <a:pt x="12" y="26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3" name="任意多边形 126142"/>
                <p:cNvSpPr/>
                <p:nvPr/>
              </p:nvSpPr>
              <p:spPr>
                <a:xfrm>
                  <a:off x="100" y="5766"/>
                  <a:ext cx="10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2"/>
                      </a:moveTo>
                      <a:lnTo>
                        <a:pt x="4" y="42"/>
                      </a:lnTo>
                      <a:lnTo>
                        <a:pt x="10" y="35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4" name="任意多边形 126143"/>
                <p:cNvSpPr/>
                <p:nvPr/>
              </p:nvSpPr>
              <p:spPr>
                <a:xfrm>
                  <a:off x="122" y="5766"/>
                  <a:ext cx="12" cy="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28">
                      <a:moveTo>
                        <a:pt x="0" y="3"/>
                      </a:moveTo>
                      <a:lnTo>
                        <a:pt x="0" y="29"/>
                      </a:lnTo>
                      <a:lnTo>
                        <a:pt x="12" y="27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5" name="任意多边形 126144"/>
                <p:cNvSpPr/>
                <p:nvPr/>
              </p:nvSpPr>
              <p:spPr>
                <a:xfrm>
                  <a:off x="145" y="5761"/>
                  <a:ext cx="11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3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32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6" name="任意多边形 126145"/>
                <p:cNvSpPr/>
                <p:nvPr/>
              </p:nvSpPr>
              <p:spPr>
                <a:xfrm>
                  <a:off x="134" y="5765"/>
                  <a:ext cx="11" cy="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8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7" name="任意多边形 126146"/>
                <p:cNvSpPr/>
                <p:nvPr/>
              </p:nvSpPr>
              <p:spPr>
                <a:xfrm>
                  <a:off x="134" y="5806"/>
                  <a:ext cx="11" cy="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3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810"/>
                      </a:lnTo>
                      <a:lnTo>
                        <a:pt x="11" y="8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8" name="任意多边形 126147"/>
                <p:cNvSpPr/>
                <p:nvPr/>
              </p:nvSpPr>
              <p:spPr>
                <a:xfrm>
                  <a:off x="169" y="5811"/>
                  <a:ext cx="11" cy="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5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7" y="39"/>
                      </a:lnTo>
                      <a:lnTo>
                        <a:pt x="11" y="22"/>
                      </a:ln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49" name="任意多边形 126148"/>
                <p:cNvSpPr/>
                <p:nvPr/>
              </p:nvSpPr>
              <p:spPr>
                <a:xfrm>
                  <a:off x="156" y="5809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6" y="46"/>
                      </a:lnTo>
                      <a:lnTo>
                        <a:pt x="11" y="50"/>
                      </a:lnTo>
                      <a:lnTo>
                        <a:pt x="13" y="47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0" name="任意多边形 126149"/>
                <p:cNvSpPr/>
                <p:nvPr/>
              </p:nvSpPr>
              <p:spPr>
                <a:xfrm>
                  <a:off x="145" y="5806"/>
                  <a:ext cx="11" cy="8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1" y="817"/>
                      </a:lnTo>
                      <a:lnTo>
                        <a:pt x="11" y="65"/>
                      </a:lnTo>
                      <a:lnTo>
                        <a:pt x="5" y="63"/>
                      </a:lnTo>
                      <a:lnTo>
                        <a:pt x="1" y="59"/>
                      </a:lnTo>
                      <a:lnTo>
                        <a:pt x="1" y="55"/>
                      </a:lnTo>
                      <a:lnTo>
                        <a:pt x="4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1" name="任意多边形 126150"/>
                <p:cNvSpPr/>
                <p:nvPr/>
              </p:nvSpPr>
              <p:spPr>
                <a:xfrm>
                  <a:off x="156" y="5870"/>
                  <a:ext cx="13" cy="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58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753"/>
                      </a:lnTo>
                      <a:lnTo>
                        <a:pt x="11" y="758"/>
                      </a:lnTo>
                      <a:lnTo>
                        <a:pt x="13" y="75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2" name="任意多边形 126151"/>
                <p:cNvSpPr/>
                <p:nvPr/>
              </p:nvSpPr>
              <p:spPr>
                <a:xfrm>
                  <a:off x="169" y="5851"/>
                  <a:ext cx="11" cy="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9">
                      <a:moveTo>
                        <a:pt x="11" y="0"/>
                      </a:moveTo>
                      <a:lnTo>
                        <a:pt x="8" y="10"/>
                      </a:lnTo>
                      <a:lnTo>
                        <a:pt x="3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0" y="777"/>
                      </a:lnTo>
                      <a:lnTo>
                        <a:pt x="2" y="779"/>
                      </a:lnTo>
                      <a:lnTo>
                        <a:pt x="3" y="780"/>
                      </a:lnTo>
                      <a:lnTo>
                        <a:pt x="6" y="783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3" name="任意多边形 126152"/>
                <p:cNvSpPr/>
                <p:nvPr/>
              </p:nvSpPr>
              <p:spPr>
                <a:xfrm>
                  <a:off x="65" y="6687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6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4" name="任意多边形 126153"/>
                <p:cNvSpPr/>
                <p:nvPr/>
              </p:nvSpPr>
              <p:spPr>
                <a:xfrm>
                  <a:off x="54" y="6672"/>
                  <a:ext cx="11" cy="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8">
                      <a:moveTo>
                        <a:pt x="11" y="15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1" y="68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5" name="任意多边形 126154"/>
                <p:cNvSpPr/>
                <p:nvPr/>
              </p:nvSpPr>
              <p:spPr>
                <a:xfrm>
                  <a:off x="110" y="6790"/>
                  <a:ext cx="12" cy="7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99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0" y="799"/>
                      </a:lnTo>
                      <a:lnTo>
                        <a:pt x="12" y="79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6" name="任意多边形 126155"/>
                <p:cNvSpPr/>
                <p:nvPr/>
              </p:nvSpPr>
              <p:spPr>
                <a:xfrm>
                  <a:off x="100" y="6783"/>
                  <a:ext cx="10" cy="8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05">
                      <a:moveTo>
                        <a:pt x="10" y="7"/>
                      </a:moveTo>
                      <a:lnTo>
                        <a:pt x="0" y="0"/>
                      </a:lnTo>
                      <a:lnTo>
                        <a:pt x="0" y="807"/>
                      </a:lnTo>
                      <a:lnTo>
                        <a:pt x="10" y="806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57" name="任意多边形 126156"/>
                <p:cNvSpPr/>
                <p:nvPr/>
              </p:nvSpPr>
              <p:spPr>
                <a:xfrm>
                  <a:off x="87" y="6775"/>
                  <a:ext cx="13" cy="8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19">
                      <a:moveTo>
                        <a:pt x="13" y="8"/>
                      </a:moveTo>
                      <a:lnTo>
                        <a:pt x="0" y="0"/>
                      </a:lnTo>
                      <a:lnTo>
                        <a:pt x="0" y="819"/>
                      </a:lnTo>
                      <a:lnTo>
                        <a:pt x="13" y="815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26158" name="组合 126157"/>
              <p:cNvGrpSpPr/>
              <p:nvPr/>
            </p:nvGrpSpPr>
            <p:grpSpPr>
              <a:xfrm>
                <a:off x="126" y="1191"/>
                <a:ext cx="506" cy="13710"/>
                <a:chOff x="0" y="0"/>
                <a:chExt cx="506" cy="13710"/>
              </a:xfrm>
            </p:grpSpPr>
            <p:sp>
              <p:nvSpPr>
                <p:cNvPr id="126159" name="任意多边形 126158"/>
                <p:cNvSpPr/>
                <p:nvPr/>
              </p:nvSpPr>
              <p:spPr>
                <a:xfrm>
                  <a:off x="391" y="6108"/>
                  <a:ext cx="11" cy="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31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831"/>
                      </a:lnTo>
                      <a:lnTo>
                        <a:pt x="11" y="826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0" name="任意多边形 126159"/>
                <p:cNvSpPr/>
                <p:nvPr/>
              </p:nvSpPr>
              <p:spPr>
                <a:xfrm>
                  <a:off x="369" y="6092"/>
                  <a:ext cx="11" cy="2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749">
                      <a:moveTo>
                        <a:pt x="11" y="7"/>
                      </a:moveTo>
                      <a:lnTo>
                        <a:pt x="0" y="0"/>
                      </a:lnTo>
                      <a:lnTo>
                        <a:pt x="0" y="2749"/>
                      </a:lnTo>
                      <a:lnTo>
                        <a:pt x="11" y="2737"/>
                      </a:lnTo>
                      <a:lnTo>
                        <a:pt x="11" y="1954"/>
                      </a:lnTo>
                      <a:lnTo>
                        <a:pt x="7" y="1944"/>
                      </a:lnTo>
                      <a:lnTo>
                        <a:pt x="7" y="1935"/>
                      </a:lnTo>
                      <a:lnTo>
                        <a:pt x="7" y="1922"/>
                      </a:lnTo>
                      <a:lnTo>
                        <a:pt x="11" y="1912"/>
                      </a:lnTo>
                      <a:lnTo>
                        <a:pt x="11" y="1844"/>
                      </a:lnTo>
                      <a:lnTo>
                        <a:pt x="7" y="1835"/>
                      </a:lnTo>
                      <a:lnTo>
                        <a:pt x="7" y="1827"/>
                      </a:lnTo>
                      <a:lnTo>
                        <a:pt x="11" y="1811"/>
                      </a:lnTo>
                      <a:lnTo>
                        <a:pt x="11" y="1015"/>
                      </a:lnTo>
                      <a:lnTo>
                        <a:pt x="10" y="1013"/>
                      </a:lnTo>
                      <a:lnTo>
                        <a:pt x="3" y="987"/>
                      </a:lnTo>
                      <a:lnTo>
                        <a:pt x="5" y="973"/>
                      </a:lnTo>
                      <a:lnTo>
                        <a:pt x="11" y="962"/>
                      </a:lnTo>
                      <a:lnTo>
                        <a:pt x="11" y="901"/>
                      </a:lnTo>
                      <a:lnTo>
                        <a:pt x="5" y="890"/>
                      </a:lnTo>
                      <a:lnTo>
                        <a:pt x="3" y="880"/>
                      </a:lnTo>
                      <a:lnTo>
                        <a:pt x="5" y="866"/>
                      </a:lnTo>
                      <a:lnTo>
                        <a:pt x="11" y="857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1" name="任意多边形 126160"/>
                <p:cNvSpPr/>
                <p:nvPr/>
              </p:nvSpPr>
              <p:spPr>
                <a:xfrm>
                  <a:off x="391" y="6033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0" y="47"/>
                      </a:moveTo>
                      <a:lnTo>
                        <a:pt x="11" y="47"/>
                      </a:ln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2" name="任意多边形 126161"/>
                <p:cNvSpPr/>
                <p:nvPr/>
              </p:nvSpPr>
              <p:spPr>
                <a:xfrm>
                  <a:off x="425" y="6042"/>
                  <a:ext cx="12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8">
                      <a:moveTo>
                        <a:pt x="0" y="38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3" name="任意多边形 126162"/>
                <p:cNvSpPr/>
                <p:nvPr/>
              </p:nvSpPr>
              <p:spPr>
                <a:xfrm>
                  <a:off x="415" y="6040"/>
                  <a:ext cx="10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40">
                      <a:moveTo>
                        <a:pt x="0" y="40"/>
                      </a:moveTo>
                      <a:lnTo>
                        <a:pt x="10" y="40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4" name="任意多边形 126163"/>
                <p:cNvSpPr/>
                <p:nvPr/>
              </p:nvSpPr>
              <p:spPr>
                <a:xfrm>
                  <a:off x="437" y="6040"/>
                  <a:ext cx="12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0">
                      <a:moveTo>
                        <a:pt x="0" y="2"/>
                      </a:moveTo>
                      <a:lnTo>
                        <a:pt x="0" y="40"/>
                      </a:lnTo>
                      <a:lnTo>
                        <a:pt x="12" y="4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5" name="任意多边形 126164"/>
                <p:cNvSpPr/>
                <p:nvPr/>
              </p:nvSpPr>
              <p:spPr>
                <a:xfrm>
                  <a:off x="402" y="6037"/>
                  <a:ext cx="13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3">
                      <a:moveTo>
                        <a:pt x="13" y="43"/>
                      </a:moveTo>
                      <a:lnTo>
                        <a:pt x="13" y="3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6" name="任意多边形 126165"/>
                <p:cNvSpPr/>
                <p:nvPr/>
              </p:nvSpPr>
              <p:spPr>
                <a:xfrm>
                  <a:off x="380" y="6099"/>
                  <a:ext cx="11" cy="8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50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850"/>
                      </a:lnTo>
                      <a:lnTo>
                        <a:pt x="10" y="841"/>
                      </a:lnTo>
                      <a:lnTo>
                        <a:pt x="11" y="84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7" name="任意多边形 126166"/>
                <p:cNvSpPr/>
                <p:nvPr/>
              </p:nvSpPr>
              <p:spPr>
                <a:xfrm>
                  <a:off x="449" y="6039"/>
                  <a:ext cx="11" cy="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41"/>
                      </a:lnTo>
                      <a:lnTo>
                        <a:pt x="6" y="41"/>
                      </a:lnTo>
                      <a:lnTo>
                        <a:pt x="6" y="20"/>
                      </a:lnTo>
                      <a:lnTo>
                        <a:pt x="10" y="20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8" name="任意多边形 126167"/>
                <p:cNvSpPr/>
                <p:nvPr/>
              </p:nvSpPr>
              <p:spPr>
                <a:xfrm>
                  <a:off x="449" y="6094"/>
                  <a:ext cx="11" cy="8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36">
                      <a:moveTo>
                        <a:pt x="11" y="0"/>
                      </a:moveTo>
                      <a:lnTo>
                        <a:pt x="10" y="0"/>
                      </a:lnTo>
                      <a:lnTo>
                        <a:pt x="10" y="55"/>
                      </a:lnTo>
                      <a:lnTo>
                        <a:pt x="6" y="55"/>
                      </a:lnTo>
                      <a:lnTo>
                        <a:pt x="0" y="51"/>
                      </a:lnTo>
                      <a:lnTo>
                        <a:pt x="0" y="835"/>
                      </a:lnTo>
                      <a:lnTo>
                        <a:pt x="5" y="835"/>
                      </a:lnTo>
                      <a:lnTo>
                        <a:pt x="7" y="835"/>
                      </a:lnTo>
                      <a:lnTo>
                        <a:pt x="8" y="835"/>
                      </a:lnTo>
                      <a:lnTo>
                        <a:pt x="11" y="83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69" name="任意多边形 126168"/>
                <p:cNvSpPr/>
                <p:nvPr/>
              </p:nvSpPr>
              <p:spPr>
                <a:xfrm>
                  <a:off x="471" y="6094"/>
                  <a:ext cx="13" cy="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4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39"/>
                      </a:lnTo>
                      <a:lnTo>
                        <a:pt x="13" y="84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0" name="任意多边形 126169"/>
                <p:cNvSpPr/>
                <p:nvPr/>
              </p:nvSpPr>
              <p:spPr>
                <a:xfrm>
                  <a:off x="484" y="6094"/>
                  <a:ext cx="11" cy="8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53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844"/>
                      </a:lnTo>
                      <a:lnTo>
                        <a:pt x="5" y="846"/>
                      </a:lnTo>
                      <a:lnTo>
                        <a:pt x="11" y="853"/>
                      </a:lnTo>
                      <a:lnTo>
                        <a:pt x="11" y="23"/>
                      </a:lnTo>
                      <a:lnTo>
                        <a:pt x="10" y="23"/>
                      </a:lnTo>
                      <a:lnTo>
                        <a:pt x="10" y="14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1" name="任意多边形 126170"/>
                <p:cNvSpPr/>
                <p:nvPr/>
              </p:nvSpPr>
              <p:spPr>
                <a:xfrm>
                  <a:off x="484" y="6017"/>
                  <a:ext cx="11" cy="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0" y="63"/>
                      </a:moveTo>
                      <a:lnTo>
                        <a:pt x="1" y="63"/>
                      </a:lnTo>
                      <a:lnTo>
                        <a:pt x="7" y="61"/>
                      </a:lnTo>
                      <a:lnTo>
                        <a:pt x="10" y="52"/>
                      </a:ln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2" name="任意多边形 126171"/>
                <p:cNvSpPr/>
                <p:nvPr/>
              </p:nvSpPr>
              <p:spPr>
                <a:xfrm>
                  <a:off x="471" y="6028"/>
                  <a:ext cx="13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2">
                      <a:moveTo>
                        <a:pt x="0" y="52"/>
                      </a:moveTo>
                      <a:lnTo>
                        <a:pt x="13" y="5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3" name="任意多边形 126172"/>
                <p:cNvSpPr/>
                <p:nvPr/>
              </p:nvSpPr>
              <p:spPr>
                <a:xfrm>
                  <a:off x="460" y="6034"/>
                  <a:ext cx="11" cy="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6">
                      <a:moveTo>
                        <a:pt x="0" y="46"/>
                      </a:moveTo>
                      <a:lnTo>
                        <a:pt x="11" y="46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4" name="任意多边形 126173"/>
                <p:cNvSpPr/>
                <p:nvPr/>
              </p:nvSpPr>
              <p:spPr>
                <a:xfrm>
                  <a:off x="460" y="6094"/>
                  <a:ext cx="11" cy="8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3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36"/>
                      </a:lnTo>
                      <a:lnTo>
                        <a:pt x="11" y="8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5" name="任意多边形 126174"/>
                <p:cNvSpPr/>
                <p:nvPr/>
              </p:nvSpPr>
              <p:spPr>
                <a:xfrm>
                  <a:off x="437" y="6138"/>
                  <a:ext cx="12" cy="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91">
                      <a:moveTo>
                        <a:pt x="12" y="7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2" y="791"/>
                      </a:lnTo>
                      <a:lnTo>
                        <a:pt x="12" y="79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6" name="任意多边形 126175"/>
                <p:cNvSpPr/>
                <p:nvPr/>
              </p:nvSpPr>
              <p:spPr>
                <a:xfrm>
                  <a:off x="380" y="6993"/>
                  <a:ext cx="11" cy="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1">
                      <a:moveTo>
                        <a:pt x="0" y="61"/>
                      </a:moveTo>
                      <a:lnTo>
                        <a:pt x="1" y="60"/>
                      </a:lnTo>
                      <a:lnTo>
                        <a:pt x="11" y="52"/>
                      </a:lnTo>
                      <a:lnTo>
                        <a:pt x="11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7" name="任意多边形 126176"/>
                <p:cNvSpPr/>
                <p:nvPr/>
              </p:nvSpPr>
              <p:spPr>
                <a:xfrm>
                  <a:off x="380" y="7060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6" y="4"/>
                      </a:moveTo>
                      <a:lnTo>
                        <a:pt x="0" y="9"/>
                      </a:lnTo>
                      <a:lnTo>
                        <a:pt x="0" y="3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8" name="任意多边形 126177"/>
                <p:cNvSpPr/>
                <p:nvPr/>
              </p:nvSpPr>
              <p:spPr>
                <a:xfrm>
                  <a:off x="391" y="7002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10" y="41"/>
                      </a:moveTo>
                      <a:lnTo>
                        <a:pt x="11" y="41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0" y="41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79" name="任意多边形 126178"/>
                <p:cNvSpPr/>
                <p:nvPr/>
              </p:nvSpPr>
              <p:spPr>
                <a:xfrm>
                  <a:off x="402" y="7057"/>
                  <a:ext cx="13" cy="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2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4" y="42"/>
                      </a:lnTo>
                      <a:lnTo>
                        <a:pt x="8" y="50"/>
                      </a:lnTo>
                      <a:lnTo>
                        <a:pt x="4" y="56"/>
                      </a:lnTo>
                      <a:lnTo>
                        <a:pt x="0" y="57"/>
                      </a:lnTo>
                      <a:lnTo>
                        <a:pt x="0" y="827"/>
                      </a:lnTo>
                      <a:lnTo>
                        <a:pt x="13" y="824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0" name="任意多边形 126179"/>
                <p:cNvSpPr/>
                <p:nvPr/>
              </p:nvSpPr>
              <p:spPr>
                <a:xfrm>
                  <a:off x="391" y="7057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3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1" name="任意多边形 126180"/>
                <p:cNvSpPr/>
                <p:nvPr/>
              </p:nvSpPr>
              <p:spPr>
                <a:xfrm>
                  <a:off x="377" y="7069"/>
                  <a:ext cx="3" cy="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26">
                      <a:moveTo>
                        <a:pt x="0" y="14"/>
                      </a:moveTo>
                      <a:lnTo>
                        <a:pt x="3" y="26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2" name="任意多边形 126181"/>
                <p:cNvSpPr/>
                <p:nvPr/>
              </p:nvSpPr>
              <p:spPr>
                <a:xfrm>
                  <a:off x="425" y="7065"/>
                  <a:ext cx="12" cy="8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13">
                      <a:moveTo>
                        <a:pt x="12" y="24"/>
                      </a:move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12" y="81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3" name="任意多边形 126182"/>
                <p:cNvSpPr/>
                <p:nvPr/>
              </p:nvSpPr>
              <p:spPr>
                <a:xfrm>
                  <a:off x="425" y="7012"/>
                  <a:ext cx="12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7">
                      <a:moveTo>
                        <a:pt x="9" y="57"/>
                      </a:moveTo>
                      <a:lnTo>
                        <a:pt x="12" y="5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9" y="57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4" name="任意多边形 126183"/>
                <p:cNvSpPr/>
                <p:nvPr/>
              </p:nvSpPr>
              <p:spPr>
                <a:xfrm>
                  <a:off x="415" y="7010"/>
                  <a:ext cx="10" cy="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45">
                      <a:moveTo>
                        <a:pt x="6" y="39"/>
                      </a:moveTo>
                      <a:lnTo>
                        <a:pt x="10" y="4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5" name="任意多边形 126184"/>
                <p:cNvSpPr/>
                <p:nvPr/>
              </p:nvSpPr>
              <p:spPr>
                <a:xfrm>
                  <a:off x="415" y="7059"/>
                  <a:ext cx="10" cy="8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22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" y="819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6" name="任意多边形 126185"/>
                <p:cNvSpPr/>
                <p:nvPr/>
              </p:nvSpPr>
              <p:spPr>
                <a:xfrm>
                  <a:off x="402" y="7007"/>
                  <a:ext cx="13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8">
                      <a:moveTo>
                        <a:pt x="0" y="36"/>
                      </a:moveTo>
                      <a:lnTo>
                        <a:pt x="7" y="36"/>
                      </a:lnTo>
                      <a:lnTo>
                        <a:pt x="13" y="38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7" name="任意多边形 126186"/>
                <p:cNvSpPr/>
                <p:nvPr/>
              </p:nvSpPr>
              <p:spPr>
                <a:xfrm>
                  <a:off x="437" y="7057"/>
                  <a:ext cx="12" cy="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21">
                      <a:moveTo>
                        <a:pt x="9" y="3"/>
                      </a:move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32"/>
                      </a:lnTo>
                      <a:lnTo>
                        <a:pt x="0" y="821"/>
                      </a:lnTo>
                      <a:lnTo>
                        <a:pt x="5" y="821"/>
                      </a:lnTo>
                      <a:lnTo>
                        <a:pt x="12" y="821"/>
                      </a:lnTo>
                      <a:lnTo>
                        <a:pt x="12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8" name="任意多边形 126187"/>
                <p:cNvSpPr/>
                <p:nvPr/>
              </p:nvSpPr>
              <p:spPr>
                <a:xfrm>
                  <a:off x="437" y="7012"/>
                  <a:ext cx="12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1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51"/>
                      </a:lnTo>
                      <a:lnTo>
                        <a:pt x="12" y="33"/>
                      </a:lnTo>
                      <a:lnTo>
                        <a:pt x="1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89" name="任意多边形 126188"/>
                <p:cNvSpPr/>
                <p:nvPr/>
              </p:nvSpPr>
              <p:spPr>
                <a:xfrm>
                  <a:off x="391" y="7114"/>
                  <a:ext cx="11" cy="7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7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777"/>
                      </a:lnTo>
                      <a:lnTo>
                        <a:pt x="3" y="775"/>
                      </a:lnTo>
                      <a:lnTo>
                        <a:pt x="11" y="77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0" name="任意多边形 126189"/>
                <p:cNvSpPr/>
                <p:nvPr/>
              </p:nvSpPr>
              <p:spPr>
                <a:xfrm>
                  <a:off x="484" y="7109"/>
                  <a:ext cx="11" cy="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2">
                      <a:moveTo>
                        <a:pt x="11" y="0"/>
                      </a:moveTo>
                      <a:lnTo>
                        <a:pt x="0" y="8"/>
                      </a:lnTo>
                      <a:lnTo>
                        <a:pt x="0" y="775"/>
                      </a:lnTo>
                      <a:lnTo>
                        <a:pt x="8" y="780"/>
                      </a:lnTo>
                      <a:lnTo>
                        <a:pt x="11" y="78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1" name="任意多边形 126190"/>
                <p:cNvSpPr/>
                <p:nvPr/>
              </p:nvSpPr>
              <p:spPr>
                <a:xfrm>
                  <a:off x="471" y="7110"/>
                  <a:ext cx="13" cy="7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74">
                      <a:moveTo>
                        <a:pt x="13" y="7"/>
                      </a:moveTo>
                      <a:lnTo>
                        <a:pt x="11" y="8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771"/>
                      </a:lnTo>
                      <a:lnTo>
                        <a:pt x="3" y="771"/>
                      </a:lnTo>
                      <a:lnTo>
                        <a:pt x="4" y="771"/>
                      </a:lnTo>
                      <a:lnTo>
                        <a:pt x="6" y="772"/>
                      </a:lnTo>
                      <a:lnTo>
                        <a:pt x="13" y="774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2" name="任意多边形 126191"/>
                <p:cNvSpPr/>
                <p:nvPr/>
              </p:nvSpPr>
              <p:spPr>
                <a:xfrm>
                  <a:off x="449" y="7010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35"/>
                      </a:lnTo>
                      <a:lnTo>
                        <a:pt x="1" y="34"/>
                      </a:lnTo>
                      <a:lnTo>
                        <a:pt x="11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3" name="任意多边形 126192"/>
                <p:cNvSpPr/>
                <p:nvPr/>
              </p:nvSpPr>
              <p:spPr>
                <a:xfrm>
                  <a:off x="460" y="7009"/>
                  <a:ext cx="11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4" name="任意多边形 126193"/>
                <p:cNvSpPr/>
                <p:nvPr/>
              </p:nvSpPr>
              <p:spPr>
                <a:xfrm>
                  <a:off x="471" y="7004"/>
                  <a:ext cx="13" cy="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6">
                      <a:moveTo>
                        <a:pt x="0" y="5"/>
                      </a:moveTo>
                      <a:lnTo>
                        <a:pt x="0" y="34"/>
                      </a:lnTo>
                      <a:lnTo>
                        <a:pt x="6" y="34"/>
                      </a:lnTo>
                      <a:lnTo>
                        <a:pt x="13" y="36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5" name="任意多边形 126194"/>
                <p:cNvSpPr/>
                <p:nvPr/>
              </p:nvSpPr>
              <p:spPr>
                <a:xfrm>
                  <a:off x="484" y="6992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0"/>
                      </a:move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5" y="51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6" name="任意多边形 126195"/>
                <p:cNvSpPr/>
                <p:nvPr/>
              </p:nvSpPr>
              <p:spPr>
                <a:xfrm>
                  <a:off x="471" y="7052"/>
                  <a:ext cx="13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1">
                      <a:moveTo>
                        <a:pt x="13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48"/>
                      </a:lnTo>
                      <a:lnTo>
                        <a:pt x="9" y="46"/>
                      </a:lnTo>
                      <a:lnTo>
                        <a:pt x="13" y="46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7" name="任意多边形 126196"/>
                <p:cNvSpPr/>
                <p:nvPr/>
              </p:nvSpPr>
              <p:spPr>
                <a:xfrm>
                  <a:off x="460" y="7052"/>
                  <a:ext cx="11" cy="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9">
                      <a:moveTo>
                        <a:pt x="11" y="0"/>
                      </a:move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0" y="826"/>
                      </a:lnTo>
                      <a:lnTo>
                        <a:pt x="11" y="829"/>
                      </a:lnTo>
                      <a:lnTo>
                        <a:pt x="11" y="58"/>
                      </a:lnTo>
                      <a:lnTo>
                        <a:pt x="10" y="5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8" name="任意多边形 126197"/>
                <p:cNvSpPr/>
                <p:nvPr/>
              </p:nvSpPr>
              <p:spPr>
                <a:xfrm>
                  <a:off x="449" y="7053"/>
                  <a:ext cx="11" cy="8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5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825"/>
                      </a:lnTo>
                      <a:lnTo>
                        <a:pt x="11" y="82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199" name="任意多边形 126198"/>
                <p:cNvSpPr/>
                <p:nvPr/>
              </p:nvSpPr>
              <p:spPr>
                <a:xfrm>
                  <a:off x="484" y="7053"/>
                  <a:ext cx="11" cy="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9"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11" y="11"/>
                      </a:lnTo>
                      <a:lnTo>
                        <a:pt x="10" y="7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0" name="任意多边形 126199"/>
                <p:cNvSpPr/>
                <p:nvPr/>
              </p:nvSpPr>
              <p:spPr>
                <a:xfrm>
                  <a:off x="495" y="7085"/>
                  <a:ext cx="11" cy="8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7">
                      <a:moveTo>
                        <a:pt x="11" y="0"/>
                      </a:moveTo>
                      <a:lnTo>
                        <a:pt x="5" y="22"/>
                      </a:lnTo>
                      <a:lnTo>
                        <a:pt x="0" y="24"/>
                      </a:lnTo>
                      <a:lnTo>
                        <a:pt x="0" y="806"/>
                      </a:lnTo>
                      <a:lnTo>
                        <a:pt x="6" y="811"/>
                      </a:lnTo>
                      <a:lnTo>
                        <a:pt x="11" y="8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1" name="任意多边形 126200"/>
                <p:cNvSpPr/>
                <p:nvPr/>
              </p:nvSpPr>
              <p:spPr>
                <a:xfrm>
                  <a:off x="495" y="7064"/>
                  <a:ext cx="8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4">
                      <a:moveTo>
                        <a:pt x="0" y="34"/>
                      </a:moveTo>
                      <a:lnTo>
                        <a:pt x="4" y="31"/>
                      </a:lnTo>
                      <a:lnTo>
                        <a:pt x="8" y="19"/>
                      </a:lnTo>
                      <a:lnTo>
                        <a:pt x="0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2" name="任意多边形 126201"/>
                <p:cNvSpPr/>
                <p:nvPr/>
              </p:nvSpPr>
              <p:spPr>
                <a:xfrm>
                  <a:off x="495" y="6973"/>
                  <a:ext cx="11" cy="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5">
                      <a:moveTo>
                        <a:pt x="0" y="76"/>
                      </a:moveTo>
                      <a:lnTo>
                        <a:pt x="2" y="79"/>
                      </a:lnTo>
                      <a:lnTo>
                        <a:pt x="6" y="84"/>
                      </a:lnTo>
                      <a:lnTo>
                        <a:pt x="11" y="95"/>
                      </a:lnTo>
                      <a:lnTo>
                        <a:pt x="11" y="0"/>
                      </a:lnTo>
                      <a:lnTo>
                        <a:pt x="0" y="19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3" name="任意多边形 126202"/>
                <p:cNvSpPr/>
                <p:nvPr/>
              </p:nvSpPr>
              <p:spPr>
                <a:xfrm>
                  <a:off x="380" y="7107"/>
                  <a:ext cx="11" cy="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6">
                      <a:moveTo>
                        <a:pt x="11" y="7"/>
                      </a:move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796"/>
                      </a:lnTo>
                      <a:lnTo>
                        <a:pt x="11" y="784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4" name="任意多边形 126203"/>
                <p:cNvSpPr/>
                <p:nvPr/>
              </p:nvSpPr>
              <p:spPr>
                <a:xfrm>
                  <a:off x="391" y="8002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8" y="50"/>
                      </a:lnTo>
                      <a:lnTo>
                        <a:pt x="11" y="4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5" name="任意多边形 126204"/>
                <p:cNvSpPr/>
                <p:nvPr/>
              </p:nvSpPr>
              <p:spPr>
                <a:xfrm>
                  <a:off x="391" y="7948"/>
                  <a:ext cx="11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">
                      <a:moveTo>
                        <a:pt x="0" y="44"/>
                      </a:moveTo>
                      <a:lnTo>
                        <a:pt x="11" y="39"/>
                      </a:lnTo>
                      <a:lnTo>
                        <a:pt x="11" y="6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6" name="任意多边形 126205"/>
                <p:cNvSpPr/>
                <p:nvPr/>
              </p:nvSpPr>
              <p:spPr>
                <a:xfrm>
                  <a:off x="380" y="7936"/>
                  <a:ext cx="11" cy="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8">
                      <a:moveTo>
                        <a:pt x="6" y="61"/>
                      </a:moveTo>
                      <a:lnTo>
                        <a:pt x="11" y="56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6" y="61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7" name="任意多边形 126206"/>
                <p:cNvSpPr/>
                <p:nvPr/>
              </p:nvSpPr>
              <p:spPr>
                <a:xfrm>
                  <a:off x="381" y="8006"/>
                  <a:ext cx="10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42">
                      <a:moveTo>
                        <a:pt x="10" y="0"/>
                      </a:moveTo>
                      <a:lnTo>
                        <a:pt x="8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5" y="40"/>
                      </a:lnTo>
                      <a:lnTo>
                        <a:pt x="10" y="4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8" name="任意多边形 126207"/>
                <p:cNvSpPr/>
                <p:nvPr/>
              </p:nvSpPr>
              <p:spPr>
                <a:xfrm>
                  <a:off x="402" y="7954"/>
                  <a:ext cx="13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5">
                      <a:moveTo>
                        <a:pt x="7" y="33"/>
                      </a:moveTo>
                      <a:lnTo>
                        <a:pt x="13" y="35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7" y="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09" name="任意多边形 126208"/>
                <p:cNvSpPr/>
                <p:nvPr/>
              </p:nvSpPr>
              <p:spPr>
                <a:xfrm>
                  <a:off x="415" y="7958"/>
                  <a:ext cx="10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4">
                      <a:moveTo>
                        <a:pt x="0" y="31"/>
                      </a:moveTo>
                      <a:lnTo>
                        <a:pt x="10" y="34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0" name="任意多边形 126209"/>
                <p:cNvSpPr/>
                <p:nvPr/>
              </p:nvSpPr>
              <p:spPr>
                <a:xfrm>
                  <a:off x="425" y="7961"/>
                  <a:ext cx="12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0">
                      <a:moveTo>
                        <a:pt x="0" y="31"/>
                      </a:moveTo>
                      <a:lnTo>
                        <a:pt x="1" y="32"/>
                      </a:lnTo>
                      <a:lnTo>
                        <a:pt x="12" y="40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1" name="任意多边形 126210"/>
                <p:cNvSpPr/>
                <p:nvPr/>
              </p:nvSpPr>
              <p:spPr>
                <a:xfrm>
                  <a:off x="402" y="8002"/>
                  <a:ext cx="13" cy="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9">
                      <a:moveTo>
                        <a:pt x="13" y="1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2" name="任意多边形 126211"/>
                <p:cNvSpPr/>
                <p:nvPr/>
              </p:nvSpPr>
              <p:spPr>
                <a:xfrm>
                  <a:off x="415" y="8003"/>
                  <a:ext cx="10" cy="8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14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4" y="45"/>
                      </a:lnTo>
                      <a:lnTo>
                        <a:pt x="5" y="51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814"/>
                      </a:lnTo>
                      <a:lnTo>
                        <a:pt x="10" y="814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3" name="任意多边形 126212"/>
                <p:cNvSpPr/>
                <p:nvPr/>
              </p:nvSpPr>
              <p:spPr>
                <a:xfrm>
                  <a:off x="437" y="7962"/>
                  <a:ext cx="12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0">
                      <a:moveTo>
                        <a:pt x="0" y="39"/>
                      </a:moveTo>
                      <a:lnTo>
                        <a:pt x="8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4" name="任意多边形 126213"/>
                <p:cNvSpPr/>
                <p:nvPr/>
              </p:nvSpPr>
              <p:spPr>
                <a:xfrm>
                  <a:off x="425" y="8006"/>
                  <a:ext cx="12" cy="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11">
                      <a:moveTo>
                        <a:pt x="7" y="2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4" y="811"/>
                      </a:lnTo>
                      <a:lnTo>
                        <a:pt x="12" y="811"/>
                      </a:lnTo>
                      <a:lnTo>
                        <a:pt x="12" y="7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5" name="任意多边形 126214"/>
                <p:cNvSpPr/>
                <p:nvPr/>
              </p:nvSpPr>
              <p:spPr>
                <a:xfrm>
                  <a:off x="495" y="7937"/>
                  <a:ext cx="11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4">
                      <a:moveTo>
                        <a:pt x="11" y="0"/>
                      </a:moveTo>
                      <a:lnTo>
                        <a:pt x="6" y="6"/>
                      </a:lnTo>
                      <a:lnTo>
                        <a:pt x="0" y="11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6" name="任意多边形 126215"/>
                <p:cNvSpPr/>
                <p:nvPr/>
              </p:nvSpPr>
              <p:spPr>
                <a:xfrm>
                  <a:off x="484" y="7948"/>
                  <a:ext cx="11" cy="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1">
                      <a:moveTo>
                        <a:pt x="11" y="0"/>
                      </a:moveTo>
                      <a:lnTo>
                        <a:pt x="8" y="3"/>
                      </a:lnTo>
                      <a:lnTo>
                        <a:pt x="0" y="8"/>
                      </a:lnTo>
                      <a:lnTo>
                        <a:pt x="0" y="39"/>
                      </a:lnTo>
                      <a:lnTo>
                        <a:pt x="11" y="4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7" name="任意多边形 126216"/>
                <p:cNvSpPr/>
                <p:nvPr/>
              </p:nvSpPr>
              <p:spPr>
                <a:xfrm>
                  <a:off x="471" y="7956"/>
                  <a:ext cx="13" cy="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90">
                      <a:moveTo>
                        <a:pt x="13" y="0"/>
                      </a:move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0"/>
                      </a:lnTo>
                      <a:lnTo>
                        <a:pt x="9" y="87"/>
                      </a:lnTo>
                      <a:lnTo>
                        <a:pt x="13" y="90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6" y="30"/>
                      </a:lnTo>
                      <a:lnTo>
                        <a:pt x="13" y="3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8" name="任意多边形 126217"/>
                <p:cNvSpPr/>
                <p:nvPr/>
              </p:nvSpPr>
              <p:spPr>
                <a:xfrm>
                  <a:off x="460" y="7959"/>
                  <a:ext cx="11" cy="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7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63"/>
                      </a:lnTo>
                      <a:lnTo>
                        <a:pt x="11" y="7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19" name="任意多边形 126218"/>
                <p:cNvSpPr/>
                <p:nvPr/>
              </p:nvSpPr>
              <p:spPr>
                <a:xfrm>
                  <a:off x="449" y="7961"/>
                  <a:ext cx="11" cy="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1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0" name="任意多边形 126219"/>
                <p:cNvSpPr/>
                <p:nvPr/>
              </p:nvSpPr>
              <p:spPr>
                <a:xfrm>
                  <a:off x="460" y="8033"/>
                  <a:ext cx="11" cy="7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0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786"/>
                      </a:lnTo>
                      <a:lnTo>
                        <a:pt x="5" y="788"/>
                      </a:lnTo>
                      <a:lnTo>
                        <a:pt x="11" y="790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1" name="任意多边形 126220"/>
                <p:cNvSpPr/>
                <p:nvPr/>
              </p:nvSpPr>
              <p:spPr>
                <a:xfrm>
                  <a:off x="449" y="8024"/>
                  <a:ext cx="11" cy="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5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794"/>
                      </a:lnTo>
                      <a:lnTo>
                        <a:pt x="5" y="794"/>
                      </a:lnTo>
                      <a:lnTo>
                        <a:pt x="7" y="794"/>
                      </a:lnTo>
                      <a:lnTo>
                        <a:pt x="8" y="794"/>
                      </a:lnTo>
                      <a:lnTo>
                        <a:pt x="11" y="795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2" name="任意多边形 126221"/>
                <p:cNvSpPr/>
                <p:nvPr/>
              </p:nvSpPr>
              <p:spPr>
                <a:xfrm>
                  <a:off x="484" y="7994"/>
                  <a:ext cx="11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11" y="7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6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3" name="任意多边形 126222"/>
                <p:cNvSpPr/>
                <p:nvPr/>
              </p:nvSpPr>
              <p:spPr>
                <a:xfrm>
                  <a:off x="495" y="8001"/>
                  <a:ext cx="4" cy="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" h="57">
                      <a:moveTo>
                        <a:pt x="4" y="8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4" name="任意多边形 126223"/>
                <p:cNvSpPr/>
                <p:nvPr/>
              </p:nvSpPr>
              <p:spPr>
                <a:xfrm>
                  <a:off x="437" y="8013"/>
                  <a:ext cx="12" cy="8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05">
                      <a:moveTo>
                        <a:pt x="12" y="11"/>
                      </a:moveTo>
                      <a:lnTo>
                        <a:pt x="0" y="0"/>
                      </a:lnTo>
                      <a:lnTo>
                        <a:pt x="0" y="804"/>
                      </a:lnTo>
                      <a:lnTo>
                        <a:pt x="12" y="805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5" name="任意多边形 126224"/>
                <p:cNvSpPr/>
                <p:nvPr/>
              </p:nvSpPr>
              <p:spPr>
                <a:xfrm>
                  <a:off x="391" y="8061"/>
                  <a:ext cx="11" cy="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61">
                      <a:moveTo>
                        <a:pt x="11" y="3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761"/>
                      </a:lnTo>
                      <a:lnTo>
                        <a:pt x="11" y="758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6" name="任意多边形 126225"/>
                <p:cNvSpPr/>
                <p:nvPr/>
              </p:nvSpPr>
              <p:spPr>
                <a:xfrm>
                  <a:off x="380" y="8046"/>
                  <a:ext cx="11" cy="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3">
                      <a:moveTo>
                        <a:pt x="11" y="15"/>
                      </a:move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783"/>
                      </a:lnTo>
                      <a:lnTo>
                        <a:pt x="11" y="776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7" name="任意多边形 126226"/>
                <p:cNvSpPr/>
                <p:nvPr/>
              </p:nvSpPr>
              <p:spPr>
                <a:xfrm>
                  <a:off x="402" y="8063"/>
                  <a:ext cx="13" cy="7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56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756"/>
                      </a:lnTo>
                      <a:lnTo>
                        <a:pt x="13" y="75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8" name="任意多边形 126227"/>
                <p:cNvSpPr/>
                <p:nvPr/>
              </p:nvSpPr>
              <p:spPr>
                <a:xfrm>
                  <a:off x="495" y="8064"/>
                  <a:ext cx="11" cy="36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648">
                      <a:moveTo>
                        <a:pt x="11" y="4"/>
                      </a:move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782"/>
                      </a:lnTo>
                      <a:lnTo>
                        <a:pt x="2" y="788"/>
                      </a:lnTo>
                      <a:lnTo>
                        <a:pt x="4" y="795"/>
                      </a:lnTo>
                      <a:lnTo>
                        <a:pt x="2" y="801"/>
                      </a:lnTo>
                      <a:lnTo>
                        <a:pt x="0" y="808"/>
                      </a:lnTo>
                      <a:lnTo>
                        <a:pt x="0" y="869"/>
                      </a:lnTo>
                      <a:lnTo>
                        <a:pt x="1" y="869"/>
                      </a:lnTo>
                      <a:lnTo>
                        <a:pt x="1" y="931"/>
                      </a:lnTo>
                      <a:lnTo>
                        <a:pt x="0" y="931"/>
                      </a:lnTo>
                      <a:lnTo>
                        <a:pt x="0" y="1813"/>
                      </a:lnTo>
                      <a:lnTo>
                        <a:pt x="4" y="1822"/>
                      </a:lnTo>
                      <a:lnTo>
                        <a:pt x="6" y="1832"/>
                      </a:lnTo>
                      <a:lnTo>
                        <a:pt x="4" y="1839"/>
                      </a:lnTo>
                      <a:lnTo>
                        <a:pt x="1" y="1843"/>
                      </a:lnTo>
                      <a:lnTo>
                        <a:pt x="0" y="1848"/>
                      </a:lnTo>
                      <a:lnTo>
                        <a:pt x="0" y="2706"/>
                      </a:lnTo>
                      <a:lnTo>
                        <a:pt x="0" y="2707"/>
                      </a:lnTo>
                      <a:lnTo>
                        <a:pt x="1" y="2710"/>
                      </a:lnTo>
                      <a:lnTo>
                        <a:pt x="4" y="2715"/>
                      </a:lnTo>
                      <a:lnTo>
                        <a:pt x="6" y="2725"/>
                      </a:lnTo>
                      <a:lnTo>
                        <a:pt x="4" y="2732"/>
                      </a:lnTo>
                      <a:lnTo>
                        <a:pt x="0" y="2742"/>
                      </a:lnTo>
                      <a:lnTo>
                        <a:pt x="0" y="2798"/>
                      </a:lnTo>
                      <a:lnTo>
                        <a:pt x="5" y="2798"/>
                      </a:lnTo>
                      <a:lnTo>
                        <a:pt x="5" y="2860"/>
                      </a:lnTo>
                      <a:lnTo>
                        <a:pt x="0" y="2860"/>
                      </a:lnTo>
                      <a:lnTo>
                        <a:pt x="0" y="3636"/>
                      </a:lnTo>
                      <a:lnTo>
                        <a:pt x="6" y="3641"/>
                      </a:lnTo>
                      <a:lnTo>
                        <a:pt x="11" y="364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29" name="任意多边形 126228"/>
                <p:cNvSpPr/>
                <p:nvPr/>
              </p:nvSpPr>
              <p:spPr>
                <a:xfrm>
                  <a:off x="484" y="8056"/>
                  <a:ext cx="11" cy="7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0">
                      <a:moveTo>
                        <a:pt x="11" y="8"/>
                      </a:moveTo>
                      <a:lnTo>
                        <a:pt x="0" y="0"/>
                      </a:lnTo>
                      <a:lnTo>
                        <a:pt x="0" y="776"/>
                      </a:lnTo>
                      <a:lnTo>
                        <a:pt x="6" y="782"/>
                      </a:lnTo>
                      <a:lnTo>
                        <a:pt x="11" y="79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0" name="任意多边形 126229"/>
                <p:cNvSpPr/>
                <p:nvPr/>
              </p:nvSpPr>
              <p:spPr>
                <a:xfrm>
                  <a:off x="471" y="8044"/>
                  <a:ext cx="13" cy="7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88">
                      <a:moveTo>
                        <a:pt x="13" y="12"/>
                      </a:moveTo>
                      <a:lnTo>
                        <a:pt x="11" y="10"/>
                      </a:lnTo>
                      <a:lnTo>
                        <a:pt x="0" y="0"/>
                      </a:lnTo>
                      <a:lnTo>
                        <a:pt x="0" y="779"/>
                      </a:lnTo>
                      <a:lnTo>
                        <a:pt x="9" y="785"/>
                      </a:lnTo>
                      <a:lnTo>
                        <a:pt x="13" y="78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1" name="任意多边形 126230"/>
                <p:cNvSpPr/>
                <p:nvPr/>
              </p:nvSpPr>
              <p:spPr>
                <a:xfrm>
                  <a:off x="369" y="8877"/>
                  <a:ext cx="11" cy="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0">
                      <a:moveTo>
                        <a:pt x="0" y="80"/>
                      </a:moveTo>
                      <a:lnTo>
                        <a:pt x="11" y="80"/>
                      </a:lnTo>
                      <a:lnTo>
                        <a:pt x="11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2" name="任意多边形 126231"/>
                <p:cNvSpPr/>
                <p:nvPr/>
              </p:nvSpPr>
              <p:spPr>
                <a:xfrm>
                  <a:off x="369" y="8968"/>
                  <a:ext cx="11" cy="9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14">
                      <a:moveTo>
                        <a:pt x="11" y="5"/>
                      </a:moveTo>
                      <a:lnTo>
                        <a:pt x="10" y="12"/>
                      </a:lnTo>
                      <a:lnTo>
                        <a:pt x="10" y="27"/>
                      </a:lnTo>
                      <a:lnTo>
                        <a:pt x="5" y="27"/>
                      </a:lnTo>
                      <a:lnTo>
                        <a:pt x="5" y="18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914"/>
                      </a:lnTo>
                      <a:lnTo>
                        <a:pt x="11" y="898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3" name="任意多边形 126232"/>
                <p:cNvSpPr/>
                <p:nvPr/>
              </p:nvSpPr>
              <p:spPr>
                <a:xfrm>
                  <a:off x="380" y="8971"/>
                  <a:ext cx="11" cy="8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95">
                      <a:moveTo>
                        <a:pt x="6" y="0"/>
                      </a:moveTo>
                      <a:lnTo>
                        <a:pt x="0" y="2"/>
                      </a:lnTo>
                      <a:lnTo>
                        <a:pt x="0" y="895"/>
                      </a:lnTo>
                      <a:lnTo>
                        <a:pt x="2" y="894"/>
                      </a:lnTo>
                      <a:lnTo>
                        <a:pt x="11" y="889"/>
                      </a:lnTo>
                      <a:lnTo>
                        <a:pt x="11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4" name="任意多边形 126233"/>
                <p:cNvSpPr/>
                <p:nvPr/>
              </p:nvSpPr>
              <p:spPr>
                <a:xfrm>
                  <a:off x="391" y="8971"/>
                  <a:ext cx="11" cy="8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5" name="任意多边形 126234"/>
                <p:cNvSpPr/>
                <p:nvPr/>
              </p:nvSpPr>
              <p:spPr>
                <a:xfrm>
                  <a:off x="391" y="8893"/>
                  <a:ext cx="11" cy="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4">
                      <a:moveTo>
                        <a:pt x="0" y="64"/>
                      </a:moveTo>
                      <a:lnTo>
                        <a:pt x="11" y="64"/>
                      </a:ln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6" name="任意多边形 126235"/>
                <p:cNvSpPr/>
                <p:nvPr/>
              </p:nvSpPr>
              <p:spPr>
                <a:xfrm>
                  <a:off x="380" y="8888"/>
                  <a:ext cx="11" cy="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9">
                      <a:moveTo>
                        <a:pt x="0" y="69"/>
                      </a:moveTo>
                      <a:lnTo>
                        <a:pt x="11" y="69"/>
                      </a:lnTo>
                      <a:lnTo>
                        <a:pt x="11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7" name="任意多边形 126236"/>
                <p:cNvSpPr/>
                <p:nvPr/>
              </p:nvSpPr>
              <p:spPr>
                <a:xfrm>
                  <a:off x="425" y="8971"/>
                  <a:ext cx="12" cy="8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8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7" y="882"/>
                      </a:lnTo>
                      <a:lnTo>
                        <a:pt x="12" y="88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8" name="任意多边形 126237"/>
                <p:cNvSpPr/>
                <p:nvPr/>
              </p:nvSpPr>
              <p:spPr>
                <a:xfrm>
                  <a:off x="425" y="8902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0" y="55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39" name="任意多边形 126238"/>
                <p:cNvSpPr/>
                <p:nvPr/>
              </p:nvSpPr>
              <p:spPr>
                <a:xfrm>
                  <a:off x="415" y="8901"/>
                  <a:ext cx="10" cy="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6">
                      <a:moveTo>
                        <a:pt x="0" y="56"/>
                      </a:moveTo>
                      <a:lnTo>
                        <a:pt x="10" y="56"/>
                      </a:lnTo>
                      <a:lnTo>
                        <a:pt x="10" y="1"/>
                      </a:lnTo>
                      <a:lnTo>
                        <a:pt x="0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0" name="任意多边形 126239"/>
                <p:cNvSpPr/>
                <p:nvPr/>
              </p:nvSpPr>
              <p:spPr>
                <a:xfrm>
                  <a:off x="415" y="8971"/>
                  <a:ext cx="10" cy="8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84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884"/>
                      </a:lnTo>
                      <a:lnTo>
                        <a:pt x="10" y="88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1" name="任意多边形 126240"/>
                <p:cNvSpPr/>
                <p:nvPr/>
              </p:nvSpPr>
              <p:spPr>
                <a:xfrm>
                  <a:off x="402" y="8971"/>
                  <a:ext cx="13" cy="8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85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3" y="88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2" name="任意多边形 126241"/>
                <p:cNvSpPr/>
                <p:nvPr/>
              </p:nvSpPr>
              <p:spPr>
                <a:xfrm>
                  <a:off x="402" y="8898"/>
                  <a:ext cx="13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9">
                      <a:moveTo>
                        <a:pt x="0" y="59"/>
                      </a:moveTo>
                      <a:lnTo>
                        <a:pt x="13" y="5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3" name="任意多边形 126242"/>
                <p:cNvSpPr/>
                <p:nvPr/>
              </p:nvSpPr>
              <p:spPr>
                <a:xfrm>
                  <a:off x="437" y="8901"/>
                  <a:ext cx="12" cy="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6">
                      <a:moveTo>
                        <a:pt x="0" y="1"/>
                      </a:move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4" name="任意多边形 126243"/>
                <p:cNvSpPr/>
                <p:nvPr/>
              </p:nvSpPr>
              <p:spPr>
                <a:xfrm>
                  <a:off x="484" y="8972"/>
                  <a:ext cx="11" cy="9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905">
                      <a:moveTo>
                        <a:pt x="11" y="23"/>
                      </a:moveTo>
                      <a:lnTo>
                        <a:pt x="7" y="23"/>
                      </a:lnTo>
                      <a:lnTo>
                        <a:pt x="7" y="14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893"/>
                      </a:lnTo>
                      <a:lnTo>
                        <a:pt x="6" y="898"/>
                      </a:lnTo>
                      <a:lnTo>
                        <a:pt x="11" y="905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5" name="任意多边形 126244"/>
                <p:cNvSpPr/>
                <p:nvPr/>
              </p:nvSpPr>
              <p:spPr>
                <a:xfrm>
                  <a:off x="484" y="8872"/>
                  <a:ext cx="11" cy="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3">
                      <a:moveTo>
                        <a:pt x="11" y="0"/>
                      </a:moveTo>
                      <a:lnTo>
                        <a:pt x="6" y="8"/>
                      </a:lnTo>
                      <a:lnTo>
                        <a:pt x="0" y="15"/>
                      </a:lnTo>
                      <a:lnTo>
                        <a:pt x="0" y="8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7" y="61"/>
                      </a:lnTo>
                      <a:lnTo>
                        <a:pt x="11" y="6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6" name="任意多边形 126245"/>
                <p:cNvSpPr/>
                <p:nvPr/>
              </p:nvSpPr>
              <p:spPr>
                <a:xfrm>
                  <a:off x="471" y="8887"/>
                  <a:ext cx="13" cy="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0">
                      <a:moveTo>
                        <a:pt x="13" y="0"/>
                      </a:moveTo>
                      <a:lnTo>
                        <a:pt x="9" y="3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70"/>
                      </a:lnTo>
                      <a:lnTo>
                        <a:pt x="9" y="70"/>
                      </a:lnTo>
                      <a:lnTo>
                        <a:pt x="13" y="6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7" name="任意多边形 126246"/>
                <p:cNvSpPr/>
                <p:nvPr/>
              </p:nvSpPr>
              <p:spPr>
                <a:xfrm>
                  <a:off x="460" y="8893"/>
                  <a:ext cx="11" cy="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4">
                      <a:moveTo>
                        <a:pt x="11" y="0"/>
                      </a:move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8" name="任意多边形 126247"/>
                <p:cNvSpPr/>
                <p:nvPr/>
              </p:nvSpPr>
              <p:spPr>
                <a:xfrm>
                  <a:off x="449" y="8898"/>
                  <a:ext cx="11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9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9"/>
                      </a:lnTo>
                      <a:lnTo>
                        <a:pt x="11" y="5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49" name="任意多边形 126248"/>
                <p:cNvSpPr/>
                <p:nvPr/>
              </p:nvSpPr>
              <p:spPr>
                <a:xfrm>
                  <a:off x="449" y="8971"/>
                  <a:ext cx="11" cy="8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85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2"/>
                      </a:lnTo>
                      <a:lnTo>
                        <a:pt x="11" y="88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0" name="任意多边形 126249"/>
                <p:cNvSpPr/>
                <p:nvPr/>
              </p:nvSpPr>
              <p:spPr>
                <a:xfrm>
                  <a:off x="471" y="8971"/>
                  <a:ext cx="13" cy="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94">
                      <a:moveTo>
                        <a:pt x="13" y="1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889"/>
                      </a:lnTo>
                      <a:lnTo>
                        <a:pt x="11" y="894"/>
                      </a:lnTo>
                      <a:lnTo>
                        <a:pt x="13" y="89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1" name="任意多边形 126250"/>
                <p:cNvSpPr/>
                <p:nvPr/>
              </p:nvSpPr>
              <p:spPr>
                <a:xfrm>
                  <a:off x="460" y="8971"/>
                  <a:ext cx="11" cy="8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11" y="8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2" name="矩形 126251"/>
                <p:cNvSpPr/>
                <p:nvPr/>
              </p:nvSpPr>
              <p:spPr>
                <a:xfrm>
                  <a:off x="437" y="8971"/>
                  <a:ext cx="12" cy="882"/>
                </a:xfrm>
                <a:prstGeom prst="rect">
                  <a:avLst/>
                </a:pr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3" name="任意多边形 126252"/>
                <p:cNvSpPr/>
                <p:nvPr/>
              </p:nvSpPr>
              <p:spPr>
                <a:xfrm>
                  <a:off x="425" y="9937"/>
                  <a:ext cx="12" cy="8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09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09"/>
                      </a:lnTo>
                      <a:lnTo>
                        <a:pt x="7" y="809"/>
                      </a:lnTo>
                      <a:lnTo>
                        <a:pt x="12" y="80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4" name="任意多边形 126253"/>
                <p:cNvSpPr/>
                <p:nvPr/>
              </p:nvSpPr>
              <p:spPr>
                <a:xfrm>
                  <a:off x="415" y="9936"/>
                  <a:ext cx="10" cy="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811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811"/>
                      </a:lnTo>
                      <a:lnTo>
                        <a:pt x="10" y="81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5" name="任意多边形 126254"/>
                <p:cNvSpPr/>
                <p:nvPr/>
              </p:nvSpPr>
              <p:spPr>
                <a:xfrm>
                  <a:off x="402" y="9933"/>
                  <a:ext cx="13" cy="8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16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816"/>
                      </a:lnTo>
                      <a:lnTo>
                        <a:pt x="13" y="814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6" name="任意多边形 126255"/>
                <p:cNvSpPr/>
                <p:nvPr/>
              </p:nvSpPr>
              <p:spPr>
                <a:xfrm>
                  <a:off x="391" y="9930"/>
                  <a:ext cx="11" cy="8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1" y="819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7" name="任意多边形 126256"/>
                <p:cNvSpPr/>
                <p:nvPr/>
              </p:nvSpPr>
              <p:spPr>
                <a:xfrm>
                  <a:off x="380" y="9923"/>
                  <a:ext cx="11" cy="8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37">
                      <a:moveTo>
                        <a:pt x="11" y="7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837"/>
                      </a:lnTo>
                      <a:lnTo>
                        <a:pt x="2" y="836"/>
                      </a:lnTo>
                      <a:lnTo>
                        <a:pt x="11" y="82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8" name="任意多边形 126257"/>
                <p:cNvSpPr/>
                <p:nvPr/>
              </p:nvSpPr>
              <p:spPr>
                <a:xfrm>
                  <a:off x="471" y="9925"/>
                  <a:ext cx="13" cy="8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834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0" y="827"/>
                      </a:lnTo>
                      <a:lnTo>
                        <a:pt x="11" y="834"/>
                      </a:lnTo>
                      <a:lnTo>
                        <a:pt x="13" y="83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59" name="任意多边形 126258"/>
                <p:cNvSpPr/>
                <p:nvPr/>
              </p:nvSpPr>
              <p:spPr>
                <a:xfrm>
                  <a:off x="460" y="9931"/>
                  <a:ext cx="11" cy="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21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0" y="4"/>
                      </a:lnTo>
                      <a:lnTo>
                        <a:pt x="0" y="818"/>
                      </a:lnTo>
                      <a:lnTo>
                        <a:pt x="11" y="82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0" name="任意多边形 126259"/>
                <p:cNvSpPr/>
                <p:nvPr/>
              </p:nvSpPr>
              <p:spPr>
                <a:xfrm>
                  <a:off x="449" y="9935"/>
                  <a:ext cx="11" cy="8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4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1"/>
                      </a:lnTo>
                      <a:lnTo>
                        <a:pt x="11" y="81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1" name="任意多边形 126260"/>
                <p:cNvSpPr/>
                <p:nvPr/>
              </p:nvSpPr>
              <p:spPr>
                <a:xfrm>
                  <a:off x="437" y="9936"/>
                  <a:ext cx="12" cy="8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810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810"/>
                      </a:lnTo>
                      <a:lnTo>
                        <a:pt x="12" y="8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2" name="任意多边形 126261"/>
                <p:cNvSpPr/>
                <p:nvPr/>
              </p:nvSpPr>
              <p:spPr>
                <a:xfrm>
                  <a:off x="425" y="10831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3" name="任意多边形 126262"/>
                <p:cNvSpPr/>
                <p:nvPr/>
              </p:nvSpPr>
              <p:spPr>
                <a:xfrm>
                  <a:off x="415" y="10830"/>
                  <a:ext cx="10" cy="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6">
                      <a:moveTo>
                        <a:pt x="10" y="1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0" y="56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4" name="任意多边形 126263"/>
                <p:cNvSpPr/>
                <p:nvPr/>
              </p:nvSpPr>
              <p:spPr>
                <a:xfrm>
                  <a:off x="402" y="10827"/>
                  <a:ext cx="13" cy="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9">
                      <a:moveTo>
                        <a:pt x="13" y="3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3" y="59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5" name="任意多边形 126264"/>
                <p:cNvSpPr/>
                <p:nvPr/>
              </p:nvSpPr>
              <p:spPr>
                <a:xfrm>
                  <a:off x="391" y="10822"/>
                  <a:ext cx="11" cy="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4">
                      <a:moveTo>
                        <a:pt x="1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11" y="64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6" name="任意多边形 126265"/>
                <p:cNvSpPr/>
                <p:nvPr/>
              </p:nvSpPr>
              <p:spPr>
                <a:xfrm>
                  <a:off x="380" y="10816"/>
                  <a:ext cx="11" cy="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0">
                      <a:moveTo>
                        <a:pt x="11" y="6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11" y="7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7" name="任意多边形 126266"/>
                <p:cNvSpPr/>
                <p:nvPr/>
              </p:nvSpPr>
              <p:spPr>
                <a:xfrm>
                  <a:off x="369" y="10801"/>
                  <a:ext cx="11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5">
                      <a:moveTo>
                        <a:pt x="11" y="15"/>
                      </a:move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11" y="85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8" name="任意多边形 126267"/>
                <p:cNvSpPr/>
                <p:nvPr/>
              </p:nvSpPr>
              <p:spPr>
                <a:xfrm>
                  <a:off x="369" y="9908"/>
                  <a:ext cx="11" cy="8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65">
                      <a:moveTo>
                        <a:pt x="0" y="867"/>
                      </a:moveTo>
                      <a:lnTo>
                        <a:pt x="3" y="858"/>
                      </a:lnTo>
                      <a:lnTo>
                        <a:pt x="11" y="852"/>
                      </a:lnTo>
                      <a:lnTo>
                        <a:pt x="11" y="15"/>
                      </a:lnTo>
                      <a:lnTo>
                        <a:pt x="0" y="0"/>
                      </a:lnTo>
                      <a:lnTo>
                        <a:pt x="0" y="86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69" name="任意多边形 126268"/>
                <p:cNvSpPr/>
                <p:nvPr/>
              </p:nvSpPr>
              <p:spPr>
                <a:xfrm>
                  <a:off x="369" y="10895"/>
                  <a:ext cx="11" cy="27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271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0" y="2700"/>
                      </a:lnTo>
                      <a:lnTo>
                        <a:pt x="11" y="2710"/>
                      </a:lnTo>
                      <a:lnTo>
                        <a:pt x="11" y="961"/>
                      </a:lnTo>
                      <a:lnTo>
                        <a:pt x="7" y="950"/>
                      </a:lnTo>
                      <a:lnTo>
                        <a:pt x="6" y="940"/>
                      </a:lnTo>
                      <a:lnTo>
                        <a:pt x="7" y="926"/>
                      </a:lnTo>
                      <a:lnTo>
                        <a:pt x="11" y="915"/>
                      </a:lnTo>
                      <a:lnTo>
                        <a:pt x="11" y="850"/>
                      </a:lnTo>
                      <a:lnTo>
                        <a:pt x="7" y="841"/>
                      </a:lnTo>
                      <a:lnTo>
                        <a:pt x="6" y="832"/>
                      </a:lnTo>
                      <a:lnTo>
                        <a:pt x="7" y="822"/>
                      </a:lnTo>
                      <a:lnTo>
                        <a:pt x="11" y="815"/>
                      </a:lnTo>
                      <a:lnTo>
                        <a:pt x="11" y="29"/>
                      </a:lnTo>
                      <a:lnTo>
                        <a:pt x="7" y="29"/>
                      </a:lnTo>
                      <a:lnTo>
                        <a:pt x="7" y="21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0" name="任意多边形 126269"/>
                <p:cNvSpPr/>
                <p:nvPr/>
              </p:nvSpPr>
              <p:spPr>
                <a:xfrm>
                  <a:off x="380" y="10900"/>
                  <a:ext cx="11" cy="8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10">
                      <a:moveTo>
                        <a:pt x="2" y="2"/>
                      </a:moveTo>
                      <a:lnTo>
                        <a:pt x="1" y="9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810"/>
                      </a:lnTo>
                      <a:lnTo>
                        <a:pt x="4" y="802"/>
                      </a:lnTo>
                      <a:lnTo>
                        <a:pt x="11" y="797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1" name="任意多边形 126270"/>
                <p:cNvSpPr/>
                <p:nvPr/>
              </p:nvSpPr>
              <p:spPr>
                <a:xfrm>
                  <a:off x="391" y="10900"/>
                  <a:ext cx="11" cy="7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97"/>
                      </a:lnTo>
                      <a:lnTo>
                        <a:pt x="1" y="797"/>
                      </a:lnTo>
                      <a:lnTo>
                        <a:pt x="11" y="79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2" name="矩形 126271"/>
                <p:cNvSpPr/>
                <p:nvPr/>
              </p:nvSpPr>
              <p:spPr>
                <a:xfrm>
                  <a:off x="425" y="10900"/>
                  <a:ext cx="12" cy="785"/>
                </a:xfrm>
                <a:prstGeom prst="rect">
                  <a:avLst/>
                </a:pr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3" name="任意多边形 126272"/>
                <p:cNvSpPr/>
                <p:nvPr/>
              </p:nvSpPr>
              <p:spPr>
                <a:xfrm>
                  <a:off x="415" y="10900"/>
                  <a:ext cx="10" cy="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789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10" y="78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4" name="任意多边形 126273"/>
                <p:cNvSpPr/>
                <p:nvPr/>
              </p:nvSpPr>
              <p:spPr>
                <a:xfrm>
                  <a:off x="402" y="10900"/>
                  <a:ext cx="13" cy="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91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0" y="791"/>
                      </a:lnTo>
                      <a:lnTo>
                        <a:pt x="13" y="78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5" name="任意多边形 126274"/>
                <p:cNvSpPr/>
                <p:nvPr/>
              </p:nvSpPr>
              <p:spPr>
                <a:xfrm>
                  <a:off x="471" y="10817"/>
                  <a:ext cx="13" cy="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69">
                      <a:moveTo>
                        <a:pt x="11" y="69"/>
                      </a:moveTo>
                      <a:lnTo>
                        <a:pt x="13" y="68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0" y="7"/>
                      </a:lnTo>
                      <a:lnTo>
                        <a:pt x="0" y="69"/>
                      </a:lnTo>
                      <a:lnTo>
                        <a:pt x="11" y="69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6" name="任意多边形 126275"/>
                <p:cNvSpPr/>
                <p:nvPr/>
              </p:nvSpPr>
              <p:spPr>
                <a:xfrm>
                  <a:off x="460" y="10824"/>
                  <a:ext cx="11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0" y="62"/>
                      </a:moveTo>
                      <a:lnTo>
                        <a:pt x="11" y="62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7" name="任意多边形 126276"/>
                <p:cNvSpPr/>
                <p:nvPr/>
              </p:nvSpPr>
              <p:spPr>
                <a:xfrm>
                  <a:off x="449" y="10829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0" y="57"/>
                      </a:moveTo>
                      <a:lnTo>
                        <a:pt x="11" y="57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8" name="任意多边形 126277"/>
                <p:cNvSpPr/>
                <p:nvPr/>
              </p:nvSpPr>
              <p:spPr>
                <a:xfrm>
                  <a:off x="471" y="10900"/>
                  <a:ext cx="13" cy="7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792">
                      <a:moveTo>
                        <a:pt x="13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789"/>
                      </a:lnTo>
                      <a:lnTo>
                        <a:pt x="3" y="789"/>
                      </a:lnTo>
                      <a:lnTo>
                        <a:pt x="4" y="789"/>
                      </a:lnTo>
                      <a:lnTo>
                        <a:pt x="6" y="790"/>
                      </a:lnTo>
                      <a:lnTo>
                        <a:pt x="13" y="79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79" name="任意多边形 126278"/>
                <p:cNvSpPr/>
                <p:nvPr/>
              </p:nvSpPr>
              <p:spPr>
                <a:xfrm>
                  <a:off x="460" y="10900"/>
                  <a:ext cx="11" cy="7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9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7"/>
                      </a:lnTo>
                      <a:lnTo>
                        <a:pt x="5" y="787"/>
                      </a:lnTo>
                      <a:lnTo>
                        <a:pt x="7" y="787"/>
                      </a:lnTo>
                      <a:lnTo>
                        <a:pt x="9" y="787"/>
                      </a:lnTo>
                      <a:lnTo>
                        <a:pt x="11" y="78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0" name="任意多边形 126279"/>
                <p:cNvSpPr/>
                <p:nvPr/>
              </p:nvSpPr>
              <p:spPr>
                <a:xfrm>
                  <a:off x="449" y="10900"/>
                  <a:ext cx="11" cy="7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7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5" y="785"/>
                      </a:lnTo>
                      <a:lnTo>
                        <a:pt x="11" y="78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1" name="任意多边形 126280"/>
                <p:cNvSpPr/>
                <p:nvPr/>
              </p:nvSpPr>
              <p:spPr>
                <a:xfrm>
                  <a:off x="484" y="10900"/>
                  <a:ext cx="11" cy="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00">
                      <a:moveTo>
                        <a:pt x="11" y="24"/>
                      </a:moveTo>
                      <a:lnTo>
                        <a:pt x="10" y="24"/>
                      </a:lnTo>
                      <a:lnTo>
                        <a:pt x="10" y="16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792"/>
                      </a:lnTo>
                      <a:lnTo>
                        <a:pt x="7" y="797"/>
                      </a:lnTo>
                      <a:lnTo>
                        <a:pt x="11" y="800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2" name="任意多边形 126281"/>
                <p:cNvSpPr/>
                <p:nvPr/>
              </p:nvSpPr>
              <p:spPr>
                <a:xfrm>
                  <a:off x="484" y="10806"/>
                  <a:ext cx="11" cy="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9">
                      <a:moveTo>
                        <a:pt x="10" y="56"/>
                      </a:moveTo>
                      <a:lnTo>
                        <a:pt x="11" y="56"/>
                      </a:ln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79"/>
                      </a:lnTo>
                      <a:lnTo>
                        <a:pt x="7" y="76"/>
                      </a:lnTo>
                      <a:lnTo>
                        <a:pt x="10" y="65"/>
                      </a:lnTo>
                      <a:lnTo>
                        <a:pt x="10" y="56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3" name="任意多边形 126282"/>
                <p:cNvSpPr/>
                <p:nvPr/>
              </p:nvSpPr>
              <p:spPr>
                <a:xfrm>
                  <a:off x="484" y="9912"/>
                  <a:ext cx="11" cy="8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858">
                      <a:moveTo>
                        <a:pt x="0" y="847"/>
                      </a:moveTo>
                      <a:lnTo>
                        <a:pt x="6" y="852"/>
                      </a:lnTo>
                      <a:lnTo>
                        <a:pt x="11" y="858"/>
                      </a:lnTo>
                      <a:lnTo>
                        <a:pt x="11" y="0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84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4" name="任意多边形 126283"/>
                <p:cNvSpPr/>
                <p:nvPr/>
              </p:nvSpPr>
              <p:spPr>
                <a:xfrm>
                  <a:off x="437" y="10830"/>
                  <a:ext cx="12" cy="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6">
                      <a:moveTo>
                        <a:pt x="12" y="56"/>
                      </a:move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6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5" name="任意多边形 126284"/>
                <p:cNvSpPr/>
                <p:nvPr/>
              </p:nvSpPr>
              <p:spPr>
                <a:xfrm>
                  <a:off x="437" y="10900"/>
                  <a:ext cx="12" cy="7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78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785"/>
                      </a:lnTo>
                      <a:lnTo>
                        <a:pt x="4" y="785"/>
                      </a:lnTo>
                      <a:lnTo>
                        <a:pt x="12" y="78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6" name="任意多边形 126285"/>
                <p:cNvSpPr/>
                <p:nvPr/>
              </p:nvSpPr>
              <p:spPr>
                <a:xfrm>
                  <a:off x="380" y="11745"/>
                  <a:ext cx="11" cy="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5">
                      <a:moveTo>
                        <a:pt x="11" y="11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4" y="60"/>
                      </a:lnTo>
                      <a:lnTo>
                        <a:pt x="11" y="5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7" name="任意多边形 126286"/>
                <p:cNvSpPr/>
                <p:nvPr/>
              </p:nvSpPr>
              <p:spPr>
                <a:xfrm>
                  <a:off x="391" y="11756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8" name="任意多边形 126287"/>
                <p:cNvSpPr/>
                <p:nvPr/>
              </p:nvSpPr>
              <p:spPr>
                <a:xfrm>
                  <a:off x="425" y="11769"/>
                  <a:ext cx="12" cy="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1">
                      <a:moveTo>
                        <a:pt x="12" y="1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2" y="41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89" name="任意多边形 126288"/>
                <p:cNvSpPr/>
                <p:nvPr/>
              </p:nvSpPr>
              <p:spPr>
                <a:xfrm>
                  <a:off x="437" y="11770"/>
                  <a:ext cx="12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0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7" y="45"/>
                      </a:lnTo>
                      <a:lnTo>
                        <a:pt x="12" y="50"/>
                      </a:lnTo>
                      <a:lnTo>
                        <a:pt x="1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0" name="任意多边形 126289"/>
                <p:cNvSpPr/>
                <p:nvPr/>
              </p:nvSpPr>
              <p:spPr>
                <a:xfrm>
                  <a:off x="415" y="11766"/>
                  <a:ext cx="10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5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0" y="3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1" name="任意多边形 126290"/>
                <p:cNvSpPr/>
                <p:nvPr/>
              </p:nvSpPr>
              <p:spPr>
                <a:xfrm>
                  <a:off x="402" y="11763"/>
                  <a:ext cx="13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3">
                      <a:moveTo>
                        <a:pt x="4" y="32"/>
                      </a:moveTo>
                      <a:lnTo>
                        <a:pt x="13" y="3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2" name="任意多边形 126291"/>
                <p:cNvSpPr/>
                <p:nvPr/>
              </p:nvSpPr>
              <p:spPr>
                <a:xfrm>
                  <a:off x="449" y="11769"/>
                  <a:ext cx="11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lnTo>
                        <a:pt x="11" y="6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3" name="任意多边形 126292"/>
                <p:cNvSpPr/>
                <p:nvPr/>
              </p:nvSpPr>
              <p:spPr>
                <a:xfrm>
                  <a:off x="460" y="11766"/>
                  <a:ext cx="11" cy="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78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65"/>
                      </a:lnTo>
                      <a:lnTo>
                        <a:pt x="11" y="7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4" name="任意多边形 126293"/>
                <p:cNvSpPr/>
                <p:nvPr/>
              </p:nvSpPr>
              <p:spPr>
                <a:xfrm>
                  <a:off x="471" y="11763"/>
                  <a:ext cx="13" cy="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92">
                      <a:moveTo>
                        <a:pt x="5" y="31"/>
                      </a:moveTo>
                      <a:lnTo>
                        <a:pt x="13" y="3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0" y="81"/>
                      </a:lnTo>
                      <a:lnTo>
                        <a:pt x="8" y="88"/>
                      </a:lnTo>
                      <a:lnTo>
                        <a:pt x="13" y="92"/>
                      </a:lnTo>
                      <a:lnTo>
                        <a:pt x="13" y="38"/>
                      </a:lnTo>
                      <a:lnTo>
                        <a:pt x="5" y="36"/>
                      </a:lnTo>
                      <a:lnTo>
                        <a:pt x="5" y="31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5" name="任意多边形 126294"/>
                <p:cNvSpPr/>
                <p:nvPr/>
              </p:nvSpPr>
              <p:spPr>
                <a:xfrm>
                  <a:off x="495" y="11744"/>
                  <a:ext cx="11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4">
                      <a:moveTo>
                        <a:pt x="11" y="0"/>
                      </a:moveTo>
                      <a:lnTo>
                        <a:pt x="6" y="5"/>
                      </a:lnTo>
                      <a:lnTo>
                        <a:pt x="0" y="12"/>
                      </a:lnTo>
                      <a:lnTo>
                        <a:pt x="0" y="52"/>
                      </a:lnTo>
                      <a:lnTo>
                        <a:pt x="11" y="5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6" name="任意多边形 126295"/>
                <p:cNvSpPr/>
                <p:nvPr/>
              </p:nvSpPr>
              <p:spPr>
                <a:xfrm>
                  <a:off x="484" y="11756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1" y="0"/>
                      </a:moveTo>
                      <a:lnTo>
                        <a:pt x="7" y="3"/>
                      </a:lnTo>
                      <a:lnTo>
                        <a:pt x="0" y="7"/>
                      </a:lnTo>
                      <a:lnTo>
                        <a:pt x="0" y="39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7" name="任意多边形 126296"/>
                <p:cNvSpPr/>
                <p:nvPr/>
              </p:nvSpPr>
              <p:spPr>
                <a:xfrm>
                  <a:off x="402" y="11871"/>
                  <a:ext cx="13" cy="1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771">
                      <a:moveTo>
                        <a:pt x="13" y="0"/>
                      </a:move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1757"/>
                      </a:lnTo>
                      <a:lnTo>
                        <a:pt x="13" y="177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8" name="任意多边形 126297"/>
                <p:cNvSpPr/>
                <p:nvPr/>
              </p:nvSpPr>
              <p:spPr>
                <a:xfrm>
                  <a:off x="415" y="11811"/>
                  <a:ext cx="10" cy="18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1842">
                      <a:moveTo>
                        <a:pt x="1" y="60"/>
                      </a:moveTo>
                      <a:lnTo>
                        <a:pt x="0" y="60"/>
                      </a:lnTo>
                      <a:lnTo>
                        <a:pt x="0" y="1831"/>
                      </a:lnTo>
                      <a:lnTo>
                        <a:pt x="10" y="1842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2" y="45"/>
                      </a:lnTo>
                      <a:lnTo>
                        <a:pt x="4" y="52"/>
                      </a:lnTo>
                      <a:lnTo>
                        <a:pt x="1" y="60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299" name="任意多边形 126298"/>
                <p:cNvSpPr/>
                <p:nvPr/>
              </p:nvSpPr>
              <p:spPr>
                <a:xfrm>
                  <a:off x="391" y="11870"/>
                  <a:ext cx="11" cy="1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758">
                      <a:moveTo>
                        <a:pt x="11" y="4"/>
                      </a:moveTo>
                      <a:lnTo>
                        <a:pt x="0" y="0"/>
                      </a:lnTo>
                      <a:lnTo>
                        <a:pt x="0" y="1744"/>
                      </a:lnTo>
                      <a:lnTo>
                        <a:pt x="5" y="1750"/>
                      </a:lnTo>
                      <a:lnTo>
                        <a:pt x="11" y="1758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0" name="任意多边形 126299"/>
                <p:cNvSpPr/>
                <p:nvPr/>
              </p:nvSpPr>
              <p:spPr>
                <a:xfrm>
                  <a:off x="391" y="11810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46"/>
                      </a:lnTo>
                      <a:lnTo>
                        <a:pt x="6" y="50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1" name="任意多边形 126300"/>
                <p:cNvSpPr/>
                <p:nvPr/>
              </p:nvSpPr>
              <p:spPr>
                <a:xfrm>
                  <a:off x="380" y="11814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11" y="0"/>
                      </a:moveTo>
                      <a:lnTo>
                        <a:pt x="7" y="2"/>
                      </a:lnTo>
                      <a:lnTo>
                        <a:pt x="1" y="11"/>
                      </a:lnTo>
                      <a:lnTo>
                        <a:pt x="0" y="22"/>
                      </a:lnTo>
                      <a:lnTo>
                        <a:pt x="4" y="40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2" name="任意多边形 126301"/>
                <p:cNvSpPr/>
                <p:nvPr/>
              </p:nvSpPr>
              <p:spPr>
                <a:xfrm>
                  <a:off x="380" y="11856"/>
                  <a:ext cx="11" cy="17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758">
                      <a:moveTo>
                        <a:pt x="2" y="5"/>
                      </a:moveTo>
                      <a:lnTo>
                        <a:pt x="0" y="0"/>
                      </a:lnTo>
                      <a:lnTo>
                        <a:pt x="0" y="1749"/>
                      </a:lnTo>
                      <a:lnTo>
                        <a:pt x="11" y="1758"/>
                      </a:lnTo>
                      <a:lnTo>
                        <a:pt x="11" y="14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3" name="任意多边形 126302"/>
                <p:cNvSpPr/>
                <p:nvPr/>
              </p:nvSpPr>
              <p:spPr>
                <a:xfrm>
                  <a:off x="402" y="11810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10" y="45"/>
                      </a:moveTo>
                      <a:lnTo>
                        <a:pt x="13" y="45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0" y="45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4" name="任意多边形 126303"/>
                <p:cNvSpPr/>
                <p:nvPr/>
              </p:nvSpPr>
              <p:spPr>
                <a:xfrm>
                  <a:off x="425" y="11815"/>
                  <a:ext cx="12" cy="18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1853">
                      <a:moveTo>
                        <a:pt x="12" y="6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1838"/>
                      </a:lnTo>
                      <a:lnTo>
                        <a:pt x="12" y="1853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5" name="任意多边形 126304"/>
                <p:cNvSpPr/>
                <p:nvPr/>
              </p:nvSpPr>
              <p:spPr>
                <a:xfrm>
                  <a:off x="460" y="11843"/>
                  <a:ext cx="11" cy="18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864">
                      <a:moveTo>
                        <a:pt x="11" y="11"/>
                      </a:moveTo>
                      <a:lnTo>
                        <a:pt x="0" y="0"/>
                      </a:lnTo>
                      <a:lnTo>
                        <a:pt x="0" y="1850"/>
                      </a:lnTo>
                      <a:lnTo>
                        <a:pt x="11" y="186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6" name="任意多边形 126305"/>
                <p:cNvSpPr/>
                <p:nvPr/>
              </p:nvSpPr>
              <p:spPr>
                <a:xfrm>
                  <a:off x="471" y="11854"/>
                  <a:ext cx="13" cy="18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855">
                      <a:moveTo>
                        <a:pt x="10" y="9"/>
                      </a:moveTo>
                      <a:lnTo>
                        <a:pt x="0" y="0"/>
                      </a:lnTo>
                      <a:lnTo>
                        <a:pt x="0" y="1853"/>
                      </a:lnTo>
                      <a:lnTo>
                        <a:pt x="3" y="1856"/>
                      </a:lnTo>
                      <a:lnTo>
                        <a:pt x="8" y="1854"/>
                      </a:lnTo>
                      <a:lnTo>
                        <a:pt x="13" y="1850"/>
                      </a:lnTo>
                      <a:lnTo>
                        <a:pt x="13" y="10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7" name="任意多边形 126306"/>
                <p:cNvSpPr/>
                <p:nvPr/>
              </p:nvSpPr>
              <p:spPr>
                <a:xfrm>
                  <a:off x="449" y="11834"/>
                  <a:ext cx="11" cy="1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859">
                      <a:moveTo>
                        <a:pt x="11" y="9"/>
                      </a:moveTo>
                      <a:lnTo>
                        <a:pt x="0" y="0"/>
                      </a:lnTo>
                      <a:lnTo>
                        <a:pt x="0" y="1846"/>
                      </a:lnTo>
                      <a:lnTo>
                        <a:pt x="11" y="1859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8" name="任意多边形 126307"/>
                <p:cNvSpPr/>
                <p:nvPr/>
              </p:nvSpPr>
              <p:spPr>
                <a:xfrm>
                  <a:off x="484" y="11801"/>
                  <a:ext cx="11" cy="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64">
                      <a:moveTo>
                        <a:pt x="11" y="9"/>
                      </a:move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1" y="64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09" name="任意多边形 126308"/>
                <p:cNvSpPr/>
                <p:nvPr/>
              </p:nvSpPr>
              <p:spPr>
                <a:xfrm>
                  <a:off x="495" y="11810"/>
                  <a:ext cx="1" cy="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56">
                      <a:moveTo>
                        <a:pt x="1" y="8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0" name="任意多边形 126309"/>
                <p:cNvSpPr/>
                <p:nvPr/>
              </p:nvSpPr>
              <p:spPr>
                <a:xfrm>
                  <a:off x="495" y="11874"/>
                  <a:ext cx="11" cy="18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824">
                      <a:moveTo>
                        <a:pt x="11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24"/>
                      </a:lnTo>
                      <a:lnTo>
                        <a:pt x="11" y="181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1" name="任意多边形 126310"/>
                <p:cNvSpPr/>
                <p:nvPr/>
              </p:nvSpPr>
              <p:spPr>
                <a:xfrm>
                  <a:off x="484" y="11864"/>
                  <a:ext cx="11" cy="18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840">
                      <a:moveTo>
                        <a:pt x="11" y="10"/>
                      </a:moveTo>
                      <a:lnTo>
                        <a:pt x="0" y="0"/>
                      </a:lnTo>
                      <a:lnTo>
                        <a:pt x="0" y="1840"/>
                      </a:lnTo>
                      <a:lnTo>
                        <a:pt x="5" y="1836"/>
                      </a:lnTo>
                      <a:lnTo>
                        <a:pt x="11" y="183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2" name="任意多边形 126311"/>
                <p:cNvSpPr/>
                <p:nvPr/>
              </p:nvSpPr>
              <p:spPr>
                <a:xfrm>
                  <a:off x="437" y="11821"/>
                  <a:ext cx="12" cy="18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1859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0" y="1847"/>
                      </a:lnTo>
                      <a:lnTo>
                        <a:pt x="12" y="1859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3" name="任意多边形 126312"/>
                <p:cNvSpPr/>
                <p:nvPr/>
              </p:nvSpPr>
              <p:spPr>
                <a:xfrm>
                  <a:off x="0" y="5113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4" name="任意多边形 126313"/>
                <p:cNvSpPr/>
                <p:nvPr/>
              </p:nvSpPr>
              <p:spPr>
                <a:xfrm>
                  <a:off x="0" y="4160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54" y="1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5" name="任意多边形 126314"/>
                <p:cNvSpPr/>
                <p:nvPr/>
              </p:nvSpPr>
              <p:spPr>
                <a:xfrm>
                  <a:off x="4" y="3202"/>
                  <a:ext cx="27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2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6" name="任意多边形 126315"/>
                <p:cNvSpPr/>
                <p:nvPr/>
              </p:nvSpPr>
              <p:spPr>
                <a:xfrm>
                  <a:off x="0" y="3200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31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7" name="任意多边形 126316"/>
                <p:cNvSpPr/>
                <p:nvPr/>
              </p:nvSpPr>
              <p:spPr>
                <a:xfrm>
                  <a:off x="354" y="0"/>
                  <a:ext cx="135" cy="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92">
                      <a:moveTo>
                        <a:pt x="97" y="0"/>
                      </a:moveTo>
                      <a:lnTo>
                        <a:pt x="95" y="5"/>
                      </a:lnTo>
                      <a:lnTo>
                        <a:pt x="118" y="18"/>
                      </a:lnTo>
                      <a:lnTo>
                        <a:pt x="126" y="28"/>
                      </a:lnTo>
                      <a:lnTo>
                        <a:pt x="128" y="40"/>
                      </a:lnTo>
                      <a:lnTo>
                        <a:pt x="127" y="40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49"/>
                      </a:lnTo>
                      <a:lnTo>
                        <a:pt x="123" y="57"/>
                      </a:lnTo>
                      <a:lnTo>
                        <a:pt x="120" y="59"/>
                      </a:lnTo>
                      <a:lnTo>
                        <a:pt x="117" y="63"/>
                      </a:lnTo>
                      <a:lnTo>
                        <a:pt x="111" y="68"/>
                      </a:lnTo>
                      <a:lnTo>
                        <a:pt x="101" y="70"/>
                      </a:lnTo>
                      <a:lnTo>
                        <a:pt x="91" y="74"/>
                      </a:lnTo>
                      <a:lnTo>
                        <a:pt x="78" y="75"/>
                      </a:lnTo>
                      <a:lnTo>
                        <a:pt x="66" y="77"/>
                      </a:lnTo>
                      <a:lnTo>
                        <a:pt x="52" y="75"/>
                      </a:lnTo>
                      <a:lnTo>
                        <a:pt x="41" y="74"/>
                      </a:lnTo>
                      <a:lnTo>
                        <a:pt x="22" y="67"/>
                      </a:lnTo>
                      <a:lnTo>
                        <a:pt x="13" y="60"/>
                      </a:lnTo>
                      <a:lnTo>
                        <a:pt x="8" y="55"/>
                      </a:lnTo>
                      <a:lnTo>
                        <a:pt x="5" y="48"/>
                      </a:lnTo>
                      <a:lnTo>
                        <a:pt x="5" y="40"/>
                      </a:lnTo>
                      <a:lnTo>
                        <a:pt x="12" y="18"/>
                      </a:lnTo>
                      <a:lnTo>
                        <a:pt x="35" y="5"/>
                      </a:lnTo>
                      <a:lnTo>
                        <a:pt x="33" y="0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3" y="60"/>
                      </a:lnTo>
                      <a:lnTo>
                        <a:pt x="10" y="69"/>
                      </a:lnTo>
                      <a:lnTo>
                        <a:pt x="18" y="78"/>
                      </a:lnTo>
                      <a:lnTo>
                        <a:pt x="40" y="88"/>
                      </a:lnTo>
                      <a:lnTo>
                        <a:pt x="52" y="90"/>
                      </a:lnTo>
                      <a:lnTo>
                        <a:pt x="67" y="92"/>
                      </a:lnTo>
                      <a:lnTo>
                        <a:pt x="75" y="90"/>
                      </a:lnTo>
                      <a:lnTo>
                        <a:pt x="83" y="90"/>
                      </a:lnTo>
                      <a:lnTo>
                        <a:pt x="97" y="88"/>
                      </a:lnTo>
                      <a:lnTo>
                        <a:pt x="102" y="85"/>
                      </a:lnTo>
                      <a:lnTo>
                        <a:pt x="105" y="84"/>
                      </a:lnTo>
                      <a:lnTo>
                        <a:pt x="108" y="84"/>
                      </a:lnTo>
                      <a:lnTo>
                        <a:pt x="118" y="79"/>
                      </a:lnTo>
                      <a:lnTo>
                        <a:pt x="121" y="74"/>
                      </a:lnTo>
                      <a:lnTo>
                        <a:pt x="122" y="72"/>
                      </a:lnTo>
                      <a:lnTo>
                        <a:pt x="125" y="70"/>
                      </a:lnTo>
                      <a:lnTo>
                        <a:pt x="130" y="62"/>
                      </a:lnTo>
                      <a:lnTo>
                        <a:pt x="133" y="52"/>
                      </a:lnTo>
                      <a:lnTo>
                        <a:pt x="135" y="42"/>
                      </a:lnTo>
                      <a:lnTo>
                        <a:pt x="132" y="28"/>
                      </a:lnTo>
                      <a:lnTo>
                        <a:pt x="125" y="1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8" name="任意多边形 126317"/>
                <p:cNvSpPr>
                  <a:spLocks noEditPoints="1"/>
                </p:cNvSpPr>
                <p:nvPr/>
              </p:nvSpPr>
              <p:spPr>
                <a:xfrm>
                  <a:off x="360" y="189"/>
                  <a:ext cx="135" cy="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4">
                      <a:moveTo>
                        <a:pt x="19" y="73"/>
                      </a:moveTo>
                      <a:lnTo>
                        <a:pt x="27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2" y="77"/>
                      </a:lnTo>
                      <a:lnTo>
                        <a:pt x="106" y="77"/>
                      </a:lnTo>
                      <a:lnTo>
                        <a:pt x="111" y="74"/>
                      </a:lnTo>
                      <a:lnTo>
                        <a:pt x="114" y="73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6" y="5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5"/>
                      </a:lnTo>
                      <a:lnTo>
                        <a:pt x="17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4"/>
                      </a:lnTo>
                      <a:lnTo>
                        <a:pt x="22" y="62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6" y="43"/>
                      </a:lnTo>
                      <a:lnTo>
                        <a:pt x="6" y="35"/>
                      </a:lnTo>
                      <a:lnTo>
                        <a:pt x="10" y="30"/>
                      </a:lnTo>
                      <a:lnTo>
                        <a:pt x="14" y="25"/>
                      </a:lnTo>
                      <a:lnTo>
                        <a:pt x="22" y="23"/>
                      </a:lnTo>
                      <a:lnTo>
                        <a:pt x="66" y="15"/>
                      </a:lnTo>
                      <a:lnTo>
                        <a:pt x="112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7" y="36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2" y="62"/>
                      </a:lnTo>
                      <a:lnTo>
                        <a:pt x="104" y="64"/>
                      </a:lnTo>
                      <a:lnTo>
                        <a:pt x="100" y="64"/>
                      </a:lnTo>
                      <a:lnTo>
                        <a:pt x="97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19" name="任意多边形 126318"/>
                <p:cNvSpPr/>
                <p:nvPr/>
              </p:nvSpPr>
              <p:spPr>
                <a:xfrm>
                  <a:off x="380" y="210"/>
                  <a:ext cx="11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39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6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0" name="任意多边形 126319"/>
                <p:cNvSpPr/>
                <p:nvPr/>
              </p:nvSpPr>
              <p:spPr>
                <a:xfrm>
                  <a:off x="366" y="222"/>
                  <a:ext cx="3" cy="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1" name="任意多边形 126320"/>
                <p:cNvSpPr/>
                <p:nvPr/>
              </p:nvSpPr>
              <p:spPr>
                <a:xfrm>
                  <a:off x="369" y="213"/>
                  <a:ext cx="11" cy="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6">
                      <a:moveTo>
                        <a:pt x="0" y="9"/>
                      </a:moveTo>
                      <a:lnTo>
                        <a:pt x="0" y="26"/>
                      </a:lnTo>
                      <a:lnTo>
                        <a:pt x="3" y="31"/>
                      </a:lnTo>
                      <a:lnTo>
                        <a:pt x="11" y="36"/>
                      </a:lnTo>
                      <a:lnTo>
                        <a:pt x="11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2" name="任意多边形 126321"/>
                <p:cNvSpPr/>
                <p:nvPr/>
              </p:nvSpPr>
              <p:spPr>
                <a:xfrm>
                  <a:off x="391" y="208"/>
                  <a:ext cx="11" cy="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3" name="任意多边形 126322"/>
                <p:cNvSpPr/>
                <p:nvPr/>
              </p:nvSpPr>
              <p:spPr>
                <a:xfrm>
                  <a:off x="425" y="204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1" y="55"/>
                      </a:moveTo>
                      <a:lnTo>
                        <a:pt x="12" y="55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1" y="55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4" name="任意多边形 126323"/>
                <p:cNvSpPr/>
                <p:nvPr/>
              </p:nvSpPr>
              <p:spPr>
                <a:xfrm>
                  <a:off x="415" y="204"/>
                  <a:ext cx="10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5">
                      <a:moveTo>
                        <a:pt x="0" y="54"/>
                      </a:moveTo>
                      <a:lnTo>
                        <a:pt x="10" y="55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5" name="任意多边形 126324"/>
                <p:cNvSpPr/>
                <p:nvPr/>
              </p:nvSpPr>
              <p:spPr>
                <a:xfrm>
                  <a:off x="402" y="205"/>
                  <a:ext cx="13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2">
                      <a:moveTo>
                        <a:pt x="0" y="52"/>
                      </a:moveTo>
                      <a:lnTo>
                        <a:pt x="13" y="53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6" name="任意多边形 126325"/>
                <p:cNvSpPr/>
                <p:nvPr/>
              </p:nvSpPr>
              <p:spPr>
                <a:xfrm>
                  <a:off x="437" y="205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7" name="任意多边形 126326"/>
                <p:cNvSpPr/>
                <p:nvPr/>
              </p:nvSpPr>
              <p:spPr>
                <a:xfrm>
                  <a:off x="471" y="212"/>
                  <a:ext cx="13" cy="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39">
                      <a:moveTo>
                        <a:pt x="13" y="6"/>
                      </a:move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8" y="34"/>
                      </a:lnTo>
                      <a:lnTo>
                        <a:pt x="13" y="31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8" name="任意多边形 126327"/>
                <p:cNvSpPr/>
                <p:nvPr/>
              </p:nvSpPr>
              <p:spPr>
                <a:xfrm>
                  <a:off x="460" y="209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29" name="任意多边形 126328"/>
                <p:cNvSpPr/>
                <p:nvPr/>
              </p:nvSpPr>
              <p:spPr>
                <a:xfrm>
                  <a:off x="449" y="208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0" y="50"/>
                      </a:moveTo>
                      <a:lnTo>
                        <a:pt x="11" y="48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0" name="任意多边形 126329"/>
                <p:cNvSpPr/>
                <p:nvPr/>
              </p:nvSpPr>
              <p:spPr>
                <a:xfrm>
                  <a:off x="484" y="218"/>
                  <a:ext cx="5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25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3" y="19"/>
                      </a:lnTo>
                      <a:lnTo>
                        <a:pt x="5" y="14"/>
                      </a:lnTo>
                      <a:lnTo>
                        <a:pt x="3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1" name="任意多边形 126330"/>
                <p:cNvSpPr>
                  <a:spLocks noEditPoints="1"/>
                </p:cNvSpPr>
                <p:nvPr/>
              </p:nvSpPr>
              <p:spPr>
                <a:xfrm>
                  <a:off x="360" y="294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1" y="75"/>
                      </a:lnTo>
                      <a:lnTo>
                        <a:pt x="114" y="74"/>
                      </a:lnTo>
                      <a:lnTo>
                        <a:pt x="117" y="74"/>
                      </a:lnTo>
                      <a:lnTo>
                        <a:pt x="124" y="67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7" y="13"/>
                      </a:lnTo>
                      <a:lnTo>
                        <a:pt x="106" y="7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3"/>
                      </a:lnTo>
                      <a:lnTo>
                        <a:pt x="26" y="7"/>
                      </a:lnTo>
                      <a:lnTo>
                        <a:pt x="17" y="13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7"/>
                      </a:lnTo>
                      <a:lnTo>
                        <a:pt x="19" y="74"/>
                      </a:lnTo>
                      <a:close/>
                      <a:moveTo>
                        <a:pt x="66" y="70"/>
                      </a:moveTo>
                      <a:lnTo>
                        <a:pt x="52" y="69"/>
                      </a:lnTo>
                      <a:lnTo>
                        <a:pt x="41" y="68"/>
                      </a:lnTo>
                      <a:lnTo>
                        <a:pt x="30" y="65"/>
                      </a:ln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10" y="32"/>
                      </a:lnTo>
                      <a:lnTo>
                        <a:pt x="14" y="27"/>
                      </a:lnTo>
                      <a:lnTo>
                        <a:pt x="22" y="23"/>
                      </a:lnTo>
                      <a:lnTo>
                        <a:pt x="66" y="17"/>
                      </a:lnTo>
                      <a:lnTo>
                        <a:pt x="112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7" y="37"/>
                      </a:lnTo>
                      <a:lnTo>
                        <a:pt x="129" y="43"/>
                      </a:lnTo>
                      <a:lnTo>
                        <a:pt x="127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104" y="65"/>
                      </a:lnTo>
                      <a:lnTo>
                        <a:pt x="92" y="68"/>
                      </a:lnTo>
                      <a:lnTo>
                        <a:pt x="80" y="69"/>
                      </a:lnTo>
                      <a:lnTo>
                        <a:pt x="72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2" name="任意多边形 126331"/>
                <p:cNvSpPr/>
                <p:nvPr/>
              </p:nvSpPr>
              <p:spPr>
                <a:xfrm>
                  <a:off x="369" y="318"/>
                  <a:ext cx="11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8">
                      <a:moveTo>
                        <a:pt x="0" y="28"/>
                      </a:moveTo>
                      <a:lnTo>
                        <a:pt x="3" y="33"/>
                      </a:lnTo>
                      <a:lnTo>
                        <a:pt x="11" y="38"/>
                      </a:lnTo>
                      <a:lnTo>
                        <a:pt x="11" y="0"/>
                      </a:lnTo>
                      <a:lnTo>
                        <a:pt x="0" y="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3" name="任意多边形 126332"/>
                <p:cNvSpPr/>
                <p:nvPr/>
              </p:nvSpPr>
              <p:spPr>
                <a:xfrm>
                  <a:off x="380" y="316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0" y="40"/>
                      </a:moveTo>
                      <a:lnTo>
                        <a:pt x="2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4" name="任意多边形 126333"/>
                <p:cNvSpPr/>
                <p:nvPr/>
              </p:nvSpPr>
              <p:spPr>
                <a:xfrm>
                  <a:off x="391" y="313"/>
                  <a:ext cx="11" cy="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9">
                      <a:moveTo>
                        <a:pt x="0" y="46"/>
                      </a:moveTo>
                      <a:lnTo>
                        <a:pt x="11" y="49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5" name="任意多边形 126334"/>
                <p:cNvSpPr/>
                <p:nvPr/>
              </p:nvSpPr>
              <p:spPr>
                <a:xfrm>
                  <a:off x="425" y="311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1" y="53"/>
                      </a:moveTo>
                      <a:lnTo>
                        <a:pt x="12" y="53"/>
                      </a:lnTo>
                      <a:lnTo>
                        <a:pt x="1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6" name="任意多边形 126335"/>
                <p:cNvSpPr/>
                <p:nvPr/>
              </p:nvSpPr>
              <p:spPr>
                <a:xfrm>
                  <a:off x="415" y="311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7" name="任意多边形 126336"/>
                <p:cNvSpPr/>
                <p:nvPr/>
              </p:nvSpPr>
              <p:spPr>
                <a:xfrm>
                  <a:off x="402" y="312"/>
                  <a:ext cx="13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1">
                      <a:moveTo>
                        <a:pt x="0" y="50"/>
                      </a:moveTo>
                      <a:lnTo>
                        <a:pt x="13" y="51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8" name="任意多边形 126337"/>
                <p:cNvSpPr/>
                <p:nvPr/>
              </p:nvSpPr>
              <p:spPr>
                <a:xfrm>
                  <a:off x="366" y="328"/>
                  <a:ext cx="3" cy="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8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39" name="任意多边形 126338"/>
                <p:cNvSpPr/>
                <p:nvPr/>
              </p:nvSpPr>
              <p:spPr>
                <a:xfrm>
                  <a:off x="437" y="312"/>
                  <a:ext cx="12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0" y="0"/>
                      </a:moveTo>
                      <a:lnTo>
                        <a:pt x="0" y="52"/>
                      </a:lnTo>
                      <a:lnTo>
                        <a:pt x="5" y="51"/>
                      </a:lnTo>
                      <a:lnTo>
                        <a:pt x="12" y="51"/>
                      </a:lnTo>
                      <a:lnTo>
                        <a:pt x="1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0" name="任意多边形 126339"/>
                <p:cNvSpPr/>
                <p:nvPr/>
              </p:nvSpPr>
              <p:spPr>
                <a:xfrm>
                  <a:off x="449" y="313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1" name="任意多边形 126340"/>
                <p:cNvSpPr/>
                <p:nvPr/>
              </p:nvSpPr>
              <p:spPr>
                <a:xfrm>
                  <a:off x="471" y="317"/>
                  <a:ext cx="13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8" y="35"/>
                      </a:lnTo>
                      <a:lnTo>
                        <a:pt x="13" y="32"/>
                      </a:lnTo>
                      <a:lnTo>
                        <a:pt x="13" y="7"/>
                      </a:lnTo>
                      <a:lnTo>
                        <a:pt x="8" y="4"/>
                      </a:lnTo>
                      <a:lnTo>
                        <a:pt x="4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2" name="任意多边形 126341"/>
                <p:cNvSpPr/>
                <p:nvPr/>
              </p:nvSpPr>
              <p:spPr>
                <a:xfrm>
                  <a:off x="460" y="314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3" name="任意多边形 126342"/>
                <p:cNvSpPr/>
                <p:nvPr/>
              </p:nvSpPr>
              <p:spPr>
                <a:xfrm>
                  <a:off x="484" y="324"/>
                  <a:ext cx="5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25">
                      <a:moveTo>
                        <a:pt x="5" y="13"/>
                      </a:move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4" name="任意多边形 126343"/>
                <p:cNvSpPr/>
                <p:nvPr/>
              </p:nvSpPr>
              <p:spPr>
                <a:xfrm>
                  <a:off x="359" y="412"/>
                  <a:ext cx="135" cy="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60">
                      <a:moveTo>
                        <a:pt x="18" y="39"/>
                      </a:moveTo>
                      <a:lnTo>
                        <a:pt x="23" y="36"/>
                      </a:lnTo>
                      <a:lnTo>
                        <a:pt x="118" y="36"/>
                      </a:lnTo>
                      <a:lnTo>
                        <a:pt x="127" y="40"/>
                      </a:lnTo>
                      <a:lnTo>
                        <a:pt x="130" y="52"/>
                      </a:lnTo>
                      <a:lnTo>
                        <a:pt x="130" y="60"/>
                      </a:lnTo>
                      <a:lnTo>
                        <a:pt x="135" y="60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7"/>
                      </a:lnTo>
                      <a:lnTo>
                        <a:pt x="127" y="19"/>
                      </a:lnTo>
                      <a:lnTo>
                        <a:pt x="118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0" y="36"/>
                      </a:lnTo>
                      <a:lnTo>
                        <a:pt x="12" y="52"/>
                      </a:lnTo>
                      <a:lnTo>
                        <a:pt x="12" y="60"/>
                      </a:lnTo>
                      <a:lnTo>
                        <a:pt x="17" y="60"/>
                      </a:lnTo>
                      <a:lnTo>
                        <a:pt x="17" y="46"/>
                      </a:lnTo>
                      <a:lnTo>
                        <a:pt x="1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5" name="任意多边形 126344"/>
                <p:cNvSpPr>
                  <a:spLocks noEditPoints="1"/>
                </p:cNvSpPr>
                <p:nvPr/>
              </p:nvSpPr>
              <p:spPr>
                <a:xfrm>
                  <a:off x="366" y="1199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66" y="70"/>
                      </a:move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9" y="32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6" name="任意多边形 126345"/>
                <p:cNvSpPr/>
                <p:nvPr/>
              </p:nvSpPr>
              <p:spPr>
                <a:xfrm>
                  <a:off x="391" y="1219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7" name="任意多边形 126346"/>
                <p:cNvSpPr/>
                <p:nvPr/>
              </p:nvSpPr>
              <p:spPr>
                <a:xfrm>
                  <a:off x="380" y="1221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8" name="任意多边形 126347"/>
                <p:cNvSpPr/>
                <p:nvPr/>
              </p:nvSpPr>
              <p:spPr>
                <a:xfrm>
                  <a:off x="371" y="1226"/>
                  <a:ext cx="9" cy="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49" name="任意多边形 126348"/>
                <p:cNvSpPr/>
                <p:nvPr/>
              </p:nvSpPr>
              <p:spPr>
                <a:xfrm>
                  <a:off x="425" y="1216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0" name="任意多边形 126349"/>
                <p:cNvSpPr/>
                <p:nvPr/>
              </p:nvSpPr>
              <p:spPr>
                <a:xfrm>
                  <a:off x="415" y="1217"/>
                  <a:ext cx="10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1" name="任意多边形 126350"/>
                <p:cNvSpPr/>
                <p:nvPr/>
              </p:nvSpPr>
              <p:spPr>
                <a:xfrm>
                  <a:off x="437" y="1216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2" name="任意多边形 126351"/>
                <p:cNvSpPr/>
                <p:nvPr/>
              </p:nvSpPr>
              <p:spPr>
                <a:xfrm>
                  <a:off x="402" y="1218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3" name="任意多边形 126352"/>
                <p:cNvSpPr/>
                <p:nvPr/>
              </p:nvSpPr>
              <p:spPr>
                <a:xfrm>
                  <a:off x="471" y="1221"/>
                  <a:ext cx="13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4" name="任意多边形 126353"/>
                <p:cNvSpPr/>
                <p:nvPr/>
              </p:nvSpPr>
              <p:spPr>
                <a:xfrm>
                  <a:off x="460" y="1219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5" name="任意多边形 126354"/>
                <p:cNvSpPr/>
                <p:nvPr/>
              </p:nvSpPr>
              <p:spPr>
                <a:xfrm>
                  <a:off x="449" y="1218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6" name="任意多边形 126355"/>
                <p:cNvSpPr/>
                <p:nvPr/>
              </p:nvSpPr>
              <p:spPr>
                <a:xfrm>
                  <a:off x="484" y="1224"/>
                  <a:ext cx="10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7" y="27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7" name="任意多边形 126356"/>
                <p:cNvSpPr>
                  <a:spLocks noEditPoints="1"/>
                </p:cNvSpPr>
                <p:nvPr/>
              </p:nvSpPr>
              <p:spPr>
                <a:xfrm>
                  <a:off x="366" y="1307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78" y="27"/>
                      </a:moveTo>
                      <a:lnTo>
                        <a:pt x="61" y="16"/>
                      </a:lnTo>
                      <a:lnTo>
                        <a:pt x="78" y="16"/>
                      </a:lnTo>
                      <a:lnTo>
                        <a:pt x="91" y="19"/>
                      </a:lnTo>
                      <a:lnTo>
                        <a:pt x="103" y="21"/>
                      </a:lnTo>
                      <a:lnTo>
                        <a:pt x="114" y="26"/>
                      </a:lnTo>
                      <a:lnTo>
                        <a:pt x="120" y="31"/>
                      </a:lnTo>
                      <a:lnTo>
                        <a:pt x="125" y="36"/>
                      </a:lnTo>
                      <a:lnTo>
                        <a:pt x="128" y="42"/>
                      </a:lnTo>
                      <a:lnTo>
                        <a:pt x="129" y="50"/>
                      </a:lnTo>
                      <a:lnTo>
                        <a:pt x="128" y="54"/>
                      </a:lnTo>
                      <a:lnTo>
                        <a:pt x="128" y="57"/>
                      </a:lnTo>
                      <a:lnTo>
                        <a:pt x="125" y="60"/>
                      </a:lnTo>
                      <a:lnTo>
                        <a:pt x="120" y="60"/>
                      </a:lnTo>
                      <a:lnTo>
                        <a:pt x="113" y="62"/>
                      </a:lnTo>
                      <a:lnTo>
                        <a:pt x="109" y="64"/>
                      </a:lnTo>
                      <a:lnTo>
                        <a:pt x="108" y="69"/>
                      </a:lnTo>
                      <a:lnTo>
                        <a:pt x="108" y="71"/>
                      </a:lnTo>
                      <a:lnTo>
                        <a:pt x="111" y="75"/>
                      </a:lnTo>
                      <a:lnTo>
                        <a:pt x="118" y="76"/>
                      </a:lnTo>
                      <a:lnTo>
                        <a:pt x="129" y="70"/>
                      </a:lnTo>
                      <a:lnTo>
                        <a:pt x="135" y="50"/>
                      </a:lnTo>
                      <a:lnTo>
                        <a:pt x="133" y="37"/>
                      </a:lnTo>
                      <a:lnTo>
                        <a:pt x="129" y="29"/>
                      </a:lnTo>
                      <a:lnTo>
                        <a:pt x="123" y="20"/>
                      </a:lnTo>
                      <a:lnTo>
                        <a:pt x="114" y="14"/>
                      </a:lnTo>
                      <a:lnTo>
                        <a:pt x="101" y="6"/>
                      </a:lnTo>
                      <a:lnTo>
                        <a:pt x="89" y="2"/>
                      </a:lnTo>
                      <a:lnTo>
                        <a:pt x="74" y="0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33" y="2"/>
                      </a:lnTo>
                      <a:lnTo>
                        <a:pt x="21" y="5"/>
                      </a:lnTo>
                      <a:lnTo>
                        <a:pt x="14" y="10"/>
                      </a:lnTo>
                      <a:lnTo>
                        <a:pt x="3" y="24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1"/>
                      </a:lnTo>
                      <a:lnTo>
                        <a:pt x="5" y="67"/>
                      </a:lnTo>
                      <a:lnTo>
                        <a:pt x="11" y="74"/>
                      </a:lnTo>
                      <a:lnTo>
                        <a:pt x="25" y="81"/>
                      </a:lnTo>
                      <a:lnTo>
                        <a:pt x="33" y="84"/>
                      </a:lnTo>
                      <a:lnTo>
                        <a:pt x="43" y="85"/>
                      </a:lnTo>
                      <a:lnTo>
                        <a:pt x="53" y="84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6" y="82"/>
                      </a:lnTo>
                      <a:lnTo>
                        <a:pt x="61" y="82"/>
                      </a:lnTo>
                      <a:lnTo>
                        <a:pt x="64" y="80"/>
                      </a:lnTo>
                      <a:lnTo>
                        <a:pt x="64" y="79"/>
                      </a:lnTo>
                      <a:lnTo>
                        <a:pt x="65" y="79"/>
                      </a:lnTo>
                      <a:lnTo>
                        <a:pt x="68" y="79"/>
                      </a:lnTo>
                      <a:lnTo>
                        <a:pt x="70" y="76"/>
                      </a:lnTo>
                      <a:lnTo>
                        <a:pt x="70" y="75"/>
                      </a:lnTo>
                      <a:lnTo>
                        <a:pt x="71" y="75"/>
                      </a:lnTo>
                      <a:lnTo>
                        <a:pt x="74" y="75"/>
                      </a:lnTo>
                      <a:lnTo>
                        <a:pt x="83" y="49"/>
                      </a:lnTo>
                      <a:lnTo>
                        <a:pt x="78" y="27"/>
                      </a:lnTo>
                      <a:close/>
                      <a:moveTo>
                        <a:pt x="15" y="22"/>
                      </a:moveTo>
                      <a:lnTo>
                        <a:pt x="46" y="16"/>
                      </a:lnTo>
                      <a:lnTo>
                        <a:pt x="66" y="24"/>
                      </a:lnTo>
                      <a:lnTo>
                        <a:pt x="74" y="32"/>
                      </a:lnTo>
                      <a:lnTo>
                        <a:pt x="76" y="46"/>
                      </a:lnTo>
                      <a:lnTo>
                        <a:pt x="75" y="46"/>
                      </a:lnTo>
                      <a:lnTo>
                        <a:pt x="75" y="47"/>
                      </a:lnTo>
                      <a:lnTo>
                        <a:pt x="75" y="50"/>
                      </a:lnTo>
                      <a:lnTo>
                        <a:pt x="74" y="55"/>
                      </a:lnTo>
                      <a:lnTo>
                        <a:pt x="71" y="56"/>
                      </a:lnTo>
                      <a:lnTo>
                        <a:pt x="70" y="59"/>
                      </a:lnTo>
                      <a:lnTo>
                        <a:pt x="68" y="64"/>
                      </a:lnTo>
                      <a:lnTo>
                        <a:pt x="64" y="64"/>
                      </a:lnTo>
                      <a:lnTo>
                        <a:pt x="61" y="65"/>
                      </a:lnTo>
                      <a:lnTo>
                        <a:pt x="56" y="67"/>
                      </a:lnTo>
                      <a:lnTo>
                        <a:pt x="49" y="69"/>
                      </a:lnTo>
                      <a:lnTo>
                        <a:pt x="45" y="69"/>
                      </a:lnTo>
                      <a:lnTo>
                        <a:pt x="43" y="70"/>
                      </a:lnTo>
                      <a:lnTo>
                        <a:pt x="26" y="67"/>
                      </a:lnTo>
                      <a:lnTo>
                        <a:pt x="19" y="65"/>
                      </a:lnTo>
                      <a:lnTo>
                        <a:pt x="14" y="64"/>
                      </a:lnTo>
                      <a:lnTo>
                        <a:pt x="9" y="59"/>
                      </a:lnTo>
                      <a:lnTo>
                        <a:pt x="6" y="55"/>
                      </a:lnTo>
                      <a:lnTo>
                        <a:pt x="5" y="44"/>
                      </a:lnTo>
                      <a:lnTo>
                        <a:pt x="8" y="30"/>
                      </a:lnTo>
                      <a:lnTo>
                        <a:pt x="10" y="25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58" name="任意多边形 126357"/>
                <p:cNvSpPr/>
                <p:nvPr/>
              </p:nvSpPr>
              <p:spPr>
                <a:xfrm>
                  <a:off x="380" y="1327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5" y="45"/>
                      </a:ln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26359" name="组合 126358"/>
              <p:cNvGrpSpPr/>
              <p:nvPr/>
            </p:nvGrpSpPr>
            <p:grpSpPr>
              <a:xfrm>
                <a:off x="124" y="99"/>
                <a:ext cx="513" cy="15575"/>
                <a:chOff x="0" y="0"/>
                <a:chExt cx="513" cy="15575"/>
              </a:xfrm>
            </p:grpSpPr>
            <p:sp>
              <p:nvSpPr>
                <p:cNvPr id="126360" name="任意多边形 126359"/>
                <p:cNvSpPr/>
                <p:nvPr/>
              </p:nvSpPr>
              <p:spPr>
                <a:xfrm>
                  <a:off x="393" y="2416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1" y="5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1" name="任意多边形 126360"/>
                <p:cNvSpPr/>
                <p:nvPr/>
              </p:nvSpPr>
              <p:spPr>
                <a:xfrm>
                  <a:off x="427" y="2420"/>
                  <a:ext cx="12" cy="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6">
                      <a:moveTo>
                        <a:pt x="12" y="8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9" y="43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2" name="任意多边形 126361"/>
                <p:cNvSpPr/>
                <p:nvPr/>
              </p:nvSpPr>
              <p:spPr>
                <a:xfrm>
                  <a:off x="417" y="2416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0" y="5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3" name="任意多边形 126362"/>
                <p:cNvSpPr/>
                <p:nvPr/>
              </p:nvSpPr>
              <p:spPr>
                <a:xfrm>
                  <a:off x="404" y="2415"/>
                  <a:ext cx="13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4">
                      <a:moveTo>
                        <a:pt x="13" y="1"/>
                      </a:move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lnTo>
                        <a:pt x="13" y="54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4" name="任意多边形 126363"/>
                <p:cNvSpPr/>
                <p:nvPr/>
              </p:nvSpPr>
              <p:spPr>
                <a:xfrm>
                  <a:off x="373" y="2421"/>
                  <a:ext cx="9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42">
                      <a:moveTo>
                        <a:pt x="0" y="22"/>
                      </a:moveTo>
                      <a:lnTo>
                        <a:pt x="1" y="33"/>
                      </a:lnTo>
                      <a:lnTo>
                        <a:pt x="4" y="37"/>
                      </a:lnTo>
                      <a:lnTo>
                        <a:pt x="9" y="42"/>
                      </a:lnTo>
                      <a:lnTo>
                        <a:pt x="9" y="0"/>
                      </a:lnTo>
                      <a:lnTo>
                        <a:pt x="1" y="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5" name="任意多边形 126364"/>
                <p:cNvSpPr/>
                <p:nvPr/>
              </p:nvSpPr>
              <p:spPr>
                <a:xfrm>
                  <a:off x="439" y="2428"/>
                  <a:ext cx="5" cy="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31">
                      <a:moveTo>
                        <a:pt x="0" y="31"/>
                      </a:moveTo>
                      <a:lnTo>
                        <a:pt x="4" y="23"/>
                      </a:lnTo>
                      <a:lnTo>
                        <a:pt x="4" y="20"/>
                      </a:lnTo>
                      <a:lnTo>
                        <a:pt x="5" y="17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6" name="任意多边形 126365"/>
                <p:cNvSpPr>
                  <a:spLocks noEditPoints="1"/>
                </p:cNvSpPr>
                <p:nvPr/>
              </p:nvSpPr>
              <p:spPr>
                <a:xfrm>
                  <a:off x="374" y="3258"/>
                  <a:ext cx="136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" h="85">
                      <a:moveTo>
                        <a:pt x="19" y="72"/>
                      </a:moveTo>
                      <a:lnTo>
                        <a:pt x="28" y="77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2"/>
                      </a:lnTo>
                      <a:lnTo>
                        <a:pt x="124" y="65"/>
                      </a:lnTo>
                      <a:lnTo>
                        <a:pt x="127" y="61"/>
                      </a:lnTo>
                      <a:lnTo>
                        <a:pt x="131" y="59"/>
                      </a:lnTo>
                      <a:lnTo>
                        <a:pt x="132" y="54"/>
                      </a:lnTo>
                      <a:lnTo>
                        <a:pt x="134" y="50"/>
                      </a:lnTo>
                      <a:lnTo>
                        <a:pt x="136" y="42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2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7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7" name="任意多边形 126366"/>
                <p:cNvSpPr/>
                <p:nvPr/>
              </p:nvSpPr>
              <p:spPr>
                <a:xfrm>
                  <a:off x="393" y="3279"/>
                  <a:ext cx="11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">
                      <a:moveTo>
                        <a:pt x="0" y="38"/>
                      </a:moveTo>
                      <a:lnTo>
                        <a:pt x="4" y="41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8" name="任意多边形 126367"/>
                <p:cNvSpPr/>
                <p:nvPr/>
              </p:nvSpPr>
              <p:spPr>
                <a:xfrm>
                  <a:off x="439" y="3274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0" y="54"/>
                      </a:moveTo>
                      <a:lnTo>
                        <a:pt x="2" y="54"/>
                      </a:lnTo>
                      <a:lnTo>
                        <a:pt x="12" y="54"/>
                      </a:lnTo>
                      <a:lnTo>
                        <a:pt x="1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69" name="任意多边形 126368"/>
                <p:cNvSpPr/>
                <p:nvPr/>
              </p:nvSpPr>
              <p:spPr>
                <a:xfrm>
                  <a:off x="427" y="3274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0" y="53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0" name="任意多边形 126369"/>
                <p:cNvSpPr/>
                <p:nvPr/>
              </p:nvSpPr>
              <p:spPr>
                <a:xfrm>
                  <a:off x="417" y="3275"/>
                  <a:ext cx="10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0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1" name="任意多边形 126370"/>
                <p:cNvSpPr/>
                <p:nvPr/>
              </p:nvSpPr>
              <p:spPr>
                <a:xfrm>
                  <a:off x="404" y="3277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2" name="任意多边形 126371"/>
                <p:cNvSpPr/>
                <p:nvPr/>
              </p:nvSpPr>
              <p:spPr>
                <a:xfrm>
                  <a:off x="379" y="3290"/>
                  <a:ext cx="3" cy="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8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3" name="任意多边形 126372"/>
                <p:cNvSpPr/>
                <p:nvPr/>
              </p:nvSpPr>
              <p:spPr>
                <a:xfrm>
                  <a:off x="382" y="3282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0" y="8"/>
                      </a:move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4" name="任意多边形 126373"/>
                <p:cNvSpPr/>
                <p:nvPr/>
              </p:nvSpPr>
              <p:spPr>
                <a:xfrm>
                  <a:off x="451" y="3275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5" name="任意多边形 126374"/>
                <p:cNvSpPr/>
                <p:nvPr/>
              </p:nvSpPr>
              <p:spPr>
                <a:xfrm>
                  <a:off x="486" y="3280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1" y="32"/>
                      </a:lnTo>
                      <a:lnTo>
                        <a:pt x="11" y="7"/>
                      </a:lnTo>
                      <a:lnTo>
                        <a:pt x="6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6" name="任意多边形 126375"/>
                <p:cNvSpPr/>
                <p:nvPr/>
              </p:nvSpPr>
              <p:spPr>
                <a:xfrm>
                  <a:off x="473" y="3278"/>
                  <a:ext cx="13" cy="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6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2"/>
                      </a:lnTo>
                      <a:lnTo>
                        <a:pt x="13" y="42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7" name="任意多边形 126376"/>
                <p:cNvSpPr/>
                <p:nvPr/>
              </p:nvSpPr>
              <p:spPr>
                <a:xfrm>
                  <a:off x="497" y="3287"/>
                  <a:ext cx="6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25">
                      <a:moveTo>
                        <a:pt x="6" y="13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8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8" name="任意多边形 126377"/>
                <p:cNvSpPr/>
                <p:nvPr/>
              </p:nvSpPr>
              <p:spPr>
                <a:xfrm>
                  <a:off x="462" y="3277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79" name="任意多边形 126378"/>
                <p:cNvSpPr>
                  <a:spLocks noEditPoints="1"/>
                </p:cNvSpPr>
                <p:nvPr/>
              </p:nvSpPr>
              <p:spPr>
                <a:xfrm>
                  <a:off x="374" y="3365"/>
                  <a:ext cx="136" cy="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" h="84">
                      <a:moveTo>
                        <a:pt x="49" y="8"/>
                      </a:moveTo>
                      <a:lnTo>
                        <a:pt x="30" y="3"/>
                      </a:lnTo>
                      <a:lnTo>
                        <a:pt x="19" y="5"/>
                      </a:lnTo>
                      <a:lnTo>
                        <a:pt x="9" y="13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9" y="70"/>
                      </a:lnTo>
                      <a:lnTo>
                        <a:pt x="19" y="78"/>
                      </a:lnTo>
                      <a:lnTo>
                        <a:pt x="24" y="80"/>
                      </a:lnTo>
                      <a:lnTo>
                        <a:pt x="30" y="82"/>
                      </a:lnTo>
                      <a:lnTo>
                        <a:pt x="49" y="75"/>
                      </a:lnTo>
                      <a:lnTo>
                        <a:pt x="63" y="57"/>
                      </a:lnTo>
                      <a:lnTo>
                        <a:pt x="70" y="68"/>
                      </a:lnTo>
                      <a:lnTo>
                        <a:pt x="79" y="78"/>
                      </a:lnTo>
                      <a:lnTo>
                        <a:pt x="89" y="82"/>
                      </a:lnTo>
                      <a:lnTo>
                        <a:pt x="102" y="84"/>
                      </a:lnTo>
                      <a:lnTo>
                        <a:pt x="107" y="83"/>
                      </a:lnTo>
                      <a:lnTo>
                        <a:pt x="113" y="80"/>
                      </a:lnTo>
                      <a:lnTo>
                        <a:pt x="118" y="77"/>
                      </a:lnTo>
                      <a:lnTo>
                        <a:pt x="120" y="74"/>
                      </a:lnTo>
                      <a:lnTo>
                        <a:pt x="120" y="73"/>
                      </a:lnTo>
                      <a:lnTo>
                        <a:pt x="122" y="73"/>
                      </a:lnTo>
                      <a:lnTo>
                        <a:pt x="124" y="73"/>
                      </a:lnTo>
                      <a:lnTo>
                        <a:pt x="132" y="58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2" y="25"/>
                      </a:lnTo>
                      <a:lnTo>
                        <a:pt x="124" y="12"/>
                      </a:lnTo>
                      <a:lnTo>
                        <a:pt x="118" y="5"/>
                      </a:lnTo>
                      <a:lnTo>
                        <a:pt x="113" y="3"/>
                      </a:lnTo>
                      <a:lnTo>
                        <a:pt x="107" y="0"/>
                      </a:lnTo>
                      <a:lnTo>
                        <a:pt x="100" y="0"/>
                      </a:lnTo>
                      <a:lnTo>
                        <a:pt x="79" y="7"/>
                      </a:lnTo>
                      <a:lnTo>
                        <a:pt x="63" y="28"/>
                      </a:lnTo>
                      <a:lnTo>
                        <a:pt x="49" y="8"/>
                      </a:lnTo>
                      <a:close/>
                      <a:moveTo>
                        <a:pt x="14" y="19"/>
                      </a:moveTo>
                      <a:lnTo>
                        <a:pt x="32" y="13"/>
                      </a:lnTo>
                      <a:lnTo>
                        <a:pt x="48" y="18"/>
                      </a:lnTo>
                      <a:lnTo>
                        <a:pt x="60" y="33"/>
                      </a:lnTo>
                      <a:lnTo>
                        <a:pt x="45" y="60"/>
                      </a:lnTo>
                      <a:lnTo>
                        <a:pt x="40" y="64"/>
                      </a:lnTo>
                      <a:lnTo>
                        <a:pt x="38" y="65"/>
                      </a:lnTo>
                      <a:lnTo>
                        <a:pt x="37" y="68"/>
                      </a:lnTo>
                      <a:lnTo>
                        <a:pt x="29" y="70"/>
                      </a:lnTo>
                      <a:lnTo>
                        <a:pt x="19" y="68"/>
                      </a:lnTo>
                      <a:lnTo>
                        <a:pt x="12" y="63"/>
                      </a:lnTo>
                      <a:lnTo>
                        <a:pt x="8" y="58"/>
                      </a:lnTo>
                      <a:lnTo>
                        <a:pt x="7" y="53"/>
                      </a:lnTo>
                      <a:lnTo>
                        <a:pt x="5" y="40"/>
                      </a:lnTo>
                      <a:lnTo>
                        <a:pt x="7" y="28"/>
                      </a:lnTo>
                      <a:lnTo>
                        <a:pt x="14" y="19"/>
                      </a:lnTo>
                      <a:close/>
                      <a:moveTo>
                        <a:pt x="102" y="13"/>
                      </a:moveTo>
                      <a:lnTo>
                        <a:pt x="122" y="19"/>
                      </a:lnTo>
                      <a:lnTo>
                        <a:pt x="128" y="28"/>
                      </a:lnTo>
                      <a:lnTo>
                        <a:pt x="131" y="42"/>
                      </a:lnTo>
                      <a:lnTo>
                        <a:pt x="122" y="64"/>
                      </a:lnTo>
                      <a:lnTo>
                        <a:pt x="117" y="67"/>
                      </a:lnTo>
                      <a:lnTo>
                        <a:pt x="114" y="68"/>
                      </a:lnTo>
                      <a:lnTo>
                        <a:pt x="113" y="70"/>
                      </a:lnTo>
                      <a:lnTo>
                        <a:pt x="109" y="70"/>
                      </a:lnTo>
                      <a:lnTo>
                        <a:pt x="107" y="72"/>
                      </a:lnTo>
                      <a:lnTo>
                        <a:pt x="102" y="73"/>
                      </a:lnTo>
                      <a:lnTo>
                        <a:pt x="82" y="68"/>
                      </a:lnTo>
                      <a:lnTo>
                        <a:pt x="73" y="60"/>
                      </a:lnTo>
                      <a:lnTo>
                        <a:pt x="67" y="53"/>
                      </a:lnTo>
                      <a:lnTo>
                        <a:pt x="74" y="35"/>
                      </a:lnTo>
                      <a:lnTo>
                        <a:pt x="84" y="23"/>
                      </a:lnTo>
                      <a:lnTo>
                        <a:pt x="102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0" name="任意多边形 126379"/>
                <p:cNvSpPr/>
                <p:nvPr/>
              </p:nvSpPr>
              <p:spPr>
                <a:xfrm>
                  <a:off x="393" y="3378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0"/>
                      </a:moveTo>
                      <a:lnTo>
                        <a:pt x="0" y="4"/>
                      </a:lnTo>
                      <a:lnTo>
                        <a:pt x="0" y="55"/>
                      </a:lnTo>
                      <a:lnTo>
                        <a:pt x="10" y="57"/>
                      </a:lnTo>
                      <a:lnTo>
                        <a:pt x="11" y="5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1" name="任意多边形 126380"/>
                <p:cNvSpPr/>
                <p:nvPr/>
              </p:nvSpPr>
              <p:spPr>
                <a:xfrm>
                  <a:off x="404" y="3378"/>
                  <a:ext cx="13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7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7" y="55"/>
                      </a:lnTo>
                      <a:lnTo>
                        <a:pt x="9" y="52"/>
                      </a:lnTo>
                      <a:lnTo>
                        <a:pt x="13" y="50"/>
                      </a:lnTo>
                      <a:lnTo>
                        <a:pt x="13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2" name="任意多边形 126381"/>
                <p:cNvSpPr/>
                <p:nvPr/>
              </p:nvSpPr>
              <p:spPr>
                <a:xfrm>
                  <a:off x="382" y="3382"/>
                  <a:ext cx="11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1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0" y="10"/>
                      </a:lnTo>
                      <a:lnTo>
                        <a:pt x="0" y="40"/>
                      </a:lnTo>
                      <a:lnTo>
                        <a:pt x="4" y="46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3" name="任意多边形 126382"/>
                <p:cNvSpPr/>
                <p:nvPr/>
              </p:nvSpPr>
              <p:spPr>
                <a:xfrm>
                  <a:off x="379" y="3392"/>
                  <a:ext cx="3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30">
                      <a:moveTo>
                        <a:pt x="3" y="0"/>
                      </a:moveTo>
                      <a:lnTo>
                        <a:pt x="0" y="13"/>
                      </a:lnTo>
                      <a:lnTo>
                        <a:pt x="0" y="22"/>
                      </a:lnTo>
                      <a:lnTo>
                        <a:pt x="3" y="3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4" name="任意多边形 126383"/>
                <p:cNvSpPr/>
                <p:nvPr/>
              </p:nvSpPr>
              <p:spPr>
                <a:xfrm>
                  <a:off x="417" y="3380"/>
                  <a:ext cx="10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48">
                      <a:moveTo>
                        <a:pt x="0" y="48"/>
                      </a:moveTo>
                      <a:lnTo>
                        <a:pt x="2" y="45"/>
                      </a:lnTo>
                      <a:lnTo>
                        <a:pt x="10" y="30"/>
                      </a:lnTo>
                      <a:lnTo>
                        <a:pt x="10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9E9E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5" name="任意多边形 126384"/>
                <p:cNvSpPr/>
                <p:nvPr/>
              </p:nvSpPr>
              <p:spPr>
                <a:xfrm>
                  <a:off x="427" y="3390"/>
                  <a:ext cx="7" cy="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6" name="任意多边形 126385"/>
                <p:cNvSpPr/>
                <p:nvPr/>
              </p:nvSpPr>
              <p:spPr>
                <a:xfrm>
                  <a:off x="473" y="3378"/>
                  <a:ext cx="13" cy="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60">
                      <a:moveTo>
                        <a:pt x="13" y="2"/>
                      </a:move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0" y="59"/>
                      </a:lnTo>
                      <a:lnTo>
                        <a:pt x="3" y="60"/>
                      </a:lnTo>
                      <a:lnTo>
                        <a:pt x="8" y="59"/>
                      </a:lnTo>
                      <a:lnTo>
                        <a:pt x="13" y="5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7" name="任意多边形 126386"/>
                <p:cNvSpPr/>
                <p:nvPr/>
              </p:nvSpPr>
              <p:spPr>
                <a:xfrm>
                  <a:off x="462" y="3379"/>
                  <a:ext cx="11" cy="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55"/>
                      </a:lnTo>
                      <a:lnTo>
                        <a:pt x="11" y="5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8" name="任意多边形 126387"/>
                <p:cNvSpPr/>
                <p:nvPr/>
              </p:nvSpPr>
              <p:spPr>
                <a:xfrm>
                  <a:off x="451" y="3384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0"/>
                      </a:moveTo>
                      <a:lnTo>
                        <a:pt x="7" y="4"/>
                      </a:lnTo>
                      <a:lnTo>
                        <a:pt x="0" y="13"/>
                      </a:lnTo>
                      <a:lnTo>
                        <a:pt x="0" y="45"/>
                      </a:lnTo>
                      <a:lnTo>
                        <a:pt x="5" y="49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89" name="任意多边形 126388"/>
                <p:cNvSpPr/>
                <p:nvPr/>
              </p:nvSpPr>
              <p:spPr>
                <a:xfrm>
                  <a:off x="486" y="3380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0" y="49"/>
                      </a:moveTo>
                      <a:lnTo>
                        <a:pt x="11" y="45"/>
                      </a:lnTo>
                      <a:lnTo>
                        <a:pt x="11" y="7"/>
                      </a:lnTo>
                      <a:lnTo>
                        <a:pt x="10" y="4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5" y="53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D7D7D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0" name="任意多边形 126389"/>
                <p:cNvSpPr/>
                <p:nvPr/>
              </p:nvSpPr>
              <p:spPr>
                <a:xfrm>
                  <a:off x="497" y="3387"/>
                  <a:ext cx="8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8">
                      <a:moveTo>
                        <a:pt x="8" y="20"/>
                      </a:moveTo>
                      <a:lnTo>
                        <a:pt x="6" y="12"/>
                      </a:lnTo>
                      <a:lnTo>
                        <a:pt x="5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8" y="2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1" name="任意多边形 126390"/>
                <p:cNvSpPr/>
                <p:nvPr/>
              </p:nvSpPr>
              <p:spPr>
                <a:xfrm>
                  <a:off x="441" y="3397"/>
                  <a:ext cx="10" cy="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2">
                      <a:moveTo>
                        <a:pt x="10" y="32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21"/>
                      </a:lnTo>
                      <a:lnTo>
                        <a:pt x="3" y="26"/>
                      </a:lnTo>
                      <a:lnTo>
                        <a:pt x="10" y="3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2" name="任意多边形 126391"/>
                <p:cNvSpPr/>
                <p:nvPr/>
              </p:nvSpPr>
              <p:spPr>
                <a:xfrm>
                  <a:off x="376" y="4311"/>
                  <a:ext cx="134" cy="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" h="8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31" y="81"/>
                      </a:lnTo>
                      <a:lnTo>
                        <a:pt x="32" y="76"/>
                      </a:lnTo>
                      <a:lnTo>
                        <a:pt x="17" y="67"/>
                      </a:lnTo>
                      <a:lnTo>
                        <a:pt x="11" y="61"/>
                      </a:lnTo>
                      <a:lnTo>
                        <a:pt x="10" y="53"/>
                      </a:lnTo>
                      <a:lnTo>
                        <a:pt x="10" y="12"/>
                      </a:lnTo>
                      <a:lnTo>
                        <a:pt x="85" y="50"/>
                      </a:lnTo>
                      <a:lnTo>
                        <a:pt x="120" y="57"/>
                      </a:lnTo>
                      <a:lnTo>
                        <a:pt x="131" y="55"/>
                      </a:lnTo>
                      <a:lnTo>
                        <a:pt x="134" y="46"/>
                      </a:lnTo>
                      <a:lnTo>
                        <a:pt x="131" y="40"/>
                      </a:lnTo>
                      <a:lnTo>
                        <a:pt x="122" y="37"/>
                      </a:lnTo>
                      <a:lnTo>
                        <a:pt x="100" y="38"/>
                      </a:lnTo>
                      <a:lnTo>
                        <a:pt x="90" y="37"/>
                      </a:lnTo>
                      <a:lnTo>
                        <a:pt x="80" y="35"/>
                      </a:lnTo>
                      <a:lnTo>
                        <a:pt x="73" y="32"/>
                      </a:lnTo>
                      <a:lnTo>
                        <a:pt x="68" y="31"/>
                      </a:lnTo>
                      <a:lnTo>
                        <a:pt x="62" y="28"/>
                      </a:lnTo>
                      <a:lnTo>
                        <a:pt x="57" y="2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3" name="任意多边形 126392"/>
                <p:cNvSpPr>
                  <a:spLocks noEditPoints="1"/>
                </p:cNvSpPr>
                <p:nvPr/>
              </p:nvSpPr>
              <p:spPr>
                <a:xfrm>
                  <a:off x="374" y="4204"/>
                  <a:ext cx="136" cy="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" h="84">
                      <a:moveTo>
                        <a:pt x="19" y="73"/>
                      </a:moveTo>
                      <a:lnTo>
                        <a:pt x="28" y="77"/>
                      </a:lnTo>
                      <a:lnTo>
                        <a:pt x="39" y="80"/>
                      </a:lnTo>
                      <a:lnTo>
                        <a:pt x="52" y="83"/>
                      </a:lnTo>
                      <a:lnTo>
                        <a:pt x="67" y="84"/>
                      </a:lnTo>
                      <a:lnTo>
                        <a:pt x="82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7" y="77"/>
                      </a:lnTo>
                      <a:lnTo>
                        <a:pt x="117" y="73"/>
                      </a:lnTo>
                      <a:lnTo>
                        <a:pt x="124" y="65"/>
                      </a:lnTo>
                      <a:lnTo>
                        <a:pt x="131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6" y="42"/>
                      </a:ln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2"/>
                      </a:lnTo>
                      <a:lnTo>
                        <a:pt x="4" y="25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close/>
                      <a:moveTo>
                        <a:pt x="67" y="70"/>
                      </a:moveTo>
                      <a:lnTo>
                        <a:pt x="53" y="69"/>
                      </a:lnTo>
                      <a:lnTo>
                        <a:pt x="42" y="68"/>
                      </a:lnTo>
                      <a:lnTo>
                        <a:pt x="30" y="64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7"/>
                      </a:lnTo>
                      <a:lnTo>
                        <a:pt x="5" y="42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7" y="15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2"/>
                      </a:lnTo>
                      <a:lnTo>
                        <a:pt x="128" y="47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4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7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4" name="任意多边形 126393"/>
                <p:cNvSpPr/>
                <p:nvPr/>
              </p:nvSpPr>
              <p:spPr>
                <a:xfrm>
                  <a:off x="382" y="4228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0" y="26"/>
                      </a:move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5" name="任意多边形 126394"/>
                <p:cNvSpPr/>
                <p:nvPr/>
              </p:nvSpPr>
              <p:spPr>
                <a:xfrm>
                  <a:off x="393" y="4224"/>
                  <a:ext cx="11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">
                      <a:moveTo>
                        <a:pt x="0" y="39"/>
                      </a:moveTo>
                      <a:lnTo>
                        <a:pt x="4" y="42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6" name="任意多边形 126395"/>
                <p:cNvSpPr/>
                <p:nvPr/>
              </p:nvSpPr>
              <p:spPr>
                <a:xfrm>
                  <a:off x="439" y="4219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0" y="55"/>
                      </a:moveTo>
                      <a:lnTo>
                        <a:pt x="2" y="55"/>
                      </a:lnTo>
                      <a:lnTo>
                        <a:pt x="12" y="55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7" name="任意多边形 126396"/>
                <p:cNvSpPr/>
                <p:nvPr/>
              </p:nvSpPr>
              <p:spPr>
                <a:xfrm>
                  <a:off x="427" y="4219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0" y="54"/>
                      </a:move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8" name="任意多边形 126397"/>
                <p:cNvSpPr/>
                <p:nvPr/>
              </p:nvSpPr>
              <p:spPr>
                <a:xfrm>
                  <a:off x="417" y="4221"/>
                  <a:ext cx="10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399" name="任意多边形 126398"/>
                <p:cNvSpPr/>
                <p:nvPr/>
              </p:nvSpPr>
              <p:spPr>
                <a:xfrm>
                  <a:off x="404" y="4222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0" y="46"/>
                      </a:moveTo>
                      <a:lnTo>
                        <a:pt x="5" y="49"/>
                      </a:ln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0" name="任意多边形 126399"/>
                <p:cNvSpPr/>
                <p:nvPr/>
              </p:nvSpPr>
              <p:spPr>
                <a:xfrm>
                  <a:off x="379" y="4237"/>
                  <a:ext cx="3" cy="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7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1" name="任意多边形 126400"/>
                <p:cNvSpPr/>
                <p:nvPr/>
              </p:nvSpPr>
              <p:spPr>
                <a:xfrm>
                  <a:off x="451" y="4221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1" y="52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2" name="任意多边形 126401"/>
                <p:cNvSpPr/>
                <p:nvPr/>
              </p:nvSpPr>
              <p:spPr>
                <a:xfrm>
                  <a:off x="462" y="4222"/>
                  <a:ext cx="11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1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5" y="49"/>
                      </a:lnTo>
                      <a:lnTo>
                        <a:pt x="7" y="47"/>
                      </a:lnTo>
                      <a:lnTo>
                        <a:pt x="11" y="4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3" name="任意多边形 126402"/>
                <p:cNvSpPr/>
                <p:nvPr/>
              </p:nvSpPr>
              <p:spPr>
                <a:xfrm>
                  <a:off x="486" y="4227"/>
                  <a:ext cx="11" cy="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9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11" y="31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4" name="任意多边形 126403"/>
                <p:cNvSpPr/>
                <p:nvPr/>
              </p:nvSpPr>
              <p:spPr>
                <a:xfrm>
                  <a:off x="473" y="4223"/>
                  <a:ext cx="13" cy="4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6">
                      <a:moveTo>
                        <a:pt x="13" y="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6" y="44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5" name="任意多边形 126404"/>
                <p:cNvSpPr/>
                <p:nvPr/>
              </p:nvSpPr>
              <p:spPr>
                <a:xfrm>
                  <a:off x="497" y="4233"/>
                  <a:ext cx="6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25">
                      <a:moveTo>
                        <a:pt x="6" y="13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6" name="任意多边形 126405"/>
                <p:cNvSpPr>
                  <a:spLocks noEditPoints="1"/>
                </p:cNvSpPr>
                <p:nvPr/>
              </p:nvSpPr>
              <p:spPr>
                <a:xfrm>
                  <a:off x="368" y="5169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7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7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3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5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5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7" name="任意多边形 126406"/>
                <p:cNvSpPr/>
                <p:nvPr/>
              </p:nvSpPr>
              <p:spPr>
                <a:xfrm>
                  <a:off x="393" y="5189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8" name="任意多边形 126407"/>
                <p:cNvSpPr/>
                <p:nvPr/>
              </p:nvSpPr>
              <p:spPr>
                <a:xfrm>
                  <a:off x="382" y="5191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9" y="1"/>
                      </a:moveTo>
                      <a:lnTo>
                        <a:pt x="0" y="5"/>
                      </a:lnTo>
                      <a:lnTo>
                        <a:pt x="0" y="36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09" name="任意多边形 126408"/>
                <p:cNvSpPr/>
                <p:nvPr/>
              </p:nvSpPr>
              <p:spPr>
                <a:xfrm>
                  <a:off x="373" y="5196"/>
                  <a:ext cx="9" cy="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1">
                      <a:moveTo>
                        <a:pt x="9" y="0"/>
                      </a:moveTo>
                      <a:lnTo>
                        <a:pt x="1" y="7"/>
                      </a:lnTo>
                      <a:lnTo>
                        <a:pt x="0" y="16"/>
                      </a:lnTo>
                      <a:lnTo>
                        <a:pt x="1" y="23"/>
                      </a:lnTo>
                      <a:lnTo>
                        <a:pt x="9" y="3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0" name="任意多边形 126409"/>
                <p:cNvSpPr/>
                <p:nvPr/>
              </p:nvSpPr>
              <p:spPr>
                <a:xfrm>
                  <a:off x="427" y="5186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7" y="53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3"/>
                      </a:lnTo>
                      <a:lnTo>
                        <a:pt x="7" y="53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1" name="任意多边形 126410"/>
                <p:cNvSpPr/>
                <p:nvPr/>
              </p:nvSpPr>
              <p:spPr>
                <a:xfrm>
                  <a:off x="417" y="5187"/>
                  <a:ext cx="10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1"/>
                      </a:moveTo>
                      <a:lnTo>
                        <a:pt x="10" y="52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2" name="任意多边形 126411"/>
                <p:cNvSpPr/>
                <p:nvPr/>
              </p:nvSpPr>
              <p:spPr>
                <a:xfrm>
                  <a:off x="404" y="5188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3" name="任意多边形 126412"/>
                <p:cNvSpPr/>
                <p:nvPr/>
              </p:nvSpPr>
              <p:spPr>
                <a:xfrm>
                  <a:off x="439" y="5186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4" name="任意多边形 126413"/>
                <p:cNvSpPr/>
                <p:nvPr/>
              </p:nvSpPr>
              <p:spPr>
                <a:xfrm>
                  <a:off x="473" y="5191"/>
                  <a:ext cx="13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3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1"/>
                      </a:lnTo>
                      <a:lnTo>
                        <a:pt x="13" y="37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5" name="任意多边形 126414"/>
                <p:cNvSpPr/>
                <p:nvPr/>
              </p:nvSpPr>
              <p:spPr>
                <a:xfrm>
                  <a:off x="462" y="5189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6" name="任意多边形 126415"/>
                <p:cNvSpPr/>
                <p:nvPr/>
              </p:nvSpPr>
              <p:spPr>
                <a:xfrm>
                  <a:off x="451" y="5188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7" name="任意多边形 126416"/>
                <p:cNvSpPr/>
                <p:nvPr/>
              </p:nvSpPr>
              <p:spPr>
                <a:xfrm>
                  <a:off x="486" y="5194"/>
                  <a:ext cx="10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4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8" name="任意多边形 126417"/>
                <p:cNvSpPr>
                  <a:spLocks noEditPoints="1"/>
                </p:cNvSpPr>
                <p:nvPr/>
              </p:nvSpPr>
              <p:spPr>
                <a:xfrm>
                  <a:off x="368" y="5276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18" y="71"/>
                      </a:moveTo>
                      <a:lnTo>
                        <a:pt x="26" y="76"/>
                      </a:lnTo>
                      <a:lnTo>
                        <a:pt x="40" y="81"/>
                      </a:lnTo>
                      <a:lnTo>
                        <a:pt x="54" y="83"/>
                      </a:lnTo>
                      <a:lnTo>
                        <a:pt x="73" y="85"/>
                      </a:lnTo>
                      <a:lnTo>
                        <a:pt x="75" y="83"/>
                      </a:lnTo>
                      <a:lnTo>
                        <a:pt x="79" y="83"/>
                      </a:lnTo>
                      <a:lnTo>
                        <a:pt x="86" y="83"/>
                      </a:lnTo>
                      <a:lnTo>
                        <a:pt x="99" y="81"/>
                      </a:lnTo>
                      <a:lnTo>
                        <a:pt x="109" y="77"/>
                      </a:lnTo>
                      <a:lnTo>
                        <a:pt x="119" y="73"/>
                      </a:lnTo>
                      <a:lnTo>
                        <a:pt x="125" y="66"/>
                      </a:lnTo>
                      <a:lnTo>
                        <a:pt x="130" y="58"/>
                      </a:lnTo>
                      <a:lnTo>
                        <a:pt x="131" y="53"/>
                      </a:lnTo>
                      <a:lnTo>
                        <a:pt x="134" y="50"/>
                      </a:lnTo>
                      <a:lnTo>
                        <a:pt x="135" y="40"/>
                      </a:lnTo>
                      <a:lnTo>
                        <a:pt x="134" y="31"/>
                      </a:lnTo>
                      <a:lnTo>
                        <a:pt x="131" y="23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6" y="5"/>
                      </a:lnTo>
                      <a:lnTo>
                        <a:pt x="109" y="2"/>
                      </a:lnTo>
                      <a:lnTo>
                        <a:pt x="99" y="0"/>
                      </a:lnTo>
                      <a:lnTo>
                        <a:pt x="89" y="0"/>
                      </a:lnTo>
                      <a:lnTo>
                        <a:pt x="60" y="8"/>
                      </a:lnTo>
                      <a:lnTo>
                        <a:pt x="54" y="12"/>
                      </a:lnTo>
                      <a:lnTo>
                        <a:pt x="51" y="18"/>
                      </a:lnTo>
                      <a:lnTo>
                        <a:pt x="49" y="26"/>
                      </a:lnTo>
                      <a:lnTo>
                        <a:pt x="49" y="36"/>
                      </a:lnTo>
                      <a:lnTo>
                        <a:pt x="54" y="55"/>
                      </a:lnTo>
                      <a:lnTo>
                        <a:pt x="60" y="63"/>
                      </a:lnTo>
                      <a:lnTo>
                        <a:pt x="69" y="70"/>
                      </a:lnTo>
                      <a:lnTo>
                        <a:pt x="50" y="68"/>
                      </a:lnTo>
                      <a:lnTo>
                        <a:pt x="35" y="66"/>
                      </a:lnTo>
                      <a:lnTo>
                        <a:pt x="24" y="62"/>
                      </a:lnTo>
                      <a:lnTo>
                        <a:pt x="19" y="60"/>
                      </a:lnTo>
                      <a:lnTo>
                        <a:pt x="16" y="58"/>
                      </a:lnTo>
                      <a:lnTo>
                        <a:pt x="10" y="52"/>
                      </a:lnTo>
                      <a:lnTo>
                        <a:pt x="8" y="47"/>
                      </a:lnTo>
                      <a:lnTo>
                        <a:pt x="5" y="41"/>
                      </a:lnTo>
                      <a:lnTo>
                        <a:pt x="5" y="35"/>
                      </a:lnTo>
                      <a:lnTo>
                        <a:pt x="6" y="26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4" y="22"/>
                      </a:lnTo>
                      <a:lnTo>
                        <a:pt x="25" y="17"/>
                      </a:lnTo>
                      <a:lnTo>
                        <a:pt x="24" y="8"/>
                      </a:lnTo>
                      <a:lnTo>
                        <a:pt x="15" y="7"/>
                      </a:lnTo>
                      <a:lnTo>
                        <a:pt x="5" y="13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4" y="53"/>
                      </a:lnTo>
                      <a:lnTo>
                        <a:pt x="9" y="62"/>
                      </a:lnTo>
                      <a:lnTo>
                        <a:pt x="18" y="71"/>
                      </a:lnTo>
                      <a:close/>
                      <a:moveTo>
                        <a:pt x="80" y="70"/>
                      </a:moveTo>
                      <a:lnTo>
                        <a:pt x="68" y="62"/>
                      </a:lnTo>
                      <a:lnTo>
                        <a:pt x="61" y="55"/>
                      </a:lnTo>
                      <a:lnTo>
                        <a:pt x="56" y="37"/>
                      </a:lnTo>
                      <a:lnTo>
                        <a:pt x="58" y="27"/>
                      </a:lnTo>
                      <a:lnTo>
                        <a:pt x="65" y="21"/>
                      </a:lnTo>
                      <a:lnTo>
                        <a:pt x="89" y="13"/>
                      </a:lnTo>
                      <a:lnTo>
                        <a:pt x="120" y="21"/>
                      </a:lnTo>
                      <a:lnTo>
                        <a:pt x="123" y="23"/>
                      </a:lnTo>
                      <a:lnTo>
                        <a:pt x="126" y="28"/>
                      </a:lnTo>
                      <a:lnTo>
                        <a:pt x="129" y="40"/>
                      </a:lnTo>
                      <a:lnTo>
                        <a:pt x="116" y="60"/>
                      </a:lnTo>
                      <a:lnTo>
                        <a:pt x="111" y="61"/>
                      </a:lnTo>
                      <a:lnTo>
                        <a:pt x="108" y="63"/>
                      </a:lnTo>
                      <a:lnTo>
                        <a:pt x="100" y="67"/>
                      </a:lnTo>
                      <a:lnTo>
                        <a:pt x="90" y="68"/>
                      </a:lnTo>
                      <a:lnTo>
                        <a:pt x="8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19" name="任意多边形 126418"/>
                <p:cNvSpPr/>
                <p:nvPr/>
              </p:nvSpPr>
              <p:spPr>
                <a:xfrm>
                  <a:off x="439" y="5291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0" y="50"/>
                      </a:moveTo>
                      <a:lnTo>
                        <a:pt x="9" y="55"/>
                      </a:lnTo>
                      <a:lnTo>
                        <a:pt x="12" y="55"/>
                      </a:ln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0" name="任意多边形 126419"/>
                <p:cNvSpPr/>
                <p:nvPr/>
              </p:nvSpPr>
              <p:spPr>
                <a:xfrm>
                  <a:off x="427" y="5294"/>
                  <a:ext cx="12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7">
                      <a:moveTo>
                        <a:pt x="2" y="37"/>
                      </a:moveTo>
                      <a:lnTo>
                        <a:pt x="12" y="47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0" y="9"/>
                      </a:lnTo>
                      <a:lnTo>
                        <a:pt x="0" y="28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1" name="任意多边形 126420"/>
                <p:cNvSpPr/>
                <p:nvPr/>
              </p:nvSpPr>
              <p:spPr>
                <a:xfrm>
                  <a:off x="424" y="5303"/>
                  <a:ext cx="3" cy="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9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3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2" name="任意多边形 126421"/>
                <p:cNvSpPr/>
                <p:nvPr/>
              </p:nvSpPr>
              <p:spPr>
                <a:xfrm>
                  <a:off x="451" y="5289"/>
                  <a:ext cx="11" cy="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7">
                      <a:moveTo>
                        <a:pt x="11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57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FDFD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3" name="任意多边形 126422"/>
                <p:cNvSpPr/>
                <p:nvPr/>
              </p:nvSpPr>
              <p:spPr>
                <a:xfrm>
                  <a:off x="473" y="5294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4"/>
                      </a:lnTo>
                      <a:lnTo>
                        <a:pt x="11" y="42"/>
                      </a:lnTo>
                      <a:lnTo>
                        <a:pt x="13" y="39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4" name="任意多边形 126423"/>
                <p:cNvSpPr/>
                <p:nvPr/>
              </p:nvSpPr>
              <p:spPr>
                <a:xfrm>
                  <a:off x="486" y="5296"/>
                  <a:ext cx="11" cy="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7">
                      <a:moveTo>
                        <a:pt x="2" y="1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1" y="20"/>
                      </a:lnTo>
                      <a:lnTo>
                        <a:pt x="8" y="8"/>
                      </a:lnTo>
                      <a:lnTo>
                        <a:pt x="5" y="3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5" name="任意多边形 126424"/>
                <p:cNvSpPr/>
                <p:nvPr/>
              </p:nvSpPr>
              <p:spPr>
                <a:xfrm>
                  <a:off x="462" y="5291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" y="52"/>
                      </a:lnTo>
                      <a:lnTo>
                        <a:pt x="7" y="51"/>
                      </a:lnTo>
                      <a:lnTo>
                        <a:pt x="11" y="51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6" name="任意多边形 126425"/>
                <p:cNvSpPr>
                  <a:spLocks noEditPoints="1"/>
                </p:cNvSpPr>
                <p:nvPr/>
              </p:nvSpPr>
              <p:spPr>
                <a:xfrm>
                  <a:off x="368" y="6116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2"/>
                      </a:lnTo>
                      <a:lnTo>
                        <a:pt x="25" y="5"/>
                      </a:lnTo>
                      <a:lnTo>
                        <a:pt x="16" y="11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2"/>
                      </a:lnTo>
                      <a:lnTo>
                        <a:pt x="26" y="77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2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2"/>
                      </a:lnTo>
                      <a:lnTo>
                        <a:pt x="130" y="25"/>
                      </a:lnTo>
                      <a:lnTo>
                        <a:pt x="124" y="17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2"/>
                      </a:moveTo>
                      <a:lnTo>
                        <a:pt x="9" y="52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2"/>
                      </a:lnTo>
                      <a:lnTo>
                        <a:pt x="66" y="16"/>
                      </a:lnTo>
                      <a:lnTo>
                        <a:pt x="113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2"/>
                      </a:lnTo>
                      <a:lnTo>
                        <a:pt x="126" y="47"/>
                      </a:lnTo>
                      <a:lnTo>
                        <a:pt x="124" y="52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103" y="65"/>
                      </a:lnTo>
                      <a:lnTo>
                        <a:pt x="93" y="67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0"/>
                      </a:lnTo>
                      <a:lnTo>
                        <a:pt x="51" y="69"/>
                      </a:lnTo>
                      <a:lnTo>
                        <a:pt x="40" y="67"/>
                      </a:lnTo>
                      <a:lnTo>
                        <a:pt x="30" y="65"/>
                      </a:lnTo>
                      <a:lnTo>
                        <a:pt x="23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7" name="任意多边形 126426"/>
                <p:cNvSpPr/>
                <p:nvPr/>
              </p:nvSpPr>
              <p:spPr>
                <a:xfrm>
                  <a:off x="393" y="6136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0"/>
                      </a:moveTo>
                      <a:lnTo>
                        <a:pt x="0" y="1"/>
                      </a:lnTo>
                      <a:lnTo>
                        <a:pt x="0" y="44"/>
                      </a:lnTo>
                      <a:lnTo>
                        <a:pt x="11" y="4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8" name="任意多边形 126427"/>
                <p:cNvSpPr/>
                <p:nvPr/>
              </p:nvSpPr>
              <p:spPr>
                <a:xfrm>
                  <a:off x="382" y="6137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29" name="任意多边形 126428"/>
                <p:cNvSpPr/>
                <p:nvPr/>
              </p:nvSpPr>
              <p:spPr>
                <a:xfrm>
                  <a:off x="373" y="6142"/>
                  <a:ext cx="9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0">
                      <a:moveTo>
                        <a:pt x="0" y="16"/>
                      </a:move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0" name="任意多边形 126429"/>
                <p:cNvSpPr/>
                <p:nvPr/>
              </p:nvSpPr>
              <p:spPr>
                <a:xfrm>
                  <a:off x="427" y="6132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1" name="任意多边形 126430"/>
                <p:cNvSpPr/>
                <p:nvPr/>
              </p:nvSpPr>
              <p:spPr>
                <a:xfrm>
                  <a:off x="417" y="6133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2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2" name="任意多边形 126431"/>
                <p:cNvSpPr/>
                <p:nvPr/>
              </p:nvSpPr>
              <p:spPr>
                <a:xfrm>
                  <a:off x="439" y="6132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3"/>
                      </a:lnTo>
                      <a:lnTo>
                        <a:pt x="12" y="53"/>
                      </a:lnTo>
                      <a:lnTo>
                        <a:pt x="1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3" name="任意多边形 126432"/>
                <p:cNvSpPr/>
                <p:nvPr/>
              </p:nvSpPr>
              <p:spPr>
                <a:xfrm>
                  <a:off x="404" y="6135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8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4" name="任意多边形 126433"/>
                <p:cNvSpPr/>
                <p:nvPr/>
              </p:nvSpPr>
              <p:spPr>
                <a:xfrm>
                  <a:off x="473" y="6137"/>
                  <a:ext cx="13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4">
                      <a:moveTo>
                        <a:pt x="13" y="4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5" name="任意多边形 126434"/>
                <p:cNvSpPr/>
                <p:nvPr/>
              </p:nvSpPr>
              <p:spPr>
                <a:xfrm>
                  <a:off x="462" y="6136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5" y="46"/>
                      </a:lnTo>
                      <a:lnTo>
                        <a:pt x="7" y="45"/>
                      </a:lnTo>
                      <a:lnTo>
                        <a:pt x="11" y="45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6" name="任意多边形 126435"/>
                <p:cNvSpPr/>
                <p:nvPr/>
              </p:nvSpPr>
              <p:spPr>
                <a:xfrm>
                  <a:off x="451" y="6135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8"/>
                      </a:lnTo>
                      <a:lnTo>
                        <a:pt x="11" y="48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7" name="任意多边形 126436"/>
                <p:cNvSpPr/>
                <p:nvPr/>
              </p:nvSpPr>
              <p:spPr>
                <a:xfrm>
                  <a:off x="486" y="6141"/>
                  <a:ext cx="10" cy="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2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7" y="25"/>
                      </a:lnTo>
                      <a:lnTo>
                        <a:pt x="10" y="17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8" name="任意多边形 126437"/>
                <p:cNvSpPr/>
                <p:nvPr/>
              </p:nvSpPr>
              <p:spPr>
                <a:xfrm>
                  <a:off x="369" y="6225"/>
                  <a:ext cx="134" cy="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" h="80">
                      <a:moveTo>
                        <a:pt x="0" y="70"/>
                      </a:moveTo>
                      <a:lnTo>
                        <a:pt x="70" y="73"/>
                      </a:lnTo>
                      <a:lnTo>
                        <a:pt x="70" y="67"/>
                      </a:lnTo>
                      <a:lnTo>
                        <a:pt x="58" y="53"/>
                      </a:lnTo>
                      <a:lnTo>
                        <a:pt x="54" y="37"/>
                      </a:lnTo>
                      <a:lnTo>
                        <a:pt x="57" y="26"/>
                      </a:lnTo>
                      <a:lnTo>
                        <a:pt x="64" y="18"/>
                      </a:lnTo>
                      <a:lnTo>
                        <a:pt x="90" y="13"/>
                      </a:lnTo>
                      <a:lnTo>
                        <a:pt x="118" y="21"/>
                      </a:lnTo>
                      <a:lnTo>
                        <a:pt x="122" y="23"/>
                      </a:lnTo>
                      <a:lnTo>
                        <a:pt x="125" y="28"/>
                      </a:lnTo>
                      <a:lnTo>
                        <a:pt x="128" y="40"/>
                      </a:lnTo>
                      <a:lnTo>
                        <a:pt x="124" y="57"/>
                      </a:lnTo>
                      <a:lnTo>
                        <a:pt x="115" y="66"/>
                      </a:lnTo>
                      <a:lnTo>
                        <a:pt x="110" y="62"/>
                      </a:lnTo>
                      <a:lnTo>
                        <a:pt x="102" y="60"/>
                      </a:lnTo>
                      <a:lnTo>
                        <a:pt x="97" y="61"/>
                      </a:lnTo>
                      <a:lnTo>
                        <a:pt x="94" y="68"/>
                      </a:lnTo>
                      <a:lnTo>
                        <a:pt x="94" y="72"/>
                      </a:lnTo>
                      <a:lnTo>
                        <a:pt x="98" y="76"/>
                      </a:lnTo>
                      <a:lnTo>
                        <a:pt x="105" y="80"/>
                      </a:lnTo>
                      <a:lnTo>
                        <a:pt x="110" y="78"/>
                      </a:lnTo>
                      <a:lnTo>
                        <a:pt x="117" y="76"/>
                      </a:lnTo>
                      <a:lnTo>
                        <a:pt x="118" y="73"/>
                      </a:lnTo>
                      <a:lnTo>
                        <a:pt x="120" y="72"/>
                      </a:lnTo>
                      <a:lnTo>
                        <a:pt x="125" y="68"/>
                      </a:lnTo>
                      <a:lnTo>
                        <a:pt x="134" y="41"/>
                      </a:lnTo>
                      <a:lnTo>
                        <a:pt x="133" y="31"/>
                      </a:lnTo>
                      <a:lnTo>
                        <a:pt x="130" y="22"/>
                      </a:lnTo>
                      <a:lnTo>
                        <a:pt x="125" y="15"/>
                      </a:lnTo>
                      <a:lnTo>
                        <a:pt x="120" y="10"/>
                      </a:lnTo>
                      <a:lnTo>
                        <a:pt x="113" y="5"/>
                      </a:lnTo>
                      <a:lnTo>
                        <a:pt x="105" y="2"/>
                      </a:lnTo>
                      <a:lnTo>
                        <a:pt x="97" y="0"/>
                      </a:lnTo>
                      <a:lnTo>
                        <a:pt x="88" y="0"/>
                      </a:lnTo>
                      <a:lnTo>
                        <a:pt x="70" y="1"/>
                      </a:lnTo>
                      <a:lnTo>
                        <a:pt x="63" y="3"/>
                      </a:lnTo>
                      <a:lnTo>
                        <a:pt x="58" y="8"/>
                      </a:lnTo>
                      <a:lnTo>
                        <a:pt x="49" y="20"/>
                      </a:lnTo>
                      <a:lnTo>
                        <a:pt x="47" y="26"/>
                      </a:lnTo>
                      <a:lnTo>
                        <a:pt x="47" y="35"/>
                      </a:lnTo>
                      <a:lnTo>
                        <a:pt x="49" y="51"/>
                      </a:lnTo>
                      <a:lnTo>
                        <a:pt x="62" y="67"/>
                      </a:lnTo>
                      <a:lnTo>
                        <a:pt x="10" y="63"/>
                      </a:lnTo>
                      <a:lnTo>
                        <a:pt x="10" y="5"/>
                      </a:lnTo>
                      <a:lnTo>
                        <a:pt x="0" y="2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39" name="任意多边形 126438"/>
                <p:cNvSpPr>
                  <a:spLocks noEditPoints="1"/>
                </p:cNvSpPr>
                <p:nvPr/>
              </p:nvSpPr>
              <p:spPr>
                <a:xfrm>
                  <a:off x="368" y="7048"/>
                  <a:ext cx="135" cy="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6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9"/>
                      </a:lnTo>
                      <a:lnTo>
                        <a:pt x="9" y="66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2"/>
                      </a:lnTo>
                      <a:lnTo>
                        <a:pt x="51" y="84"/>
                      </a:lnTo>
                      <a:lnTo>
                        <a:pt x="66" y="86"/>
                      </a:lnTo>
                      <a:lnTo>
                        <a:pt x="81" y="84"/>
                      </a:lnTo>
                      <a:lnTo>
                        <a:pt x="95" y="82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6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1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63"/>
                      </a:moveTo>
                      <a:lnTo>
                        <a:pt x="9" y="53"/>
                      </a:lnTo>
                      <a:lnTo>
                        <a:pt x="5" y="43"/>
                      </a:lnTo>
                      <a:lnTo>
                        <a:pt x="5" y="36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66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103" y="66"/>
                      </a:lnTo>
                      <a:lnTo>
                        <a:pt x="93" y="68"/>
                      </a:lnTo>
                      <a:lnTo>
                        <a:pt x="80" y="69"/>
                      </a:lnTo>
                      <a:lnTo>
                        <a:pt x="73" y="69"/>
                      </a:lnTo>
                      <a:lnTo>
                        <a:pt x="69" y="69"/>
                      </a:lnTo>
                      <a:lnTo>
                        <a:pt x="66" y="71"/>
                      </a:lnTo>
                      <a:lnTo>
                        <a:pt x="51" y="69"/>
                      </a:lnTo>
                      <a:lnTo>
                        <a:pt x="40" y="68"/>
                      </a:lnTo>
                      <a:lnTo>
                        <a:pt x="30" y="66"/>
                      </a:lnTo>
                      <a:lnTo>
                        <a:pt x="2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0" name="任意多边形 126439"/>
                <p:cNvSpPr/>
                <p:nvPr/>
              </p:nvSpPr>
              <p:spPr>
                <a:xfrm>
                  <a:off x="393" y="7068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0" y="44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1" name="任意多边形 126440"/>
                <p:cNvSpPr/>
                <p:nvPr/>
              </p:nvSpPr>
              <p:spPr>
                <a:xfrm>
                  <a:off x="382" y="7070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1"/>
                      </a:lnTo>
                      <a:lnTo>
                        <a:pt x="11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2" name="任意多边形 126441"/>
                <p:cNvSpPr/>
                <p:nvPr/>
              </p:nvSpPr>
              <p:spPr>
                <a:xfrm>
                  <a:off x="373" y="7075"/>
                  <a:ext cx="9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0">
                      <a:moveTo>
                        <a:pt x="9" y="0"/>
                      </a:moveTo>
                      <a:lnTo>
                        <a:pt x="1" y="6"/>
                      </a:lnTo>
                      <a:lnTo>
                        <a:pt x="0" y="16"/>
                      </a:lnTo>
                      <a:lnTo>
                        <a:pt x="1" y="24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3" name="任意多边形 126442"/>
                <p:cNvSpPr/>
                <p:nvPr/>
              </p:nvSpPr>
              <p:spPr>
                <a:xfrm>
                  <a:off x="427" y="7065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7" y="54"/>
                      </a:move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54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4" name="任意多边形 126443"/>
                <p:cNvSpPr/>
                <p:nvPr/>
              </p:nvSpPr>
              <p:spPr>
                <a:xfrm>
                  <a:off x="417" y="7066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1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5" name="任意多边形 126444"/>
                <p:cNvSpPr/>
                <p:nvPr/>
              </p:nvSpPr>
              <p:spPr>
                <a:xfrm>
                  <a:off x="439" y="7065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5" y="52"/>
                      </a:lnTo>
                      <a:lnTo>
                        <a:pt x="12" y="52"/>
                      </a:lnTo>
                      <a:lnTo>
                        <a:pt x="1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6" name="任意多边形 126445"/>
                <p:cNvSpPr/>
                <p:nvPr/>
              </p:nvSpPr>
              <p:spPr>
                <a:xfrm>
                  <a:off x="404" y="7067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13" y="50"/>
                      </a:move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7" name="任意多边形 126446"/>
                <p:cNvSpPr/>
                <p:nvPr/>
              </p:nvSpPr>
              <p:spPr>
                <a:xfrm>
                  <a:off x="473" y="7070"/>
                  <a:ext cx="13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4">
                      <a:moveTo>
                        <a:pt x="13" y="3"/>
                      </a:move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1"/>
                      </a:lnTo>
                      <a:lnTo>
                        <a:pt x="13" y="36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8" name="任意多边形 126447"/>
                <p:cNvSpPr/>
                <p:nvPr/>
              </p:nvSpPr>
              <p:spPr>
                <a:xfrm>
                  <a:off x="462" y="7068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5" y="47"/>
                      </a:lnTo>
                      <a:lnTo>
                        <a:pt x="7" y="46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49" name="任意多边形 126448"/>
                <p:cNvSpPr/>
                <p:nvPr/>
              </p:nvSpPr>
              <p:spPr>
                <a:xfrm>
                  <a:off x="451" y="7067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" y="49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0" name="任意多边形 126449"/>
                <p:cNvSpPr/>
                <p:nvPr/>
              </p:nvSpPr>
              <p:spPr>
                <a:xfrm>
                  <a:off x="486" y="7073"/>
                  <a:ext cx="10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6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1" name="任意多边形 126450"/>
                <p:cNvSpPr>
                  <a:spLocks noEditPoints="1"/>
                </p:cNvSpPr>
                <p:nvPr/>
              </p:nvSpPr>
              <p:spPr>
                <a:xfrm>
                  <a:off x="368" y="7151"/>
                  <a:ext cx="134" cy="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" h="90">
                      <a:moveTo>
                        <a:pt x="0" y="21"/>
                      </a:moveTo>
                      <a:lnTo>
                        <a:pt x="0" y="31"/>
                      </a:lnTo>
                      <a:lnTo>
                        <a:pt x="89" y="90"/>
                      </a:lnTo>
                      <a:lnTo>
                        <a:pt x="93" y="90"/>
                      </a:lnTo>
                      <a:lnTo>
                        <a:pt x="93" y="35"/>
                      </a:lnTo>
                      <a:lnTo>
                        <a:pt x="119" y="35"/>
                      </a:lnTo>
                      <a:lnTo>
                        <a:pt x="125" y="39"/>
                      </a:lnTo>
                      <a:lnTo>
                        <a:pt x="128" y="49"/>
                      </a:lnTo>
                      <a:lnTo>
                        <a:pt x="128" y="58"/>
                      </a:lnTo>
                      <a:lnTo>
                        <a:pt x="134" y="58"/>
                      </a:lnTo>
                      <a:lnTo>
                        <a:pt x="134" y="3"/>
                      </a:lnTo>
                      <a:lnTo>
                        <a:pt x="128" y="3"/>
                      </a:lnTo>
                      <a:lnTo>
                        <a:pt x="128" y="10"/>
                      </a:lnTo>
                      <a:lnTo>
                        <a:pt x="125" y="19"/>
                      </a:lnTo>
                      <a:lnTo>
                        <a:pt x="119" y="21"/>
                      </a:lnTo>
                      <a:lnTo>
                        <a:pt x="93" y="21"/>
                      </a:lnTo>
                      <a:lnTo>
                        <a:pt x="93" y="0"/>
                      </a:lnTo>
                      <a:lnTo>
                        <a:pt x="89" y="0"/>
                      </a:lnTo>
                      <a:lnTo>
                        <a:pt x="89" y="21"/>
                      </a:lnTo>
                      <a:lnTo>
                        <a:pt x="0" y="21"/>
                      </a:lnTo>
                      <a:close/>
                      <a:moveTo>
                        <a:pt x="18" y="36"/>
                      </a:moveTo>
                      <a:lnTo>
                        <a:pt x="18" y="35"/>
                      </a:lnTo>
                      <a:lnTo>
                        <a:pt x="89" y="35"/>
                      </a:lnTo>
                      <a:lnTo>
                        <a:pt x="89" y="84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2" name="任意多边形 126451"/>
                <p:cNvSpPr/>
                <p:nvPr/>
              </p:nvSpPr>
              <p:spPr>
                <a:xfrm>
                  <a:off x="427" y="7186"/>
                  <a:ext cx="12" cy="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8">
                      <a:moveTo>
                        <a:pt x="0" y="29"/>
                      </a:moveTo>
                      <a:lnTo>
                        <a:pt x="12" y="3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3" name="任意多边形 126452"/>
                <p:cNvSpPr/>
                <p:nvPr/>
              </p:nvSpPr>
              <p:spPr>
                <a:xfrm>
                  <a:off x="417" y="7186"/>
                  <a:ext cx="10" cy="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8">
                      <a:moveTo>
                        <a:pt x="0" y="21"/>
                      </a:moveTo>
                      <a:lnTo>
                        <a:pt x="10" y="2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4" name="任意多边形 126453"/>
                <p:cNvSpPr/>
                <p:nvPr/>
              </p:nvSpPr>
              <p:spPr>
                <a:xfrm>
                  <a:off x="404" y="7186"/>
                  <a:ext cx="13" cy="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21">
                      <a:moveTo>
                        <a:pt x="0" y="14"/>
                      </a:moveTo>
                      <a:lnTo>
                        <a:pt x="13" y="21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5" name="任意多边形 126454"/>
                <p:cNvSpPr/>
                <p:nvPr/>
              </p:nvSpPr>
              <p:spPr>
                <a:xfrm>
                  <a:off x="386" y="7186"/>
                  <a:ext cx="7" cy="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5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6" name="任意多边形 126455"/>
                <p:cNvSpPr/>
                <p:nvPr/>
              </p:nvSpPr>
              <p:spPr>
                <a:xfrm>
                  <a:off x="393" y="7186"/>
                  <a:ext cx="11" cy="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7" name="任意多边形 126456"/>
                <p:cNvSpPr/>
                <p:nvPr/>
              </p:nvSpPr>
              <p:spPr>
                <a:xfrm>
                  <a:off x="439" y="7186"/>
                  <a:ext cx="12" cy="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45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12" y="45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8" name="任意多边形 126457"/>
                <p:cNvSpPr/>
                <p:nvPr/>
              </p:nvSpPr>
              <p:spPr>
                <a:xfrm>
                  <a:off x="451" y="7186"/>
                  <a:ext cx="6" cy="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49">
                      <a:moveTo>
                        <a:pt x="0" y="0"/>
                      </a:moveTo>
                      <a:lnTo>
                        <a:pt x="0" y="45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59" name="任意多边形 126458"/>
                <p:cNvSpPr/>
                <p:nvPr/>
              </p:nvSpPr>
              <p:spPr>
                <a:xfrm>
                  <a:off x="2" y="10963"/>
                  <a:ext cx="72" cy="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" h="5">
                      <a:moveTo>
                        <a:pt x="72" y="0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0" name="任意多边形 126459"/>
                <p:cNvSpPr/>
                <p:nvPr/>
              </p:nvSpPr>
              <p:spPr>
                <a:xfrm>
                  <a:off x="2" y="10015"/>
                  <a:ext cx="54" cy="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3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1" name="任意多边形 126460"/>
                <p:cNvSpPr/>
                <p:nvPr/>
              </p:nvSpPr>
              <p:spPr>
                <a:xfrm>
                  <a:off x="0" y="9059"/>
                  <a:ext cx="70" cy="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2" name="任意多边形 126461"/>
                <p:cNvSpPr/>
                <p:nvPr/>
              </p:nvSpPr>
              <p:spPr>
                <a:xfrm>
                  <a:off x="0" y="8110"/>
                  <a:ext cx="55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3" name="任意多边形 126462"/>
                <p:cNvSpPr>
                  <a:spLocks noEditPoints="1"/>
                </p:cNvSpPr>
                <p:nvPr/>
              </p:nvSpPr>
              <p:spPr>
                <a:xfrm>
                  <a:off x="374" y="8021"/>
                  <a:ext cx="136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" h="85">
                      <a:moveTo>
                        <a:pt x="136" y="43"/>
                      </a:moveTo>
                      <a:lnTo>
                        <a:pt x="134" y="33"/>
                      </a:lnTo>
                      <a:lnTo>
                        <a:pt x="131" y="25"/>
                      </a:lnTo>
                      <a:lnTo>
                        <a:pt x="124" y="18"/>
                      </a:lnTo>
                      <a:lnTo>
                        <a:pt x="117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7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8"/>
                      </a:lnTo>
                      <a:lnTo>
                        <a:pt x="39" y="81"/>
                      </a:lnTo>
                      <a:lnTo>
                        <a:pt x="52" y="84"/>
                      </a:lnTo>
                      <a:lnTo>
                        <a:pt x="67" y="85"/>
                      </a:lnTo>
                      <a:lnTo>
                        <a:pt x="82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7" y="78"/>
                      </a:lnTo>
                      <a:lnTo>
                        <a:pt x="117" y="73"/>
                      </a:lnTo>
                      <a:lnTo>
                        <a:pt x="136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2" y="16"/>
                      </a:lnTo>
                      <a:lnTo>
                        <a:pt x="67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3"/>
                      </a:lnTo>
                      <a:lnTo>
                        <a:pt x="128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7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4" name="任意多边形 126463"/>
                <p:cNvSpPr/>
                <p:nvPr/>
              </p:nvSpPr>
              <p:spPr>
                <a:xfrm>
                  <a:off x="379" y="8054"/>
                  <a:ext cx="3" cy="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5" name="任意多边形 126464"/>
                <p:cNvSpPr/>
                <p:nvPr/>
              </p:nvSpPr>
              <p:spPr>
                <a:xfrm>
                  <a:off x="393" y="8041"/>
                  <a:ext cx="11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4">
                      <a:moveTo>
                        <a:pt x="4" y="3"/>
                      </a:moveTo>
                      <a:lnTo>
                        <a:pt x="0" y="4"/>
                      </a:lnTo>
                      <a:lnTo>
                        <a:pt x="0" y="39"/>
                      </a:lnTo>
                      <a:lnTo>
                        <a:pt x="4" y="43"/>
                      </a:lnTo>
                      <a:lnTo>
                        <a:pt x="11" y="44"/>
                      </a:lnTo>
                      <a:lnTo>
                        <a:pt x="11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6" name="任意多边形 126465"/>
                <p:cNvSpPr/>
                <p:nvPr/>
              </p:nvSpPr>
              <p:spPr>
                <a:xfrm>
                  <a:off x="382" y="8045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11" y="0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4" y="30"/>
                      </a:lnTo>
                      <a:lnTo>
                        <a:pt x="11" y="3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7" name="任意多边形 126466"/>
                <p:cNvSpPr/>
                <p:nvPr/>
              </p:nvSpPr>
              <p:spPr>
                <a:xfrm>
                  <a:off x="427" y="8036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8" name="任意多边形 126467"/>
                <p:cNvSpPr/>
                <p:nvPr/>
              </p:nvSpPr>
              <p:spPr>
                <a:xfrm>
                  <a:off x="439" y="8036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69" name="任意多边形 126468"/>
                <p:cNvSpPr/>
                <p:nvPr/>
              </p:nvSpPr>
              <p:spPr>
                <a:xfrm>
                  <a:off x="417" y="8036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10" y="0"/>
                      </a:moveTo>
                      <a:lnTo>
                        <a:pt x="0" y="3"/>
                      </a:lnTo>
                      <a:lnTo>
                        <a:pt x="0" y="50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0" name="任意多边形 126469"/>
                <p:cNvSpPr/>
                <p:nvPr/>
              </p:nvSpPr>
              <p:spPr>
                <a:xfrm>
                  <a:off x="404" y="8039"/>
                  <a:ext cx="13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7">
                      <a:moveTo>
                        <a:pt x="13" y="0"/>
                      </a:moveTo>
                      <a:lnTo>
                        <a:pt x="0" y="2"/>
                      </a:lnTo>
                      <a:lnTo>
                        <a:pt x="0" y="46"/>
                      </a:lnTo>
                      <a:lnTo>
                        <a:pt x="13" y="4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1" name="任意多边形 126470"/>
                <p:cNvSpPr/>
                <p:nvPr/>
              </p:nvSpPr>
              <p:spPr>
                <a:xfrm>
                  <a:off x="473" y="8040"/>
                  <a:ext cx="13" cy="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5">
                      <a:moveTo>
                        <a:pt x="13" y="2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3" y="44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2" name="任意多边形 126471"/>
                <p:cNvSpPr/>
                <p:nvPr/>
              </p:nvSpPr>
              <p:spPr>
                <a:xfrm>
                  <a:off x="486" y="8042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1" y="33"/>
                      </a:lnTo>
                      <a:lnTo>
                        <a:pt x="11" y="8"/>
                      </a:lnTo>
                      <a:lnTo>
                        <a:pt x="6" y="4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3" name="任意多边形 126472"/>
                <p:cNvSpPr/>
                <p:nvPr/>
              </p:nvSpPr>
              <p:spPr>
                <a:xfrm>
                  <a:off x="462" y="8036"/>
                  <a:ext cx="11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1">
                      <a:moveTo>
                        <a:pt x="11" y="4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1" y="49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4" name="任意多边形 126473"/>
                <p:cNvSpPr/>
                <p:nvPr/>
              </p:nvSpPr>
              <p:spPr>
                <a:xfrm>
                  <a:off x="451" y="8036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5" name="任意多边形 126474"/>
                <p:cNvSpPr/>
                <p:nvPr/>
              </p:nvSpPr>
              <p:spPr>
                <a:xfrm>
                  <a:off x="497" y="8050"/>
                  <a:ext cx="6" cy="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25">
                      <a:moveTo>
                        <a:pt x="6" y="14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4" y="1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6" name="任意多边形 126475"/>
                <p:cNvSpPr/>
                <p:nvPr/>
              </p:nvSpPr>
              <p:spPr>
                <a:xfrm>
                  <a:off x="374" y="8130"/>
                  <a:ext cx="136" cy="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6" h="80">
                      <a:moveTo>
                        <a:pt x="29" y="5"/>
                      </a:moveTo>
                      <a:lnTo>
                        <a:pt x="19" y="7"/>
                      </a:lnTo>
                      <a:lnTo>
                        <a:pt x="9" y="15"/>
                      </a:lnTo>
                      <a:lnTo>
                        <a:pt x="2" y="26"/>
                      </a:lnTo>
                      <a:lnTo>
                        <a:pt x="0" y="41"/>
                      </a:lnTo>
                      <a:lnTo>
                        <a:pt x="7" y="67"/>
                      </a:lnTo>
                      <a:lnTo>
                        <a:pt x="15" y="75"/>
                      </a:lnTo>
                      <a:lnTo>
                        <a:pt x="25" y="77"/>
                      </a:lnTo>
                      <a:lnTo>
                        <a:pt x="34" y="75"/>
                      </a:lnTo>
                      <a:lnTo>
                        <a:pt x="38" y="69"/>
                      </a:lnTo>
                      <a:lnTo>
                        <a:pt x="34" y="61"/>
                      </a:lnTo>
                      <a:lnTo>
                        <a:pt x="28" y="60"/>
                      </a:lnTo>
                      <a:lnTo>
                        <a:pt x="17" y="64"/>
                      </a:lnTo>
                      <a:lnTo>
                        <a:pt x="8" y="57"/>
                      </a:lnTo>
                      <a:lnTo>
                        <a:pt x="5" y="45"/>
                      </a:lnTo>
                      <a:lnTo>
                        <a:pt x="7" y="32"/>
                      </a:lnTo>
                      <a:lnTo>
                        <a:pt x="14" y="26"/>
                      </a:lnTo>
                      <a:lnTo>
                        <a:pt x="22" y="20"/>
                      </a:lnTo>
                      <a:lnTo>
                        <a:pt x="32" y="19"/>
                      </a:lnTo>
                      <a:lnTo>
                        <a:pt x="43" y="20"/>
                      </a:lnTo>
                      <a:lnTo>
                        <a:pt x="48" y="22"/>
                      </a:lnTo>
                      <a:lnTo>
                        <a:pt x="53" y="27"/>
                      </a:lnTo>
                      <a:lnTo>
                        <a:pt x="60" y="51"/>
                      </a:lnTo>
                      <a:lnTo>
                        <a:pt x="65" y="51"/>
                      </a:lnTo>
                      <a:lnTo>
                        <a:pt x="67" y="32"/>
                      </a:lnTo>
                      <a:lnTo>
                        <a:pt x="69" y="26"/>
                      </a:lnTo>
                      <a:lnTo>
                        <a:pt x="74" y="22"/>
                      </a:lnTo>
                      <a:lnTo>
                        <a:pt x="83" y="15"/>
                      </a:lnTo>
                      <a:lnTo>
                        <a:pt x="97" y="14"/>
                      </a:lnTo>
                      <a:lnTo>
                        <a:pt x="110" y="15"/>
                      </a:lnTo>
                      <a:lnTo>
                        <a:pt x="115" y="17"/>
                      </a:lnTo>
                      <a:lnTo>
                        <a:pt x="122" y="22"/>
                      </a:lnTo>
                      <a:lnTo>
                        <a:pt x="131" y="45"/>
                      </a:lnTo>
                      <a:lnTo>
                        <a:pt x="127" y="57"/>
                      </a:lnTo>
                      <a:lnTo>
                        <a:pt x="119" y="64"/>
                      </a:lnTo>
                      <a:lnTo>
                        <a:pt x="114" y="61"/>
                      </a:lnTo>
                      <a:lnTo>
                        <a:pt x="108" y="60"/>
                      </a:lnTo>
                      <a:lnTo>
                        <a:pt x="100" y="62"/>
                      </a:lnTo>
                      <a:lnTo>
                        <a:pt x="98" y="70"/>
                      </a:lnTo>
                      <a:lnTo>
                        <a:pt x="100" y="76"/>
                      </a:lnTo>
                      <a:lnTo>
                        <a:pt x="110" y="80"/>
                      </a:lnTo>
                      <a:lnTo>
                        <a:pt x="128" y="69"/>
                      </a:lnTo>
                      <a:lnTo>
                        <a:pt x="136" y="44"/>
                      </a:lnTo>
                      <a:lnTo>
                        <a:pt x="134" y="32"/>
                      </a:lnTo>
                      <a:lnTo>
                        <a:pt x="132" y="24"/>
                      </a:lnTo>
                      <a:lnTo>
                        <a:pt x="128" y="16"/>
                      </a:lnTo>
                      <a:lnTo>
                        <a:pt x="123" y="11"/>
                      </a:lnTo>
                      <a:lnTo>
                        <a:pt x="117" y="5"/>
                      </a:lnTo>
                      <a:lnTo>
                        <a:pt x="112" y="2"/>
                      </a:ln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8" y="1"/>
                      </a:lnTo>
                      <a:lnTo>
                        <a:pt x="78" y="6"/>
                      </a:lnTo>
                      <a:lnTo>
                        <a:pt x="62" y="31"/>
                      </a:lnTo>
                      <a:lnTo>
                        <a:pt x="49" y="11"/>
                      </a:lnTo>
                      <a:lnTo>
                        <a:pt x="44" y="7"/>
                      </a:lnTo>
                      <a:lnTo>
                        <a:pt x="40" y="6"/>
                      </a:lnTo>
                      <a:lnTo>
                        <a:pt x="2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7" name="任意多边形 126476"/>
                <p:cNvSpPr>
                  <a:spLocks noEditPoints="1"/>
                </p:cNvSpPr>
                <p:nvPr/>
              </p:nvSpPr>
              <p:spPr>
                <a:xfrm>
                  <a:off x="378" y="8970"/>
                  <a:ext cx="135" cy="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6" y="5"/>
                      </a:lnTo>
                      <a:lnTo>
                        <a:pt x="18" y="11"/>
                      </a:lnTo>
                      <a:lnTo>
                        <a:pt x="4" y="25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8"/>
                      </a:lnTo>
                      <a:lnTo>
                        <a:pt x="10" y="65"/>
                      </a:lnTo>
                      <a:lnTo>
                        <a:pt x="19" y="73"/>
                      </a:lnTo>
                      <a:lnTo>
                        <a:pt x="28" y="76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6"/>
                      </a:lnTo>
                      <a:lnTo>
                        <a:pt x="106" y="76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30" y="58"/>
                      </a:lnTo>
                      <a:lnTo>
                        <a:pt x="132" y="53"/>
                      </a:lnTo>
                      <a:lnTo>
                        <a:pt x="134" y="49"/>
                      </a:lnTo>
                      <a:lnTo>
                        <a:pt x="135" y="41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1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23" y="23"/>
                      </a:moveTo>
                      <a:lnTo>
                        <a:pt x="41" y="16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6"/>
                      </a:lnTo>
                      <a:lnTo>
                        <a:pt x="113" y="23"/>
                      </a:lnTo>
                      <a:lnTo>
                        <a:pt x="119" y="25"/>
                      </a:lnTo>
                      <a:lnTo>
                        <a:pt x="124" y="30"/>
                      </a:lnTo>
                      <a:lnTo>
                        <a:pt x="128" y="35"/>
                      </a:lnTo>
                      <a:lnTo>
                        <a:pt x="129" y="41"/>
                      </a:lnTo>
                      <a:lnTo>
                        <a:pt x="128" y="46"/>
                      </a:lnTo>
                      <a:lnTo>
                        <a:pt x="125" y="49"/>
                      </a:lnTo>
                      <a:lnTo>
                        <a:pt x="124" y="49"/>
                      </a:lnTo>
                      <a:lnTo>
                        <a:pt x="124" y="50"/>
                      </a:lnTo>
                      <a:lnTo>
                        <a:pt x="124" y="53"/>
                      </a:lnTo>
                      <a:lnTo>
                        <a:pt x="119" y="56"/>
                      </a:lnTo>
                      <a:lnTo>
                        <a:pt x="113" y="61"/>
                      </a:lnTo>
                      <a:lnTo>
                        <a:pt x="66" y="70"/>
                      </a:lnTo>
                      <a:lnTo>
                        <a:pt x="23" y="61"/>
                      </a:lnTo>
                      <a:lnTo>
                        <a:pt x="14" y="56"/>
                      </a:lnTo>
                      <a:lnTo>
                        <a:pt x="9" y="53"/>
                      </a:lnTo>
                      <a:lnTo>
                        <a:pt x="5" y="46"/>
                      </a:lnTo>
                      <a:lnTo>
                        <a:pt x="5" y="41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8" name="任意多边形 126477"/>
                <p:cNvSpPr/>
                <p:nvPr/>
              </p:nvSpPr>
              <p:spPr>
                <a:xfrm>
                  <a:off x="393" y="8991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8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79" name="任意多边形 126478"/>
                <p:cNvSpPr/>
                <p:nvPr/>
              </p:nvSpPr>
              <p:spPr>
                <a:xfrm>
                  <a:off x="427" y="8985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0" name="任意多边形 126479"/>
                <p:cNvSpPr/>
                <p:nvPr/>
              </p:nvSpPr>
              <p:spPr>
                <a:xfrm>
                  <a:off x="439" y="8985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5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1" name="任意多边形 126480"/>
                <p:cNvSpPr/>
                <p:nvPr/>
              </p:nvSpPr>
              <p:spPr>
                <a:xfrm>
                  <a:off x="417" y="8985"/>
                  <a:ext cx="10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1">
                      <a:moveTo>
                        <a:pt x="10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0" y="5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2" name="任意多边形 126481"/>
                <p:cNvSpPr/>
                <p:nvPr/>
              </p:nvSpPr>
              <p:spPr>
                <a:xfrm>
                  <a:off x="404" y="8986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13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3" y="4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3" name="任意多边形 126482"/>
                <p:cNvSpPr/>
                <p:nvPr/>
              </p:nvSpPr>
              <p:spPr>
                <a:xfrm>
                  <a:off x="383" y="8996"/>
                  <a:ext cx="10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0">
                      <a:moveTo>
                        <a:pt x="0" y="15"/>
                      </a:moveTo>
                      <a:lnTo>
                        <a:pt x="0" y="19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4" name="任意多边形 126483"/>
                <p:cNvSpPr/>
                <p:nvPr/>
              </p:nvSpPr>
              <p:spPr>
                <a:xfrm>
                  <a:off x="473" y="8986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0" y="48"/>
                      </a:moveTo>
                      <a:lnTo>
                        <a:pt x="13" y="45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5" name="任意多边形 126484"/>
                <p:cNvSpPr/>
                <p:nvPr/>
              </p:nvSpPr>
              <p:spPr>
                <a:xfrm>
                  <a:off x="462" y="8985"/>
                  <a:ext cx="11" cy="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1">
                      <a:moveTo>
                        <a:pt x="0" y="51"/>
                      </a:moveTo>
                      <a:lnTo>
                        <a:pt x="11" y="49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6" name="任意多边形 126485"/>
                <p:cNvSpPr/>
                <p:nvPr/>
              </p:nvSpPr>
              <p:spPr>
                <a:xfrm>
                  <a:off x="497" y="8996"/>
                  <a:ext cx="10" cy="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2">
                      <a:moveTo>
                        <a:pt x="0" y="32"/>
                      </a:moveTo>
                      <a:lnTo>
                        <a:pt x="8" y="24"/>
                      </a:lnTo>
                      <a:lnTo>
                        <a:pt x="9" y="19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7" name="任意多边形 126486"/>
                <p:cNvSpPr/>
                <p:nvPr/>
              </p:nvSpPr>
              <p:spPr>
                <a:xfrm>
                  <a:off x="486" y="8989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5" y="42"/>
                      </a:move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11" y="39"/>
                      </a:lnTo>
                      <a:lnTo>
                        <a:pt x="11" y="7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8" name="任意多边形 126487"/>
                <p:cNvSpPr/>
                <p:nvPr/>
              </p:nvSpPr>
              <p:spPr>
                <a:xfrm>
                  <a:off x="451" y="8985"/>
                  <a:ext cx="11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4">
                      <a:moveTo>
                        <a:pt x="0" y="54"/>
                      </a:moveTo>
                      <a:lnTo>
                        <a:pt x="11" y="5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89" name="任意多边形 126488"/>
                <p:cNvSpPr/>
                <p:nvPr/>
              </p:nvSpPr>
              <p:spPr>
                <a:xfrm>
                  <a:off x="378" y="9078"/>
                  <a:ext cx="134" cy="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" h="82">
                      <a:moveTo>
                        <a:pt x="33" y="1"/>
                      </a:moveTo>
                      <a:lnTo>
                        <a:pt x="19" y="3"/>
                      </a:lnTo>
                      <a:lnTo>
                        <a:pt x="10" y="11"/>
                      </a:lnTo>
                      <a:lnTo>
                        <a:pt x="5" y="16"/>
                      </a:lnTo>
                      <a:lnTo>
                        <a:pt x="3" y="23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" y="53"/>
                      </a:lnTo>
                      <a:lnTo>
                        <a:pt x="8" y="67"/>
                      </a:lnTo>
                      <a:lnTo>
                        <a:pt x="11" y="72"/>
                      </a:lnTo>
                      <a:lnTo>
                        <a:pt x="18" y="76"/>
                      </a:lnTo>
                      <a:lnTo>
                        <a:pt x="25" y="78"/>
                      </a:lnTo>
                      <a:lnTo>
                        <a:pt x="34" y="80"/>
                      </a:lnTo>
                      <a:lnTo>
                        <a:pt x="41" y="77"/>
                      </a:lnTo>
                      <a:lnTo>
                        <a:pt x="44" y="68"/>
                      </a:lnTo>
                      <a:lnTo>
                        <a:pt x="43" y="62"/>
                      </a:lnTo>
                      <a:lnTo>
                        <a:pt x="38" y="61"/>
                      </a:lnTo>
                      <a:lnTo>
                        <a:pt x="23" y="66"/>
                      </a:lnTo>
                      <a:lnTo>
                        <a:pt x="10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3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8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6"/>
                      </a:lnTo>
                      <a:lnTo>
                        <a:pt x="101" y="0"/>
                      </a:lnTo>
                      <a:lnTo>
                        <a:pt x="101" y="6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3" y="23"/>
                      </a:lnTo>
                      <a:lnTo>
                        <a:pt x="123" y="73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0" name="任意多边形 126489"/>
                <p:cNvSpPr>
                  <a:spLocks noEditPoints="1"/>
                </p:cNvSpPr>
                <p:nvPr/>
              </p:nvSpPr>
              <p:spPr>
                <a:xfrm>
                  <a:off x="366" y="9909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116" y="12"/>
                      </a:moveTo>
                      <a:lnTo>
                        <a:pt x="105" y="6"/>
                      </a:lnTo>
                      <a:lnTo>
                        <a:pt x="93" y="2"/>
                      </a:lnTo>
                      <a:lnTo>
                        <a:pt x="80" y="0"/>
                      </a:lnTo>
                      <a:lnTo>
                        <a:pt x="65" y="0"/>
                      </a:ln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5" y="6"/>
                      </a:lnTo>
                      <a:lnTo>
                        <a:pt x="16" y="12"/>
                      </a:lnTo>
                      <a:lnTo>
                        <a:pt x="7" y="17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3" y="59"/>
                      </a:lnTo>
                      <a:lnTo>
                        <a:pt x="8" y="65"/>
                      </a:lnTo>
                      <a:lnTo>
                        <a:pt x="17" y="73"/>
                      </a:lnTo>
                      <a:lnTo>
                        <a:pt x="26" y="78"/>
                      </a:lnTo>
                      <a:lnTo>
                        <a:pt x="37" y="81"/>
                      </a:lnTo>
                      <a:lnTo>
                        <a:pt x="50" y="84"/>
                      </a:lnTo>
                      <a:lnTo>
                        <a:pt x="65" y="85"/>
                      </a:lnTo>
                      <a:lnTo>
                        <a:pt x="80" y="84"/>
                      </a:lnTo>
                      <a:lnTo>
                        <a:pt x="93" y="81"/>
                      </a:lnTo>
                      <a:lnTo>
                        <a:pt x="98" y="79"/>
                      </a:lnTo>
                      <a:lnTo>
                        <a:pt x="101" y="78"/>
                      </a:lnTo>
                      <a:lnTo>
                        <a:pt x="105" y="78"/>
                      </a:lnTo>
                      <a:lnTo>
                        <a:pt x="116" y="73"/>
                      </a:lnTo>
                      <a:lnTo>
                        <a:pt x="123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3" y="50"/>
                      </a:lnTo>
                      <a:lnTo>
                        <a:pt x="135" y="42"/>
                      </a:lnTo>
                      <a:lnTo>
                        <a:pt x="133" y="32"/>
                      </a:lnTo>
                      <a:lnTo>
                        <a:pt x="130" y="25"/>
                      </a:lnTo>
                      <a:lnTo>
                        <a:pt x="123" y="17"/>
                      </a:lnTo>
                      <a:lnTo>
                        <a:pt x="116" y="12"/>
                      </a:lnTo>
                      <a:close/>
                      <a:moveTo>
                        <a:pt x="22" y="22"/>
                      </a:moveTo>
                      <a:lnTo>
                        <a:pt x="30" y="19"/>
                      </a:lnTo>
                      <a:lnTo>
                        <a:pt x="40" y="17"/>
                      </a:lnTo>
                      <a:lnTo>
                        <a:pt x="65" y="16"/>
                      </a:lnTo>
                      <a:lnTo>
                        <a:pt x="78" y="16"/>
                      </a:lnTo>
                      <a:lnTo>
                        <a:pt x="91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8" y="26"/>
                      </a:lnTo>
                      <a:lnTo>
                        <a:pt x="123" y="31"/>
                      </a:lnTo>
                      <a:lnTo>
                        <a:pt x="126" y="36"/>
                      </a:lnTo>
                      <a:lnTo>
                        <a:pt x="127" y="42"/>
                      </a:lnTo>
                      <a:lnTo>
                        <a:pt x="112" y="63"/>
                      </a:lnTo>
                      <a:lnTo>
                        <a:pt x="65" y="70"/>
                      </a:lnTo>
                      <a:lnTo>
                        <a:pt x="22" y="63"/>
                      </a:lnTo>
                      <a:lnTo>
                        <a:pt x="8" y="53"/>
                      </a:lnTo>
                      <a:lnTo>
                        <a:pt x="5" y="42"/>
                      </a:lnTo>
                      <a:lnTo>
                        <a:pt x="5" y="35"/>
                      </a:lnTo>
                      <a:lnTo>
                        <a:pt x="8" y="30"/>
                      </a:lnTo>
                      <a:lnTo>
                        <a:pt x="13" y="25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1" name="任意多边形 126490"/>
                <p:cNvSpPr/>
                <p:nvPr/>
              </p:nvSpPr>
              <p:spPr>
                <a:xfrm>
                  <a:off x="382" y="9929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6" y="2"/>
                      </a:moveTo>
                      <a:lnTo>
                        <a:pt x="0" y="5"/>
                      </a:lnTo>
                      <a:lnTo>
                        <a:pt x="0" y="40"/>
                      </a:ln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2" name="任意多边形 126491"/>
                <p:cNvSpPr/>
                <p:nvPr/>
              </p:nvSpPr>
              <p:spPr>
                <a:xfrm>
                  <a:off x="393" y="9926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0"/>
                      </a:moveTo>
                      <a:lnTo>
                        <a:pt x="0" y="3"/>
                      </a:lnTo>
                      <a:lnTo>
                        <a:pt x="0" y="46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3" name="任意多边形 126492"/>
                <p:cNvSpPr/>
                <p:nvPr/>
              </p:nvSpPr>
              <p:spPr>
                <a:xfrm>
                  <a:off x="427" y="9925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12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4" y="54"/>
                      </a:lnTo>
                      <a:lnTo>
                        <a:pt x="12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4" name="任意多边形 126493"/>
                <p:cNvSpPr/>
                <p:nvPr/>
              </p:nvSpPr>
              <p:spPr>
                <a:xfrm>
                  <a:off x="417" y="9925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0" y="5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5" name="任意多边形 126494"/>
                <p:cNvSpPr/>
                <p:nvPr/>
              </p:nvSpPr>
              <p:spPr>
                <a:xfrm>
                  <a:off x="404" y="9925"/>
                  <a:ext cx="13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2">
                      <a:moveTo>
                        <a:pt x="13" y="0"/>
                      </a:moveTo>
                      <a:lnTo>
                        <a:pt x="0" y="1"/>
                      </a:lnTo>
                      <a:lnTo>
                        <a:pt x="0" y="49"/>
                      </a:lnTo>
                      <a:lnTo>
                        <a:pt x="13" y="5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6" name="任意多边形 126495"/>
                <p:cNvSpPr/>
                <p:nvPr/>
              </p:nvSpPr>
              <p:spPr>
                <a:xfrm>
                  <a:off x="473" y="9930"/>
                  <a:ext cx="13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2">
                      <a:moveTo>
                        <a:pt x="13" y="6"/>
                      </a:move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5" y="42"/>
                      </a:lnTo>
                      <a:lnTo>
                        <a:pt x="13" y="3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7" name="任意多边形 126496"/>
                <p:cNvSpPr/>
                <p:nvPr/>
              </p:nvSpPr>
              <p:spPr>
                <a:xfrm>
                  <a:off x="462" y="9926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4"/>
                      </a:move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8" name="任意多边形 126497"/>
                <p:cNvSpPr/>
                <p:nvPr/>
              </p:nvSpPr>
              <p:spPr>
                <a:xfrm>
                  <a:off x="451" y="9925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499" name="任意多边形 126498"/>
                <p:cNvSpPr/>
                <p:nvPr/>
              </p:nvSpPr>
              <p:spPr>
                <a:xfrm>
                  <a:off x="439" y="9925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2" y="5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0" name="任意多边形 126499"/>
                <p:cNvSpPr/>
                <p:nvPr/>
              </p:nvSpPr>
              <p:spPr>
                <a:xfrm>
                  <a:off x="371" y="9934"/>
                  <a:ext cx="11" cy="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5">
                      <a:moveTo>
                        <a:pt x="0" y="17"/>
                      </a:moveTo>
                      <a:lnTo>
                        <a:pt x="2" y="25"/>
                      </a:lnTo>
                      <a:lnTo>
                        <a:pt x="11" y="35"/>
                      </a:ln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1" name="任意多边形 126500"/>
                <p:cNvSpPr/>
                <p:nvPr/>
              </p:nvSpPr>
              <p:spPr>
                <a:xfrm>
                  <a:off x="486" y="9936"/>
                  <a:ext cx="7" cy="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24">
                      <a:moveTo>
                        <a:pt x="0" y="24"/>
                      </a:moveTo>
                      <a:lnTo>
                        <a:pt x="7" y="15"/>
                      </a:lnTo>
                      <a:lnTo>
                        <a:pt x="5" y="8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2" name="任意多边形 126501"/>
                <p:cNvSpPr/>
                <p:nvPr/>
              </p:nvSpPr>
              <p:spPr>
                <a:xfrm>
                  <a:off x="363" y="10025"/>
                  <a:ext cx="135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62">
                      <a:moveTo>
                        <a:pt x="19" y="40"/>
                      </a:moveTo>
                      <a:lnTo>
                        <a:pt x="25" y="38"/>
                      </a:lnTo>
                      <a:lnTo>
                        <a:pt x="119" y="38"/>
                      </a:lnTo>
                      <a:lnTo>
                        <a:pt x="128" y="42"/>
                      </a:lnTo>
                      <a:lnTo>
                        <a:pt x="130" y="53"/>
                      </a:lnTo>
                      <a:lnTo>
                        <a:pt x="130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30" y="0"/>
                      </a:lnTo>
                      <a:lnTo>
                        <a:pt x="130" y="9"/>
                      </a:lnTo>
                      <a:lnTo>
                        <a:pt x="128" y="20"/>
                      </a:lnTo>
                      <a:lnTo>
                        <a:pt x="119" y="24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0" y="38"/>
                      </a:lnTo>
                      <a:lnTo>
                        <a:pt x="13" y="53"/>
                      </a:lnTo>
                      <a:lnTo>
                        <a:pt x="13" y="62"/>
                      </a:lnTo>
                      <a:lnTo>
                        <a:pt x="18" y="62"/>
                      </a:lnTo>
                      <a:lnTo>
                        <a:pt x="18" y="47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3" name="任意多边形 126502"/>
                <p:cNvSpPr>
                  <a:spLocks noEditPoints="1"/>
                </p:cNvSpPr>
                <p:nvPr/>
              </p:nvSpPr>
              <p:spPr>
                <a:xfrm>
                  <a:off x="368" y="10945"/>
                  <a:ext cx="135" cy="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4">
                      <a:moveTo>
                        <a:pt x="66" y="0"/>
                      </a:move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5"/>
                      </a:lnTo>
                      <a:lnTo>
                        <a:pt x="16" y="12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7"/>
                      </a:lnTo>
                      <a:lnTo>
                        <a:pt x="39" y="80"/>
                      </a:lnTo>
                      <a:lnTo>
                        <a:pt x="51" y="83"/>
                      </a:lnTo>
                      <a:lnTo>
                        <a:pt x="66" y="84"/>
                      </a:lnTo>
                      <a:lnTo>
                        <a:pt x="81" y="83"/>
                      </a:lnTo>
                      <a:lnTo>
                        <a:pt x="95" y="80"/>
                      </a:lnTo>
                      <a:lnTo>
                        <a:pt x="100" y="78"/>
                      </a:lnTo>
                      <a:lnTo>
                        <a:pt x="103" y="77"/>
                      </a:lnTo>
                      <a:lnTo>
                        <a:pt x="106" y="77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2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2"/>
                      </a:lnTo>
                      <a:lnTo>
                        <a:pt x="105" y="5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40" y="17"/>
                      </a:lnTo>
                      <a:lnTo>
                        <a:pt x="66" y="15"/>
                      </a:lnTo>
                      <a:lnTo>
                        <a:pt x="80" y="15"/>
                      </a:lnTo>
                      <a:lnTo>
                        <a:pt x="93" y="17"/>
                      </a:lnTo>
                      <a:lnTo>
                        <a:pt x="113" y="23"/>
                      </a:lnTo>
                      <a:lnTo>
                        <a:pt x="119" y="27"/>
                      </a:lnTo>
                      <a:lnTo>
                        <a:pt x="124" y="32"/>
                      </a:lnTo>
                      <a:lnTo>
                        <a:pt x="126" y="37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7"/>
                      </a:lnTo>
                      <a:lnTo>
                        <a:pt x="113" y="62"/>
                      </a:lnTo>
                      <a:lnTo>
                        <a:pt x="66" y="70"/>
                      </a:lnTo>
                      <a:lnTo>
                        <a:pt x="23" y="62"/>
                      </a:lnTo>
                      <a:lnTo>
                        <a:pt x="14" y="57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4" name="任意多边形 126503"/>
                <p:cNvSpPr/>
                <p:nvPr/>
              </p:nvSpPr>
              <p:spPr>
                <a:xfrm>
                  <a:off x="393" y="10962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45"/>
                      </a:lnTo>
                      <a:lnTo>
                        <a:pt x="11" y="4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5" name="任意多边形 126504"/>
                <p:cNvSpPr/>
                <p:nvPr/>
              </p:nvSpPr>
              <p:spPr>
                <a:xfrm>
                  <a:off x="382" y="10967"/>
                  <a:ext cx="11" cy="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0">
                      <a:moveTo>
                        <a:pt x="11" y="0"/>
                      </a:moveTo>
                      <a:lnTo>
                        <a:pt x="9" y="1"/>
                      </a:lnTo>
                      <a:lnTo>
                        <a:pt x="0" y="5"/>
                      </a:lnTo>
                      <a:lnTo>
                        <a:pt x="0" y="35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6" name="任意多边形 126505"/>
                <p:cNvSpPr/>
                <p:nvPr/>
              </p:nvSpPr>
              <p:spPr>
                <a:xfrm>
                  <a:off x="373" y="10972"/>
                  <a:ext cx="9" cy="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0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9" y="0"/>
                      </a:lnTo>
                      <a:lnTo>
                        <a:pt x="1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7" name="任意多边形 126506"/>
                <p:cNvSpPr/>
                <p:nvPr/>
              </p:nvSpPr>
              <p:spPr>
                <a:xfrm>
                  <a:off x="417" y="10960"/>
                  <a:ext cx="10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4">
                      <a:moveTo>
                        <a:pt x="0" y="52"/>
                      </a:moveTo>
                      <a:lnTo>
                        <a:pt x="10" y="54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8" name="任意多边形 126507"/>
                <p:cNvSpPr/>
                <p:nvPr/>
              </p:nvSpPr>
              <p:spPr>
                <a:xfrm>
                  <a:off x="427" y="10960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7" y="55"/>
                      </a:lnTo>
                      <a:lnTo>
                        <a:pt x="12" y="5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09" name="任意多边形 126508"/>
                <p:cNvSpPr/>
                <p:nvPr/>
              </p:nvSpPr>
              <p:spPr>
                <a:xfrm>
                  <a:off x="404" y="10960"/>
                  <a:ext cx="13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2">
                      <a:moveTo>
                        <a:pt x="13" y="52"/>
                      </a:move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5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ECECEC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0" name="任意多边形 126509"/>
                <p:cNvSpPr/>
                <p:nvPr/>
              </p:nvSpPr>
              <p:spPr>
                <a:xfrm>
                  <a:off x="473" y="10965"/>
                  <a:ext cx="13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3">
                      <a:moveTo>
                        <a:pt x="13" y="5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" y="42"/>
                      </a:lnTo>
                      <a:lnTo>
                        <a:pt x="13" y="38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1" name="任意多边形 126510"/>
                <p:cNvSpPr/>
                <p:nvPr/>
              </p:nvSpPr>
              <p:spPr>
                <a:xfrm>
                  <a:off x="462" y="10962"/>
                  <a:ext cx="11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8">
                      <a:moveTo>
                        <a:pt x="11" y="3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" y="46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2" name="任意多边形 126511"/>
                <p:cNvSpPr/>
                <p:nvPr/>
              </p:nvSpPr>
              <p:spPr>
                <a:xfrm>
                  <a:off x="451" y="10960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3" name="任意多边形 126512"/>
                <p:cNvSpPr/>
                <p:nvPr/>
              </p:nvSpPr>
              <p:spPr>
                <a:xfrm>
                  <a:off x="486" y="10970"/>
                  <a:ext cx="10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3">
                      <a:moveTo>
                        <a:pt x="0" y="0"/>
                      </a:moveTo>
                      <a:lnTo>
                        <a:pt x="0" y="33"/>
                      </a:lnTo>
                      <a:lnTo>
                        <a:pt x="7" y="25"/>
                      </a:lnTo>
                      <a:lnTo>
                        <a:pt x="10" y="18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4" name="任意多边形 126513"/>
                <p:cNvSpPr/>
                <p:nvPr/>
              </p:nvSpPr>
              <p:spPr>
                <a:xfrm>
                  <a:off x="439" y="10960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12" y="53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5" name="任意多边形 126514"/>
                <p:cNvSpPr>
                  <a:spLocks noEditPoints="1"/>
                </p:cNvSpPr>
                <p:nvPr/>
              </p:nvSpPr>
              <p:spPr>
                <a:xfrm>
                  <a:off x="368" y="11838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0" y="43"/>
                      </a:move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9" y="65"/>
                      </a:lnTo>
                      <a:lnTo>
                        <a:pt x="18" y="73"/>
                      </a:lnTo>
                      <a:lnTo>
                        <a:pt x="26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3" y="78"/>
                      </a:lnTo>
                      <a:lnTo>
                        <a:pt x="106" y="78"/>
                      </a:lnTo>
                      <a:lnTo>
                        <a:pt x="116" y="73"/>
                      </a:lnTo>
                      <a:lnTo>
                        <a:pt x="124" y="65"/>
                      </a:lnTo>
                      <a:lnTo>
                        <a:pt x="126" y="61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3"/>
                      </a:lnTo>
                      <a:lnTo>
                        <a:pt x="134" y="33"/>
                      </a:lnTo>
                      <a:lnTo>
                        <a:pt x="130" y="25"/>
                      </a:lnTo>
                      <a:lnTo>
                        <a:pt x="124" y="18"/>
                      </a:lnTo>
                      <a:lnTo>
                        <a:pt x="116" y="13"/>
                      </a:lnTo>
                      <a:lnTo>
                        <a:pt x="105" y="6"/>
                      </a:lnTo>
                      <a:lnTo>
                        <a:pt x="94" y="3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8" y="3"/>
                      </a:lnTo>
                      <a:lnTo>
                        <a:pt x="25" y="6"/>
                      </a:lnTo>
                      <a:lnTo>
                        <a:pt x="16" y="13"/>
                      </a:lnTo>
                      <a:lnTo>
                        <a:pt x="8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3"/>
                      </a:lnTo>
                      <a:close/>
                      <a:moveTo>
                        <a:pt x="5" y="43"/>
                      </a:move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3" y="23"/>
                      </a:lnTo>
                      <a:lnTo>
                        <a:pt x="30" y="19"/>
                      </a:lnTo>
                      <a:lnTo>
                        <a:pt x="40" y="18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3" y="18"/>
                      </a:lnTo>
                      <a:lnTo>
                        <a:pt x="103" y="19"/>
                      </a:lnTo>
                      <a:lnTo>
                        <a:pt x="113" y="23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6" y="36"/>
                      </a:lnTo>
                      <a:lnTo>
                        <a:pt x="128" y="43"/>
                      </a:lnTo>
                      <a:lnTo>
                        <a:pt x="126" y="48"/>
                      </a:lnTo>
                      <a:lnTo>
                        <a:pt x="124" y="53"/>
                      </a:lnTo>
                      <a:lnTo>
                        <a:pt x="119" y="58"/>
                      </a:lnTo>
                      <a:lnTo>
                        <a:pt x="113" y="63"/>
                      </a:lnTo>
                      <a:lnTo>
                        <a:pt x="66" y="70"/>
                      </a:lnTo>
                      <a:lnTo>
                        <a:pt x="23" y="63"/>
                      </a:lnTo>
                      <a:lnTo>
                        <a:pt x="9" y="5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6" name="任意多边形 126515"/>
                <p:cNvSpPr/>
                <p:nvPr/>
              </p:nvSpPr>
              <p:spPr>
                <a:xfrm>
                  <a:off x="382" y="11859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0" y="37"/>
                      </a:moveTo>
                      <a:lnTo>
                        <a:pt x="9" y="42"/>
                      </a:lnTo>
                      <a:lnTo>
                        <a:pt x="11" y="4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7" name="任意多边形 126516"/>
                <p:cNvSpPr/>
                <p:nvPr/>
              </p:nvSpPr>
              <p:spPr>
                <a:xfrm>
                  <a:off x="393" y="11856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0" y="45"/>
                      </a:moveTo>
                      <a:lnTo>
                        <a:pt x="11" y="47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8" name="任意多边形 126517"/>
                <p:cNvSpPr/>
                <p:nvPr/>
              </p:nvSpPr>
              <p:spPr>
                <a:xfrm>
                  <a:off x="427" y="11854"/>
                  <a:ext cx="12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4">
                      <a:moveTo>
                        <a:pt x="7" y="54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19" name="任意多边形 126518"/>
                <p:cNvSpPr/>
                <p:nvPr/>
              </p:nvSpPr>
              <p:spPr>
                <a:xfrm>
                  <a:off x="417" y="11854"/>
                  <a:ext cx="10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2">
                      <a:moveTo>
                        <a:pt x="0" y="50"/>
                      </a:moveTo>
                      <a:lnTo>
                        <a:pt x="10" y="53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0" name="任意多边形 126519"/>
                <p:cNvSpPr/>
                <p:nvPr/>
              </p:nvSpPr>
              <p:spPr>
                <a:xfrm>
                  <a:off x="404" y="11854"/>
                  <a:ext cx="13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50">
                      <a:moveTo>
                        <a:pt x="0" y="49"/>
                      </a:moveTo>
                      <a:lnTo>
                        <a:pt x="13" y="50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1" name="任意多边形 126520"/>
                <p:cNvSpPr/>
                <p:nvPr/>
              </p:nvSpPr>
              <p:spPr>
                <a:xfrm>
                  <a:off x="373" y="11864"/>
                  <a:ext cx="9" cy="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32">
                      <a:moveTo>
                        <a:pt x="9" y="0"/>
                      </a:moveTo>
                      <a:lnTo>
                        <a:pt x="1" y="8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9" y="3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2" name="任意多边形 126521"/>
                <p:cNvSpPr/>
                <p:nvPr/>
              </p:nvSpPr>
              <p:spPr>
                <a:xfrm>
                  <a:off x="439" y="11854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12" y="52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3" name="任意多边形 126522"/>
                <p:cNvSpPr/>
                <p:nvPr/>
              </p:nvSpPr>
              <p:spPr>
                <a:xfrm>
                  <a:off x="451" y="11854"/>
                  <a:ext cx="11" cy="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2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1" y="49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4" name="任意多边形 126523"/>
                <p:cNvSpPr/>
                <p:nvPr/>
              </p:nvSpPr>
              <p:spPr>
                <a:xfrm>
                  <a:off x="473" y="11858"/>
                  <a:ext cx="13" cy="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4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8" y="43"/>
                      </a:lnTo>
                      <a:lnTo>
                        <a:pt x="13" y="39"/>
                      </a:lnTo>
                      <a:lnTo>
                        <a:pt x="13" y="5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5" name="任意多边形 126524"/>
                <p:cNvSpPr/>
                <p:nvPr/>
              </p:nvSpPr>
              <p:spPr>
                <a:xfrm>
                  <a:off x="462" y="11856"/>
                  <a:ext cx="11" cy="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7">
                      <a:moveTo>
                        <a:pt x="11" y="2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11" y="46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6" name="任意多边形 126525"/>
                <p:cNvSpPr/>
                <p:nvPr/>
              </p:nvSpPr>
              <p:spPr>
                <a:xfrm>
                  <a:off x="486" y="11863"/>
                  <a:ext cx="10" cy="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34">
                      <a:moveTo>
                        <a:pt x="10" y="18"/>
                      </a:move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3" y="29"/>
                      </a:lnTo>
                      <a:lnTo>
                        <a:pt x="5" y="26"/>
                      </a:lnTo>
                      <a:lnTo>
                        <a:pt x="7" y="25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7" name="任意多边形 126526"/>
                <p:cNvSpPr/>
                <p:nvPr/>
              </p:nvSpPr>
              <p:spPr>
                <a:xfrm>
                  <a:off x="367" y="11954"/>
                  <a:ext cx="135" cy="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62">
                      <a:moveTo>
                        <a:pt x="0" y="24"/>
                      </a:moveTo>
                      <a:lnTo>
                        <a:pt x="0" y="28"/>
                      </a:lnTo>
                      <a:lnTo>
                        <a:pt x="9" y="38"/>
                      </a:lnTo>
                      <a:lnTo>
                        <a:pt x="11" y="54"/>
                      </a:lnTo>
                      <a:lnTo>
                        <a:pt x="11" y="62"/>
                      </a:lnTo>
                      <a:lnTo>
                        <a:pt x="16" y="62"/>
                      </a:lnTo>
                      <a:lnTo>
                        <a:pt x="16" y="47"/>
                      </a:lnTo>
                      <a:lnTo>
                        <a:pt x="17" y="40"/>
                      </a:lnTo>
                      <a:lnTo>
                        <a:pt x="24" y="38"/>
                      </a:lnTo>
                      <a:lnTo>
                        <a:pt x="117" y="38"/>
                      </a:lnTo>
                      <a:lnTo>
                        <a:pt x="126" y="42"/>
                      </a:lnTo>
                      <a:lnTo>
                        <a:pt x="129" y="54"/>
                      </a:lnTo>
                      <a:lnTo>
                        <a:pt x="129" y="62"/>
                      </a:lnTo>
                      <a:lnTo>
                        <a:pt x="135" y="62"/>
                      </a:lnTo>
                      <a:lnTo>
                        <a:pt x="135" y="0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26" y="20"/>
                      </a:lnTo>
                      <a:lnTo>
                        <a:pt x="11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8" name="任意多边形 126527"/>
                <p:cNvSpPr>
                  <a:spLocks noEditPoints="1"/>
                </p:cNvSpPr>
                <p:nvPr/>
              </p:nvSpPr>
              <p:spPr>
                <a:xfrm>
                  <a:off x="377" y="12777"/>
                  <a:ext cx="135" cy="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85">
                      <a:moveTo>
                        <a:pt x="19" y="74"/>
                      </a:moveTo>
                      <a:lnTo>
                        <a:pt x="27" y="78"/>
                      </a:lnTo>
                      <a:lnTo>
                        <a:pt x="39" y="81"/>
                      </a:lnTo>
                      <a:lnTo>
                        <a:pt x="51" y="84"/>
                      </a:lnTo>
                      <a:lnTo>
                        <a:pt x="66" y="85"/>
                      </a:lnTo>
                      <a:lnTo>
                        <a:pt x="81" y="84"/>
                      </a:lnTo>
                      <a:lnTo>
                        <a:pt x="95" y="81"/>
                      </a:lnTo>
                      <a:lnTo>
                        <a:pt x="100" y="79"/>
                      </a:lnTo>
                      <a:lnTo>
                        <a:pt x="102" y="78"/>
                      </a:lnTo>
                      <a:lnTo>
                        <a:pt x="106" y="78"/>
                      </a:lnTo>
                      <a:lnTo>
                        <a:pt x="116" y="74"/>
                      </a:lnTo>
                      <a:lnTo>
                        <a:pt x="124" y="66"/>
                      </a:lnTo>
                      <a:lnTo>
                        <a:pt x="130" y="59"/>
                      </a:lnTo>
                      <a:lnTo>
                        <a:pt x="131" y="54"/>
                      </a:lnTo>
                      <a:lnTo>
                        <a:pt x="134" y="50"/>
                      </a:lnTo>
                      <a:lnTo>
                        <a:pt x="135" y="42"/>
                      </a:lnTo>
                      <a:lnTo>
                        <a:pt x="134" y="34"/>
                      </a:lnTo>
                      <a:lnTo>
                        <a:pt x="130" y="26"/>
                      </a:lnTo>
                      <a:lnTo>
                        <a:pt x="124" y="19"/>
                      </a:lnTo>
                      <a:lnTo>
                        <a:pt x="116" y="12"/>
                      </a:lnTo>
                      <a:lnTo>
                        <a:pt x="105" y="6"/>
                      </a:lnTo>
                      <a:lnTo>
                        <a:pt x="94" y="2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50" y="0"/>
                      </a:lnTo>
                      <a:lnTo>
                        <a:pt x="37" y="2"/>
                      </a:lnTo>
                      <a:lnTo>
                        <a:pt x="26" y="6"/>
                      </a:lnTo>
                      <a:lnTo>
                        <a:pt x="17" y="12"/>
                      </a:lnTo>
                      <a:lnTo>
                        <a:pt x="4" y="26"/>
                      </a:lnTo>
                      <a:lnTo>
                        <a:pt x="0" y="42"/>
                      </a:lnTo>
                      <a:lnTo>
                        <a:pt x="0" y="50"/>
                      </a:lnTo>
                      <a:lnTo>
                        <a:pt x="4" y="59"/>
                      </a:lnTo>
                      <a:lnTo>
                        <a:pt x="10" y="66"/>
                      </a:lnTo>
                      <a:lnTo>
                        <a:pt x="19" y="74"/>
                      </a:lnTo>
                      <a:close/>
                      <a:moveTo>
                        <a:pt x="66" y="71"/>
                      </a:moveTo>
                      <a:lnTo>
                        <a:pt x="22" y="63"/>
                      </a:lnTo>
                      <a:lnTo>
                        <a:pt x="14" y="58"/>
                      </a:lnTo>
                      <a:lnTo>
                        <a:pt x="9" y="54"/>
                      </a:lnTo>
                      <a:lnTo>
                        <a:pt x="5" y="48"/>
                      </a:lnTo>
                      <a:lnTo>
                        <a:pt x="5" y="42"/>
                      </a:lnTo>
                      <a:lnTo>
                        <a:pt x="9" y="31"/>
                      </a:lnTo>
                      <a:lnTo>
                        <a:pt x="22" y="22"/>
                      </a:lnTo>
                      <a:lnTo>
                        <a:pt x="30" y="19"/>
                      </a:lnTo>
                      <a:lnTo>
                        <a:pt x="41" y="17"/>
                      </a:lnTo>
                      <a:lnTo>
                        <a:pt x="66" y="16"/>
                      </a:lnTo>
                      <a:lnTo>
                        <a:pt x="80" y="16"/>
                      </a:lnTo>
                      <a:lnTo>
                        <a:pt x="92" y="17"/>
                      </a:lnTo>
                      <a:lnTo>
                        <a:pt x="102" y="19"/>
                      </a:lnTo>
                      <a:lnTo>
                        <a:pt x="112" y="22"/>
                      </a:lnTo>
                      <a:lnTo>
                        <a:pt x="119" y="26"/>
                      </a:lnTo>
                      <a:lnTo>
                        <a:pt x="124" y="31"/>
                      </a:lnTo>
                      <a:lnTo>
                        <a:pt x="128" y="36"/>
                      </a:lnTo>
                      <a:lnTo>
                        <a:pt x="129" y="42"/>
                      </a:lnTo>
                      <a:lnTo>
                        <a:pt x="128" y="48"/>
                      </a:lnTo>
                      <a:lnTo>
                        <a:pt x="125" y="50"/>
                      </a:lnTo>
                      <a:lnTo>
                        <a:pt x="124" y="50"/>
                      </a:lnTo>
                      <a:lnTo>
                        <a:pt x="124" y="51"/>
                      </a:lnTo>
                      <a:lnTo>
                        <a:pt x="124" y="54"/>
                      </a:lnTo>
                      <a:lnTo>
                        <a:pt x="119" y="58"/>
                      </a:lnTo>
                      <a:lnTo>
                        <a:pt x="112" y="63"/>
                      </a:lnTo>
                      <a:lnTo>
                        <a:pt x="6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29" name="任意多边形 126528"/>
                <p:cNvSpPr/>
                <p:nvPr/>
              </p:nvSpPr>
              <p:spPr>
                <a:xfrm>
                  <a:off x="393" y="12797"/>
                  <a:ext cx="11" cy="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3">
                      <a:moveTo>
                        <a:pt x="0" y="39"/>
                      </a:moveTo>
                      <a:lnTo>
                        <a:pt x="6" y="43"/>
                      </a:lnTo>
                      <a:lnTo>
                        <a:pt x="11" y="43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0" name="任意多边形 126529"/>
                <p:cNvSpPr/>
                <p:nvPr/>
              </p:nvSpPr>
              <p:spPr>
                <a:xfrm>
                  <a:off x="439" y="12793"/>
                  <a:ext cx="12" cy="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5">
                      <a:moveTo>
                        <a:pt x="0" y="53"/>
                      </a:moveTo>
                      <a:lnTo>
                        <a:pt x="4" y="55"/>
                      </a:ln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1" name="任意多边形 126530"/>
                <p:cNvSpPr/>
                <p:nvPr/>
              </p:nvSpPr>
              <p:spPr>
                <a:xfrm>
                  <a:off x="427" y="12793"/>
                  <a:ext cx="12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52">
                      <a:moveTo>
                        <a:pt x="0" y="50"/>
                      </a:moveTo>
                      <a:lnTo>
                        <a:pt x="12" y="5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2" name="任意多边形 126531"/>
                <p:cNvSpPr/>
                <p:nvPr/>
              </p:nvSpPr>
              <p:spPr>
                <a:xfrm>
                  <a:off x="417" y="12793"/>
                  <a:ext cx="10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50">
                      <a:moveTo>
                        <a:pt x="0" y="49"/>
                      </a:moveTo>
                      <a:lnTo>
                        <a:pt x="10" y="50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8E8E8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3" name="任意多边形 126532"/>
                <p:cNvSpPr/>
                <p:nvPr/>
              </p:nvSpPr>
              <p:spPr>
                <a:xfrm>
                  <a:off x="404" y="12794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0" y="46"/>
                      </a:moveTo>
                      <a:lnTo>
                        <a:pt x="13" y="48"/>
                      </a:lnTo>
                      <a:lnTo>
                        <a:pt x="13" y="0"/>
                      </a:lnTo>
                      <a:lnTo>
                        <a:pt x="0" y="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4" name="任意多边形 126533"/>
                <p:cNvSpPr/>
                <p:nvPr/>
              </p:nvSpPr>
              <p:spPr>
                <a:xfrm>
                  <a:off x="382" y="12803"/>
                  <a:ext cx="11" cy="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33">
                      <a:moveTo>
                        <a:pt x="11" y="0"/>
                      </a:move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11" y="3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5" name="任意多边形 126534"/>
                <p:cNvSpPr/>
                <p:nvPr/>
              </p:nvSpPr>
              <p:spPr>
                <a:xfrm>
                  <a:off x="451" y="12793"/>
                  <a:ext cx="11" cy="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2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6" name="任意多边形 126535"/>
                <p:cNvSpPr/>
                <p:nvPr/>
              </p:nvSpPr>
              <p:spPr>
                <a:xfrm>
                  <a:off x="462" y="12793"/>
                  <a:ext cx="11" cy="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50">
                      <a:moveTo>
                        <a:pt x="11" y="1"/>
                      </a:move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1" y="49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7" name="任意多边形 126536"/>
                <p:cNvSpPr/>
                <p:nvPr/>
              </p:nvSpPr>
              <p:spPr>
                <a:xfrm>
                  <a:off x="486" y="12798"/>
                  <a:ext cx="11" cy="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42">
                      <a:moveTo>
                        <a:pt x="3" y="1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42"/>
                      </a:lnTo>
                      <a:lnTo>
                        <a:pt x="11" y="37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8" name="任意多边形 126537"/>
                <p:cNvSpPr/>
                <p:nvPr/>
              </p:nvSpPr>
              <p:spPr>
                <a:xfrm>
                  <a:off x="473" y="12794"/>
                  <a:ext cx="13" cy="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48">
                      <a:moveTo>
                        <a:pt x="13" y="4"/>
                      </a:move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3" y="46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39" name="任意多边形 126538"/>
                <p:cNvSpPr/>
                <p:nvPr/>
              </p:nvSpPr>
              <p:spPr>
                <a:xfrm>
                  <a:off x="497" y="12806"/>
                  <a:ext cx="9" cy="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" h="28">
                      <a:moveTo>
                        <a:pt x="9" y="13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" y="21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0" name="任意多边形 126539"/>
                <p:cNvSpPr/>
                <p:nvPr/>
              </p:nvSpPr>
              <p:spPr>
                <a:xfrm>
                  <a:off x="377" y="12886"/>
                  <a:ext cx="134" cy="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4" h="82">
                      <a:moveTo>
                        <a:pt x="34" y="80"/>
                      </a:moveTo>
                      <a:lnTo>
                        <a:pt x="41" y="77"/>
                      </a:lnTo>
                      <a:lnTo>
                        <a:pt x="44" y="69"/>
                      </a:lnTo>
                      <a:lnTo>
                        <a:pt x="42" y="62"/>
                      </a:lnTo>
                      <a:lnTo>
                        <a:pt x="37" y="61"/>
                      </a:lnTo>
                      <a:lnTo>
                        <a:pt x="22" y="66"/>
                      </a:lnTo>
                      <a:lnTo>
                        <a:pt x="9" y="60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12" y="22"/>
                      </a:lnTo>
                      <a:lnTo>
                        <a:pt x="21" y="17"/>
                      </a:lnTo>
                      <a:lnTo>
                        <a:pt x="34" y="16"/>
                      </a:lnTo>
                      <a:lnTo>
                        <a:pt x="56" y="22"/>
                      </a:lnTo>
                      <a:lnTo>
                        <a:pt x="106" y="69"/>
                      </a:lnTo>
                      <a:lnTo>
                        <a:pt x="124" y="82"/>
                      </a:lnTo>
                      <a:lnTo>
                        <a:pt x="134" y="82"/>
                      </a:lnTo>
                      <a:lnTo>
                        <a:pt x="134" y="5"/>
                      </a:lnTo>
                      <a:lnTo>
                        <a:pt x="101" y="0"/>
                      </a:lnTo>
                      <a:lnTo>
                        <a:pt x="101" y="5"/>
                      </a:lnTo>
                      <a:lnTo>
                        <a:pt x="110" y="7"/>
                      </a:lnTo>
                      <a:lnTo>
                        <a:pt x="116" y="12"/>
                      </a:lnTo>
                      <a:lnTo>
                        <a:pt x="120" y="16"/>
                      </a:lnTo>
                      <a:lnTo>
                        <a:pt x="121" y="24"/>
                      </a:lnTo>
                      <a:lnTo>
                        <a:pt x="121" y="72"/>
                      </a:lnTo>
                      <a:lnTo>
                        <a:pt x="104" y="57"/>
                      </a:lnTo>
                      <a:lnTo>
                        <a:pt x="69" y="21"/>
                      </a:lnTo>
                      <a:lnTo>
                        <a:pt x="50" y="7"/>
                      </a:lnTo>
                      <a:lnTo>
                        <a:pt x="31" y="1"/>
                      </a:lnTo>
                      <a:lnTo>
                        <a:pt x="19" y="4"/>
                      </a:lnTo>
                      <a:lnTo>
                        <a:pt x="9" y="11"/>
                      </a:lnTo>
                      <a:lnTo>
                        <a:pt x="4" y="16"/>
                      </a:lnTo>
                      <a:lnTo>
                        <a:pt x="1" y="24"/>
                      </a:lnTo>
                      <a:lnTo>
                        <a:pt x="0" y="41"/>
                      </a:lnTo>
                      <a:lnTo>
                        <a:pt x="1" y="54"/>
                      </a:lnTo>
                      <a:lnTo>
                        <a:pt x="7" y="67"/>
                      </a:lnTo>
                      <a:lnTo>
                        <a:pt x="11" y="72"/>
                      </a:lnTo>
                      <a:lnTo>
                        <a:pt x="17" y="76"/>
                      </a:lnTo>
                      <a:lnTo>
                        <a:pt x="25" y="79"/>
                      </a:lnTo>
                      <a:lnTo>
                        <a:pt x="34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1" name="任意多边形 126540"/>
                <p:cNvSpPr>
                  <a:spLocks noEditPoints="1"/>
                </p:cNvSpPr>
                <p:nvPr/>
              </p:nvSpPr>
              <p:spPr>
                <a:xfrm>
                  <a:off x="44" y="0"/>
                  <a:ext cx="422" cy="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2" h="432">
                      <a:moveTo>
                        <a:pt x="61" y="385"/>
                      </a:moveTo>
                      <a:lnTo>
                        <a:pt x="75" y="399"/>
                      </a:lnTo>
                      <a:lnTo>
                        <a:pt x="91" y="412"/>
                      </a:lnTo>
                      <a:lnTo>
                        <a:pt x="107" y="424"/>
                      </a:lnTo>
                      <a:lnTo>
                        <a:pt x="126" y="432"/>
                      </a:lnTo>
                      <a:lnTo>
                        <a:pt x="295" y="432"/>
                      </a:lnTo>
                      <a:lnTo>
                        <a:pt x="303" y="427"/>
                      </a:lnTo>
                      <a:lnTo>
                        <a:pt x="307" y="425"/>
                      </a:lnTo>
                      <a:lnTo>
                        <a:pt x="312" y="424"/>
                      </a:lnTo>
                      <a:lnTo>
                        <a:pt x="319" y="417"/>
                      </a:lnTo>
                      <a:lnTo>
                        <a:pt x="328" y="412"/>
                      </a:lnTo>
                      <a:lnTo>
                        <a:pt x="343" y="399"/>
                      </a:lnTo>
                      <a:lnTo>
                        <a:pt x="350" y="391"/>
                      </a:lnTo>
                      <a:lnTo>
                        <a:pt x="352" y="389"/>
                      </a:lnTo>
                      <a:lnTo>
                        <a:pt x="354" y="387"/>
                      </a:lnTo>
                      <a:lnTo>
                        <a:pt x="359" y="385"/>
                      </a:lnTo>
                      <a:lnTo>
                        <a:pt x="365" y="375"/>
                      </a:lnTo>
                      <a:lnTo>
                        <a:pt x="373" y="366"/>
                      </a:lnTo>
                      <a:lnTo>
                        <a:pt x="385" y="349"/>
                      </a:lnTo>
                      <a:lnTo>
                        <a:pt x="390" y="339"/>
                      </a:lnTo>
                      <a:lnTo>
                        <a:pt x="393" y="334"/>
                      </a:lnTo>
                      <a:lnTo>
                        <a:pt x="394" y="331"/>
                      </a:lnTo>
                      <a:lnTo>
                        <a:pt x="397" y="330"/>
                      </a:lnTo>
                      <a:lnTo>
                        <a:pt x="400" y="320"/>
                      </a:lnTo>
                      <a:lnTo>
                        <a:pt x="405" y="311"/>
                      </a:lnTo>
                      <a:lnTo>
                        <a:pt x="408" y="300"/>
                      </a:lnTo>
                      <a:lnTo>
                        <a:pt x="412" y="290"/>
                      </a:lnTo>
                      <a:lnTo>
                        <a:pt x="417" y="269"/>
                      </a:lnTo>
                      <a:lnTo>
                        <a:pt x="420" y="246"/>
                      </a:lnTo>
                      <a:lnTo>
                        <a:pt x="420" y="235"/>
                      </a:lnTo>
                      <a:lnTo>
                        <a:pt x="422" y="225"/>
                      </a:lnTo>
                      <a:lnTo>
                        <a:pt x="420" y="201"/>
                      </a:lnTo>
                      <a:lnTo>
                        <a:pt x="417" y="180"/>
                      </a:lnTo>
                      <a:lnTo>
                        <a:pt x="412" y="159"/>
                      </a:lnTo>
                      <a:lnTo>
                        <a:pt x="405" y="139"/>
                      </a:lnTo>
                      <a:lnTo>
                        <a:pt x="397" y="119"/>
                      </a:lnTo>
                      <a:lnTo>
                        <a:pt x="385" y="100"/>
                      </a:lnTo>
                      <a:lnTo>
                        <a:pt x="373" y="82"/>
                      </a:lnTo>
                      <a:lnTo>
                        <a:pt x="359" y="66"/>
                      </a:lnTo>
                      <a:lnTo>
                        <a:pt x="343" y="50"/>
                      </a:lnTo>
                      <a:lnTo>
                        <a:pt x="327" y="36"/>
                      </a:lnTo>
                      <a:lnTo>
                        <a:pt x="309" y="25"/>
                      </a:lnTo>
                      <a:lnTo>
                        <a:pt x="291" y="16"/>
                      </a:lnTo>
                      <a:lnTo>
                        <a:pt x="271" y="7"/>
                      </a:lnTo>
                      <a:lnTo>
                        <a:pt x="253" y="4"/>
                      </a:lnTo>
                      <a:lnTo>
                        <a:pt x="231" y="0"/>
                      </a:lnTo>
                      <a:lnTo>
                        <a:pt x="211" y="0"/>
                      </a:lnTo>
                      <a:lnTo>
                        <a:pt x="189" y="0"/>
                      </a:lnTo>
                      <a:lnTo>
                        <a:pt x="169" y="4"/>
                      </a:lnTo>
                      <a:lnTo>
                        <a:pt x="149" y="7"/>
                      </a:lnTo>
                      <a:lnTo>
                        <a:pt x="130" y="16"/>
                      </a:lnTo>
                      <a:lnTo>
                        <a:pt x="111" y="25"/>
                      </a:lnTo>
                      <a:lnTo>
                        <a:pt x="94" y="36"/>
                      </a:lnTo>
                      <a:lnTo>
                        <a:pt x="76" y="50"/>
                      </a:lnTo>
                      <a:lnTo>
                        <a:pt x="61" y="66"/>
                      </a:lnTo>
                      <a:lnTo>
                        <a:pt x="45" y="82"/>
                      </a:lnTo>
                      <a:lnTo>
                        <a:pt x="34" y="100"/>
                      </a:lnTo>
                      <a:lnTo>
                        <a:pt x="15" y="139"/>
                      </a:lnTo>
                      <a:lnTo>
                        <a:pt x="4" y="180"/>
                      </a:lnTo>
                      <a:lnTo>
                        <a:pt x="0" y="201"/>
                      </a:lnTo>
                      <a:lnTo>
                        <a:pt x="0" y="225"/>
                      </a:lnTo>
                      <a:lnTo>
                        <a:pt x="0" y="246"/>
                      </a:lnTo>
                      <a:lnTo>
                        <a:pt x="4" y="269"/>
                      </a:lnTo>
                      <a:lnTo>
                        <a:pt x="7" y="290"/>
                      </a:lnTo>
                      <a:lnTo>
                        <a:pt x="15" y="311"/>
                      </a:lnTo>
                      <a:lnTo>
                        <a:pt x="22" y="330"/>
                      </a:lnTo>
                      <a:lnTo>
                        <a:pt x="34" y="349"/>
                      </a:lnTo>
                      <a:lnTo>
                        <a:pt x="45" y="366"/>
                      </a:lnTo>
                      <a:lnTo>
                        <a:pt x="61" y="385"/>
                      </a:lnTo>
                      <a:close/>
                      <a:moveTo>
                        <a:pt x="214" y="371"/>
                      </a:moveTo>
                      <a:lnTo>
                        <a:pt x="199" y="370"/>
                      </a:lnTo>
                      <a:lnTo>
                        <a:pt x="185" y="367"/>
                      </a:lnTo>
                      <a:lnTo>
                        <a:pt x="160" y="360"/>
                      </a:lnTo>
                      <a:lnTo>
                        <a:pt x="136" y="345"/>
                      </a:lnTo>
                      <a:lnTo>
                        <a:pt x="116" y="327"/>
                      </a:lnTo>
                      <a:lnTo>
                        <a:pt x="106" y="315"/>
                      </a:lnTo>
                      <a:lnTo>
                        <a:pt x="99" y="304"/>
                      </a:lnTo>
                      <a:lnTo>
                        <a:pt x="86" y="279"/>
                      </a:lnTo>
                      <a:lnTo>
                        <a:pt x="81" y="265"/>
                      </a:lnTo>
                      <a:lnTo>
                        <a:pt x="79" y="252"/>
                      </a:lnTo>
                      <a:lnTo>
                        <a:pt x="76" y="237"/>
                      </a:lnTo>
                      <a:lnTo>
                        <a:pt x="76" y="224"/>
                      </a:lnTo>
                      <a:lnTo>
                        <a:pt x="79" y="192"/>
                      </a:lnTo>
                      <a:lnTo>
                        <a:pt x="86" y="166"/>
                      </a:lnTo>
                      <a:lnTo>
                        <a:pt x="99" y="142"/>
                      </a:lnTo>
                      <a:lnTo>
                        <a:pt x="116" y="121"/>
                      </a:lnTo>
                      <a:lnTo>
                        <a:pt x="136" y="101"/>
                      </a:lnTo>
                      <a:lnTo>
                        <a:pt x="160" y="87"/>
                      </a:lnTo>
                      <a:lnTo>
                        <a:pt x="185" y="80"/>
                      </a:lnTo>
                      <a:lnTo>
                        <a:pt x="214" y="77"/>
                      </a:lnTo>
                      <a:lnTo>
                        <a:pt x="226" y="77"/>
                      </a:lnTo>
                      <a:lnTo>
                        <a:pt x="240" y="80"/>
                      </a:lnTo>
                      <a:lnTo>
                        <a:pt x="265" y="87"/>
                      </a:lnTo>
                      <a:lnTo>
                        <a:pt x="288" y="101"/>
                      </a:lnTo>
                      <a:lnTo>
                        <a:pt x="310" y="121"/>
                      </a:lnTo>
                      <a:lnTo>
                        <a:pt x="328" y="142"/>
                      </a:lnTo>
                      <a:lnTo>
                        <a:pt x="340" y="166"/>
                      </a:lnTo>
                      <a:lnTo>
                        <a:pt x="348" y="192"/>
                      </a:lnTo>
                      <a:lnTo>
                        <a:pt x="350" y="207"/>
                      </a:lnTo>
                      <a:lnTo>
                        <a:pt x="352" y="224"/>
                      </a:lnTo>
                      <a:lnTo>
                        <a:pt x="350" y="226"/>
                      </a:lnTo>
                      <a:lnTo>
                        <a:pt x="350" y="230"/>
                      </a:lnTo>
                      <a:lnTo>
                        <a:pt x="350" y="237"/>
                      </a:lnTo>
                      <a:lnTo>
                        <a:pt x="348" y="252"/>
                      </a:lnTo>
                      <a:lnTo>
                        <a:pt x="344" y="265"/>
                      </a:lnTo>
                      <a:lnTo>
                        <a:pt x="342" y="271"/>
                      </a:lnTo>
                      <a:lnTo>
                        <a:pt x="340" y="279"/>
                      </a:lnTo>
                      <a:lnTo>
                        <a:pt x="328" y="304"/>
                      </a:lnTo>
                      <a:lnTo>
                        <a:pt x="323" y="309"/>
                      </a:lnTo>
                      <a:lnTo>
                        <a:pt x="320" y="311"/>
                      </a:lnTo>
                      <a:lnTo>
                        <a:pt x="319" y="311"/>
                      </a:lnTo>
                      <a:lnTo>
                        <a:pt x="319" y="312"/>
                      </a:lnTo>
                      <a:lnTo>
                        <a:pt x="319" y="315"/>
                      </a:lnTo>
                      <a:lnTo>
                        <a:pt x="310" y="327"/>
                      </a:lnTo>
                      <a:lnTo>
                        <a:pt x="288" y="345"/>
                      </a:lnTo>
                      <a:lnTo>
                        <a:pt x="265" y="360"/>
                      </a:lnTo>
                      <a:lnTo>
                        <a:pt x="240" y="367"/>
                      </a:lnTo>
                      <a:lnTo>
                        <a:pt x="226" y="370"/>
                      </a:lnTo>
                      <a:lnTo>
                        <a:pt x="214" y="371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2" name="任意多边形 126541"/>
                <p:cNvSpPr/>
                <p:nvPr/>
              </p:nvSpPr>
              <p:spPr>
                <a:xfrm>
                  <a:off x="407" y="15552"/>
                  <a:ext cx="7" cy="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" h="23">
                      <a:moveTo>
                        <a:pt x="1" y="8"/>
                      </a:moveTo>
                      <a:lnTo>
                        <a:pt x="0" y="23"/>
                      </a:lnTo>
                      <a:lnTo>
                        <a:pt x="7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3" name="任意多边形 126542"/>
                <p:cNvSpPr/>
                <p:nvPr/>
              </p:nvSpPr>
              <p:spPr>
                <a:xfrm>
                  <a:off x="2" y="5252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4" name="任意多边形 126543"/>
                <p:cNvSpPr/>
                <p:nvPr/>
              </p:nvSpPr>
              <p:spPr>
                <a:xfrm>
                  <a:off x="0" y="8110"/>
                  <a:ext cx="55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5" name="直接连接符 126544"/>
                <p:cNvSpPr/>
                <p:nvPr/>
              </p:nvSpPr>
              <p:spPr>
                <a:xfrm flipH="1">
                  <a:off x="6" y="4294"/>
                  <a:ext cx="27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46" name="直接连接符 126545"/>
                <p:cNvSpPr/>
                <p:nvPr/>
              </p:nvSpPr>
              <p:spPr>
                <a:xfrm>
                  <a:off x="180" y="12397"/>
                  <a:ext cx="14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47" name="任意多边形 126546"/>
                <p:cNvSpPr/>
                <p:nvPr/>
              </p:nvSpPr>
              <p:spPr>
                <a:xfrm>
                  <a:off x="2" y="4292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54" y="2"/>
                      </a:moveTo>
                      <a:lnTo>
                        <a:pt x="0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48" name="直接连接符 126547"/>
                <p:cNvSpPr/>
                <p:nvPr/>
              </p:nvSpPr>
              <p:spPr>
                <a:xfrm>
                  <a:off x="6" y="4294"/>
                  <a:ext cx="1" cy="2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49" name="任意多边形 126548"/>
                <p:cNvSpPr/>
                <p:nvPr/>
              </p:nvSpPr>
              <p:spPr>
                <a:xfrm>
                  <a:off x="0" y="9059"/>
                  <a:ext cx="70" cy="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70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50" name="直接连接符 126549"/>
                <p:cNvSpPr/>
                <p:nvPr/>
              </p:nvSpPr>
              <p:spPr>
                <a:xfrm>
                  <a:off x="41" y="11447"/>
                  <a:ext cx="13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1" name="任意多边形 126550"/>
                <p:cNvSpPr/>
                <p:nvPr/>
              </p:nvSpPr>
              <p:spPr>
                <a:xfrm>
                  <a:off x="2" y="10015"/>
                  <a:ext cx="54" cy="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3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54" y="2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52" name="直接连接符 126551"/>
                <p:cNvSpPr/>
                <p:nvPr/>
              </p:nvSpPr>
              <p:spPr>
                <a:xfrm>
                  <a:off x="178" y="11447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3" name="直接连接符 126552"/>
                <p:cNvSpPr/>
                <p:nvPr/>
              </p:nvSpPr>
              <p:spPr>
                <a:xfrm>
                  <a:off x="183" y="7636"/>
                  <a:ext cx="11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4" name="直接连接符 126553"/>
                <p:cNvSpPr/>
                <p:nvPr/>
              </p:nvSpPr>
              <p:spPr>
                <a:xfrm>
                  <a:off x="1" y="3339"/>
                  <a:ext cx="44" cy="3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5" name="直接连接符 126554"/>
                <p:cNvSpPr/>
                <p:nvPr/>
              </p:nvSpPr>
              <p:spPr>
                <a:xfrm>
                  <a:off x="178" y="6677"/>
                  <a:ext cx="16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6" name="直接连接符 126555"/>
                <p:cNvSpPr/>
                <p:nvPr/>
              </p:nvSpPr>
              <p:spPr>
                <a:xfrm>
                  <a:off x="50" y="9541"/>
                  <a:ext cx="135" cy="4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7" name="直接连接符 126556"/>
                <p:cNvSpPr/>
                <p:nvPr/>
              </p:nvSpPr>
              <p:spPr>
                <a:xfrm flipH="1">
                  <a:off x="0" y="1441"/>
                  <a:ext cx="183" cy="1"/>
                </a:xfrm>
                <a:prstGeom prst="line">
                  <a:avLst/>
                </a:prstGeom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26558" name="任意多边形 126557"/>
                <p:cNvSpPr/>
                <p:nvPr/>
              </p:nvSpPr>
              <p:spPr>
                <a:xfrm>
                  <a:off x="2" y="10963"/>
                  <a:ext cx="72" cy="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" h="5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26559" name="任意多边形 126558"/>
                <p:cNvSpPr/>
                <p:nvPr/>
              </p:nvSpPr>
              <p:spPr>
                <a:xfrm>
                  <a:off x="2" y="6205"/>
                  <a:ext cx="54" cy="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588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126560" name="任意多边形 126559"/>
              <p:cNvSpPr/>
              <p:nvPr/>
            </p:nvSpPr>
            <p:spPr>
              <a:xfrm>
                <a:off x="318" y="862"/>
                <a:ext cx="160" cy="13876"/>
              </a:xfrm>
              <a:custGeom>
                <a:avLst/>
                <a:gdLst/>
                <a:ahLst/>
                <a:cxnLst/>
                <a:rect l="0" t="0" r="0" b="0"/>
                <a:pathLst>
                  <a:path w="160" h="13876">
                    <a:moveTo>
                      <a:pt x="142" y="13876"/>
                    </a:moveTo>
                    <a:lnTo>
                      <a:pt x="142" y="11247"/>
                    </a:lnTo>
                    <a:lnTo>
                      <a:pt x="143" y="227"/>
                    </a:lnTo>
                    <a:lnTo>
                      <a:pt x="160" y="140"/>
                    </a:lnTo>
                    <a:lnTo>
                      <a:pt x="158" y="111"/>
                    </a:lnTo>
                    <a:lnTo>
                      <a:pt x="154" y="86"/>
                    </a:lnTo>
                    <a:lnTo>
                      <a:pt x="145" y="62"/>
                    </a:lnTo>
                    <a:lnTo>
                      <a:pt x="137" y="42"/>
                    </a:lnTo>
                    <a:lnTo>
                      <a:pt x="129" y="31"/>
                    </a:lnTo>
                    <a:lnTo>
                      <a:pt x="123" y="22"/>
                    </a:lnTo>
                    <a:lnTo>
                      <a:pt x="110" y="10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3" y="2"/>
                    </a:lnTo>
                    <a:lnTo>
                      <a:pt x="48" y="10"/>
                    </a:lnTo>
                    <a:lnTo>
                      <a:pt x="34" y="22"/>
                    </a:lnTo>
                    <a:lnTo>
                      <a:pt x="23" y="42"/>
                    </a:lnTo>
                    <a:lnTo>
                      <a:pt x="11" y="62"/>
                    </a:lnTo>
                    <a:lnTo>
                      <a:pt x="5" y="86"/>
                    </a:lnTo>
                    <a:lnTo>
                      <a:pt x="1" y="111"/>
                    </a:lnTo>
                    <a:lnTo>
                      <a:pt x="0" y="140"/>
                    </a:lnTo>
                    <a:lnTo>
                      <a:pt x="15" y="223"/>
                    </a:lnTo>
                    <a:lnTo>
                      <a:pt x="19" y="232"/>
                    </a:lnTo>
                    <a:lnTo>
                      <a:pt x="19" y="5933"/>
                    </a:lnTo>
                    <a:lnTo>
                      <a:pt x="19" y="6892"/>
                    </a:lnTo>
                    <a:lnTo>
                      <a:pt x="19" y="10703"/>
                    </a:lnTo>
                    <a:lnTo>
                      <a:pt x="19" y="11653"/>
                    </a:lnTo>
                    <a:lnTo>
                      <a:pt x="19" y="13876"/>
                    </a:lnTo>
                  </a:path>
                </a:pathLst>
              </a:custGeom>
              <a:noFill/>
              <a:ln w="1588" cap="flat" cmpd="sng">
                <a:solidFill>
                  <a:srgbClr val="9999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561" name="直接连接符 126560"/>
              <p:cNvSpPr/>
              <p:nvPr/>
            </p:nvSpPr>
            <p:spPr>
              <a:xfrm>
                <a:off x="160" y="516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2" name="直接连接符 126561"/>
              <p:cNvSpPr/>
              <p:nvPr/>
            </p:nvSpPr>
            <p:spPr>
              <a:xfrm>
                <a:off x="159" y="6477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3" name="直接连接符 126562"/>
              <p:cNvSpPr/>
              <p:nvPr/>
            </p:nvSpPr>
            <p:spPr>
              <a:xfrm>
                <a:off x="160" y="621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4" name="直接连接符 126563"/>
              <p:cNvSpPr/>
              <p:nvPr/>
            </p:nvSpPr>
            <p:spPr>
              <a:xfrm>
                <a:off x="159" y="6584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5" name="直接连接符 126564"/>
              <p:cNvSpPr/>
              <p:nvPr/>
            </p:nvSpPr>
            <p:spPr>
              <a:xfrm>
                <a:off x="160" y="612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6" name="直接连接符 126565"/>
              <p:cNvSpPr/>
              <p:nvPr/>
            </p:nvSpPr>
            <p:spPr>
              <a:xfrm>
                <a:off x="158" y="5922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7" name="直接连接符 126566"/>
              <p:cNvSpPr/>
              <p:nvPr/>
            </p:nvSpPr>
            <p:spPr>
              <a:xfrm>
                <a:off x="160" y="601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8" name="直接连接符 126567"/>
              <p:cNvSpPr/>
              <p:nvPr/>
            </p:nvSpPr>
            <p:spPr>
              <a:xfrm>
                <a:off x="159" y="6676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69" name="直接连接符 126568"/>
              <p:cNvSpPr/>
              <p:nvPr/>
            </p:nvSpPr>
            <p:spPr>
              <a:xfrm>
                <a:off x="158" y="706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0" name="直接连接符 126569"/>
              <p:cNvSpPr/>
              <p:nvPr/>
            </p:nvSpPr>
            <p:spPr>
              <a:xfrm>
                <a:off x="155" y="6869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1" name="直接连接符 126570"/>
              <p:cNvSpPr/>
              <p:nvPr/>
            </p:nvSpPr>
            <p:spPr>
              <a:xfrm>
                <a:off x="162" y="573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2" name="直接连接符 126571"/>
              <p:cNvSpPr/>
              <p:nvPr/>
            </p:nvSpPr>
            <p:spPr>
              <a:xfrm>
                <a:off x="158" y="696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3" name="直接连接符 126572"/>
              <p:cNvSpPr/>
              <p:nvPr/>
            </p:nvSpPr>
            <p:spPr>
              <a:xfrm>
                <a:off x="158" y="715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4" name="直接连接符 126573"/>
              <p:cNvSpPr/>
              <p:nvPr/>
            </p:nvSpPr>
            <p:spPr>
              <a:xfrm>
                <a:off x="159" y="5440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5" name="直接连接符 126574"/>
              <p:cNvSpPr/>
              <p:nvPr/>
            </p:nvSpPr>
            <p:spPr>
              <a:xfrm>
                <a:off x="160" y="526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6" name="直接连接符 126575"/>
              <p:cNvSpPr/>
              <p:nvPr/>
            </p:nvSpPr>
            <p:spPr>
              <a:xfrm>
                <a:off x="158" y="4970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7" name="直接连接符 126576"/>
              <p:cNvSpPr/>
              <p:nvPr/>
            </p:nvSpPr>
            <p:spPr>
              <a:xfrm>
                <a:off x="157" y="6385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8" name="直接连接符 126577"/>
              <p:cNvSpPr/>
              <p:nvPr/>
            </p:nvSpPr>
            <p:spPr>
              <a:xfrm>
                <a:off x="162" y="477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79" name="直接连接符 126578"/>
              <p:cNvSpPr/>
              <p:nvPr/>
            </p:nvSpPr>
            <p:spPr>
              <a:xfrm>
                <a:off x="162" y="468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0" name="直接连接符 126579"/>
              <p:cNvSpPr/>
              <p:nvPr/>
            </p:nvSpPr>
            <p:spPr>
              <a:xfrm>
                <a:off x="157" y="7345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1" name="直接连接符 126580"/>
              <p:cNvSpPr/>
              <p:nvPr/>
            </p:nvSpPr>
            <p:spPr>
              <a:xfrm>
                <a:off x="160" y="506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2" name="直接连接符 126581"/>
              <p:cNvSpPr/>
              <p:nvPr/>
            </p:nvSpPr>
            <p:spPr>
              <a:xfrm>
                <a:off x="162" y="458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3" name="直接连接符 126582"/>
              <p:cNvSpPr/>
              <p:nvPr/>
            </p:nvSpPr>
            <p:spPr>
              <a:xfrm>
                <a:off x="159" y="4487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4" name="直接连接符 126583"/>
              <p:cNvSpPr/>
              <p:nvPr/>
            </p:nvSpPr>
            <p:spPr>
              <a:xfrm>
                <a:off x="159" y="7438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5" name="直接连接符 126584"/>
              <p:cNvSpPr/>
              <p:nvPr/>
            </p:nvSpPr>
            <p:spPr>
              <a:xfrm>
                <a:off x="159" y="763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6" name="直接连接符 126585"/>
              <p:cNvSpPr/>
              <p:nvPr/>
            </p:nvSpPr>
            <p:spPr>
              <a:xfrm>
                <a:off x="159" y="754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7" name="直接连接符 126586"/>
              <p:cNvSpPr/>
              <p:nvPr/>
            </p:nvSpPr>
            <p:spPr>
              <a:xfrm>
                <a:off x="155" y="782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8" name="直接连接符 126587"/>
              <p:cNvSpPr/>
              <p:nvPr/>
            </p:nvSpPr>
            <p:spPr>
              <a:xfrm>
                <a:off x="160" y="420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89" name="直接连接符 126588"/>
              <p:cNvSpPr/>
              <p:nvPr/>
            </p:nvSpPr>
            <p:spPr>
              <a:xfrm>
                <a:off x="160" y="430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0" name="直接连接符 126589"/>
              <p:cNvSpPr/>
              <p:nvPr/>
            </p:nvSpPr>
            <p:spPr>
              <a:xfrm>
                <a:off x="162" y="381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1" name="直接连接符 126590"/>
              <p:cNvSpPr/>
              <p:nvPr/>
            </p:nvSpPr>
            <p:spPr>
              <a:xfrm>
                <a:off x="162" y="372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2" name="直接连接符 126591"/>
              <p:cNvSpPr/>
              <p:nvPr/>
            </p:nvSpPr>
            <p:spPr>
              <a:xfrm>
                <a:off x="162" y="361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3" name="直接连接符 126592"/>
              <p:cNvSpPr/>
              <p:nvPr/>
            </p:nvSpPr>
            <p:spPr>
              <a:xfrm>
                <a:off x="160" y="410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4" name="直接连接符 126593"/>
              <p:cNvSpPr/>
              <p:nvPr/>
            </p:nvSpPr>
            <p:spPr>
              <a:xfrm>
                <a:off x="162" y="563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5" name="直接连接符 126594"/>
              <p:cNvSpPr/>
              <p:nvPr/>
            </p:nvSpPr>
            <p:spPr>
              <a:xfrm>
                <a:off x="158" y="4011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6" name="直接连接符 126595"/>
              <p:cNvSpPr/>
              <p:nvPr/>
            </p:nvSpPr>
            <p:spPr>
              <a:xfrm>
                <a:off x="162" y="553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7" name="直接连接符 126596"/>
              <p:cNvSpPr/>
              <p:nvPr/>
            </p:nvSpPr>
            <p:spPr>
              <a:xfrm>
                <a:off x="153" y="1632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8" name="直接连接符 126597"/>
              <p:cNvSpPr/>
              <p:nvPr/>
            </p:nvSpPr>
            <p:spPr>
              <a:xfrm>
                <a:off x="158" y="3348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599" name="直接连接符 126598"/>
              <p:cNvSpPr/>
              <p:nvPr/>
            </p:nvSpPr>
            <p:spPr>
              <a:xfrm>
                <a:off x="159" y="3527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0" name="直接连接符 126599"/>
              <p:cNvSpPr/>
              <p:nvPr/>
            </p:nvSpPr>
            <p:spPr>
              <a:xfrm>
                <a:off x="158" y="315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1" name="直接连接符 126600"/>
              <p:cNvSpPr/>
              <p:nvPr/>
            </p:nvSpPr>
            <p:spPr>
              <a:xfrm>
                <a:off x="158" y="325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2" name="直接连接符 126601"/>
              <p:cNvSpPr/>
              <p:nvPr/>
            </p:nvSpPr>
            <p:spPr>
              <a:xfrm>
                <a:off x="155" y="305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3" name="直接连接符 126602"/>
              <p:cNvSpPr/>
              <p:nvPr/>
            </p:nvSpPr>
            <p:spPr>
              <a:xfrm>
                <a:off x="159" y="2667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4" name="直接连接符 126603"/>
              <p:cNvSpPr/>
              <p:nvPr/>
            </p:nvSpPr>
            <p:spPr>
              <a:xfrm>
                <a:off x="157" y="2574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5" name="直接连接符 126604"/>
              <p:cNvSpPr/>
              <p:nvPr/>
            </p:nvSpPr>
            <p:spPr>
              <a:xfrm>
                <a:off x="159" y="277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6" name="直接连接符 126605"/>
              <p:cNvSpPr/>
              <p:nvPr/>
            </p:nvSpPr>
            <p:spPr>
              <a:xfrm>
                <a:off x="157" y="1135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7" name="直接连接符 126606"/>
              <p:cNvSpPr/>
              <p:nvPr/>
            </p:nvSpPr>
            <p:spPr>
              <a:xfrm>
                <a:off x="159" y="2865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8" name="直接连接符 126607"/>
              <p:cNvSpPr/>
              <p:nvPr/>
            </p:nvSpPr>
            <p:spPr>
              <a:xfrm>
                <a:off x="154" y="2405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09" name="直接连接符 126608"/>
              <p:cNvSpPr/>
              <p:nvPr/>
            </p:nvSpPr>
            <p:spPr>
              <a:xfrm>
                <a:off x="160" y="1087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0" name="直接连接符 126609"/>
              <p:cNvSpPr/>
              <p:nvPr/>
            </p:nvSpPr>
            <p:spPr>
              <a:xfrm>
                <a:off x="154" y="2313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1" name="直接连接符 126610"/>
              <p:cNvSpPr/>
              <p:nvPr/>
            </p:nvSpPr>
            <p:spPr>
              <a:xfrm>
                <a:off x="160" y="10969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2" name="直接连接符 126611"/>
              <p:cNvSpPr/>
              <p:nvPr/>
            </p:nvSpPr>
            <p:spPr>
              <a:xfrm>
                <a:off x="154" y="220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3" name="直接连接符 126612"/>
              <p:cNvSpPr/>
              <p:nvPr/>
            </p:nvSpPr>
            <p:spPr>
              <a:xfrm>
                <a:off x="151" y="211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4" name="直接连接符 126613"/>
              <p:cNvSpPr/>
              <p:nvPr/>
            </p:nvSpPr>
            <p:spPr>
              <a:xfrm>
                <a:off x="155" y="183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5" name="直接连接符 126614"/>
              <p:cNvSpPr/>
              <p:nvPr/>
            </p:nvSpPr>
            <p:spPr>
              <a:xfrm>
                <a:off x="158" y="802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6" name="直接连接符 126615"/>
              <p:cNvSpPr/>
              <p:nvPr/>
            </p:nvSpPr>
            <p:spPr>
              <a:xfrm>
                <a:off x="157" y="8290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7" name="直接连接符 126616"/>
              <p:cNvSpPr/>
              <p:nvPr/>
            </p:nvSpPr>
            <p:spPr>
              <a:xfrm>
                <a:off x="155" y="172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8" name="直接连接符 126617"/>
              <p:cNvSpPr/>
              <p:nvPr/>
            </p:nvSpPr>
            <p:spPr>
              <a:xfrm>
                <a:off x="155" y="8774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19" name="直接连接符 126618"/>
              <p:cNvSpPr/>
              <p:nvPr/>
            </p:nvSpPr>
            <p:spPr>
              <a:xfrm>
                <a:off x="155" y="192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0" name="直接连接符 126619"/>
              <p:cNvSpPr/>
              <p:nvPr/>
            </p:nvSpPr>
            <p:spPr>
              <a:xfrm>
                <a:off x="158" y="7920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1" name="直接连接符 126620"/>
              <p:cNvSpPr/>
              <p:nvPr/>
            </p:nvSpPr>
            <p:spPr>
              <a:xfrm>
                <a:off x="159" y="8489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2" name="直接连接符 126621"/>
              <p:cNvSpPr/>
              <p:nvPr/>
            </p:nvSpPr>
            <p:spPr>
              <a:xfrm>
                <a:off x="159" y="8581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3" name="直接连接符 126622"/>
              <p:cNvSpPr/>
              <p:nvPr/>
            </p:nvSpPr>
            <p:spPr>
              <a:xfrm>
                <a:off x="158" y="8119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4" name="直接连接符 126623"/>
              <p:cNvSpPr/>
              <p:nvPr/>
            </p:nvSpPr>
            <p:spPr>
              <a:xfrm>
                <a:off x="159" y="838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5" name="直接连接符 126624"/>
              <p:cNvSpPr/>
              <p:nvPr/>
            </p:nvSpPr>
            <p:spPr>
              <a:xfrm>
                <a:off x="158" y="12880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6" name="直接连接符 126625"/>
              <p:cNvSpPr/>
              <p:nvPr/>
            </p:nvSpPr>
            <p:spPr>
              <a:xfrm>
                <a:off x="158" y="12786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7" name="直接连接符 126626"/>
              <p:cNvSpPr/>
              <p:nvPr/>
            </p:nvSpPr>
            <p:spPr>
              <a:xfrm>
                <a:off x="158" y="12681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8" name="直接连接符 126627"/>
              <p:cNvSpPr/>
              <p:nvPr/>
            </p:nvSpPr>
            <p:spPr>
              <a:xfrm>
                <a:off x="159" y="12303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29" name="直接连接符 126628"/>
              <p:cNvSpPr/>
              <p:nvPr/>
            </p:nvSpPr>
            <p:spPr>
              <a:xfrm>
                <a:off x="159" y="12198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0" name="直接连接符 126629"/>
              <p:cNvSpPr/>
              <p:nvPr/>
            </p:nvSpPr>
            <p:spPr>
              <a:xfrm>
                <a:off x="159" y="12396"/>
                <a:ext cx="148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1" name="直接连接符 126630"/>
              <p:cNvSpPr/>
              <p:nvPr/>
            </p:nvSpPr>
            <p:spPr>
              <a:xfrm>
                <a:off x="155" y="1258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2" name="直接连接符 126631"/>
              <p:cNvSpPr/>
              <p:nvPr/>
            </p:nvSpPr>
            <p:spPr>
              <a:xfrm>
                <a:off x="160" y="1077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3" name="直接连接符 126632"/>
              <p:cNvSpPr/>
              <p:nvPr/>
            </p:nvSpPr>
            <p:spPr>
              <a:xfrm>
                <a:off x="158" y="9064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4" name="直接连接符 126633"/>
              <p:cNvSpPr/>
              <p:nvPr/>
            </p:nvSpPr>
            <p:spPr>
              <a:xfrm>
                <a:off x="155" y="1193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5" name="直接连接符 126634"/>
              <p:cNvSpPr/>
              <p:nvPr/>
            </p:nvSpPr>
            <p:spPr>
              <a:xfrm>
                <a:off x="155" y="1183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6" name="直接连接符 126635"/>
              <p:cNvSpPr/>
              <p:nvPr/>
            </p:nvSpPr>
            <p:spPr>
              <a:xfrm>
                <a:off x="157" y="12105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7" name="直接连接符 126636"/>
              <p:cNvSpPr/>
              <p:nvPr/>
            </p:nvSpPr>
            <p:spPr>
              <a:xfrm>
                <a:off x="155" y="11731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8" name="直接连接符 126637"/>
              <p:cNvSpPr/>
              <p:nvPr/>
            </p:nvSpPr>
            <p:spPr>
              <a:xfrm>
                <a:off x="159" y="9250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39" name="直接连接符 126638"/>
              <p:cNvSpPr/>
              <p:nvPr/>
            </p:nvSpPr>
            <p:spPr>
              <a:xfrm>
                <a:off x="162" y="9343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0" name="直接连接符 126639"/>
              <p:cNvSpPr/>
              <p:nvPr/>
            </p:nvSpPr>
            <p:spPr>
              <a:xfrm>
                <a:off x="162" y="94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1" name="直接连接符 126640"/>
              <p:cNvSpPr/>
              <p:nvPr/>
            </p:nvSpPr>
            <p:spPr>
              <a:xfrm>
                <a:off x="158" y="9733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2" name="直接连接符 126641"/>
              <p:cNvSpPr/>
              <p:nvPr/>
            </p:nvSpPr>
            <p:spPr>
              <a:xfrm>
                <a:off x="162" y="9540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3" name="直接连接符 126642"/>
              <p:cNvSpPr/>
              <p:nvPr/>
            </p:nvSpPr>
            <p:spPr>
              <a:xfrm>
                <a:off x="157" y="11446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4" name="直接连接符 126643"/>
              <p:cNvSpPr/>
              <p:nvPr/>
            </p:nvSpPr>
            <p:spPr>
              <a:xfrm>
                <a:off x="153" y="11638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5" name="直接连接符 126644"/>
              <p:cNvSpPr/>
              <p:nvPr/>
            </p:nvSpPr>
            <p:spPr>
              <a:xfrm>
                <a:off x="157" y="1124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6" name="直接连接符 126645"/>
              <p:cNvSpPr/>
              <p:nvPr/>
            </p:nvSpPr>
            <p:spPr>
              <a:xfrm>
                <a:off x="158" y="8972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7" name="直接连接符 126646"/>
              <p:cNvSpPr/>
              <p:nvPr/>
            </p:nvSpPr>
            <p:spPr>
              <a:xfrm>
                <a:off x="155" y="11156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8" name="直接连接符 126647"/>
              <p:cNvSpPr/>
              <p:nvPr/>
            </p:nvSpPr>
            <p:spPr>
              <a:xfrm>
                <a:off x="158" y="8867"/>
                <a:ext cx="146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49" name="直接连接符 126648"/>
              <p:cNvSpPr/>
              <p:nvPr/>
            </p:nvSpPr>
            <p:spPr>
              <a:xfrm>
                <a:off x="162" y="10288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0" name="直接连接符 126649"/>
              <p:cNvSpPr/>
              <p:nvPr/>
            </p:nvSpPr>
            <p:spPr>
              <a:xfrm>
                <a:off x="160" y="9932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1" name="直接连接符 126650"/>
              <p:cNvSpPr/>
              <p:nvPr/>
            </p:nvSpPr>
            <p:spPr>
              <a:xfrm>
                <a:off x="162" y="10487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2" name="直接连接符 126651"/>
              <p:cNvSpPr/>
              <p:nvPr/>
            </p:nvSpPr>
            <p:spPr>
              <a:xfrm>
                <a:off x="158" y="10679"/>
                <a:ext cx="149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3" name="直接连接符 126652"/>
              <p:cNvSpPr/>
              <p:nvPr/>
            </p:nvSpPr>
            <p:spPr>
              <a:xfrm>
                <a:off x="160" y="9825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4" name="直接连接符 126653"/>
              <p:cNvSpPr/>
              <p:nvPr/>
            </p:nvSpPr>
            <p:spPr>
              <a:xfrm>
                <a:off x="159" y="10196"/>
                <a:ext cx="150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5" name="直接连接符 126654"/>
              <p:cNvSpPr/>
              <p:nvPr/>
            </p:nvSpPr>
            <p:spPr>
              <a:xfrm>
                <a:off x="160" y="1002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6" name="直接连接符 126655"/>
              <p:cNvSpPr/>
              <p:nvPr/>
            </p:nvSpPr>
            <p:spPr>
              <a:xfrm>
                <a:off x="162" y="10394"/>
                <a:ext cx="147" cy="1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7" name="直接连接符 126656"/>
              <p:cNvSpPr/>
              <p:nvPr/>
            </p:nvSpPr>
            <p:spPr>
              <a:xfrm flipH="1">
                <a:off x="126" y="12972"/>
                <a:ext cx="181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8" name="直接连接符 126657"/>
              <p:cNvSpPr/>
              <p:nvPr/>
            </p:nvSpPr>
            <p:spPr>
              <a:xfrm>
                <a:off x="169" y="3441"/>
                <a:ext cx="138" cy="5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59" name="任意多边形 126658"/>
              <p:cNvSpPr/>
              <p:nvPr/>
            </p:nvSpPr>
            <p:spPr>
              <a:xfrm>
                <a:off x="130" y="5352"/>
                <a:ext cx="18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60" name="直接连接符 126659"/>
              <p:cNvSpPr/>
              <p:nvPr/>
            </p:nvSpPr>
            <p:spPr>
              <a:xfrm>
                <a:off x="145" y="2966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1" name="直接连接符 126660"/>
              <p:cNvSpPr/>
              <p:nvPr/>
            </p:nvSpPr>
            <p:spPr>
              <a:xfrm flipH="1">
                <a:off x="124" y="12020"/>
                <a:ext cx="180" cy="2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2" name="任意多边形 126661"/>
              <p:cNvSpPr/>
              <p:nvPr/>
            </p:nvSpPr>
            <p:spPr>
              <a:xfrm>
                <a:off x="168" y="99"/>
                <a:ext cx="422" cy="432"/>
              </a:xfrm>
              <a:custGeom>
                <a:avLst/>
                <a:gdLst/>
                <a:ahLst/>
                <a:cxnLst/>
                <a:rect l="0" t="0" r="0" b="0"/>
                <a:pathLst>
                  <a:path w="422" h="432">
                    <a:moveTo>
                      <a:pt x="295" y="432"/>
                    </a:moveTo>
                    <a:lnTo>
                      <a:pt x="303" y="427"/>
                    </a:lnTo>
                    <a:lnTo>
                      <a:pt x="307" y="425"/>
                    </a:lnTo>
                    <a:lnTo>
                      <a:pt x="312" y="424"/>
                    </a:lnTo>
                    <a:lnTo>
                      <a:pt x="319" y="417"/>
                    </a:lnTo>
                    <a:lnTo>
                      <a:pt x="328" y="412"/>
                    </a:lnTo>
                    <a:lnTo>
                      <a:pt x="343" y="399"/>
                    </a:lnTo>
                    <a:lnTo>
                      <a:pt x="350" y="391"/>
                    </a:lnTo>
                    <a:lnTo>
                      <a:pt x="352" y="389"/>
                    </a:lnTo>
                    <a:lnTo>
                      <a:pt x="354" y="387"/>
                    </a:lnTo>
                    <a:lnTo>
                      <a:pt x="359" y="385"/>
                    </a:lnTo>
                    <a:lnTo>
                      <a:pt x="365" y="375"/>
                    </a:lnTo>
                    <a:lnTo>
                      <a:pt x="373" y="366"/>
                    </a:lnTo>
                    <a:lnTo>
                      <a:pt x="385" y="349"/>
                    </a:lnTo>
                    <a:lnTo>
                      <a:pt x="390" y="339"/>
                    </a:lnTo>
                    <a:lnTo>
                      <a:pt x="393" y="334"/>
                    </a:lnTo>
                    <a:lnTo>
                      <a:pt x="394" y="331"/>
                    </a:lnTo>
                    <a:lnTo>
                      <a:pt x="397" y="330"/>
                    </a:lnTo>
                    <a:lnTo>
                      <a:pt x="400" y="320"/>
                    </a:lnTo>
                    <a:lnTo>
                      <a:pt x="405" y="311"/>
                    </a:lnTo>
                    <a:lnTo>
                      <a:pt x="408" y="300"/>
                    </a:lnTo>
                    <a:lnTo>
                      <a:pt x="412" y="290"/>
                    </a:lnTo>
                    <a:lnTo>
                      <a:pt x="417" y="269"/>
                    </a:lnTo>
                    <a:lnTo>
                      <a:pt x="420" y="246"/>
                    </a:lnTo>
                    <a:lnTo>
                      <a:pt x="420" y="235"/>
                    </a:lnTo>
                    <a:lnTo>
                      <a:pt x="422" y="225"/>
                    </a:lnTo>
                    <a:lnTo>
                      <a:pt x="420" y="201"/>
                    </a:lnTo>
                    <a:lnTo>
                      <a:pt x="417" y="180"/>
                    </a:lnTo>
                    <a:lnTo>
                      <a:pt x="412" y="159"/>
                    </a:lnTo>
                    <a:lnTo>
                      <a:pt x="405" y="139"/>
                    </a:lnTo>
                    <a:lnTo>
                      <a:pt x="397" y="119"/>
                    </a:lnTo>
                    <a:lnTo>
                      <a:pt x="385" y="100"/>
                    </a:lnTo>
                    <a:lnTo>
                      <a:pt x="373" y="82"/>
                    </a:lnTo>
                    <a:lnTo>
                      <a:pt x="359" y="66"/>
                    </a:lnTo>
                    <a:lnTo>
                      <a:pt x="343" y="50"/>
                    </a:lnTo>
                    <a:lnTo>
                      <a:pt x="327" y="36"/>
                    </a:lnTo>
                    <a:lnTo>
                      <a:pt x="309" y="25"/>
                    </a:lnTo>
                    <a:lnTo>
                      <a:pt x="291" y="16"/>
                    </a:lnTo>
                    <a:lnTo>
                      <a:pt x="271" y="7"/>
                    </a:lnTo>
                    <a:lnTo>
                      <a:pt x="253" y="4"/>
                    </a:lnTo>
                    <a:lnTo>
                      <a:pt x="231" y="0"/>
                    </a:lnTo>
                    <a:lnTo>
                      <a:pt x="211" y="0"/>
                    </a:lnTo>
                    <a:lnTo>
                      <a:pt x="189" y="0"/>
                    </a:lnTo>
                    <a:lnTo>
                      <a:pt x="169" y="4"/>
                    </a:lnTo>
                    <a:lnTo>
                      <a:pt x="149" y="7"/>
                    </a:lnTo>
                    <a:lnTo>
                      <a:pt x="130" y="16"/>
                    </a:lnTo>
                    <a:lnTo>
                      <a:pt x="111" y="25"/>
                    </a:lnTo>
                    <a:lnTo>
                      <a:pt x="94" y="36"/>
                    </a:lnTo>
                    <a:lnTo>
                      <a:pt x="76" y="50"/>
                    </a:lnTo>
                    <a:lnTo>
                      <a:pt x="61" y="66"/>
                    </a:lnTo>
                    <a:lnTo>
                      <a:pt x="45" y="82"/>
                    </a:lnTo>
                    <a:lnTo>
                      <a:pt x="34" y="100"/>
                    </a:lnTo>
                    <a:lnTo>
                      <a:pt x="15" y="139"/>
                    </a:lnTo>
                    <a:lnTo>
                      <a:pt x="4" y="180"/>
                    </a:lnTo>
                    <a:lnTo>
                      <a:pt x="0" y="201"/>
                    </a:lnTo>
                    <a:lnTo>
                      <a:pt x="0" y="225"/>
                    </a:lnTo>
                    <a:lnTo>
                      <a:pt x="0" y="246"/>
                    </a:lnTo>
                    <a:lnTo>
                      <a:pt x="4" y="269"/>
                    </a:lnTo>
                    <a:lnTo>
                      <a:pt x="7" y="290"/>
                    </a:lnTo>
                    <a:lnTo>
                      <a:pt x="15" y="311"/>
                    </a:lnTo>
                    <a:lnTo>
                      <a:pt x="22" y="330"/>
                    </a:lnTo>
                    <a:lnTo>
                      <a:pt x="34" y="349"/>
                    </a:lnTo>
                    <a:lnTo>
                      <a:pt x="45" y="366"/>
                    </a:lnTo>
                    <a:lnTo>
                      <a:pt x="61" y="385"/>
                    </a:lnTo>
                    <a:lnTo>
                      <a:pt x="75" y="399"/>
                    </a:lnTo>
                    <a:lnTo>
                      <a:pt x="91" y="412"/>
                    </a:lnTo>
                    <a:lnTo>
                      <a:pt x="107" y="424"/>
                    </a:lnTo>
                    <a:lnTo>
                      <a:pt x="126" y="432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63" name="直接连接符 126662"/>
              <p:cNvSpPr/>
              <p:nvPr/>
            </p:nvSpPr>
            <p:spPr>
              <a:xfrm>
                <a:off x="148" y="9640"/>
                <a:ext cx="26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4" name="直接连接符 126663"/>
              <p:cNvSpPr/>
              <p:nvPr/>
            </p:nvSpPr>
            <p:spPr>
              <a:xfrm>
                <a:off x="143" y="6776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5" name="直接连接符 126664"/>
              <p:cNvSpPr/>
              <p:nvPr/>
            </p:nvSpPr>
            <p:spPr>
              <a:xfrm>
                <a:off x="143" y="11546"/>
                <a:ext cx="2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6" name="直接连接符 126665"/>
              <p:cNvSpPr/>
              <p:nvPr/>
            </p:nvSpPr>
            <p:spPr>
              <a:xfrm>
                <a:off x="298" y="11546"/>
                <a:ext cx="4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7" name="直接连接符 126666"/>
              <p:cNvSpPr/>
              <p:nvPr/>
            </p:nvSpPr>
            <p:spPr>
              <a:xfrm>
                <a:off x="148" y="4877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8" name="直接连接符 126667"/>
              <p:cNvSpPr/>
              <p:nvPr/>
            </p:nvSpPr>
            <p:spPr>
              <a:xfrm>
                <a:off x="145" y="12496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69" name="任意多边形 126668"/>
              <p:cNvSpPr/>
              <p:nvPr/>
            </p:nvSpPr>
            <p:spPr>
              <a:xfrm>
                <a:off x="130" y="4393"/>
                <a:ext cx="180" cy="2"/>
              </a:xfrm>
              <a:custGeom>
                <a:avLst/>
                <a:gdLst/>
                <a:ahLst/>
                <a:cxnLst/>
                <a:rect l="0" t="0" r="0" b="0"/>
                <a:pathLst>
                  <a:path w="180" h="2">
                    <a:moveTo>
                      <a:pt x="0" y="2"/>
                    </a:moveTo>
                    <a:lnTo>
                      <a:pt x="27" y="0"/>
                    </a:lnTo>
                    <a:lnTo>
                      <a:pt x="50" y="0"/>
                    </a:lnTo>
                    <a:lnTo>
                      <a:pt x="180" y="2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70" name="任意多边形 126669"/>
              <p:cNvSpPr/>
              <p:nvPr/>
            </p:nvSpPr>
            <p:spPr>
              <a:xfrm>
                <a:off x="130" y="10116"/>
                <a:ext cx="18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71" name="任意多边形 126670"/>
              <p:cNvSpPr/>
              <p:nvPr/>
            </p:nvSpPr>
            <p:spPr>
              <a:xfrm>
                <a:off x="126" y="9158"/>
                <a:ext cx="181" cy="4"/>
              </a:xfrm>
              <a:custGeom>
                <a:avLst/>
                <a:gdLst/>
                <a:ahLst/>
                <a:cxnLst/>
                <a:rect l="0" t="0" r="0" b="0"/>
                <a:pathLst>
                  <a:path w="181" h="4">
                    <a:moveTo>
                      <a:pt x="0" y="0"/>
                    </a:moveTo>
                    <a:lnTo>
                      <a:pt x="68" y="2"/>
                    </a:lnTo>
                    <a:lnTo>
                      <a:pt x="181" y="4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72" name="直接连接符 126671"/>
              <p:cNvSpPr/>
              <p:nvPr/>
            </p:nvSpPr>
            <p:spPr>
              <a:xfrm flipH="1" flipV="1">
                <a:off x="126" y="7253"/>
                <a:ext cx="181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73" name="任意多边形 126672"/>
              <p:cNvSpPr/>
              <p:nvPr/>
            </p:nvSpPr>
            <p:spPr>
              <a:xfrm>
                <a:off x="130" y="6305"/>
                <a:ext cx="18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">
                    <a:moveTo>
                      <a:pt x="180" y="1"/>
                    </a:moveTo>
                    <a:lnTo>
                      <a:pt x="5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74" name="直接连接符 126673"/>
              <p:cNvSpPr/>
              <p:nvPr/>
            </p:nvSpPr>
            <p:spPr>
              <a:xfrm>
                <a:off x="148" y="10587"/>
                <a:ext cx="159" cy="4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75" name="直接连接符 126674"/>
              <p:cNvSpPr/>
              <p:nvPr/>
            </p:nvSpPr>
            <p:spPr>
              <a:xfrm>
                <a:off x="145" y="8682"/>
                <a:ext cx="162" cy="3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76" name="任意多边形 126675"/>
              <p:cNvSpPr/>
              <p:nvPr/>
            </p:nvSpPr>
            <p:spPr>
              <a:xfrm>
                <a:off x="244" y="176"/>
                <a:ext cx="276" cy="294"/>
              </a:xfrm>
              <a:custGeom>
                <a:avLst/>
                <a:gdLst/>
                <a:ahLst/>
                <a:cxnLst/>
                <a:rect l="0" t="0" r="0" b="0"/>
                <a:pathLst>
                  <a:path w="276" h="294">
                    <a:moveTo>
                      <a:pt x="138" y="294"/>
                    </a:moveTo>
                    <a:lnTo>
                      <a:pt x="150" y="293"/>
                    </a:lnTo>
                    <a:lnTo>
                      <a:pt x="164" y="290"/>
                    </a:lnTo>
                    <a:lnTo>
                      <a:pt x="189" y="283"/>
                    </a:lnTo>
                    <a:lnTo>
                      <a:pt x="212" y="268"/>
                    </a:lnTo>
                    <a:lnTo>
                      <a:pt x="234" y="250"/>
                    </a:lnTo>
                    <a:lnTo>
                      <a:pt x="243" y="238"/>
                    </a:lnTo>
                    <a:lnTo>
                      <a:pt x="243" y="235"/>
                    </a:lnTo>
                    <a:lnTo>
                      <a:pt x="243" y="234"/>
                    </a:lnTo>
                    <a:lnTo>
                      <a:pt x="244" y="234"/>
                    </a:lnTo>
                    <a:lnTo>
                      <a:pt x="247" y="232"/>
                    </a:lnTo>
                    <a:lnTo>
                      <a:pt x="252" y="227"/>
                    </a:lnTo>
                    <a:lnTo>
                      <a:pt x="264" y="202"/>
                    </a:lnTo>
                    <a:lnTo>
                      <a:pt x="266" y="194"/>
                    </a:lnTo>
                    <a:lnTo>
                      <a:pt x="268" y="188"/>
                    </a:lnTo>
                    <a:lnTo>
                      <a:pt x="272" y="175"/>
                    </a:lnTo>
                    <a:lnTo>
                      <a:pt x="274" y="160"/>
                    </a:lnTo>
                    <a:lnTo>
                      <a:pt x="274" y="153"/>
                    </a:lnTo>
                    <a:lnTo>
                      <a:pt x="274" y="149"/>
                    </a:lnTo>
                    <a:lnTo>
                      <a:pt x="276" y="147"/>
                    </a:lnTo>
                    <a:lnTo>
                      <a:pt x="274" y="130"/>
                    </a:lnTo>
                    <a:lnTo>
                      <a:pt x="272" y="115"/>
                    </a:lnTo>
                    <a:lnTo>
                      <a:pt x="264" y="89"/>
                    </a:lnTo>
                    <a:lnTo>
                      <a:pt x="252" y="65"/>
                    </a:lnTo>
                    <a:lnTo>
                      <a:pt x="234" y="44"/>
                    </a:lnTo>
                    <a:lnTo>
                      <a:pt x="212" y="24"/>
                    </a:lnTo>
                    <a:lnTo>
                      <a:pt x="189" y="10"/>
                    </a:lnTo>
                    <a:lnTo>
                      <a:pt x="164" y="3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09" y="3"/>
                    </a:lnTo>
                    <a:lnTo>
                      <a:pt x="84" y="10"/>
                    </a:lnTo>
                    <a:lnTo>
                      <a:pt x="60" y="24"/>
                    </a:lnTo>
                    <a:lnTo>
                      <a:pt x="40" y="44"/>
                    </a:lnTo>
                    <a:lnTo>
                      <a:pt x="23" y="65"/>
                    </a:lnTo>
                    <a:lnTo>
                      <a:pt x="10" y="89"/>
                    </a:lnTo>
                    <a:lnTo>
                      <a:pt x="3" y="115"/>
                    </a:lnTo>
                    <a:lnTo>
                      <a:pt x="0" y="147"/>
                    </a:lnTo>
                    <a:lnTo>
                      <a:pt x="0" y="160"/>
                    </a:lnTo>
                    <a:lnTo>
                      <a:pt x="3" y="175"/>
                    </a:lnTo>
                    <a:lnTo>
                      <a:pt x="5" y="188"/>
                    </a:lnTo>
                    <a:lnTo>
                      <a:pt x="10" y="202"/>
                    </a:lnTo>
                    <a:lnTo>
                      <a:pt x="23" y="227"/>
                    </a:lnTo>
                    <a:lnTo>
                      <a:pt x="30" y="238"/>
                    </a:lnTo>
                    <a:lnTo>
                      <a:pt x="40" y="250"/>
                    </a:lnTo>
                    <a:lnTo>
                      <a:pt x="60" y="268"/>
                    </a:lnTo>
                    <a:lnTo>
                      <a:pt x="84" y="283"/>
                    </a:lnTo>
                    <a:lnTo>
                      <a:pt x="109" y="290"/>
                    </a:lnTo>
                    <a:lnTo>
                      <a:pt x="123" y="293"/>
                    </a:lnTo>
                    <a:lnTo>
                      <a:pt x="138" y="294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77" name="直接连接符 126676"/>
              <p:cNvSpPr/>
              <p:nvPr/>
            </p:nvSpPr>
            <p:spPr>
              <a:xfrm flipH="1">
                <a:off x="120" y="1549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78" name="直接连接符 126677"/>
              <p:cNvSpPr/>
              <p:nvPr/>
            </p:nvSpPr>
            <p:spPr>
              <a:xfrm flipH="1">
                <a:off x="124" y="2493"/>
                <a:ext cx="180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79" name="直接连接符 126678"/>
              <p:cNvSpPr/>
              <p:nvPr/>
            </p:nvSpPr>
            <p:spPr>
              <a:xfrm>
                <a:off x="145" y="3918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80" name="任意多边形 126679"/>
              <p:cNvSpPr/>
              <p:nvPr/>
            </p:nvSpPr>
            <p:spPr>
              <a:xfrm>
                <a:off x="126" y="8209"/>
                <a:ext cx="181" cy="2"/>
              </a:xfrm>
              <a:custGeom>
                <a:avLst/>
                <a:gdLst/>
                <a:ahLst/>
                <a:cxnLst/>
                <a:rect l="0" t="0" r="0" b="0"/>
                <a:pathLst>
                  <a:path w="181" h="2">
                    <a:moveTo>
                      <a:pt x="181" y="0"/>
                    </a:moveTo>
                    <a:lnTo>
                      <a:pt x="53" y="0"/>
                    </a:lnTo>
                    <a:lnTo>
                      <a:pt x="0" y="2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1" name="直接连接符 126680"/>
              <p:cNvSpPr/>
              <p:nvPr/>
            </p:nvSpPr>
            <p:spPr>
              <a:xfrm>
                <a:off x="145" y="7735"/>
                <a:ext cx="162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82" name="直接连接符 126681"/>
              <p:cNvSpPr/>
              <p:nvPr/>
            </p:nvSpPr>
            <p:spPr>
              <a:xfrm>
                <a:off x="148" y="5830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83" name="直接连接符 126682"/>
              <p:cNvSpPr/>
              <p:nvPr/>
            </p:nvSpPr>
            <p:spPr>
              <a:xfrm>
                <a:off x="141" y="2022"/>
                <a:ext cx="159" cy="1"/>
              </a:xfrm>
              <a:prstGeom prst="line">
                <a:avLst/>
              </a:prstGeom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6684" name="任意多边形 126683"/>
              <p:cNvSpPr/>
              <p:nvPr/>
            </p:nvSpPr>
            <p:spPr>
              <a:xfrm>
                <a:off x="130" y="11062"/>
                <a:ext cx="18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80">
                    <a:moveTo>
                      <a:pt x="180" y="0"/>
                    </a:move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5" name="任意多边形 126684"/>
              <p:cNvSpPr/>
              <p:nvPr/>
            </p:nvSpPr>
            <p:spPr>
              <a:xfrm>
                <a:off x="101" y="531"/>
                <a:ext cx="578" cy="14372"/>
              </a:xfrm>
              <a:custGeom>
                <a:avLst/>
                <a:gdLst/>
                <a:ahLst/>
                <a:cxnLst/>
                <a:rect l="0" t="0" r="0" b="0"/>
                <a:pathLst>
                  <a:path w="578" h="14372">
                    <a:moveTo>
                      <a:pt x="82" y="14372"/>
                    </a:moveTo>
                    <a:lnTo>
                      <a:pt x="69" y="14365"/>
                    </a:lnTo>
                    <a:lnTo>
                      <a:pt x="58" y="14358"/>
                    </a:lnTo>
                    <a:lnTo>
                      <a:pt x="37" y="14340"/>
                    </a:lnTo>
                    <a:lnTo>
                      <a:pt x="27" y="14329"/>
                    </a:lnTo>
                    <a:lnTo>
                      <a:pt x="19" y="14319"/>
                    </a:lnTo>
                    <a:lnTo>
                      <a:pt x="9" y="14297"/>
                    </a:lnTo>
                    <a:lnTo>
                      <a:pt x="4" y="14284"/>
                    </a:lnTo>
                    <a:lnTo>
                      <a:pt x="2" y="14273"/>
                    </a:lnTo>
                    <a:lnTo>
                      <a:pt x="0" y="14247"/>
                    </a:lnTo>
                    <a:lnTo>
                      <a:pt x="0" y="133"/>
                    </a:lnTo>
                    <a:lnTo>
                      <a:pt x="2" y="105"/>
                    </a:lnTo>
                    <a:lnTo>
                      <a:pt x="9" y="82"/>
                    </a:lnTo>
                    <a:lnTo>
                      <a:pt x="19" y="59"/>
                    </a:lnTo>
                    <a:lnTo>
                      <a:pt x="37" y="40"/>
                    </a:lnTo>
                    <a:lnTo>
                      <a:pt x="56" y="23"/>
                    </a:lnTo>
                    <a:lnTo>
                      <a:pt x="77" y="10"/>
                    </a:lnTo>
                    <a:lnTo>
                      <a:pt x="99" y="3"/>
                    </a:lnTo>
                    <a:lnTo>
                      <a:pt x="124" y="0"/>
                    </a:lnTo>
                    <a:lnTo>
                      <a:pt x="193" y="0"/>
                    </a:lnTo>
                    <a:lnTo>
                      <a:pt x="362" y="0"/>
                    </a:lnTo>
                    <a:lnTo>
                      <a:pt x="452" y="0"/>
                    </a:lnTo>
                    <a:lnTo>
                      <a:pt x="464" y="0"/>
                    </a:lnTo>
                    <a:lnTo>
                      <a:pt x="476" y="3"/>
                    </a:lnTo>
                    <a:lnTo>
                      <a:pt x="499" y="10"/>
                    </a:lnTo>
                    <a:lnTo>
                      <a:pt x="509" y="15"/>
                    </a:lnTo>
                    <a:lnTo>
                      <a:pt x="520" y="23"/>
                    </a:lnTo>
                    <a:lnTo>
                      <a:pt x="540" y="40"/>
                    </a:lnTo>
                    <a:lnTo>
                      <a:pt x="555" y="59"/>
                    </a:lnTo>
                    <a:lnTo>
                      <a:pt x="568" y="82"/>
                    </a:lnTo>
                    <a:lnTo>
                      <a:pt x="575" y="105"/>
                    </a:lnTo>
                    <a:lnTo>
                      <a:pt x="578" y="133"/>
                    </a:lnTo>
                    <a:lnTo>
                      <a:pt x="578" y="14247"/>
                    </a:lnTo>
                    <a:lnTo>
                      <a:pt x="576" y="14259"/>
                    </a:lnTo>
                    <a:lnTo>
                      <a:pt x="575" y="14262"/>
                    </a:lnTo>
                    <a:lnTo>
                      <a:pt x="575" y="14265"/>
                    </a:lnTo>
                    <a:lnTo>
                      <a:pt x="575" y="14273"/>
                    </a:lnTo>
                    <a:lnTo>
                      <a:pt x="573" y="14278"/>
                    </a:lnTo>
                    <a:lnTo>
                      <a:pt x="571" y="14280"/>
                    </a:lnTo>
                    <a:lnTo>
                      <a:pt x="571" y="14284"/>
                    </a:lnTo>
                    <a:lnTo>
                      <a:pt x="568" y="14297"/>
                    </a:lnTo>
                    <a:lnTo>
                      <a:pt x="555" y="14319"/>
                    </a:lnTo>
                    <a:lnTo>
                      <a:pt x="548" y="14329"/>
                    </a:lnTo>
                    <a:lnTo>
                      <a:pt x="540" y="14340"/>
                    </a:lnTo>
                    <a:lnTo>
                      <a:pt x="520" y="14358"/>
                    </a:lnTo>
                    <a:lnTo>
                      <a:pt x="514" y="14360"/>
                    </a:lnTo>
                    <a:lnTo>
                      <a:pt x="509" y="14364"/>
                    </a:lnTo>
                    <a:lnTo>
                      <a:pt x="499" y="14370"/>
                    </a:lnTo>
                  </a:path>
                </a:pathLst>
              </a:custGeom>
              <a:noFill/>
              <a:ln w="412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6" name="任意多边形 126685"/>
              <p:cNvSpPr/>
              <p:nvPr/>
            </p:nvSpPr>
            <p:spPr>
              <a:xfrm>
                <a:off x="168" y="14739"/>
                <a:ext cx="452" cy="955"/>
              </a:xfrm>
              <a:custGeom>
                <a:avLst/>
                <a:gdLst/>
                <a:ahLst/>
                <a:cxnLst/>
                <a:rect l="0" t="0" r="0" b="0"/>
                <a:pathLst>
                  <a:path w="452" h="955">
                    <a:moveTo>
                      <a:pt x="273" y="0"/>
                    </a:moveTo>
                    <a:lnTo>
                      <a:pt x="354" y="72"/>
                    </a:lnTo>
                    <a:lnTo>
                      <a:pt x="432" y="162"/>
                    </a:lnTo>
                    <a:lnTo>
                      <a:pt x="433" y="165"/>
                    </a:lnTo>
                    <a:lnTo>
                      <a:pt x="435" y="169"/>
                    </a:lnTo>
                    <a:lnTo>
                      <a:pt x="440" y="176"/>
                    </a:lnTo>
                    <a:lnTo>
                      <a:pt x="447" y="191"/>
                    </a:lnTo>
                    <a:lnTo>
                      <a:pt x="447" y="194"/>
                    </a:lnTo>
                    <a:lnTo>
                      <a:pt x="447" y="195"/>
                    </a:lnTo>
                    <a:lnTo>
                      <a:pt x="448" y="197"/>
                    </a:lnTo>
                    <a:lnTo>
                      <a:pt x="450" y="205"/>
                    </a:lnTo>
                    <a:lnTo>
                      <a:pt x="450" y="211"/>
                    </a:lnTo>
                    <a:lnTo>
                      <a:pt x="452" y="219"/>
                    </a:lnTo>
                    <a:lnTo>
                      <a:pt x="425" y="577"/>
                    </a:lnTo>
                    <a:lnTo>
                      <a:pt x="394" y="831"/>
                    </a:lnTo>
                    <a:lnTo>
                      <a:pt x="370" y="905"/>
                    </a:lnTo>
                    <a:lnTo>
                      <a:pt x="365" y="909"/>
                    </a:lnTo>
                    <a:lnTo>
                      <a:pt x="362" y="914"/>
                    </a:lnTo>
                    <a:lnTo>
                      <a:pt x="354" y="922"/>
                    </a:lnTo>
                    <a:lnTo>
                      <a:pt x="345" y="930"/>
                    </a:lnTo>
                    <a:lnTo>
                      <a:pt x="337" y="937"/>
                    </a:lnTo>
                    <a:lnTo>
                      <a:pt x="325" y="942"/>
                    </a:lnTo>
                    <a:lnTo>
                      <a:pt x="315" y="947"/>
                    </a:lnTo>
                    <a:lnTo>
                      <a:pt x="303" y="951"/>
                    </a:lnTo>
                    <a:lnTo>
                      <a:pt x="299" y="951"/>
                    </a:lnTo>
                    <a:lnTo>
                      <a:pt x="296" y="952"/>
                    </a:lnTo>
                    <a:lnTo>
                      <a:pt x="291" y="955"/>
                    </a:lnTo>
                    <a:lnTo>
                      <a:pt x="186" y="955"/>
                    </a:lnTo>
                    <a:lnTo>
                      <a:pt x="169" y="954"/>
                    </a:lnTo>
                    <a:lnTo>
                      <a:pt x="154" y="954"/>
                    </a:lnTo>
                    <a:lnTo>
                      <a:pt x="140" y="951"/>
                    </a:lnTo>
                    <a:lnTo>
                      <a:pt x="129" y="949"/>
                    </a:lnTo>
                    <a:lnTo>
                      <a:pt x="107" y="940"/>
                    </a:lnTo>
                    <a:lnTo>
                      <a:pt x="99" y="934"/>
                    </a:lnTo>
                    <a:lnTo>
                      <a:pt x="92" y="927"/>
                    </a:lnTo>
                    <a:lnTo>
                      <a:pt x="85" y="919"/>
                    </a:lnTo>
                    <a:lnTo>
                      <a:pt x="80" y="911"/>
                    </a:lnTo>
                    <a:lnTo>
                      <a:pt x="71" y="894"/>
                    </a:lnTo>
                    <a:lnTo>
                      <a:pt x="65" y="875"/>
                    </a:lnTo>
                    <a:lnTo>
                      <a:pt x="62" y="855"/>
                    </a:lnTo>
                    <a:lnTo>
                      <a:pt x="0" y="219"/>
                    </a:lnTo>
                    <a:lnTo>
                      <a:pt x="0" y="205"/>
                    </a:lnTo>
                    <a:lnTo>
                      <a:pt x="4" y="192"/>
                    </a:lnTo>
                    <a:lnTo>
                      <a:pt x="7" y="177"/>
                    </a:lnTo>
                    <a:lnTo>
                      <a:pt x="15" y="164"/>
                    </a:lnTo>
                    <a:lnTo>
                      <a:pt x="24" y="145"/>
                    </a:lnTo>
                    <a:lnTo>
                      <a:pt x="36" y="127"/>
                    </a:lnTo>
                    <a:lnTo>
                      <a:pt x="50" y="109"/>
                    </a:lnTo>
                    <a:lnTo>
                      <a:pt x="69" y="91"/>
                    </a:lnTo>
                    <a:lnTo>
                      <a:pt x="159" y="6"/>
                    </a:lnTo>
                  </a:path>
                </a:pathLst>
              </a:custGeom>
              <a:noFill/>
              <a:ln w="41275" cap="flat" cmpd="sng">
                <a:solidFill>
                  <a:srgbClr val="FF99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7" name="任意多边形 126686"/>
              <p:cNvSpPr/>
              <p:nvPr/>
            </p:nvSpPr>
            <p:spPr>
              <a:xfrm>
                <a:off x="268" y="14795"/>
                <a:ext cx="6" cy="883"/>
              </a:xfrm>
              <a:custGeom>
                <a:avLst/>
                <a:gdLst/>
                <a:ahLst/>
                <a:cxnLst/>
                <a:rect l="0" t="0" r="0" b="0"/>
                <a:pathLst>
                  <a:path w="6" h="883">
                    <a:moveTo>
                      <a:pt x="0" y="879"/>
                    </a:moveTo>
                    <a:lnTo>
                      <a:pt x="6" y="88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79"/>
                    </a:lnTo>
                    <a:close/>
                  </a:path>
                </a:pathLst>
              </a:custGeom>
              <a:solidFill>
                <a:srgbClr val="EF1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8" name="任意多边形 126687"/>
              <p:cNvSpPr/>
              <p:nvPr/>
            </p:nvSpPr>
            <p:spPr>
              <a:xfrm>
                <a:off x="274" y="14789"/>
                <a:ext cx="6" cy="892"/>
              </a:xfrm>
              <a:custGeom>
                <a:avLst/>
                <a:gdLst/>
                <a:ahLst/>
                <a:cxnLst/>
                <a:rect l="0" t="0" r="0" b="0"/>
                <a:pathLst>
                  <a:path w="6" h="892">
                    <a:moveTo>
                      <a:pt x="0" y="889"/>
                    </a:moveTo>
                    <a:lnTo>
                      <a:pt x="6" y="89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EE2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89" name="任意多边形 126688"/>
              <p:cNvSpPr/>
              <p:nvPr/>
            </p:nvSpPr>
            <p:spPr>
              <a:xfrm>
                <a:off x="289" y="14775"/>
                <a:ext cx="6" cy="913"/>
              </a:xfrm>
              <a:custGeom>
                <a:avLst/>
                <a:gdLst/>
                <a:ahLst/>
                <a:cxnLst/>
                <a:rect l="0" t="0" r="0" b="0"/>
                <a:pathLst>
                  <a:path w="6" h="913">
                    <a:moveTo>
                      <a:pt x="0" y="910"/>
                    </a:moveTo>
                    <a:lnTo>
                      <a:pt x="6" y="9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10"/>
                    </a:lnTo>
                    <a:close/>
                  </a:path>
                </a:pathLst>
              </a:custGeom>
              <a:solidFill>
                <a:srgbClr val="EC2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0" name="任意多边形 126689"/>
              <p:cNvSpPr/>
              <p:nvPr/>
            </p:nvSpPr>
            <p:spPr>
              <a:xfrm>
                <a:off x="295" y="14769"/>
                <a:ext cx="7" cy="920"/>
              </a:xfrm>
              <a:custGeom>
                <a:avLst/>
                <a:gdLst/>
                <a:ahLst/>
                <a:cxnLst/>
                <a:rect l="0" t="0" r="0" b="0"/>
                <a:pathLst>
                  <a:path w="7" h="920">
                    <a:moveTo>
                      <a:pt x="0" y="919"/>
                    </a:moveTo>
                    <a:lnTo>
                      <a:pt x="7" y="92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EB2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1" name="任意多边形 126690"/>
              <p:cNvSpPr/>
              <p:nvPr/>
            </p:nvSpPr>
            <p:spPr>
              <a:xfrm>
                <a:off x="316" y="14750"/>
                <a:ext cx="6" cy="944"/>
              </a:xfrm>
              <a:custGeom>
                <a:avLst/>
                <a:gdLst/>
                <a:ahLst/>
                <a:cxnLst/>
                <a:rect l="0" t="0" r="0" b="0"/>
                <a:pathLst>
                  <a:path w="6" h="944">
                    <a:moveTo>
                      <a:pt x="0" y="943"/>
                    </a:moveTo>
                    <a:lnTo>
                      <a:pt x="6" y="944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43"/>
                    </a:lnTo>
                    <a:close/>
                  </a:path>
                </a:pathLst>
              </a:custGeom>
              <a:solidFill>
                <a:srgbClr val="E82D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2" name="任意多边形 126691"/>
              <p:cNvSpPr/>
              <p:nvPr/>
            </p:nvSpPr>
            <p:spPr>
              <a:xfrm>
                <a:off x="309" y="14755"/>
                <a:ext cx="7" cy="938"/>
              </a:xfrm>
              <a:custGeom>
                <a:avLst/>
                <a:gdLst/>
                <a:ahLst/>
                <a:cxnLst/>
                <a:rect l="0" t="0" r="0" b="0"/>
                <a:pathLst>
                  <a:path w="7" h="938">
                    <a:moveTo>
                      <a:pt x="0" y="935"/>
                    </a:moveTo>
                    <a:lnTo>
                      <a:pt x="7" y="938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E92B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3" name="任意多边形 126692"/>
              <p:cNvSpPr/>
              <p:nvPr/>
            </p:nvSpPr>
            <p:spPr>
              <a:xfrm>
                <a:off x="302" y="14763"/>
                <a:ext cx="7" cy="927"/>
              </a:xfrm>
              <a:custGeom>
                <a:avLst/>
                <a:gdLst/>
                <a:ahLst/>
                <a:cxnLst/>
                <a:rect l="0" t="0" r="0" b="0"/>
                <a:pathLst>
                  <a:path w="7" h="925">
                    <a:moveTo>
                      <a:pt x="0" y="926"/>
                    </a:moveTo>
                    <a:lnTo>
                      <a:pt x="2" y="926"/>
                    </a:lnTo>
                    <a:lnTo>
                      <a:pt x="7" y="927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926"/>
                    </a:lnTo>
                    <a:close/>
                  </a:path>
                </a:pathLst>
              </a:custGeom>
              <a:solidFill>
                <a:srgbClr val="EA29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4" name="任意多边形 126693"/>
              <p:cNvSpPr/>
              <p:nvPr/>
            </p:nvSpPr>
            <p:spPr>
              <a:xfrm>
                <a:off x="280" y="14780"/>
                <a:ext cx="9" cy="905"/>
              </a:xfrm>
              <a:custGeom>
                <a:avLst/>
                <a:gdLst/>
                <a:ahLst/>
                <a:cxnLst/>
                <a:rect l="0" t="0" r="0" b="0"/>
                <a:pathLst>
                  <a:path w="9" h="905">
                    <a:moveTo>
                      <a:pt x="0" y="901"/>
                    </a:moveTo>
                    <a:lnTo>
                      <a:pt x="9" y="905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ED2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5" name="任意多边形 126694"/>
              <p:cNvSpPr/>
              <p:nvPr/>
            </p:nvSpPr>
            <p:spPr>
              <a:xfrm>
                <a:off x="336" y="12065"/>
                <a:ext cx="6" cy="3629"/>
              </a:xfrm>
              <a:custGeom>
                <a:avLst/>
                <a:gdLst/>
                <a:ahLst/>
                <a:cxnLst/>
                <a:rect l="0" t="0" r="0" b="0"/>
                <a:pathLst>
                  <a:path w="6" h="3629">
                    <a:moveTo>
                      <a:pt x="0" y="3629"/>
                    </a:moveTo>
                    <a:lnTo>
                      <a:pt x="6" y="3629"/>
                    </a:lnTo>
                    <a:lnTo>
                      <a:pt x="6" y="0"/>
                    </a:lnTo>
                    <a:lnTo>
                      <a:pt x="1" y="11"/>
                    </a:lnTo>
                    <a:lnTo>
                      <a:pt x="0" y="26"/>
                    </a:lnTo>
                    <a:lnTo>
                      <a:pt x="0" y="2680"/>
                    </a:lnTo>
                    <a:lnTo>
                      <a:pt x="0" y="3629"/>
                    </a:lnTo>
                    <a:close/>
                  </a:path>
                </a:pathLst>
              </a:custGeom>
              <a:solidFill>
                <a:srgbClr val="E43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6" name="矩形 126695"/>
              <p:cNvSpPr/>
              <p:nvPr/>
            </p:nvSpPr>
            <p:spPr>
              <a:xfrm>
                <a:off x="328" y="14745"/>
                <a:ext cx="8" cy="949"/>
              </a:xfrm>
              <a:prstGeom prst="rect">
                <a:avLst/>
              </a:prstGeom>
              <a:solidFill>
                <a:srgbClr val="E631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7" name="任意多边形 126696"/>
              <p:cNvSpPr/>
              <p:nvPr/>
            </p:nvSpPr>
            <p:spPr>
              <a:xfrm>
                <a:off x="362" y="12040"/>
                <a:ext cx="6" cy="3654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4">
                    <a:moveTo>
                      <a:pt x="0" y="3654"/>
                    </a:moveTo>
                    <a:lnTo>
                      <a:pt x="6" y="3654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654"/>
                    </a:lnTo>
                    <a:close/>
                  </a:path>
                </a:pathLst>
              </a:custGeom>
              <a:solidFill>
                <a:srgbClr val="E03D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8" name="任意多边形 126697"/>
              <p:cNvSpPr/>
              <p:nvPr/>
            </p:nvSpPr>
            <p:spPr>
              <a:xfrm>
                <a:off x="356" y="12043"/>
                <a:ext cx="6" cy="3651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1">
                    <a:moveTo>
                      <a:pt x="0" y="3651"/>
                    </a:moveTo>
                    <a:lnTo>
                      <a:pt x="6" y="3651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3651"/>
                    </a:lnTo>
                    <a:close/>
                  </a:path>
                </a:pathLst>
              </a:custGeom>
              <a:solidFill>
                <a:srgbClr val="E13B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699" name="任意多边形 126698"/>
              <p:cNvSpPr/>
              <p:nvPr/>
            </p:nvSpPr>
            <p:spPr>
              <a:xfrm>
                <a:off x="348" y="12048"/>
                <a:ext cx="8" cy="3646"/>
              </a:xfrm>
              <a:custGeom>
                <a:avLst/>
                <a:gdLst/>
                <a:ahLst/>
                <a:cxnLst/>
                <a:rect l="0" t="0" r="0" b="0"/>
                <a:pathLst>
                  <a:path w="8" h="3646">
                    <a:moveTo>
                      <a:pt x="6" y="3646"/>
                    </a:moveTo>
                    <a:lnTo>
                      <a:pt x="8" y="3646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3646"/>
                    </a:lnTo>
                    <a:lnTo>
                      <a:pt x="6" y="3646"/>
                    </a:lnTo>
                    <a:close/>
                  </a:path>
                </a:pathLst>
              </a:custGeom>
              <a:solidFill>
                <a:srgbClr val="E13A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0" name="任意多边形 126699"/>
              <p:cNvSpPr/>
              <p:nvPr/>
            </p:nvSpPr>
            <p:spPr>
              <a:xfrm>
                <a:off x="363" y="7621"/>
                <a:ext cx="45" cy="8073"/>
              </a:xfrm>
              <a:custGeom>
                <a:avLst/>
                <a:gdLst/>
                <a:ahLst/>
                <a:cxnLst/>
                <a:rect l="0" t="0" r="0" b="0"/>
                <a:pathLst>
                  <a:path w="6" h="3639">
                    <a:moveTo>
                      <a:pt x="0" y="3639"/>
                    </a:moveTo>
                    <a:lnTo>
                      <a:pt x="6" y="3639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3639"/>
                    </a:lnTo>
                    <a:close/>
                  </a:path>
                </a:pathLst>
              </a:custGeom>
              <a:solidFill>
                <a:srgbClr val="E33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1" name="任意多边形 126700"/>
              <p:cNvSpPr/>
              <p:nvPr/>
            </p:nvSpPr>
            <p:spPr>
              <a:xfrm>
                <a:off x="374" y="12035"/>
                <a:ext cx="8" cy="3659"/>
              </a:xfrm>
              <a:custGeom>
                <a:avLst/>
                <a:gdLst/>
                <a:ahLst/>
                <a:cxnLst/>
                <a:rect l="0" t="0" r="0" b="0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E41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2" name="矩形 126701"/>
              <p:cNvSpPr/>
              <p:nvPr/>
            </p:nvSpPr>
            <p:spPr>
              <a:xfrm>
                <a:off x="382" y="12035"/>
                <a:ext cx="6" cy="3659"/>
              </a:xfrm>
              <a:prstGeom prst="rect">
                <a:avLst/>
              </a:prstGeom>
              <a:solidFill>
                <a:srgbClr val="DD4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3" name="任意多边形 126702"/>
              <p:cNvSpPr/>
              <p:nvPr/>
            </p:nvSpPr>
            <p:spPr>
              <a:xfrm>
                <a:off x="402" y="12036"/>
                <a:ext cx="6" cy="3658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A49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4" name="任意多边形 126703"/>
              <p:cNvSpPr/>
              <p:nvPr/>
            </p:nvSpPr>
            <p:spPr>
              <a:xfrm>
                <a:off x="394" y="12035"/>
                <a:ext cx="8" cy="3659"/>
              </a:xfrm>
              <a:custGeom>
                <a:avLst/>
                <a:gdLst/>
                <a:ahLst/>
                <a:cxnLst/>
                <a:rect l="0" t="0" r="0" b="0"/>
                <a:pathLst>
                  <a:path w="8" h="3659">
                    <a:moveTo>
                      <a:pt x="0" y="3659"/>
                    </a:moveTo>
                    <a:lnTo>
                      <a:pt x="8" y="3659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B4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5" name="任意多边形 126704"/>
              <p:cNvSpPr/>
              <p:nvPr/>
            </p:nvSpPr>
            <p:spPr>
              <a:xfrm>
                <a:off x="388" y="12035"/>
                <a:ext cx="6" cy="3659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9">
                    <a:moveTo>
                      <a:pt x="0" y="3659"/>
                    </a:moveTo>
                    <a:lnTo>
                      <a:pt x="6" y="3659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659"/>
                    </a:lnTo>
                    <a:close/>
                  </a:path>
                </a:pathLst>
              </a:custGeom>
              <a:solidFill>
                <a:srgbClr val="DC45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6" name="任意多边形 126705"/>
              <p:cNvSpPr/>
              <p:nvPr/>
            </p:nvSpPr>
            <p:spPr>
              <a:xfrm>
                <a:off x="368" y="9662"/>
                <a:ext cx="44" cy="6032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8">
                    <a:moveTo>
                      <a:pt x="0" y="3658"/>
                    </a:moveTo>
                    <a:lnTo>
                      <a:pt x="6" y="365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3658"/>
                    </a:lnTo>
                    <a:close/>
                  </a:path>
                </a:pathLst>
              </a:custGeom>
              <a:solidFill>
                <a:srgbClr val="DF3F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7" name="任意多边形 126706"/>
              <p:cNvSpPr/>
              <p:nvPr/>
            </p:nvSpPr>
            <p:spPr>
              <a:xfrm>
                <a:off x="322" y="14745"/>
                <a:ext cx="6" cy="949"/>
              </a:xfrm>
              <a:custGeom>
                <a:avLst/>
                <a:gdLst/>
                <a:ahLst/>
                <a:cxnLst/>
                <a:rect l="0" t="0" r="0" b="0"/>
                <a:pathLst>
                  <a:path w="6" h="949">
                    <a:moveTo>
                      <a:pt x="0" y="949"/>
                    </a:moveTo>
                    <a:lnTo>
                      <a:pt x="6" y="949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49"/>
                    </a:lnTo>
                    <a:close/>
                  </a:path>
                </a:pathLst>
              </a:custGeom>
              <a:solidFill>
                <a:srgbClr val="E72F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8" name="任意多边形 126707"/>
              <p:cNvSpPr/>
              <p:nvPr/>
            </p:nvSpPr>
            <p:spPr>
              <a:xfrm>
                <a:off x="254" y="14808"/>
                <a:ext cx="6" cy="858"/>
              </a:xfrm>
              <a:custGeom>
                <a:avLst/>
                <a:gdLst/>
                <a:ahLst/>
                <a:cxnLst/>
                <a:rect l="0" t="0" r="0" b="0"/>
                <a:pathLst>
                  <a:path w="6" h="858">
                    <a:moveTo>
                      <a:pt x="0" y="851"/>
                    </a:moveTo>
                    <a:lnTo>
                      <a:pt x="6" y="85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F11A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09" name="任意多边形 126708"/>
              <p:cNvSpPr/>
              <p:nvPr/>
            </p:nvSpPr>
            <p:spPr>
              <a:xfrm>
                <a:off x="248" y="14814"/>
                <a:ext cx="6" cy="845"/>
              </a:xfrm>
              <a:custGeom>
                <a:avLst/>
                <a:gdLst/>
                <a:ahLst/>
                <a:cxnLst/>
                <a:rect l="0" t="0" r="0" b="0"/>
                <a:pathLst>
                  <a:path w="6" h="845">
                    <a:moveTo>
                      <a:pt x="0" y="836"/>
                    </a:moveTo>
                    <a:lnTo>
                      <a:pt x="6" y="84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rgbClr val="F31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0" name="任意多边形 126709"/>
              <p:cNvSpPr/>
              <p:nvPr/>
            </p:nvSpPr>
            <p:spPr>
              <a:xfrm>
                <a:off x="242" y="14819"/>
                <a:ext cx="6" cy="831"/>
              </a:xfrm>
              <a:custGeom>
                <a:avLst/>
                <a:gdLst/>
                <a:ahLst/>
                <a:cxnLst/>
                <a:rect l="0" t="0" r="0" b="0"/>
                <a:pathLst>
                  <a:path w="6" h="831">
                    <a:moveTo>
                      <a:pt x="0" y="819"/>
                    </a:moveTo>
                    <a:lnTo>
                      <a:pt x="6" y="83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819"/>
                    </a:lnTo>
                    <a:close/>
                  </a:path>
                </a:pathLst>
              </a:custGeom>
              <a:solidFill>
                <a:srgbClr val="F415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1" name="任意多边形 126710"/>
              <p:cNvSpPr/>
              <p:nvPr/>
            </p:nvSpPr>
            <p:spPr>
              <a:xfrm>
                <a:off x="234" y="14825"/>
                <a:ext cx="8" cy="813"/>
              </a:xfrm>
              <a:custGeom>
                <a:avLst/>
                <a:gdLst/>
                <a:ahLst/>
                <a:cxnLst/>
                <a:rect l="0" t="0" r="0" b="0"/>
                <a:pathLst>
                  <a:path w="8" h="813">
                    <a:moveTo>
                      <a:pt x="0" y="794"/>
                    </a:moveTo>
                    <a:lnTo>
                      <a:pt x="3" y="803"/>
                    </a:lnTo>
                    <a:lnTo>
                      <a:pt x="8" y="81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F51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2" name="任意多边形 126711"/>
              <p:cNvSpPr/>
              <p:nvPr/>
            </p:nvSpPr>
            <p:spPr>
              <a:xfrm>
                <a:off x="228" y="14833"/>
                <a:ext cx="6" cy="786"/>
              </a:xfrm>
              <a:custGeom>
                <a:avLst/>
                <a:gdLst/>
                <a:ahLst/>
                <a:cxnLst/>
                <a:rect l="0" t="0" r="0" b="0"/>
                <a:pathLst>
                  <a:path w="6" h="786">
                    <a:moveTo>
                      <a:pt x="2" y="761"/>
                    </a:moveTo>
                    <a:lnTo>
                      <a:pt x="6" y="78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733"/>
                    </a:lnTo>
                    <a:lnTo>
                      <a:pt x="2" y="761"/>
                    </a:lnTo>
                    <a:close/>
                  </a:path>
                </a:pathLst>
              </a:custGeom>
              <a:solidFill>
                <a:srgbClr val="F611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3" name="任意多边形 126712"/>
              <p:cNvSpPr/>
              <p:nvPr/>
            </p:nvSpPr>
            <p:spPr>
              <a:xfrm>
                <a:off x="222" y="14839"/>
                <a:ext cx="6" cy="727"/>
              </a:xfrm>
              <a:custGeom>
                <a:avLst/>
                <a:gdLst/>
                <a:ahLst/>
                <a:cxnLst/>
                <a:rect l="0" t="0" r="0" b="0"/>
                <a:pathLst>
                  <a:path w="6" h="727">
                    <a:moveTo>
                      <a:pt x="0" y="660"/>
                    </a:moveTo>
                    <a:lnTo>
                      <a:pt x="6" y="72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F70F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4" name="任意多边形 126713"/>
              <p:cNvSpPr/>
              <p:nvPr/>
            </p:nvSpPr>
            <p:spPr>
              <a:xfrm>
                <a:off x="214" y="14846"/>
                <a:ext cx="8" cy="653"/>
              </a:xfrm>
              <a:custGeom>
                <a:avLst/>
                <a:gdLst/>
                <a:ahLst/>
                <a:cxnLst/>
                <a:rect l="0" t="0" r="0" b="0"/>
                <a:pathLst>
                  <a:path w="8" h="653">
                    <a:moveTo>
                      <a:pt x="0" y="585"/>
                    </a:moveTo>
                    <a:lnTo>
                      <a:pt x="8" y="653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F80D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5" name="任意多边形 126714"/>
              <p:cNvSpPr/>
              <p:nvPr/>
            </p:nvSpPr>
            <p:spPr>
              <a:xfrm>
                <a:off x="260" y="14800"/>
                <a:ext cx="8" cy="874"/>
              </a:xfrm>
              <a:custGeom>
                <a:avLst/>
                <a:gdLst/>
                <a:ahLst/>
                <a:cxnLst/>
                <a:rect l="0" t="0" r="0" b="0"/>
                <a:pathLst>
                  <a:path w="8" h="874">
                    <a:moveTo>
                      <a:pt x="0" y="866"/>
                    </a:moveTo>
                    <a:lnTo>
                      <a:pt x="8" y="874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66"/>
                    </a:lnTo>
                    <a:close/>
                  </a:path>
                </a:pathLst>
              </a:custGeom>
              <a:solidFill>
                <a:srgbClr val="F01C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6" name="任意多边形 126715"/>
              <p:cNvSpPr/>
              <p:nvPr/>
            </p:nvSpPr>
            <p:spPr>
              <a:xfrm>
                <a:off x="202" y="14864"/>
                <a:ext cx="6" cy="499"/>
              </a:xfrm>
              <a:custGeom>
                <a:avLst/>
                <a:gdLst/>
                <a:ahLst/>
                <a:cxnLst/>
                <a:rect l="0" t="0" r="0" b="0"/>
                <a:pathLst>
                  <a:path w="6" h="499">
                    <a:moveTo>
                      <a:pt x="0" y="431"/>
                    </a:moveTo>
                    <a:lnTo>
                      <a:pt x="6" y="499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FA09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7" name="任意多边形 126716"/>
              <p:cNvSpPr/>
              <p:nvPr/>
            </p:nvSpPr>
            <p:spPr>
              <a:xfrm>
                <a:off x="188" y="14883"/>
                <a:ext cx="6" cy="345"/>
              </a:xfrm>
              <a:custGeom>
                <a:avLst/>
                <a:gdLst/>
                <a:ahLst/>
                <a:cxnLst/>
                <a:rect l="0" t="0" r="0" b="0"/>
                <a:pathLst>
                  <a:path w="6" h="345">
                    <a:moveTo>
                      <a:pt x="0" y="277"/>
                    </a:moveTo>
                    <a:lnTo>
                      <a:pt x="6" y="345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FC0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8" name="任意多边形 126717"/>
              <p:cNvSpPr/>
              <p:nvPr/>
            </p:nvSpPr>
            <p:spPr>
              <a:xfrm>
                <a:off x="194" y="14871"/>
                <a:ext cx="8" cy="424"/>
              </a:xfrm>
              <a:custGeom>
                <a:avLst/>
                <a:gdLst/>
                <a:ahLst/>
                <a:cxnLst/>
                <a:rect l="0" t="0" r="0" b="0"/>
                <a:pathLst>
                  <a:path w="8" h="422">
                    <a:moveTo>
                      <a:pt x="0" y="357"/>
                    </a:moveTo>
                    <a:lnTo>
                      <a:pt x="8" y="42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FB0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19" name="任意多边形 126718"/>
              <p:cNvSpPr/>
              <p:nvPr/>
            </p:nvSpPr>
            <p:spPr>
              <a:xfrm>
                <a:off x="168" y="14893"/>
                <a:ext cx="20" cy="267"/>
              </a:xfrm>
              <a:custGeom>
                <a:avLst/>
                <a:gdLst/>
                <a:ahLst/>
                <a:cxnLst/>
                <a:rect l="0" t="0" r="0" b="0"/>
                <a:pathLst>
                  <a:path w="20" h="267">
                    <a:moveTo>
                      <a:pt x="20" y="0"/>
                    </a:moveTo>
                    <a:lnTo>
                      <a:pt x="15" y="10"/>
                    </a:lnTo>
                    <a:lnTo>
                      <a:pt x="7" y="23"/>
                    </a:lnTo>
                    <a:lnTo>
                      <a:pt x="4" y="38"/>
                    </a:lnTo>
                    <a:lnTo>
                      <a:pt x="0" y="51"/>
                    </a:lnTo>
                    <a:lnTo>
                      <a:pt x="0" y="65"/>
                    </a:lnTo>
                    <a:lnTo>
                      <a:pt x="20" y="26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0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0" name="任意多边形 126719"/>
              <p:cNvSpPr/>
              <p:nvPr/>
            </p:nvSpPr>
            <p:spPr>
              <a:xfrm>
                <a:off x="208" y="14855"/>
                <a:ext cx="6" cy="576"/>
              </a:xfrm>
              <a:custGeom>
                <a:avLst/>
                <a:gdLst/>
                <a:ahLst/>
                <a:cxnLst/>
                <a:rect l="0" t="0" r="0" b="0"/>
                <a:pathLst>
                  <a:path w="6" h="576">
                    <a:moveTo>
                      <a:pt x="6" y="0"/>
                    </a:moveTo>
                    <a:lnTo>
                      <a:pt x="0" y="9"/>
                    </a:lnTo>
                    <a:lnTo>
                      <a:pt x="0" y="508"/>
                    </a:lnTo>
                    <a:lnTo>
                      <a:pt x="6" y="5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90A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1" name="任意多边形 126720"/>
              <p:cNvSpPr/>
              <p:nvPr/>
            </p:nvSpPr>
            <p:spPr>
              <a:xfrm>
                <a:off x="408" y="12040"/>
                <a:ext cx="6" cy="3654"/>
              </a:xfrm>
              <a:custGeom>
                <a:avLst/>
                <a:gdLst/>
                <a:ahLst/>
                <a:cxnLst/>
                <a:rect l="0" t="0" r="0" b="0"/>
                <a:pathLst>
                  <a:path w="6" h="3654">
                    <a:moveTo>
                      <a:pt x="0" y="0"/>
                    </a:moveTo>
                    <a:lnTo>
                      <a:pt x="0" y="3654"/>
                    </a:lnTo>
                    <a:lnTo>
                      <a:pt x="6" y="365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4A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2" name="任意多边形 126721"/>
              <p:cNvSpPr/>
              <p:nvPr/>
            </p:nvSpPr>
            <p:spPr>
              <a:xfrm>
                <a:off x="363" y="7621"/>
                <a:ext cx="95" cy="8073"/>
              </a:xfrm>
              <a:custGeom>
                <a:avLst/>
                <a:gdLst/>
                <a:ahLst/>
                <a:cxnLst/>
                <a:rect l="0" t="0" r="0" b="0"/>
                <a:pathLst>
                  <a:path w="8" h="3651">
                    <a:moveTo>
                      <a:pt x="8" y="5"/>
                    </a:moveTo>
                    <a:lnTo>
                      <a:pt x="0" y="0"/>
                    </a:lnTo>
                    <a:lnTo>
                      <a:pt x="0" y="3651"/>
                    </a:lnTo>
                    <a:lnTo>
                      <a:pt x="8" y="365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74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3" name="任意多边形 126722"/>
              <p:cNvSpPr/>
              <p:nvPr/>
            </p:nvSpPr>
            <p:spPr>
              <a:xfrm>
                <a:off x="422" y="12048"/>
                <a:ext cx="6" cy="3646"/>
              </a:xfrm>
              <a:custGeom>
                <a:avLst/>
                <a:gdLst/>
                <a:ahLst/>
                <a:cxnLst/>
                <a:rect l="0" t="0" r="0" b="0"/>
                <a:pathLst>
                  <a:path w="6" h="3646">
                    <a:moveTo>
                      <a:pt x="6" y="7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3646"/>
                    </a:lnTo>
                    <a:lnTo>
                      <a:pt x="6" y="3646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65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4" name="任意多边形 126723"/>
              <p:cNvSpPr/>
              <p:nvPr/>
            </p:nvSpPr>
            <p:spPr>
              <a:xfrm>
                <a:off x="434" y="12066"/>
                <a:ext cx="7" cy="3628"/>
              </a:xfrm>
              <a:custGeom>
                <a:avLst/>
                <a:gdLst/>
                <a:ahLst/>
                <a:cxnLst/>
                <a:rect l="0" t="0" r="0" b="0"/>
                <a:pathLst>
                  <a:path w="7" h="3627">
                    <a:moveTo>
                      <a:pt x="7" y="24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0" y="3628"/>
                    </a:lnTo>
                    <a:lnTo>
                      <a:pt x="7" y="3628"/>
                    </a:lnTo>
                    <a:lnTo>
                      <a:pt x="7" y="267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D45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5" name="任意多边形 126724"/>
              <p:cNvSpPr/>
              <p:nvPr/>
            </p:nvSpPr>
            <p:spPr>
              <a:xfrm flipH="1">
                <a:off x="318" y="7621"/>
                <a:ext cx="90" cy="8073"/>
              </a:xfrm>
              <a:custGeom>
                <a:avLst/>
                <a:gdLst/>
                <a:ahLst/>
                <a:cxnLst/>
                <a:rect l="0" t="0" r="0" b="0"/>
                <a:pathLst>
                  <a:path w="6" h="3639">
                    <a:moveTo>
                      <a:pt x="6" y="11"/>
                    </a:moveTo>
                    <a:lnTo>
                      <a:pt x="0" y="0"/>
                    </a:lnTo>
                    <a:lnTo>
                      <a:pt x="0" y="3639"/>
                    </a:lnTo>
                    <a:lnTo>
                      <a:pt x="6" y="363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D552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6" name="任意多边形 126725"/>
              <p:cNvSpPr/>
              <p:nvPr/>
            </p:nvSpPr>
            <p:spPr>
              <a:xfrm>
                <a:off x="468" y="14763"/>
                <a:ext cx="7" cy="930"/>
              </a:xfrm>
              <a:custGeom>
                <a:avLst/>
                <a:gdLst/>
                <a:ahLst/>
                <a:cxnLst/>
                <a:rect l="0" t="0" r="0" b="0"/>
                <a:pathLst>
                  <a:path w="7" h="930">
                    <a:moveTo>
                      <a:pt x="7" y="5"/>
                    </a:moveTo>
                    <a:lnTo>
                      <a:pt x="0" y="0"/>
                    </a:lnTo>
                    <a:lnTo>
                      <a:pt x="0" y="930"/>
                    </a:lnTo>
                    <a:lnTo>
                      <a:pt x="7" y="926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F5F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7" name="任意多边形 126726"/>
              <p:cNvSpPr/>
              <p:nvPr/>
            </p:nvSpPr>
            <p:spPr>
              <a:xfrm>
                <a:off x="461" y="14755"/>
                <a:ext cx="7" cy="939"/>
              </a:xfrm>
              <a:custGeom>
                <a:avLst/>
                <a:gdLst/>
                <a:ahLst/>
                <a:cxnLst/>
                <a:rect l="0" t="0" r="0" b="0"/>
                <a:pathLst>
                  <a:path w="7" h="939">
                    <a:moveTo>
                      <a:pt x="7" y="8"/>
                    </a:moveTo>
                    <a:lnTo>
                      <a:pt x="0" y="0"/>
                    </a:lnTo>
                    <a:lnTo>
                      <a:pt x="0" y="939"/>
                    </a:lnTo>
                    <a:lnTo>
                      <a:pt x="7" y="93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05D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8" name="任意多边形 126727"/>
              <p:cNvSpPr/>
              <p:nvPr/>
            </p:nvSpPr>
            <p:spPr>
              <a:xfrm>
                <a:off x="454" y="14750"/>
                <a:ext cx="7" cy="944"/>
              </a:xfrm>
              <a:custGeom>
                <a:avLst/>
                <a:gdLst/>
                <a:ahLst/>
                <a:cxnLst/>
                <a:rect l="0" t="0" r="0" b="0"/>
                <a:pathLst>
                  <a:path w="7" h="944">
                    <a:moveTo>
                      <a:pt x="7" y="5"/>
                    </a:moveTo>
                    <a:lnTo>
                      <a:pt x="0" y="0"/>
                    </a:lnTo>
                    <a:lnTo>
                      <a:pt x="0" y="944"/>
                    </a:lnTo>
                    <a:lnTo>
                      <a:pt x="5" y="944"/>
                    </a:lnTo>
                    <a:lnTo>
                      <a:pt x="7" y="94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15B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29" name="任意多边形 126728"/>
              <p:cNvSpPr/>
              <p:nvPr/>
            </p:nvSpPr>
            <p:spPr>
              <a:xfrm>
                <a:off x="448" y="14744"/>
                <a:ext cx="6" cy="950"/>
              </a:xfrm>
              <a:custGeom>
                <a:avLst/>
                <a:gdLst/>
                <a:ahLst/>
                <a:cxnLst/>
                <a:rect l="0" t="0" r="0" b="0"/>
                <a:pathLst>
                  <a:path w="6" h="950">
                    <a:moveTo>
                      <a:pt x="6" y="6"/>
                    </a:moveTo>
                    <a:lnTo>
                      <a:pt x="0" y="0"/>
                    </a:lnTo>
                    <a:lnTo>
                      <a:pt x="0" y="950"/>
                    </a:lnTo>
                    <a:lnTo>
                      <a:pt x="6" y="95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258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0" name="任意多边形 126729"/>
              <p:cNvSpPr/>
              <p:nvPr/>
            </p:nvSpPr>
            <p:spPr>
              <a:xfrm>
                <a:off x="441" y="14739"/>
                <a:ext cx="7" cy="955"/>
              </a:xfrm>
              <a:custGeom>
                <a:avLst/>
                <a:gdLst/>
                <a:ahLst/>
                <a:cxnLst/>
                <a:rect l="0" t="0" r="0" b="0"/>
                <a:pathLst>
                  <a:path w="7" h="955">
                    <a:moveTo>
                      <a:pt x="7" y="5"/>
                    </a:moveTo>
                    <a:lnTo>
                      <a:pt x="0" y="0"/>
                    </a:lnTo>
                    <a:lnTo>
                      <a:pt x="0" y="955"/>
                    </a:lnTo>
                    <a:lnTo>
                      <a:pt x="7" y="95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35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1" name="任意多边形 126730"/>
              <p:cNvSpPr/>
              <p:nvPr/>
            </p:nvSpPr>
            <p:spPr>
              <a:xfrm>
                <a:off x="475" y="14768"/>
                <a:ext cx="6" cy="921"/>
              </a:xfrm>
              <a:custGeom>
                <a:avLst/>
                <a:gdLst/>
                <a:ahLst/>
                <a:cxnLst/>
                <a:rect l="0" t="0" r="0" b="0"/>
                <a:pathLst>
                  <a:path w="6" h="921">
                    <a:moveTo>
                      <a:pt x="6" y="6"/>
                    </a:moveTo>
                    <a:lnTo>
                      <a:pt x="0" y="0"/>
                    </a:lnTo>
                    <a:lnTo>
                      <a:pt x="0" y="921"/>
                    </a:lnTo>
                    <a:lnTo>
                      <a:pt x="2" y="920"/>
                    </a:lnTo>
                    <a:lnTo>
                      <a:pt x="6" y="92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E61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2" name="任意多边形 126731"/>
              <p:cNvSpPr/>
              <p:nvPr/>
            </p:nvSpPr>
            <p:spPr>
              <a:xfrm>
                <a:off x="481" y="14774"/>
                <a:ext cx="6" cy="914"/>
              </a:xfrm>
              <a:custGeom>
                <a:avLst/>
                <a:gdLst/>
                <a:ahLst/>
                <a:cxnLst/>
                <a:rect l="0" t="0" r="0" b="0"/>
                <a:pathLst>
                  <a:path w="6" h="914">
                    <a:moveTo>
                      <a:pt x="6" y="5"/>
                    </a:moveTo>
                    <a:lnTo>
                      <a:pt x="0" y="0"/>
                    </a:lnTo>
                    <a:lnTo>
                      <a:pt x="0" y="914"/>
                    </a:lnTo>
                    <a:lnTo>
                      <a:pt x="6" y="9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D6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3" name="任意多边形 126732"/>
              <p:cNvSpPr/>
              <p:nvPr/>
            </p:nvSpPr>
            <p:spPr>
              <a:xfrm>
                <a:off x="555" y="14849"/>
                <a:ext cx="7" cy="741"/>
              </a:xfrm>
              <a:custGeom>
                <a:avLst/>
                <a:gdLst/>
                <a:ahLst/>
                <a:cxnLst/>
                <a:rect l="0" t="0" r="0" b="0"/>
                <a:pathLst>
                  <a:path w="7" h="741">
                    <a:moveTo>
                      <a:pt x="7" y="7"/>
                    </a:moveTo>
                    <a:lnTo>
                      <a:pt x="0" y="0"/>
                    </a:lnTo>
                    <a:lnTo>
                      <a:pt x="0" y="741"/>
                    </a:lnTo>
                    <a:lnTo>
                      <a:pt x="7" y="72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7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4" name="任意多边形 126733"/>
              <p:cNvSpPr/>
              <p:nvPr/>
            </p:nvSpPr>
            <p:spPr>
              <a:xfrm>
                <a:off x="548" y="14841"/>
                <a:ext cx="7" cy="770"/>
              </a:xfrm>
              <a:custGeom>
                <a:avLst/>
                <a:gdLst/>
                <a:ahLst/>
                <a:cxnLst/>
                <a:rect l="0" t="0" r="0" b="0"/>
                <a:pathLst>
                  <a:path w="7" h="770">
                    <a:moveTo>
                      <a:pt x="7" y="8"/>
                    </a:moveTo>
                    <a:lnTo>
                      <a:pt x="0" y="0"/>
                    </a:lnTo>
                    <a:lnTo>
                      <a:pt x="0" y="770"/>
                    </a:lnTo>
                    <a:lnTo>
                      <a:pt x="7" y="749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4A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5" name="任意多边形 126734"/>
              <p:cNvSpPr/>
              <p:nvPr/>
            </p:nvSpPr>
            <p:spPr>
              <a:xfrm>
                <a:off x="542" y="14834"/>
                <a:ext cx="6" cy="797"/>
              </a:xfrm>
              <a:custGeom>
                <a:avLst/>
                <a:gdLst/>
                <a:ahLst/>
                <a:cxnLst/>
                <a:rect l="0" t="0" r="0" b="0"/>
                <a:pathLst>
                  <a:path w="6" h="797">
                    <a:moveTo>
                      <a:pt x="6" y="7"/>
                    </a:moveTo>
                    <a:lnTo>
                      <a:pt x="0" y="0"/>
                    </a:lnTo>
                    <a:lnTo>
                      <a:pt x="0" y="797"/>
                    </a:lnTo>
                    <a:lnTo>
                      <a:pt x="6" y="77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4D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6" name="任意多边形 126735"/>
              <p:cNvSpPr/>
              <p:nvPr/>
            </p:nvSpPr>
            <p:spPr>
              <a:xfrm>
                <a:off x="536" y="14825"/>
                <a:ext cx="6" cy="824"/>
              </a:xfrm>
              <a:custGeom>
                <a:avLst/>
                <a:gdLst/>
                <a:ahLst/>
                <a:cxnLst/>
                <a:rect l="0" t="0" r="0" b="0"/>
                <a:pathLst>
                  <a:path w="6" h="824">
                    <a:moveTo>
                      <a:pt x="6" y="9"/>
                    </a:moveTo>
                    <a:lnTo>
                      <a:pt x="0" y="0"/>
                    </a:lnTo>
                    <a:lnTo>
                      <a:pt x="0" y="824"/>
                    </a:lnTo>
                    <a:lnTo>
                      <a:pt x="2" y="819"/>
                    </a:lnTo>
                    <a:lnTo>
                      <a:pt x="6" y="806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CC5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7" name="任意多边形 126736"/>
              <p:cNvSpPr/>
              <p:nvPr/>
            </p:nvSpPr>
            <p:spPr>
              <a:xfrm>
                <a:off x="528" y="14819"/>
                <a:ext cx="8" cy="837"/>
              </a:xfrm>
              <a:custGeom>
                <a:avLst/>
                <a:gdLst/>
                <a:ahLst/>
                <a:cxnLst/>
                <a:rect l="0" t="0" r="0" b="0"/>
                <a:pathLst>
                  <a:path w="8" h="837">
                    <a:moveTo>
                      <a:pt x="8" y="6"/>
                    </a:moveTo>
                    <a:lnTo>
                      <a:pt x="0" y="0"/>
                    </a:lnTo>
                    <a:lnTo>
                      <a:pt x="0" y="837"/>
                    </a:lnTo>
                    <a:lnTo>
                      <a:pt x="8" y="8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C5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8" name="任意多边形 126737"/>
              <p:cNvSpPr/>
              <p:nvPr/>
            </p:nvSpPr>
            <p:spPr>
              <a:xfrm>
                <a:off x="522" y="14811"/>
                <a:ext cx="6" cy="852"/>
              </a:xfrm>
              <a:custGeom>
                <a:avLst/>
                <a:gdLst/>
                <a:ahLst/>
                <a:cxnLst/>
                <a:rect l="0" t="0" r="0" b="0"/>
                <a:pathLst>
                  <a:path w="6" h="852">
                    <a:moveTo>
                      <a:pt x="6" y="8"/>
                    </a:moveTo>
                    <a:lnTo>
                      <a:pt x="0" y="0"/>
                    </a:lnTo>
                    <a:lnTo>
                      <a:pt x="0" y="852"/>
                    </a:lnTo>
                    <a:lnTo>
                      <a:pt x="3" y="848"/>
                    </a:lnTo>
                    <a:lnTo>
                      <a:pt x="6" y="84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56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39" name="任意多边形 126738"/>
              <p:cNvSpPr/>
              <p:nvPr/>
            </p:nvSpPr>
            <p:spPr>
              <a:xfrm>
                <a:off x="508" y="14799"/>
                <a:ext cx="8" cy="875"/>
              </a:xfrm>
              <a:custGeom>
                <a:avLst/>
                <a:gdLst/>
                <a:ahLst/>
                <a:cxnLst/>
                <a:rect l="0" t="0" r="0" b="0"/>
                <a:pathLst>
                  <a:path w="8" h="875">
                    <a:moveTo>
                      <a:pt x="8" y="5"/>
                    </a:moveTo>
                    <a:lnTo>
                      <a:pt x="0" y="0"/>
                    </a:lnTo>
                    <a:lnTo>
                      <a:pt x="0" y="875"/>
                    </a:lnTo>
                    <a:lnTo>
                      <a:pt x="4" y="872"/>
                    </a:lnTo>
                    <a:lnTo>
                      <a:pt x="4" y="871"/>
                    </a:lnTo>
                    <a:lnTo>
                      <a:pt x="5" y="871"/>
                    </a:lnTo>
                    <a:lnTo>
                      <a:pt x="8" y="871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CC5C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0" name="任意多边形 126739"/>
              <p:cNvSpPr/>
              <p:nvPr/>
            </p:nvSpPr>
            <p:spPr>
              <a:xfrm>
                <a:off x="516" y="14804"/>
                <a:ext cx="6" cy="866"/>
              </a:xfrm>
              <a:custGeom>
                <a:avLst/>
                <a:gdLst/>
                <a:ahLst/>
                <a:cxnLst/>
                <a:rect l="0" t="0" r="0" b="0"/>
                <a:pathLst>
                  <a:path w="6" h="865">
                    <a:moveTo>
                      <a:pt x="6" y="7"/>
                    </a:moveTo>
                    <a:lnTo>
                      <a:pt x="0" y="0"/>
                    </a:lnTo>
                    <a:lnTo>
                      <a:pt x="0" y="866"/>
                    </a:lnTo>
                    <a:lnTo>
                      <a:pt x="6" y="859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59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1" name="任意多边形 126740"/>
              <p:cNvSpPr/>
              <p:nvPr/>
            </p:nvSpPr>
            <p:spPr>
              <a:xfrm>
                <a:off x="502" y="14793"/>
                <a:ext cx="6" cy="885"/>
              </a:xfrm>
              <a:custGeom>
                <a:avLst/>
                <a:gdLst/>
                <a:ahLst/>
                <a:cxnLst/>
                <a:rect l="0" t="0" r="0" b="0"/>
                <a:pathLst>
                  <a:path w="6" h="885">
                    <a:moveTo>
                      <a:pt x="6" y="6"/>
                    </a:moveTo>
                    <a:lnTo>
                      <a:pt x="0" y="0"/>
                    </a:lnTo>
                    <a:lnTo>
                      <a:pt x="0" y="885"/>
                    </a:lnTo>
                    <a:lnTo>
                      <a:pt x="3" y="882"/>
                    </a:lnTo>
                    <a:lnTo>
                      <a:pt x="3" y="881"/>
                    </a:lnTo>
                    <a:lnTo>
                      <a:pt x="4" y="881"/>
                    </a:lnTo>
                    <a:lnTo>
                      <a:pt x="6" y="88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5F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2" name="任意多边形 126741"/>
              <p:cNvSpPr/>
              <p:nvPr/>
            </p:nvSpPr>
            <p:spPr>
              <a:xfrm>
                <a:off x="487" y="14779"/>
                <a:ext cx="15" cy="906"/>
              </a:xfrm>
              <a:custGeom>
                <a:avLst/>
                <a:gdLst/>
                <a:ahLst/>
                <a:cxnLst/>
                <a:rect l="0" t="0" r="0" b="0"/>
                <a:pathLst>
                  <a:path w="15" h="905">
                    <a:moveTo>
                      <a:pt x="15" y="14"/>
                    </a:moveTo>
                    <a:lnTo>
                      <a:pt x="0" y="0"/>
                    </a:lnTo>
                    <a:lnTo>
                      <a:pt x="0" y="906"/>
                    </a:lnTo>
                    <a:lnTo>
                      <a:pt x="8" y="902"/>
                    </a:lnTo>
                    <a:lnTo>
                      <a:pt x="15" y="899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CC6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3" name="任意多边形 126742"/>
              <p:cNvSpPr/>
              <p:nvPr/>
            </p:nvSpPr>
            <p:spPr>
              <a:xfrm>
                <a:off x="595" y="14894"/>
                <a:ext cx="7" cy="404"/>
              </a:xfrm>
              <a:custGeom>
                <a:avLst/>
                <a:gdLst/>
                <a:ahLst/>
                <a:cxnLst/>
                <a:rect l="0" t="0" r="0" b="0"/>
                <a:pathLst>
                  <a:path w="7" h="402">
                    <a:moveTo>
                      <a:pt x="7" y="9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7" y="314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4" name="任意多边形 126743"/>
              <p:cNvSpPr/>
              <p:nvPr/>
            </p:nvSpPr>
            <p:spPr>
              <a:xfrm>
                <a:off x="602" y="14903"/>
                <a:ext cx="18" cy="305"/>
              </a:xfrm>
              <a:custGeom>
                <a:avLst/>
                <a:gdLst/>
                <a:ahLst/>
                <a:cxnLst/>
                <a:rect l="0" t="0" r="0" b="0"/>
                <a:pathLst>
                  <a:path w="18" h="305">
                    <a:moveTo>
                      <a:pt x="18" y="55"/>
                    </a:moveTo>
                    <a:lnTo>
                      <a:pt x="16" y="47"/>
                    </a:lnTo>
                    <a:lnTo>
                      <a:pt x="16" y="41"/>
                    </a:lnTo>
                    <a:lnTo>
                      <a:pt x="13" y="28"/>
                    </a:lnTo>
                    <a:lnTo>
                      <a:pt x="6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18" y="55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5" name="任意多边形 126744"/>
              <p:cNvSpPr/>
              <p:nvPr/>
            </p:nvSpPr>
            <p:spPr>
              <a:xfrm>
                <a:off x="568" y="14864"/>
                <a:ext cx="7" cy="654"/>
              </a:xfrm>
              <a:custGeom>
                <a:avLst/>
                <a:gdLst/>
                <a:ahLst/>
                <a:cxnLst/>
                <a:rect l="0" t="0" r="0" b="0"/>
                <a:pathLst>
                  <a:path w="7" h="654">
                    <a:moveTo>
                      <a:pt x="7" y="7"/>
                    </a:moveTo>
                    <a:lnTo>
                      <a:pt x="0" y="0"/>
                    </a:lnTo>
                    <a:lnTo>
                      <a:pt x="0" y="654"/>
                    </a:lnTo>
                    <a:lnTo>
                      <a:pt x="7" y="601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C41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6" name="任意多边形 126745"/>
              <p:cNvSpPr/>
              <p:nvPr/>
            </p:nvSpPr>
            <p:spPr>
              <a:xfrm>
                <a:off x="575" y="14871"/>
                <a:ext cx="7" cy="594"/>
              </a:xfrm>
              <a:custGeom>
                <a:avLst/>
                <a:gdLst/>
                <a:ahLst/>
                <a:cxnLst/>
                <a:rect l="0" t="0" r="0" b="0"/>
                <a:pathLst>
                  <a:path w="7" h="594">
                    <a:moveTo>
                      <a:pt x="7" y="9"/>
                    </a:moveTo>
                    <a:lnTo>
                      <a:pt x="0" y="0"/>
                    </a:lnTo>
                    <a:lnTo>
                      <a:pt x="0" y="594"/>
                    </a:lnTo>
                    <a:lnTo>
                      <a:pt x="7" y="54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CC3E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7" name="任意多边形 126746"/>
              <p:cNvSpPr/>
              <p:nvPr/>
            </p:nvSpPr>
            <p:spPr>
              <a:xfrm>
                <a:off x="582" y="14880"/>
                <a:ext cx="6" cy="531"/>
              </a:xfrm>
              <a:custGeom>
                <a:avLst/>
                <a:gdLst/>
                <a:ahLst/>
                <a:cxnLst/>
                <a:rect l="0" t="0" r="0" b="0"/>
                <a:pathLst>
                  <a:path w="6" h="531">
                    <a:moveTo>
                      <a:pt x="6" y="6"/>
                    </a:moveTo>
                    <a:lnTo>
                      <a:pt x="0" y="0"/>
                    </a:lnTo>
                    <a:lnTo>
                      <a:pt x="0" y="531"/>
                    </a:lnTo>
                    <a:lnTo>
                      <a:pt x="6" y="47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B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8" name="任意多边形 126747"/>
              <p:cNvSpPr/>
              <p:nvPr/>
            </p:nvSpPr>
            <p:spPr>
              <a:xfrm>
                <a:off x="588" y="14886"/>
                <a:ext cx="7" cy="473"/>
              </a:xfrm>
              <a:custGeom>
                <a:avLst/>
                <a:gdLst/>
                <a:ahLst/>
                <a:cxnLst/>
                <a:rect l="0" t="0" r="0" b="0"/>
                <a:pathLst>
                  <a:path w="7" h="472">
                    <a:moveTo>
                      <a:pt x="7" y="8"/>
                    </a:moveTo>
                    <a:lnTo>
                      <a:pt x="0" y="0"/>
                    </a:lnTo>
                    <a:lnTo>
                      <a:pt x="0" y="473"/>
                    </a:lnTo>
                    <a:lnTo>
                      <a:pt x="5" y="430"/>
                    </a:lnTo>
                    <a:lnTo>
                      <a:pt x="7" y="412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C38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49" name="任意多边形 126748"/>
              <p:cNvSpPr/>
              <p:nvPr/>
            </p:nvSpPr>
            <p:spPr>
              <a:xfrm>
                <a:off x="562" y="14856"/>
                <a:ext cx="6" cy="714"/>
              </a:xfrm>
              <a:custGeom>
                <a:avLst/>
                <a:gdLst/>
                <a:ahLst/>
                <a:cxnLst/>
                <a:rect l="0" t="0" r="0" b="0"/>
                <a:pathLst>
                  <a:path w="6" h="714">
                    <a:moveTo>
                      <a:pt x="6" y="8"/>
                    </a:moveTo>
                    <a:lnTo>
                      <a:pt x="0" y="0"/>
                    </a:lnTo>
                    <a:lnTo>
                      <a:pt x="0" y="714"/>
                    </a:lnTo>
                    <a:lnTo>
                      <a:pt x="6" y="662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C44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26750" name="椭圆 126749"/>
            <p:cNvSpPr/>
            <p:nvPr/>
          </p:nvSpPr>
          <p:spPr>
            <a:xfrm>
              <a:off x="771" y="10388"/>
              <a:ext cx="318" cy="90"/>
            </a:xfrm>
            <a:prstGeom prst="ellipse">
              <a:avLst/>
            </a:prstGeom>
            <a:solidFill>
              <a:srgbClr val="CC3300"/>
            </a:solidFill>
            <a:ln w="9525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26751" name="直接连接符 126750"/>
          <p:cNvSpPr/>
          <p:nvPr/>
        </p:nvSpPr>
        <p:spPr>
          <a:xfrm>
            <a:off x="2465265" y="2509229"/>
            <a:ext cx="3510829" cy="0"/>
          </a:xfrm>
          <a:prstGeom prst="line">
            <a:avLst/>
          </a:prstGeom>
          <a:ln w="38100" cap="flat" cmpd="sng">
            <a:solidFill>
              <a:srgbClr val="0066FF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6752" name="直接连接符 126751"/>
          <p:cNvSpPr/>
          <p:nvPr/>
        </p:nvSpPr>
        <p:spPr>
          <a:xfrm flipV="1">
            <a:off x="3113125" y="2509229"/>
            <a:ext cx="2539039" cy="1404093"/>
          </a:xfrm>
          <a:prstGeom prst="line">
            <a:avLst/>
          </a:prstGeom>
          <a:ln w="38100" cap="flat" cmpd="sng">
            <a:solidFill>
              <a:srgbClr val="FF33CC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26753" name="直接连接符 126752"/>
          <p:cNvSpPr/>
          <p:nvPr/>
        </p:nvSpPr>
        <p:spPr>
          <a:xfrm flipH="1" flipV="1">
            <a:off x="3059533" y="1212318"/>
            <a:ext cx="2592631" cy="1296911"/>
          </a:xfrm>
          <a:prstGeom prst="line">
            <a:avLst/>
          </a:prstGeom>
          <a:ln w="38100" cap="flat" cmpd="sng">
            <a:solidFill>
              <a:srgbClr val="FF33CC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26754" name="组合 126753"/>
          <p:cNvGrpSpPr/>
          <p:nvPr/>
        </p:nvGrpSpPr>
        <p:grpSpPr>
          <a:xfrm rot="-2033260" flipH="1">
            <a:off x="1709031" y="3913322"/>
            <a:ext cx="938444" cy="720506"/>
            <a:chOff x="0" y="0"/>
            <a:chExt cx="289" cy="242"/>
          </a:xfrm>
        </p:grpSpPr>
        <p:grpSp>
          <p:nvGrpSpPr>
            <p:cNvPr id="126755" name="组合 126754"/>
            <p:cNvGrpSpPr/>
            <p:nvPr/>
          </p:nvGrpSpPr>
          <p:grpSpPr>
            <a:xfrm flipH="1">
              <a:off x="19" y="133"/>
              <a:ext cx="240" cy="109"/>
              <a:chOff x="0" y="0"/>
              <a:chExt cx="240" cy="109"/>
            </a:xfrm>
          </p:grpSpPr>
          <p:sp>
            <p:nvSpPr>
              <p:cNvPr id="126756" name="椭圆 126755"/>
              <p:cNvSpPr/>
              <p:nvPr/>
            </p:nvSpPr>
            <p:spPr>
              <a:xfrm flipH="1">
                <a:off x="0" y="0"/>
                <a:ext cx="240" cy="9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57" name="椭圆 126756"/>
              <p:cNvSpPr/>
              <p:nvPr/>
            </p:nvSpPr>
            <p:spPr>
              <a:xfrm flipH="1">
                <a:off x="96" y="0"/>
                <a:ext cx="96" cy="10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26758" name="任意多边形 126757"/>
            <p:cNvSpPr/>
            <p:nvPr/>
          </p:nvSpPr>
          <p:spPr>
            <a:xfrm rot="7973509" flipH="1" flipV="1">
              <a:off x="24" y="-24"/>
              <a:ext cx="240" cy="289"/>
            </a:xfrm>
            <a:custGeom>
              <a:avLst/>
              <a:gdLst>
                <a:gd name="txL" fmla="*/ 0 w 21600"/>
                <a:gd name="txT" fmla="*/ 0 h 29132"/>
                <a:gd name="txR" fmla="*/ 21600 w 21600"/>
                <a:gd name="txB" fmla="*/ 29132 h 29132"/>
              </a:gdLst>
              <a:ahLst/>
              <a:cxnLst>
                <a:cxn ang="270">
                  <a:pos x="0" y="0"/>
                </a:cxn>
                <a:cxn ang="90">
                  <a:pos x="20244" y="29132"/>
                </a:cxn>
                <a:cxn ang="90">
                  <a:pos x="0" y="21600"/>
                </a:cxn>
              </a:cxnLst>
              <a:rect l="txL" t="txT" r="txR" b="txB"/>
              <a:pathLst>
                <a:path w="21600" h="29132" fill="none">
                  <a:moveTo>
                    <a:pt x="0" y="0"/>
                  </a:moveTo>
                  <a:arcTo wR="21600" hR="21600" stAng="-5400000" swAng="6624496"/>
                </a:path>
                <a:path w="21600" h="29132" stroke="0">
                  <a:moveTo>
                    <a:pt x="0" y="0"/>
                  </a:moveTo>
                  <a:arcTo wR="21600" hR="21600" stAng="-5400000" swAng="6624496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6759" name="直接连接符 126758"/>
            <p:cNvSpPr/>
            <p:nvPr/>
          </p:nvSpPr>
          <p:spPr>
            <a:xfrm flipH="1">
              <a:off x="4" y="84"/>
              <a:ext cx="0" cy="2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60" name="直接连接符 126759"/>
            <p:cNvSpPr/>
            <p:nvPr/>
          </p:nvSpPr>
          <p:spPr>
            <a:xfrm flipH="1">
              <a:off x="67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61" name="直接连接符 126760"/>
            <p:cNvSpPr/>
            <p:nvPr/>
          </p:nvSpPr>
          <p:spPr>
            <a:xfrm flipH="1">
              <a:off x="163" y="37"/>
              <a:ext cx="0" cy="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62" name="直接连接符 126761"/>
            <p:cNvSpPr/>
            <p:nvPr/>
          </p:nvSpPr>
          <p:spPr>
            <a:xfrm flipH="1">
              <a:off x="259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6763" name="组合 126762"/>
          <p:cNvGrpSpPr/>
          <p:nvPr/>
        </p:nvGrpSpPr>
        <p:grpSpPr>
          <a:xfrm rot="2163772" flipH="1">
            <a:off x="2141335" y="347711"/>
            <a:ext cx="853889" cy="691924"/>
            <a:chOff x="0" y="0"/>
            <a:chExt cx="289" cy="242"/>
          </a:xfrm>
        </p:grpSpPr>
        <p:grpSp>
          <p:nvGrpSpPr>
            <p:cNvPr id="126764" name="组合 126763"/>
            <p:cNvGrpSpPr/>
            <p:nvPr/>
          </p:nvGrpSpPr>
          <p:grpSpPr>
            <a:xfrm flipH="1">
              <a:off x="19" y="133"/>
              <a:ext cx="240" cy="109"/>
              <a:chOff x="0" y="0"/>
              <a:chExt cx="240" cy="109"/>
            </a:xfrm>
          </p:grpSpPr>
          <p:sp>
            <p:nvSpPr>
              <p:cNvPr id="126765" name="椭圆 126764"/>
              <p:cNvSpPr/>
              <p:nvPr/>
            </p:nvSpPr>
            <p:spPr>
              <a:xfrm flipH="1">
                <a:off x="0" y="0"/>
                <a:ext cx="240" cy="9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66" name="椭圆 126765"/>
              <p:cNvSpPr/>
              <p:nvPr/>
            </p:nvSpPr>
            <p:spPr>
              <a:xfrm flipH="1">
                <a:off x="96" y="0"/>
                <a:ext cx="96" cy="10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26767" name="任意多边形 126766"/>
            <p:cNvSpPr/>
            <p:nvPr/>
          </p:nvSpPr>
          <p:spPr>
            <a:xfrm rot="7973509" flipH="1" flipV="1">
              <a:off x="24" y="-24"/>
              <a:ext cx="240" cy="289"/>
            </a:xfrm>
            <a:custGeom>
              <a:avLst/>
              <a:gdLst>
                <a:gd name="txL" fmla="*/ 0 w 21600"/>
                <a:gd name="txT" fmla="*/ 0 h 29132"/>
                <a:gd name="txR" fmla="*/ 21600 w 21600"/>
                <a:gd name="txB" fmla="*/ 29132 h 29132"/>
              </a:gdLst>
              <a:ahLst/>
              <a:cxnLst>
                <a:cxn ang="270">
                  <a:pos x="0" y="0"/>
                </a:cxn>
                <a:cxn ang="90">
                  <a:pos x="20244" y="29132"/>
                </a:cxn>
                <a:cxn ang="90">
                  <a:pos x="0" y="21600"/>
                </a:cxn>
              </a:cxnLst>
              <a:rect l="txL" t="txT" r="txR" b="txB"/>
              <a:pathLst>
                <a:path w="21600" h="29132" fill="none">
                  <a:moveTo>
                    <a:pt x="0" y="0"/>
                  </a:moveTo>
                  <a:arcTo wR="21600" hR="21600" stAng="-5400000" swAng="6624496"/>
                </a:path>
                <a:path w="21600" h="29132" stroke="0">
                  <a:moveTo>
                    <a:pt x="0" y="0"/>
                  </a:moveTo>
                  <a:arcTo wR="21600" hR="21600" stAng="-5400000" swAng="6624496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6768" name="直接连接符 126767"/>
            <p:cNvSpPr/>
            <p:nvPr/>
          </p:nvSpPr>
          <p:spPr>
            <a:xfrm flipH="1">
              <a:off x="4" y="84"/>
              <a:ext cx="0" cy="2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69" name="直接连接符 126768"/>
            <p:cNvSpPr/>
            <p:nvPr/>
          </p:nvSpPr>
          <p:spPr>
            <a:xfrm flipH="1">
              <a:off x="67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70" name="直接连接符 126769"/>
            <p:cNvSpPr/>
            <p:nvPr/>
          </p:nvSpPr>
          <p:spPr>
            <a:xfrm flipH="1">
              <a:off x="163" y="37"/>
              <a:ext cx="0" cy="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71" name="直接连接符 126770"/>
            <p:cNvSpPr/>
            <p:nvPr/>
          </p:nvSpPr>
          <p:spPr>
            <a:xfrm flipH="1">
              <a:off x="259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6772" name="组合 126771"/>
          <p:cNvGrpSpPr/>
          <p:nvPr/>
        </p:nvGrpSpPr>
        <p:grpSpPr>
          <a:xfrm flipH="1">
            <a:off x="1330319" y="2076925"/>
            <a:ext cx="971790" cy="647860"/>
            <a:chOff x="0" y="0"/>
            <a:chExt cx="289" cy="242"/>
          </a:xfrm>
        </p:grpSpPr>
        <p:grpSp>
          <p:nvGrpSpPr>
            <p:cNvPr id="126773" name="组合 126772"/>
            <p:cNvGrpSpPr/>
            <p:nvPr/>
          </p:nvGrpSpPr>
          <p:grpSpPr>
            <a:xfrm flipH="1">
              <a:off x="19" y="133"/>
              <a:ext cx="240" cy="109"/>
              <a:chOff x="0" y="0"/>
              <a:chExt cx="240" cy="109"/>
            </a:xfrm>
          </p:grpSpPr>
          <p:sp>
            <p:nvSpPr>
              <p:cNvPr id="126774" name="椭圆 126773"/>
              <p:cNvSpPr/>
              <p:nvPr/>
            </p:nvSpPr>
            <p:spPr>
              <a:xfrm flipH="1">
                <a:off x="0" y="0"/>
                <a:ext cx="240" cy="97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26775" name="椭圆 126774"/>
              <p:cNvSpPr/>
              <p:nvPr/>
            </p:nvSpPr>
            <p:spPr>
              <a:xfrm flipH="1">
                <a:off x="96" y="0"/>
                <a:ext cx="96" cy="109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26776" name="任意多边形 126775"/>
            <p:cNvSpPr/>
            <p:nvPr/>
          </p:nvSpPr>
          <p:spPr>
            <a:xfrm rot="7973509" flipH="1" flipV="1">
              <a:off x="24" y="-24"/>
              <a:ext cx="240" cy="289"/>
            </a:xfrm>
            <a:custGeom>
              <a:avLst/>
              <a:gdLst>
                <a:gd name="txL" fmla="*/ 0 w 21600"/>
                <a:gd name="txT" fmla="*/ 0 h 29132"/>
                <a:gd name="txR" fmla="*/ 21600 w 21600"/>
                <a:gd name="txB" fmla="*/ 29132 h 29132"/>
              </a:gdLst>
              <a:ahLst/>
              <a:cxnLst>
                <a:cxn ang="270">
                  <a:pos x="0" y="0"/>
                </a:cxn>
                <a:cxn ang="90">
                  <a:pos x="20244" y="29132"/>
                </a:cxn>
                <a:cxn ang="90">
                  <a:pos x="0" y="21600"/>
                </a:cxn>
              </a:cxnLst>
              <a:rect l="txL" t="txT" r="txR" b="txB"/>
              <a:pathLst>
                <a:path w="21600" h="29132" fill="none">
                  <a:moveTo>
                    <a:pt x="0" y="0"/>
                  </a:moveTo>
                  <a:arcTo wR="21600" hR="21600" stAng="-5400000" swAng="6624496"/>
                </a:path>
                <a:path w="21600" h="29132" stroke="0">
                  <a:moveTo>
                    <a:pt x="0" y="0"/>
                  </a:moveTo>
                  <a:arcTo wR="21600" hR="21600" stAng="-5400000" swAng="6624496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6777" name="直接连接符 126776"/>
            <p:cNvSpPr/>
            <p:nvPr/>
          </p:nvSpPr>
          <p:spPr>
            <a:xfrm flipH="1">
              <a:off x="4" y="84"/>
              <a:ext cx="0" cy="2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78" name="直接连接符 126777"/>
            <p:cNvSpPr/>
            <p:nvPr/>
          </p:nvSpPr>
          <p:spPr>
            <a:xfrm flipH="1">
              <a:off x="67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79" name="直接连接符 126778"/>
            <p:cNvSpPr/>
            <p:nvPr/>
          </p:nvSpPr>
          <p:spPr>
            <a:xfrm flipH="1">
              <a:off x="163" y="37"/>
              <a:ext cx="0" cy="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6780" name="直接连接符 126779"/>
            <p:cNvSpPr/>
            <p:nvPr/>
          </p:nvSpPr>
          <p:spPr>
            <a:xfrm flipH="1">
              <a:off x="259" y="61"/>
              <a:ext cx="0" cy="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26781" name="云形标注 126780"/>
          <p:cNvSpPr/>
          <p:nvPr/>
        </p:nvSpPr>
        <p:spPr>
          <a:xfrm>
            <a:off x="3059533" y="347711"/>
            <a:ext cx="1512467" cy="645478"/>
          </a:xfrm>
          <a:prstGeom prst="cloudCallout">
            <a:avLst>
              <a:gd name="adj1" fmla="val 26694"/>
              <a:gd name="adj2" fmla="val 165315"/>
            </a:avLst>
          </a:prstGeom>
          <a:noFill/>
          <a:ln w="9525">
            <a:noFill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000" b="1">
                <a:latin typeface="Times New Roman"/>
              </a:rPr>
              <a:t>偏大</a:t>
            </a:r>
            <a:endParaRPr lang="zh-CN" altLang="en-US" sz="3000" b="1">
              <a:latin typeface="Times New Roman" panose="02020603050405020304" charset="0"/>
            </a:endParaRPr>
          </a:p>
        </p:txBody>
      </p:sp>
      <p:sp>
        <p:nvSpPr>
          <p:cNvPr id="126782" name="云形标注 126781"/>
          <p:cNvSpPr/>
          <p:nvPr/>
        </p:nvSpPr>
        <p:spPr>
          <a:xfrm>
            <a:off x="3059533" y="4021696"/>
            <a:ext cx="1566059" cy="647860"/>
          </a:xfrm>
          <a:prstGeom prst="cloudCallout">
            <a:avLst>
              <a:gd name="adj1" fmla="val 34486"/>
              <a:gd name="adj2" fmla="val -168935"/>
            </a:avLst>
          </a:prstGeom>
          <a:noFill/>
          <a:ln w="9525">
            <a:noFill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000" b="1">
                <a:latin typeface="Times New Roman"/>
              </a:rPr>
              <a:t>偏小</a:t>
            </a:r>
          </a:p>
        </p:txBody>
      </p:sp>
      <p:sp>
        <p:nvSpPr>
          <p:cNvPr id="126783" name="云形标注 126782"/>
          <p:cNvSpPr/>
          <p:nvPr/>
        </p:nvSpPr>
        <p:spPr>
          <a:xfrm>
            <a:off x="2141335" y="1644622"/>
            <a:ext cx="1404093" cy="756233"/>
          </a:xfrm>
          <a:prstGeom prst="cloudCallout">
            <a:avLst>
              <a:gd name="adj1" fmla="val 43213"/>
              <a:gd name="adj2" fmla="val 61181"/>
            </a:avLst>
          </a:prstGeom>
          <a:noFill/>
          <a:ln w="9525">
            <a:noFill/>
          </a:ln>
        </p:spPr>
        <p:txBody>
          <a:bodyPr lIns="0" tIns="0" rIns="0" bIns="0"/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000" b="1">
                <a:latin typeface="Times New Roman"/>
              </a:rPr>
              <a:t>正确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6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6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6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81" grpId="0"/>
      <p:bldP spid="126782" grpId="0"/>
      <p:bldP spid="1267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标题 12697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600" b="1">
                <a:ea typeface="楷体_GB2312" panose="02010609030101010101" pitchFamily="49" charset="-122"/>
              </a:rPr>
              <a:t>温度计的正确使用：</a:t>
            </a:r>
          </a:p>
        </p:txBody>
      </p:sp>
      <p:sp>
        <p:nvSpPr>
          <p:cNvPr id="126979" name="文本占位符 126978"/>
          <p:cNvSpPr>
            <a:spLocks noGrp="1"/>
          </p:cNvSpPr>
          <p:nvPr>
            <p:ph type="body" idx="4294967295"/>
          </p:nvPr>
        </p:nvSpPr>
        <p:spPr>
          <a:xfrm>
            <a:off x="273685" y="1035050"/>
            <a:ext cx="8596630" cy="369062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CN" altLang="en-US" sz="2400" b="1">
                <a:solidFill>
                  <a:srgbClr val="FE1604"/>
                </a:solidFill>
                <a:latin typeface="黑体" panose="02010609060101010101" charset="-122"/>
                <a:ea typeface="黑体" panose="02010609060101010101" charset="-122"/>
              </a:rPr>
              <a:t>使用前，要认清量程、分度值、零刻度线</a:t>
            </a:r>
          </a:p>
          <a:p>
            <a:pPr>
              <a:lnSpc>
                <a:spcPct val="90000"/>
              </a:lnSpc>
              <a:buNone/>
            </a:pPr>
            <a:endParaRPr lang="zh-CN" altLang="en-US" sz="2400" b="1">
              <a:solidFill>
                <a:srgbClr val="FE1604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１、温度计的玻璃泡</a:t>
            </a:r>
            <a:r>
              <a:rPr lang="zh-CN" altLang="en-US" sz="2400" b="1">
                <a:solidFill>
                  <a:srgbClr val="FE160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全部浸入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被测物体中，但不能碰到容器底或容器壁；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２、温度计的玻璃泡浸入被测物体后要稍侯一会儿，待示数</a:t>
            </a:r>
            <a:r>
              <a:rPr lang="zh-CN" altLang="en-US" sz="2400" b="1">
                <a:solidFill>
                  <a:srgbClr val="FE160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稳定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后再读数；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３、读数时，温度计的玻璃泡</a:t>
            </a:r>
            <a:r>
              <a:rPr lang="zh-CN" altLang="en-US" sz="2400" b="1">
                <a:solidFill>
                  <a:srgbClr val="FE160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不能离开被测物体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（</a:t>
            </a:r>
            <a:r>
              <a:rPr lang="zh-CN" altLang="en-US" sz="2400" b="1">
                <a:solidFill>
                  <a:srgbClr val="FE160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体温计除外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），视线要与温度计中液柱的上表面</a:t>
            </a:r>
            <a:r>
              <a:rPr lang="zh-CN" altLang="en-US" sz="2400" b="1">
                <a:solidFill>
                  <a:srgbClr val="FE160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相平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注：测量前先估计被测物体的温度，根据需要选择适当的温度计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5" y="694690"/>
            <a:ext cx="1837055" cy="1379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694690"/>
            <a:ext cx="1877060" cy="1369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95" y="2176145"/>
            <a:ext cx="1854200" cy="13627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950" y="2176145"/>
            <a:ext cx="1876425" cy="13633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575" y="3600450"/>
            <a:ext cx="1887220" cy="1496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950" y="3616325"/>
            <a:ext cx="1877060" cy="14744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365" y="694690"/>
            <a:ext cx="1876425" cy="27825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6365" y="3618865"/>
            <a:ext cx="1877060" cy="14693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52170" y="812800"/>
            <a:ext cx="5111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这些都是水的化身么</a:t>
            </a: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组合 128001"/>
          <p:cNvGrpSpPr/>
          <p:nvPr/>
        </p:nvGrpSpPr>
        <p:grpSpPr>
          <a:xfrm>
            <a:off x="3491837" y="195311"/>
            <a:ext cx="2458057" cy="4766811"/>
            <a:chOff x="0" y="0"/>
            <a:chExt cx="2064" cy="4382"/>
          </a:xfrm>
        </p:grpSpPr>
        <p:grpSp>
          <p:nvGrpSpPr>
            <p:cNvPr id="128003" name="组合 128002"/>
            <p:cNvGrpSpPr/>
            <p:nvPr/>
          </p:nvGrpSpPr>
          <p:grpSpPr>
            <a:xfrm>
              <a:off x="192" y="0"/>
              <a:ext cx="1872" cy="4320"/>
              <a:chOff x="0" y="0"/>
              <a:chExt cx="1872" cy="4320"/>
            </a:xfrm>
          </p:grpSpPr>
          <p:graphicFrame>
            <p:nvGraphicFramePr>
              <p:cNvPr id="128004" name="对象 128003"/>
              <p:cNvGraphicFramePr>
                <a:graphicFrameLocks noChangeAspect="1"/>
              </p:cNvGraphicFramePr>
              <p:nvPr/>
            </p:nvGraphicFramePr>
            <p:xfrm>
              <a:off x="912" y="0"/>
              <a:ext cx="960" cy="4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" r:id="rId3" imgW="714375" imgH="2905125" progId="Paint.Picture">
                      <p:embed/>
                    </p:oleObj>
                  </mc:Choice>
                  <mc:Fallback>
                    <p:oleObj r:id="rId3" imgW="714375" imgH="290512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>
                            <a:biLevel thresh="50000"/>
                            <a:grayscl/>
                            <a:lum contrast="9600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12" y="0"/>
                            <a:ext cx="960" cy="432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005" name="对象 128004"/>
              <p:cNvGraphicFramePr>
                <a:graphicFrameLocks noChangeAspect="1"/>
              </p:cNvGraphicFramePr>
              <p:nvPr/>
            </p:nvGraphicFramePr>
            <p:xfrm>
              <a:off x="0" y="0"/>
              <a:ext cx="974" cy="4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r:id="rId5" imgW="723900" imgH="2886075" progId="Paint.Picture">
                      <p:embed/>
                    </p:oleObj>
                  </mc:Choice>
                  <mc:Fallback>
                    <p:oleObj r:id="rId5" imgW="723900" imgH="288607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>
                            <a:lum bright="-41998" contrast="10000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974" cy="432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8006" name="矩形 128005"/>
              <p:cNvSpPr/>
              <p:nvPr/>
            </p:nvSpPr>
            <p:spPr>
              <a:xfrm>
                <a:off x="816" y="1200"/>
                <a:ext cx="432" cy="3120"/>
              </a:xfrm>
              <a:prstGeom prst="rect">
                <a:avLst/>
              </a:prstGeom>
              <a:solidFill>
                <a:schemeClr val="hlink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28007" name="文本框 128006"/>
            <p:cNvSpPr txBox="1"/>
            <p:nvPr/>
          </p:nvSpPr>
          <p:spPr>
            <a:xfrm>
              <a:off x="48" y="2448"/>
              <a:ext cx="528" cy="4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10</a:t>
              </a:r>
            </a:p>
          </p:txBody>
        </p:sp>
        <p:sp>
          <p:nvSpPr>
            <p:cNvPr id="128008" name="文本框 128007"/>
            <p:cNvSpPr txBox="1"/>
            <p:nvPr/>
          </p:nvSpPr>
          <p:spPr>
            <a:xfrm>
              <a:off x="48" y="1632"/>
              <a:ext cx="480" cy="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20</a:t>
              </a:r>
            </a:p>
          </p:txBody>
        </p:sp>
        <p:sp>
          <p:nvSpPr>
            <p:cNvPr id="128009" name="文本框 128008"/>
            <p:cNvSpPr txBox="1"/>
            <p:nvPr/>
          </p:nvSpPr>
          <p:spPr>
            <a:xfrm>
              <a:off x="96" y="816"/>
              <a:ext cx="432" cy="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30</a:t>
              </a:r>
            </a:p>
          </p:txBody>
        </p:sp>
        <p:sp>
          <p:nvSpPr>
            <p:cNvPr id="128010" name="文本框 128009"/>
            <p:cNvSpPr txBox="1"/>
            <p:nvPr/>
          </p:nvSpPr>
          <p:spPr>
            <a:xfrm>
              <a:off x="48" y="144"/>
              <a:ext cx="480" cy="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40</a:t>
              </a:r>
            </a:p>
          </p:txBody>
        </p:sp>
        <p:sp>
          <p:nvSpPr>
            <p:cNvPr id="128011" name="文本框 128010"/>
            <p:cNvSpPr txBox="1"/>
            <p:nvPr/>
          </p:nvSpPr>
          <p:spPr>
            <a:xfrm>
              <a:off x="0" y="3916"/>
              <a:ext cx="528" cy="4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10</a:t>
              </a:r>
            </a:p>
          </p:txBody>
        </p:sp>
        <p:sp>
          <p:nvSpPr>
            <p:cNvPr id="128012" name="文本框 128011"/>
            <p:cNvSpPr txBox="1"/>
            <p:nvPr/>
          </p:nvSpPr>
          <p:spPr>
            <a:xfrm>
              <a:off x="96" y="3216"/>
              <a:ext cx="480" cy="4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700">
                  <a:solidFill>
                    <a:schemeClr val="folHlink"/>
                  </a:solidFill>
                  <a:latin typeface="Tahoma" panose="020B0604030504040204" pitchFamily="34" charset="0"/>
                  <a:ea typeface="隶书" panose="02010509060101010101" pitchFamily="1" charset="-122"/>
                </a:rPr>
                <a:t>0</a:t>
              </a:r>
            </a:p>
          </p:txBody>
        </p:sp>
      </p:grpSp>
      <p:sp>
        <p:nvSpPr>
          <p:cNvPr id="128013" name="文本框 128012"/>
          <p:cNvSpPr txBox="1"/>
          <p:nvPr/>
        </p:nvSpPr>
        <p:spPr>
          <a:xfrm>
            <a:off x="1548694" y="177447"/>
            <a:ext cx="805815" cy="266636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4050" b="1">
                <a:solidFill>
                  <a:srgbClr val="008000"/>
                </a:solidFill>
                <a:latin typeface="Tahoma" panose="020B0604030504040204" pitchFamily="34" charset="0"/>
                <a:ea typeface="华文中宋" pitchFamily="2" charset="-122"/>
              </a:rPr>
              <a:t>看图读数：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129026" name="组合 129025"/>
          <p:cNvGrpSpPr/>
          <p:nvPr/>
        </p:nvGrpSpPr>
        <p:grpSpPr>
          <a:xfrm>
            <a:off x="6678736" y="0"/>
            <a:ext cx="270338" cy="5079270"/>
            <a:chOff x="0" y="0"/>
            <a:chExt cx="122" cy="2659"/>
          </a:xfrm>
        </p:grpSpPr>
        <p:sp>
          <p:nvSpPr>
            <p:cNvPr id="129027" name="任意多边形 129026"/>
            <p:cNvSpPr/>
            <p:nvPr/>
          </p:nvSpPr>
          <p:spPr>
            <a:xfrm>
              <a:off x="89" y="13"/>
              <a:ext cx="2" cy="2104"/>
            </a:xfrm>
            <a:custGeom>
              <a:avLst/>
              <a:gdLst/>
              <a:ahLst/>
              <a:cxnLst/>
              <a:rect l="0" t="0" r="0" b="0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4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28" name="任意多边形 129027"/>
            <p:cNvSpPr/>
            <p:nvPr/>
          </p:nvSpPr>
          <p:spPr>
            <a:xfrm>
              <a:off x="91" y="15"/>
              <a:ext cx="1" cy="2104"/>
            </a:xfrm>
            <a:custGeom>
              <a:avLst/>
              <a:gdLst/>
              <a:ahLst/>
              <a:cxnLst/>
              <a:rect l="0" t="0" r="0" b="0"/>
              <a:pathLst>
                <a:path w="5" h="6312">
                  <a:moveTo>
                    <a:pt x="5" y="7"/>
                  </a:moveTo>
                  <a:lnTo>
                    <a:pt x="0" y="0"/>
                  </a:lnTo>
                  <a:lnTo>
                    <a:pt x="0" y="6306"/>
                  </a:lnTo>
                  <a:lnTo>
                    <a:pt x="5" y="63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29" name="任意多边形 129028"/>
            <p:cNvSpPr/>
            <p:nvPr/>
          </p:nvSpPr>
          <p:spPr>
            <a:xfrm>
              <a:off x="92" y="17"/>
              <a:ext cx="2" cy="2104"/>
            </a:xfrm>
            <a:custGeom>
              <a:avLst/>
              <a:gdLst/>
              <a:ahLst/>
              <a:cxnLst/>
              <a:rect l="0" t="0" r="0" b="0"/>
              <a:pathLst>
                <a:path w="5" h="6311">
                  <a:moveTo>
                    <a:pt x="5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6305"/>
                  </a:lnTo>
                  <a:lnTo>
                    <a:pt x="5" y="63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0" name="任意多边形 129029"/>
            <p:cNvSpPr/>
            <p:nvPr/>
          </p:nvSpPr>
          <p:spPr>
            <a:xfrm>
              <a:off x="98" y="25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6" h="6309">
                  <a:moveTo>
                    <a:pt x="6" y="10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6" y="630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1" name="任意多边形 129030"/>
            <p:cNvSpPr/>
            <p:nvPr/>
          </p:nvSpPr>
          <p:spPr>
            <a:xfrm>
              <a:off x="100" y="29"/>
              <a:ext cx="22" cy="2228"/>
            </a:xfrm>
            <a:custGeom>
              <a:avLst/>
              <a:gdLst/>
              <a:ahLst/>
              <a:cxnLst/>
              <a:rect l="0" t="0" r="0" b="0"/>
              <a:pathLst>
                <a:path w="66" h="6686">
                  <a:moveTo>
                    <a:pt x="14" y="26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0" y="6299"/>
                  </a:lnTo>
                  <a:lnTo>
                    <a:pt x="13" y="6318"/>
                  </a:lnTo>
                  <a:lnTo>
                    <a:pt x="0" y="6299"/>
                  </a:lnTo>
                  <a:lnTo>
                    <a:pt x="0" y="6337"/>
                  </a:lnTo>
                  <a:lnTo>
                    <a:pt x="21" y="6323"/>
                  </a:lnTo>
                  <a:lnTo>
                    <a:pt x="0" y="6337"/>
                  </a:lnTo>
                  <a:lnTo>
                    <a:pt x="0" y="6686"/>
                  </a:lnTo>
                  <a:lnTo>
                    <a:pt x="14" y="6659"/>
                  </a:lnTo>
                  <a:lnTo>
                    <a:pt x="22" y="6636"/>
                  </a:lnTo>
                  <a:lnTo>
                    <a:pt x="26" y="6625"/>
                  </a:lnTo>
                  <a:lnTo>
                    <a:pt x="31" y="6615"/>
                  </a:lnTo>
                  <a:lnTo>
                    <a:pt x="34" y="6603"/>
                  </a:lnTo>
                  <a:lnTo>
                    <a:pt x="38" y="6592"/>
                  </a:lnTo>
                  <a:lnTo>
                    <a:pt x="46" y="6570"/>
                  </a:lnTo>
                  <a:lnTo>
                    <a:pt x="50" y="6548"/>
                  </a:lnTo>
                  <a:lnTo>
                    <a:pt x="54" y="6528"/>
                  </a:lnTo>
                  <a:lnTo>
                    <a:pt x="57" y="6506"/>
                  </a:lnTo>
                  <a:lnTo>
                    <a:pt x="61" y="6485"/>
                  </a:lnTo>
                  <a:lnTo>
                    <a:pt x="62" y="6462"/>
                  </a:lnTo>
                  <a:lnTo>
                    <a:pt x="64" y="6440"/>
                  </a:lnTo>
                  <a:lnTo>
                    <a:pt x="64" y="6428"/>
                  </a:lnTo>
                  <a:lnTo>
                    <a:pt x="64" y="6422"/>
                  </a:lnTo>
                  <a:lnTo>
                    <a:pt x="64" y="6419"/>
                  </a:lnTo>
                  <a:lnTo>
                    <a:pt x="65" y="6417"/>
                  </a:lnTo>
                  <a:lnTo>
                    <a:pt x="65" y="6405"/>
                  </a:lnTo>
                  <a:lnTo>
                    <a:pt x="65" y="6399"/>
                  </a:lnTo>
                  <a:lnTo>
                    <a:pt x="65" y="6396"/>
                  </a:lnTo>
                  <a:lnTo>
                    <a:pt x="66" y="6394"/>
                  </a:lnTo>
                  <a:lnTo>
                    <a:pt x="66" y="290"/>
                  </a:lnTo>
                  <a:lnTo>
                    <a:pt x="65" y="251"/>
                  </a:lnTo>
                  <a:lnTo>
                    <a:pt x="62" y="214"/>
                  </a:lnTo>
                  <a:lnTo>
                    <a:pt x="58" y="179"/>
                  </a:lnTo>
                  <a:lnTo>
                    <a:pt x="53" y="146"/>
                  </a:lnTo>
                  <a:lnTo>
                    <a:pt x="45" y="113"/>
                  </a:lnTo>
                  <a:lnTo>
                    <a:pt x="35" y="83"/>
                  </a:lnTo>
                  <a:lnTo>
                    <a:pt x="25" y="53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2" name="任意多边形 129031"/>
            <p:cNvSpPr/>
            <p:nvPr/>
          </p:nvSpPr>
          <p:spPr>
            <a:xfrm>
              <a:off x="96" y="22"/>
              <a:ext cx="2" cy="2104"/>
            </a:xfrm>
            <a:custGeom>
              <a:avLst/>
              <a:gdLst/>
              <a:ahLst/>
              <a:cxnLst/>
              <a:rect l="0" t="0" r="0" b="0"/>
              <a:pathLst>
                <a:path w="6" h="6310">
                  <a:moveTo>
                    <a:pt x="6" y="9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6" y="631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3" name="任意多边形 129032"/>
            <p:cNvSpPr/>
            <p:nvPr/>
          </p:nvSpPr>
          <p:spPr>
            <a:xfrm>
              <a:off x="94" y="20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5" h="6310">
                  <a:moveTo>
                    <a:pt x="5" y="8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5" y="63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4" name="任意多边形 129033"/>
            <p:cNvSpPr/>
            <p:nvPr/>
          </p:nvSpPr>
          <p:spPr>
            <a:xfrm>
              <a:off x="98" y="2126"/>
              <a:ext cx="2" cy="17"/>
            </a:xfrm>
            <a:custGeom>
              <a:avLst/>
              <a:gdLst/>
              <a:ahLst/>
              <a:cxnLst/>
              <a:rect l="0" t="0" r="0" b="0"/>
              <a:pathLst>
                <a:path w="6" h="51">
                  <a:moveTo>
                    <a:pt x="6" y="8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5" name="任意多边形 129034"/>
            <p:cNvSpPr/>
            <p:nvPr/>
          </p:nvSpPr>
          <p:spPr>
            <a:xfrm>
              <a:off x="96" y="2123"/>
              <a:ext cx="2" cy="21"/>
            </a:xfrm>
            <a:custGeom>
              <a:avLst/>
              <a:gdLst/>
              <a:ahLst/>
              <a:cxnLst/>
              <a:rect l="0" t="0" r="0" b="0"/>
              <a:pathLst>
                <a:path w="6" h="62">
                  <a:moveTo>
                    <a:pt x="6" y="8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6" y="5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6" name="任意多边形 129035"/>
            <p:cNvSpPr/>
            <p:nvPr/>
          </p:nvSpPr>
          <p:spPr>
            <a:xfrm>
              <a:off x="94" y="2121"/>
              <a:ext cx="2" cy="24"/>
            </a:xfrm>
            <a:custGeom>
              <a:avLst/>
              <a:gdLst/>
              <a:ahLst/>
              <a:cxnLst/>
              <a:rect l="0" t="0" r="0" b="0"/>
              <a:pathLst>
                <a:path w="5" h="72">
                  <a:moveTo>
                    <a:pt x="5" y="7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5" y="6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7" name="任意多边形 129036"/>
            <p:cNvSpPr/>
            <p:nvPr/>
          </p:nvSpPr>
          <p:spPr>
            <a:xfrm>
              <a:off x="92" y="2119"/>
              <a:ext cx="2" cy="27"/>
            </a:xfrm>
            <a:custGeom>
              <a:avLst/>
              <a:gdLst/>
              <a:ahLst/>
              <a:cxnLst/>
              <a:rect l="0" t="0" r="0" b="0"/>
              <a:pathLst>
                <a:path w="5" h="83">
                  <a:moveTo>
                    <a:pt x="5" y="6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8" name="任意多边形 129037"/>
            <p:cNvSpPr/>
            <p:nvPr/>
          </p:nvSpPr>
          <p:spPr>
            <a:xfrm>
              <a:off x="91" y="2117"/>
              <a:ext cx="1" cy="30"/>
            </a:xfrm>
            <a:custGeom>
              <a:avLst/>
              <a:gdLst/>
              <a:ahLst/>
              <a:cxnLst/>
              <a:rect l="0" t="0" r="0" b="0"/>
              <a:pathLst>
                <a:path w="5" h="92">
                  <a:moveTo>
                    <a:pt x="5" y="6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5" y="8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39" name="任意多边形 129038"/>
            <p:cNvSpPr/>
            <p:nvPr/>
          </p:nvSpPr>
          <p:spPr>
            <a:xfrm>
              <a:off x="89" y="2114"/>
              <a:ext cx="2" cy="35"/>
            </a:xfrm>
            <a:custGeom>
              <a:avLst/>
              <a:gdLst/>
              <a:ahLst/>
              <a:cxnLst/>
              <a:rect l="0" t="0" r="0" b="0"/>
              <a:pathLst>
                <a:path w="6" h="103">
                  <a:moveTo>
                    <a:pt x="6" y="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6" y="9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0" name="任意多边形 129039"/>
            <p:cNvSpPr/>
            <p:nvPr/>
          </p:nvSpPr>
          <p:spPr>
            <a:xfrm>
              <a:off x="89" y="2147"/>
              <a:ext cx="2" cy="121"/>
            </a:xfrm>
            <a:custGeom>
              <a:avLst/>
              <a:gdLst/>
              <a:ahLst/>
              <a:cxnLst/>
              <a:rect l="0" t="0" r="0" b="0"/>
              <a:pathLst>
                <a:path w="6" h="362">
                  <a:moveTo>
                    <a:pt x="6" y="0"/>
                  </a:moveTo>
                  <a:lnTo>
                    <a:pt x="0" y="4"/>
                  </a:lnTo>
                  <a:lnTo>
                    <a:pt x="0" y="352"/>
                  </a:lnTo>
                  <a:lnTo>
                    <a:pt x="6" y="36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1" name="任意多边形 129040"/>
            <p:cNvSpPr/>
            <p:nvPr/>
          </p:nvSpPr>
          <p:spPr>
            <a:xfrm>
              <a:off x="91" y="2146"/>
              <a:ext cx="1" cy="123"/>
            </a:xfrm>
            <a:custGeom>
              <a:avLst/>
              <a:gdLst/>
              <a:ahLst/>
              <a:cxnLst/>
              <a:rect l="0" t="0" r="0" b="0"/>
              <a:pathLst>
                <a:path w="5" h="369">
                  <a:moveTo>
                    <a:pt x="5" y="0"/>
                  </a:moveTo>
                  <a:lnTo>
                    <a:pt x="0" y="3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5" y="3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2" name="任意多边形 129041"/>
            <p:cNvSpPr/>
            <p:nvPr/>
          </p:nvSpPr>
          <p:spPr>
            <a:xfrm>
              <a:off x="92" y="2145"/>
              <a:ext cx="2" cy="123"/>
            </a:xfrm>
            <a:custGeom>
              <a:avLst/>
              <a:gdLst/>
              <a:ahLst/>
              <a:cxnLst/>
              <a:rect l="0" t="0" r="0" b="0"/>
              <a:pathLst>
                <a:path w="5" h="370">
                  <a:moveTo>
                    <a:pt x="5" y="0"/>
                  </a:moveTo>
                  <a:lnTo>
                    <a:pt x="0" y="5"/>
                  </a:lnTo>
                  <a:lnTo>
                    <a:pt x="0" y="370"/>
                  </a:lnTo>
                  <a:lnTo>
                    <a:pt x="5" y="36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3" name="任意多边形 129042"/>
            <p:cNvSpPr/>
            <p:nvPr/>
          </p:nvSpPr>
          <p:spPr>
            <a:xfrm>
              <a:off x="94" y="2144"/>
              <a:ext cx="2" cy="122"/>
            </a:xfrm>
            <a:custGeom>
              <a:avLst/>
              <a:gdLst/>
              <a:ahLst/>
              <a:cxnLst/>
              <a:rect l="0" t="0" r="0" b="0"/>
              <a:pathLst>
                <a:path w="5" h="367">
                  <a:moveTo>
                    <a:pt x="5" y="0"/>
                  </a:moveTo>
                  <a:lnTo>
                    <a:pt x="0" y="3"/>
                  </a:lnTo>
                  <a:lnTo>
                    <a:pt x="0" y="367"/>
                  </a:lnTo>
                  <a:lnTo>
                    <a:pt x="2" y="362"/>
                  </a:lnTo>
                  <a:lnTo>
                    <a:pt x="5" y="35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4" name="任意多边形 129043"/>
            <p:cNvSpPr/>
            <p:nvPr/>
          </p:nvSpPr>
          <p:spPr>
            <a:xfrm>
              <a:off x="96" y="2143"/>
              <a:ext cx="2" cy="120"/>
            </a:xfrm>
            <a:custGeom>
              <a:avLst/>
              <a:gdLst/>
              <a:ahLst/>
              <a:cxnLst/>
              <a:rect l="0" t="0" r="0" b="0"/>
              <a:pathLst>
                <a:path w="6" h="362">
                  <a:moveTo>
                    <a:pt x="6" y="0"/>
                  </a:moveTo>
                  <a:lnTo>
                    <a:pt x="0" y="3"/>
                  </a:lnTo>
                  <a:lnTo>
                    <a:pt x="0" y="362"/>
                  </a:lnTo>
                  <a:lnTo>
                    <a:pt x="6" y="3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5" name="任意多边形 129044"/>
            <p:cNvSpPr/>
            <p:nvPr/>
          </p:nvSpPr>
          <p:spPr>
            <a:xfrm>
              <a:off x="98" y="2141"/>
              <a:ext cx="2" cy="119"/>
            </a:xfrm>
            <a:custGeom>
              <a:avLst/>
              <a:gdLst/>
              <a:ahLst/>
              <a:cxnLst/>
              <a:rect l="0" t="0" r="0" b="0"/>
              <a:pathLst>
                <a:path w="6" h="358">
                  <a:moveTo>
                    <a:pt x="6" y="0"/>
                  </a:moveTo>
                  <a:lnTo>
                    <a:pt x="0" y="5"/>
                  </a:lnTo>
                  <a:lnTo>
                    <a:pt x="0" y="358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6" name="任意多边形 129045"/>
            <p:cNvSpPr/>
            <p:nvPr/>
          </p:nvSpPr>
          <p:spPr>
            <a:xfrm>
              <a:off x="87" y="2113"/>
              <a:ext cx="2" cy="37"/>
            </a:xfrm>
            <a:custGeom>
              <a:avLst/>
              <a:gdLst/>
              <a:ahLst/>
              <a:cxnLst/>
              <a:rect l="0" t="0" r="0" b="0"/>
              <a:pathLst>
                <a:path w="5" h="110">
                  <a:moveTo>
                    <a:pt x="5" y="107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7" name="任意多边形 129046"/>
            <p:cNvSpPr/>
            <p:nvPr/>
          </p:nvSpPr>
          <p:spPr>
            <a:xfrm>
              <a:off x="87" y="2149"/>
              <a:ext cx="2" cy="116"/>
            </a:xfrm>
            <a:custGeom>
              <a:avLst/>
              <a:gdLst/>
              <a:ahLst/>
              <a:cxnLst/>
              <a:rect l="0" t="0" r="0" b="0"/>
              <a:pathLst>
                <a:path w="5" h="348">
                  <a:moveTo>
                    <a:pt x="5" y="348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40"/>
                  </a:lnTo>
                  <a:lnTo>
                    <a:pt x="5" y="34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8" name="任意多边形 129047"/>
            <p:cNvSpPr/>
            <p:nvPr/>
          </p:nvSpPr>
          <p:spPr>
            <a:xfrm>
              <a:off x="87" y="11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5" h="6310">
                  <a:moveTo>
                    <a:pt x="5" y="6310"/>
                  </a:move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6"/>
                  </a:lnTo>
                  <a:lnTo>
                    <a:pt x="5" y="631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49" name="任意多边形 129048"/>
            <p:cNvSpPr/>
            <p:nvPr/>
          </p:nvSpPr>
          <p:spPr>
            <a:xfrm>
              <a:off x="72" y="2"/>
              <a:ext cx="2" cy="120"/>
            </a:xfrm>
            <a:custGeom>
              <a:avLst/>
              <a:gdLst/>
              <a:ahLst/>
              <a:cxnLst/>
              <a:rect l="0" t="0" r="0" b="0"/>
              <a:pathLst>
                <a:path w="5" h="360">
                  <a:moveTo>
                    <a:pt x="5" y="2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" y="354"/>
                  </a:lnTo>
                  <a:lnTo>
                    <a:pt x="5" y="36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0" name="任意多边形 129049"/>
            <p:cNvSpPr/>
            <p:nvPr/>
          </p:nvSpPr>
          <p:spPr>
            <a:xfrm>
              <a:off x="65" y="0"/>
              <a:ext cx="1" cy="111"/>
            </a:xfrm>
            <a:custGeom>
              <a:avLst/>
              <a:gdLst/>
              <a:ahLst/>
              <a:cxnLst/>
              <a:rect l="0" t="0" r="0" b="0"/>
              <a:pathLst>
                <a:path w="5" h="331">
                  <a:moveTo>
                    <a:pt x="5" y="1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2" y="329"/>
                  </a:lnTo>
                  <a:lnTo>
                    <a:pt x="5" y="33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1" name="任意多边形 129050"/>
            <p:cNvSpPr/>
            <p:nvPr/>
          </p:nvSpPr>
          <p:spPr>
            <a:xfrm>
              <a:off x="66" y="1"/>
              <a:ext cx="2" cy="112"/>
            </a:xfrm>
            <a:custGeom>
              <a:avLst/>
              <a:gdLst/>
              <a:ahLst/>
              <a:cxnLst/>
              <a:rect l="0" t="0" r="0" b="0"/>
              <a:pathLst>
                <a:path w="6" h="336">
                  <a:moveTo>
                    <a:pt x="6" y="2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6" y="33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2" name="任意多边形 129051"/>
            <p:cNvSpPr/>
            <p:nvPr/>
          </p:nvSpPr>
          <p:spPr>
            <a:xfrm>
              <a:off x="68" y="1"/>
              <a:ext cx="2" cy="113"/>
            </a:xfrm>
            <a:custGeom>
              <a:avLst/>
              <a:gdLst/>
              <a:ahLst/>
              <a:cxnLst/>
              <a:rect l="0" t="0" r="0" b="0"/>
              <a:pathLst>
                <a:path w="5" h="339">
                  <a:moveTo>
                    <a:pt x="5" y="1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5" y="33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3" name="任意多边形 129052"/>
            <p:cNvSpPr/>
            <p:nvPr/>
          </p:nvSpPr>
          <p:spPr>
            <a:xfrm>
              <a:off x="70" y="2"/>
              <a:ext cx="2" cy="116"/>
            </a:xfrm>
            <a:custGeom>
              <a:avLst/>
              <a:gdLst/>
              <a:ahLst/>
              <a:cxnLst/>
              <a:rect l="0" t="0" r="0" b="0"/>
              <a:pathLst>
                <a:path w="6" h="348">
                  <a:moveTo>
                    <a:pt x="6" y="1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6" y="34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4" name="任意多边形 129053"/>
            <p:cNvSpPr/>
            <p:nvPr/>
          </p:nvSpPr>
          <p:spPr>
            <a:xfrm>
              <a:off x="85" y="9"/>
              <a:ext cx="2" cy="2104"/>
            </a:xfrm>
            <a:custGeom>
              <a:avLst/>
              <a:gdLst/>
              <a:ahLst/>
              <a:cxnLst/>
              <a:rect l="0" t="0" r="0" b="0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5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5" name="任意多边形 129054"/>
            <p:cNvSpPr/>
            <p:nvPr/>
          </p:nvSpPr>
          <p:spPr>
            <a:xfrm>
              <a:off x="83" y="8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6" h="6309">
                  <a:moveTo>
                    <a:pt x="6" y="4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2" y="6305"/>
                  </a:lnTo>
                  <a:lnTo>
                    <a:pt x="3" y="6306"/>
                  </a:lnTo>
                  <a:lnTo>
                    <a:pt x="5" y="6308"/>
                  </a:lnTo>
                  <a:lnTo>
                    <a:pt x="6" y="630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6" name="任意多边形 129055"/>
            <p:cNvSpPr/>
            <p:nvPr/>
          </p:nvSpPr>
          <p:spPr>
            <a:xfrm>
              <a:off x="81" y="6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6" h="6308">
                  <a:moveTo>
                    <a:pt x="6" y="5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4"/>
                  </a:lnTo>
                  <a:lnTo>
                    <a:pt x="2" y="6306"/>
                  </a:lnTo>
                  <a:lnTo>
                    <a:pt x="6" y="630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7" name="任意多边形 129056"/>
            <p:cNvSpPr/>
            <p:nvPr/>
          </p:nvSpPr>
          <p:spPr>
            <a:xfrm>
              <a:off x="79" y="5"/>
              <a:ext cx="2" cy="2103"/>
            </a:xfrm>
            <a:custGeom>
              <a:avLst/>
              <a:gdLst/>
              <a:ahLst/>
              <a:cxnLst/>
              <a:rect l="0" t="0" r="0" b="0"/>
              <a:pathLst>
                <a:path w="5" h="6307">
                  <a:moveTo>
                    <a:pt x="5" y="3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5" y="630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8" name="任意多边形 129057"/>
            <p:cNvSpPr/>
            <p:nvPr/>
          </p:nvSpPr>
          <p:spPr>
            <a:xfrm>
              <a:off x="78" y="4"/>
              <a:ext cx="1" cy="2102"/>
            </a:xfrm>
            <a:custGeom>
              <a:avLst/>
              <a:gdLst/>
              <a:ahLst/>
              <a:cxnLst/>
              <a:rect l="0" t="0" r="0" b="0"/>
              <a:pathLst>
                <a:path w="5" h="6305">
                  <a:moveTo>
                    <a:pt x="5" y="3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5" y="630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59" name="任意多边形 129058"/>
            <p:cNvSpPr/>
            <p:nvPr/>
          </p:nvSpPr>
          <p:spPr>
            <a:xfrm>
              <a:off x="76" y="3"/>
              <a:ext cx="2" cy="2102"/>
            </a:xfrm>
            <a:custGeom>
              <a:avLst/>
              <a:gdLst/>
              <a:ahLst/>
              <a:cxnLst/>
              <a:rect l="0" t="0" r="0" b="0"/>
              <a:pathLst>
                <a:path w="6" h="6304">
                  <a:moveTo>
                    <a:pt x="6" y="3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" y="385"/>
                  </a:lnTo>
                  <a:lnTo>
                    <a:pt x="3" y="397"/>
                  </a:lnTo>
                  <a:lnTo>
                    <a:pt x="5" y="425"/>
                  </a:lnTo>
                  <a:lnTo>
                    <a:pt x="4" y="437"/>
                  </a:lnTo>
                  <a:lnTo>
                    <a:pt x="3" y="443"/>
                  </a:lnTo>
                  <a:lnTo>
                    <a:pt x="3" y="450"/>
                  </a:lnTo>
                  <a:lnTo>
                    <a:pt x="1" y="461"/>
                  </a:lnTo>
                  <a:lnTo>
                    <a:pt x="0" y="473"/>
                  </a:lnTo>
                  <a:lnTo>
                    <a:pt x="0" y="6299"/>
                  </a:lnTo>
                  <a:lnTo>
                    <a:pt x="6" y="630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0" name="任意多边形 129059"/>
            <p:cNvSpPr/>
            <p:nvPr/>
          </p:nvSpPr>
          <p:spPr>
            <a:xfrm>
              <a:off x="74" y="3"/>
              <a:ext cx="2" cy="125"/>
            </a:xfrm>
            <a:custGeom>
              <a:avLst/>
              <a:gdLst/>
              <a:ahLst/>
              <a:cxnLst/>
              <a:rect l="0" t="0" r="0" b="0"/>
              <a:pathLst>
                <a:path w="6" h="377">
                  <a:moveTo>
                    <a:pt x="6" y="2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6" y="37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1" name="任意多边形 129060"/>
            <p:cNvSpPr/>
            <p:nvPr/>
          </p:nvSpPr>
          <p:spPr>
            <a:xfrm>
              <a:off x="59" y="0"/>
              <a:ext cx="2" cy="111"/>
            </a:xfrm>
            <a:custGeom>
              <a:avLst/>
              <a:gdLst/>
              <a:ahLst/>
              <a:cxnLst/>
              <a:rect l="0" t="0" r="0" b="0"/>
              <a:pathLst>
                <a:path w="5" h="331">
                  <a:moveTo>
                    <a:pt x="5" y="0"/>
                  </a:moveTo>
                  <a:lnTo>
                    <a:pt x="0" y="1"/>
                  </a:lnTo>
                  <a:lnTo>
                    <a:pt x="0" y="331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2" name="任意多边形 129061"/>
            <p:cNvSpPr/>
            <p:nvPr/>
          </p:nvSpPr>
          <p:spPr>
            <a:xfrm>
              <a:off x="61" y="0"/>
              <a:ext cx="2" cy="110"/>
            </a:xfrm>
            <a:custGeom>
              <a:avLst/>
              <a:gdLst/>
              <a:ahLst/>
              <a:cxnLst/>
              <a:rect l="0" t="0" r="0" b="0"/>
              <a:pathLst>
                <a:path w="6" h="329">
                  <a:moveTo>
                    <a:pt x="6" y="0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6" y="3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3" name="任意多边形 129062"/>
            <p:cNvSpPr/>
            <p:nvPr/>
          </p:nvSpPr>
          <p:spPr>
            <a:xfrm>
              <a:off x="57" y="1"/>
              <a:ext cx="2" cy="112"/>
            </a:xfrm>
            <a:custGeom>
              <a:avLst/>
              <a:gdLst/>
              <a:ahLst/>
              <a:cxnLst/>
              <a:rect l="0" t="0" r="0" b="0"/>
              <a:pathLst>
                <a:path w="6" h="336">
                  <a:moveTo>
                    <a:pt x="6" y="0"/>
                  </a:moveTo>
                  <a:lnTo>
                    <a:pt x="0" y="2"/>
                  </a:lnTo>
                  <a:lnTo>
                    <a:pt x="0" y="336"/>
                  </a:lnTo>
                  <a:lnTo>
                    <a:pt x="6" y="3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4" name="任意多边形 129063"/>
            <p:cNvSpPr/>
            <p:nvPr/>
          </p:nvSpPr>
          <p:spPr>
            <a:xfrm>
              <a:off x="56" y="1"/>
              <a:ext cx="1" cy="113"/>
            </a:xfrm>
            <a:custGeom>
              <a:avLst/>
              <a:gdLst/>
              <a:ahLst/>
              <a:cxnLst/>
              <a:rect l="0" t="0" r="0" b="0"/>
              <a:pathLst>
                <a:path w="5" h="339">
                  <a:moveTo>
                    <a:pt x="5" y="0"/>
                  </a:moveTo>
                  <a:lnTo>
                    <a:pt x="0" y="1"/>
                  </a:lnTo>
                  <a:lnTo>
                    <a:pt x="0" y="339"/>
                  </a:lnTo>
                  <a:lnTo>
                    <a:pt x="5" y="33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5" name="任意多边形 129064"/>
            <p:cNvSpPr/>
            <p:nvPr/>
          </p:nvSpPr>
          <p:spPr>
            <a:xfrm>
              <a:off x="54" y="2"/>
              <a:ext cx="2" cy="115"/>
            </a:xfrm>
            <a:custGeom>
              <a:avLst/>
              <a:gdLst/>
              <a:ahLst/>
              <a:cxnLst/>
              <a:rect l="0" t="0" r="0" b="0"/>
              <a:pathLst>
                <a:path w="6" h="347">
                  <a:moveTo>
                    <a:pt x="6" y="0"/>
                  </a:moveTo>
                  <a:lnTo>
                    <a:pt x="0" y="1"/>
                  </a:lnTo>
                  <a:lnTo>
                    <a:pt x="0" y="347"/>
                  </a:lnTo>
                  <a:lnTo>
                    <a:pt x="6" y="3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6" name="任意多边形 129065"/>
            <p:cNvSpPr/>
            <p:nvPr/>
          </p:nvSpPr>
          <p:spPr>
            <a:xfrm>
              <a:off x="52" y="2"/>
              <a:ext cx="2" cy="119"/>
            </a:xfrm>
            <a:custGeom>
              <a:avLst/>
              <a:gdLst/>
              <a:ahLst/>
              <a:cxnLst/>
              <a:rect l="0" t="0" r="0" b="0"/>
              <a:pathLst>
                <a:path w="5" h="358">
                  <a:moveTo>
                    <a:pt x="5" y="0"/>
                  </a:moveTo>
                  <a:lnTo>
                    <a:pt x="0" y="2"/>
                  </a:lnTo>
                  <a:lnTo>
                    <a:pt x="0" y="358"/>
                  </a:lnTo>
                  <a:lnTo>
                    <a:pt x="2" y="354"/>
                  </a:lnTo>
                  <a:lnTo>
                    <a:pt x="5" y="3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7" name="任意多边形 129066"/>
            <p:cNvSpPr/>
            <p:nvPr/>
          </p:nvSpPr>
          <p:spPr>
            <a:xfrm>
              <a:off x="63" y="0"/>
              <a:ext cx="2" cy="110"/>
            </a:xfrm>
            <a:custGeom>
              <a:avLst/>
              <a:gdLst/>
              <a:ahLst/>
              <a:cxnLst/>
              <a:rect l="0" t="0" r="0" b="0"/>
              <a:pathLst>
                <a:path w="5" h="329">
                  <a:moveTo>
                    <a:pt x="5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8" name="任意多边形 129067"/>
            <p:cNvSpPr/>
            <p:nvPr/>
          </p:nvSpPr>
          <p:spPr>
            <a:xfrm>
              <a:off x="4" y="93"/>
              <a:ext cx="2" cy="336"/>
            </a:xfrm>
            <a:custGeom>
              <a:avLst/>
              <a:gdLst/>
              <a:ahLst/>
              <a:cxnLst/>
              <a:rect l="0" t="0" r="0" b="0"/>
              <a:pathLst>
                <a:path w="6" h="1009">
                  <a:moveTo>
                    <a:pt x="6" y="0"/>
                  </a:moveTo>
                  <a:lnTo>
                    <a:pt x="1" y="47"/>
                  </a:lnTo>
                  <a:lnTo>
                    <a:pt x="0" y="98"/>
                  </a:lnTo>
                  <a:lnTo>
                    <a:pt x="0" y="1009"/>
                  </a:lnTo>
                  <a:lnTo>
                    <a:pt x="6" y="1009"/>
                  </a:lnTo>
                  <a:lnTo>
                    <a:pt x="6" y="858"/>
                  </a:lnTo>
                  <a:lnTo>
                    <a:pt x="4" y="858"/>
                  </a:lnTo>
                  <a:lnTo>
                    <a:pt x="6" y="858"/>
                  </a:lnTo>
                  <a:lnTo>
                    <a:pt x="6" y="795"/>
                  </a:lnTo>
                  <a:lnTo>
                    <a:pt x="4" y="795"/>
                  </a:lnTo>
                  <a:lnTo>
                    <a:pt x="6" y="795"/>
                  </a:lnTo>
                  <a:lnTo>
                    <a:pt x="6" y="729"/>
                  </a:lnTo>
                  <a:lnTo>
                    <a:pt x="4" y="729"/>
                  </a:lnTo>
                  <a:lnTo>
                    <a:pt x="6" y="729"/>
                  </a:lnTo>
                  <a:lnTo>
                    <a:pt x="6" y="660"/>
                  </a:lnTo>
                  <a:lnTo>
                    <a:pt x="3" y="660"/>
                  </a:lnTo>
                  <a:lnTo>
                    <a:pt x="6" y="660"/>
                  </a:lnTo>
                  <a:lnTo>
                    <a:pt x="6" y="589"/>
                  </a:lnTo>
                  <a:lnTo>
                    <a:pt x="6" y="519"/>
                  </a:lnTo>
                  <a:lnTo>
                    <a:pt x="3" y="519"/>
                  </a:lnTo>
                  <a:lnTo>
                    <a:pt x="6" y="519"/>
                  </a:lnTo>
                  <a:lnTo>
                    <a:pt x="6" y="455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6" y="389"/>
                  </a:lnTo>
                  <a:lnTo>
                    <a:pt x="3" y="389"/>
                  </a:lnTo>
                  <a:lnTo>
                    <a:pt x="6" y="389"/>
                  </a:lnTo>
                  <a:lnTo>
                    <a:pt x="6" y="308"/>
                  </a:lnTo>
                  <a:lnTo>
                    <a:pt x="3" y="308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69" name="任意多边形 129068"/>
            <p:cNvSpPr>
              <a:spLocks noEditPoints="1"/>
            </p:cNvSpPr>
            <p:nvPr/>
          </p:nvSpPr>
          <p:spPr>
            <a:xfrm>
              <a:off x="6" y="3"/>
              <a:ext cx="46" cy="2265"/>
            </a:xfrm>
            <a:custGeom>
              <a:avLst/>
              <a:gdLst/>
              <a:ahLst/>
              <a:cxnLst/>
              <a:rect l="0" t="0" r="0" b="0"/>
              <a:pathLst>
                <a:path w="138" h="6795">
                  <a:moveTo>
                    <a:pt x="126" y="427"/>
                  </a:moveTo>
                  <a:lnTo>
                    <a:pt x="126" y="405"/>
                  </a:lnTo>
                  <a:lnTo>
                    <a:pt x="128" y="387"/>
                  </a:lnTo>
                  <a:lnTo>
                    <a:pt x="131" y="370"/>
                  </a:lnTo>
                  <a:lnTo>
                    <a:pt x="138" y="356"/>
                  </a:lnTo>
                  <a:lnTo>
                    <a:pt x="138" y="0"/>
                  </a:lnTo>
                  <a:lnTo>
                    <a:pt x="123" y="5"/>
                  </a:lnTo>
                  <a:lnTo>
                    <a:pt x="111" y="13"/>
                  </a:lnTo>
                  <a:lnTo>
                    <a:pt x="99" y="22"/>
                  </a:lnTo>
                  <a:lnTo>
                    <a:pt x="88" y="35"/>
                  </a:lnTo>
                  <a:lnTo>
                    <a:pt x="76" y="48"/>
                  </a:lnTo>
                  <a:lnTo>
                    <a:pt x="66" y="66"/>
                  </a:lnTo>
                  <a:lnTo>
                    <a:pt x="56" y="83"/>
                  </a:lnTo>
                  <a:lnTo>
                    <a:pt x="47" y="104"/>
                  </a:lnTo>
                  <a:lnTo>
                    <a:pt x="29" y="141"/>
                  </a:lnTo>
                  <a:lnTo>
                    <a:pt x="16" y="182"/>
                  </a:lnTo>
                  <a:lnTo>
                    <a:pt x="10" y="202"/>
                  </a:lnTo>
                  <a:lnTo>
                    <a:pt x="6" y="224"/>
                  </a:lnTo>
                  <a:lnTo>
                    <a:pt x="0" y="270"/>
                  </a:lnTo>
                  <a:lnTo>
                    <a:pt x="0" y="578"/>
                  </a:lnTo>
                  <a:lnTo>
                    <a:pt x="104" y="578"/>
                  </a:lnTo>
                  <a:lnTo>
                    <a:pt x="0" y="578"/>
                  </a:lnTo>
                  <a:lnTo>
                    <a:pt x="0" y="659"/>
                  </a:lnTo>
                  <a:lnTo>
                    <a:pt x="74" y="659"/>
                  </a:lnTo>
                  <a:lnTo>
                    <a:pt x="0" y="659"/>
                  </a:lnTo>
                  <a:lnTo>
                    <a:pt x="0" y="725"/>
                  </a:lnTo>
                  <a:lnTo>
                    <a:pt x="74" y="725"/>
                  </a:lnTo>
                  <a:lnTo>
                    <a:pt x="0" y="725"/>
                  </a:lnTo>
                  <a:lnTo>
                    <a:pt x="0" y="789"/>
                  </a:lnTo>
                  <a:lnTo>
                    <a:pt x="74" y="789"/>
                  </a:lnTo>
                  <a:lnTo>
                    <a:pt x="0" y="789"/>
                  </a:lnTo>
                  <a:lnTo>
                    <a:pt x="0" y="859"/>
                  </a:lnTo>
                  <a:lnTo>
                    <a:pt x="77" y="859"/>
                  </a:lnTo>
                  <a:lnTo>
                    <a:pt x="0" y="859"/>
                  </a:lnTo>
                  <a:lnTo>
                    <a:pt x="0" y="930"/>
                  </a:lnTo>
                  <a:lnTo>
                    <a:pt x="96" y="930"/>
                  </a:lnTo>
                  <a:lnTo>
                    <a:pt x="0" y="930"/>
                  </a:lnTo>
                  <a:lnTo>
                    <a:pt x="0" y="999"/>
                  </a:lnTo>
                  <a:lnTo>
                    <a:pt x="76" y="999"/>
                  </a:lnTo>
                  <a:lnTo>
                    <a:pt x="0" y="999"/>
                  </a:lnTo>
                  <a:lnTo>
                    <a:pt x="0" y="1065"/>
                  </a:lnTo>
                  <a:lnTo>
                    <a:pt x="76" y="1065"/>
                  </a:lnTo>
                  <a:lnTo>
                    <a:pt x="0" y="1065"/>
                  </a:lnTo>
                  <a:lnTo>
                    <a:pt x="0" y="1128"/>
                  </a:lnTo>
                  <a:lnTo>
                    <a:pt x="76" y="1128"/>
                  </a:lnTo>
                  <a:lnTo>
                    <a:pt x="0" y="1128"/>
                  </a:lnTo>
                  <a:lnTo>
                    <a:pt x="0" y="1279"/>
                  </a:lnTo>
                  <a:lnTo>
                    <a:pt x="101" y="1279"/>
                  </a:lnTo>
                  <a:lnTo>
                    <a:pt x="0" y="1279"/>
                  </a:lnTo>
                  <a:lnTo>
                    <a:pt x="0" y="1350"/>
                  </a:lnTo>
                  <a:lnTo>
                    <a:pt x="76" y="1350"/>
                  </a:lnTo>
                  <a:lnTo>
                    <a:pt x="0" y="1350"/>
                  </a:lnTo>
                  <a:lnTo>
                    <a:pt x="0" y="1415"/>
                  </a:lnTo>
                  <a:lnTo>
                    <a:pt x="76" y="1415"/>
                  </a:lnTo>
                  <a:lnTo>
                    <a:pt x="0" y="1415"/>
                  </a:lnTo>
                  <a:lnTo>
                    <a:pt x="0" y="1479"/>
                  </a:lnTo>
                  <a:lnTo>
                    <a:pt x="76" y="1479"/>
                  </a:lnTo>
                  <a:lnTo>
                    <a:pt x="0" y="1479"/>
                  </a:lnTo>
                  <a:lnTo>
                    <a:pt x="0" y="1631"/>
                  </a:lnTo>
                  <a:lnTo>
                    <a:pt x="94" y="1631"/>
                  </a:lnTo>
                  <a:lnTo>
                    <a:pt x="0" y="1631"/>
                  </a:lnTo>
                  <a:lnTo>
                    <a:pt x="0" y="1707"/>
                  </a:lnTo>
                  <a:lnTo>
                    <a:pt x="76" y="1707"/>
                  </a:lnTo>
                  <a:lnTo>
                    <a:pt x="0" y="1707"/>
                  </a:lnTo>
                  <a:lnTo>
                    <a:pt x="0" y="1771"/>
                  </a:lnTo>
                  <a:lnTo>
                    <a:pt x="76" y="1771"/>
                  </a:lnTo>
                  <a:lnTo>
                    <a:pt x="0" y="1771"/>
                  </a:lnTo>
                  <a:lnTo>
                    <a:pt x="0" y="1835"/>
                  </a:lnTo>
                  <a:lnTo>
                    <a:pt x="76" y="1835"/>
                  </a:lnTo>
                  <a:lnTo>
                    <a:pt x="0" y="1835"/>
                  </a:lnTo>
                  <a:lnTo>
                    <a:pt x="0" y="1982"/>
                  </a:lnTo>
                  <a:lnTo>
                    <a:pt x="106" y="1982"/>
                  </a:lnTo>
                  <a:lnTo>
                    <a:pt x="0" y="1982"/>
                  </a:lnTo>
                  <a:lnTo>
                    <a:pt x="0" y="2049"/>
                  </a:lnTo>
                  <a:lnTo>
                    <a:pt x="76" y="2049"/>
                  </a:lnTo>
                  <a:lnTo>
                    <a:pt x="0" y="2049"/>
                  </a:lnTo>
                  <a:lnTo>
                    <a:pt x="0" y="2113"/>
                  </a:lnTo>
                  <a:lnTo>
                    <a:pt x="76" y="2113"/>
                  </a:lnTo>
                  <a:lnTo>
                    <a:pt x="0" y="2113"/>
                  </a:lnTo>
                  <a:lnTo>
                    <a:pt x="0" y="2178"/>
                  </a:lnTo>
                  <a:lnTo>
                    <a:pt x="76" y="2178"/>
                  </a:lnTo>
                  <a:lnTo>
                    <a:pt x="0" y="2178"/>
                  </a:lnTo>
                  <a:lnTo>
                    <a:pt x="0" y="2329"/>
                  </a:lnTo>
                  <a:lnTo>
                    <a:pt x="94" y="2329"/>
                  </a:lnTo>
                  <a:lnTo>
                    <a:pt x="0" y="2329"/>
                  </a:lnTo>
                  <a:lnTo>
                    <a:pt x="0" y="2406"/>
                  </a:lnTo>
                  <a:lnTo>
                    <a:pt x="76" y="2406"/>
                  </a:lnTo>
                  <a:lnTo>
                    <a:pt x="0" y="2406"/>
                  </a:lnTo>
                  <a:lnTo>
                    <a:pt x="0" y="2470"/>
                  </a:lnTo>
                  <a:lnTo>
                    <a:pt x="76" y="2470"/>
                  </a:lnTo>
                  <a:lnTo>
                    <a:pt x="0" y="2470"/>
                  </a:lnTo>
                  <a:lnTo>
                    <a:pt x="0" y="2535"/>
                  </a:lnTo>
                  <a:lnTo>
                    <a:pt x="76" y="2535"/>
                  </a:lnTo>
                  <a:lnTo>
                    <a:pt x="0" y="2535"/>
                  </a:lnTo>
                  <a:lnTo>
                    <a:pt x="0" y="2688"/>
                  </a:lnTo>
                  <a:lnTo>
                    <a:pt x="106" y="2688"/>
                  </a:lnTo>
                  <a:lnTo>
                    <a:pt x="0" y="2688"/>
                  </a:lnTo>
                  <a:lnTo>
                    <a:pt x="0" y="2751"/>
                  </a:lnTo>
                  <a:lnTo>
                    <a:pt x="76" y="2751"/>
                  </a:lnTo>
                  <a:lnTo>
                    <a:pt x="0" y="2751"/>
                  </a:lnTo>
                  <a:lnTo>
                    <a:pt x="0" y="2815"/>
                  </a:lnTo>
                  <a:lnTo>
                    <a:pt x="76" y="2815"/>
                  </a:lnTo>
                  <a:lnTo>
                    <a:pt x="0" y="2815"/>
                  </a:lnTo>
                  <a:lnTo>
                    <a:pt x="0" y="2880"/>
                  </a:lnTo>
                  <a:lnTo>
                    <a:pt x="76" y="2880"/>
                  </a:lnTo>
                  <a:lnTo>
                    <a:pt x="0" y="2880"/>
                  </a:lnTo>
                  <a:lnTo>
                    <a:pt x="0" y="3031"/>
                  </a:lnTo>
                  <a:lnTo>
                    <a:pt x="94" y="3031"/>
                  </a:lnTo>
                  <a:lnTo>
                    <a:pt x="0" y="3031"/>
                  </a:lnTo>
                  <a:lnTo>
                    <a:pt x="0" y="3108"/>
                  </a:lnTo>
                  <a:lnTo>
                    <a:pt x="76" y="3108"/>
                  </a:lnTo>
                  <a:lnTo>
                    <a:pt x="0" y="3108"/>
                  </a:lnTo>
                  <a:lnTo>
                    <a:pt x="0" y="3172"/>
                  </a:lnTo>
                  <a:lnTo>
                    <a:pt x="76" y="3172"/>
                  </a:lnTo>
                  <a:lnTo>
                    <a:pt x="0" y="3172"/>
                  </a:lnTo>
                  <a:lnTo>
                    <a:pt x="0" y="3236"/>
                  </a:lnTo>
                  <a:lnTo>
                    <a:pt x="76" y="3236"/>
                  </a:lnTo>
                  <a:lnTo>
                    <a:pt x="0" y="3236"/>
                  </a:lnTo>
                  <a:lnTo>
                    <a:pt x="0" y="3385"/>
                  </a:lnTo>
                  <a:lnTo>
                    <a:pt x="106" y="3385"/>
                  </a:lnTo>
                  <a:lnTo>
                    <a:pt x="0" y="3385"/>
                  </a:lnTo>
                  <a:lnTo>
                    <a:pt x="0" y="3453"/>
                  </a:lnTo>
                  <a:lnTo>
                    <a:pt x="76" y="3453"/>
                  </a:lnTo>
                  <a:lnTo>
                    <a:pt x="0" y="3453"/>
                  </a:lnTo>
                  <a:lnTo>
                    <a:pt x="0" y="3516"/>
                  </a:lnTo>
                  <a:lnTo>
                    <a:pt x="76" y="3516"/>
                  </a:lnTo>
                  <a:lnTo>
                    <a:pt x="0" y="3516"/>
                  </a:lnTo>
                  <a:lnTo>
                    <a:pt x="0" y="3581"/>
                  </a:lnTo>
                  <a:lnTo>
                    <a:pt x="76" y="3581"/>
                  </a:lnTo>
                  <a:lnTo>
                    <a:pt x="0" y="3581"/>
                  </a:lnTo>
                  <a:lnTo>
                    <a:pt x="0" y="3734"/>
                  </a:lnTo>
                  <a:lnTo>
                    <a:pt x="94" y="3734"/>
                  </a:lnTo>
                  <a:lnTo>
                    <a:pt x="0" y="3734"/>
                  </a:lnTo>
                  <a:lnTo>
                    <a:pt x="0" y="3810"/>
                  </a:lnTo>
                  <a:lnTo>
                    <a:pt x="76" y="3810"/>
                  </a:lnTo>
                  <a:lnTo>
                    <a:pt x="0" y="3810"/>
                  </a:lnTo>
                  <a:lnTo>
                    <a:pt x="0" y="3873"/>
                  </a:lnTo>
                  <a:lnTo>
                    <a:pt x="76" y="3873"/>
                  </a:lnTo>
                  <a:lnTo>
                    <a:pt x="0" y="3873"/>
                  </a:lnTo>
                  <a:lnTo>
                    <a:pt x="0" y="3937"/>
                  </a:lnTo>
                  <a:lnTo>
                    <a:pt x="76" y="3937"/>
                  </a:lnTo>
                  <a:lnTo>
                    <a:pt x="0" y="3937"/>
                  </a:lnTo>
                  <a:lnTo>
                    <a:pt x="0" y="4092"/>
                  </a:lnTo>
                  <a:lnTo>
                    <a:pt x="106" y="4092"/>
                  </a:lnTo>
                  <a:lnTo>
                    <a:pt x="0" y="4092"/>
                  </a:lnTo>
                  <a:lnTo>
                    <a:pt x="0" y="4153"/>
                  </a:lnTo>
                  <a:lnTo>
                    <a:pt x="76" y="4153"/>
                  </a:lnTo>
                  <a:lnTo>
                    <a:pt x="0" y="4153"/>
                  </a:lnTo>
                  <a:lnTo>
                    <a:pt x="0" y="4219"/>
                  </a:lnTo>
                  <a:lnTo>
                    <a:pt x="76" y="4219"/>
                  </a:lnTo>
                  <a:lnTo>
                    <a:pt x="0" y="4219"/>
                  </a:lnTo>
                  <a:lnTo>
                    <a:pt x="0" y="4283"/>
                  </a:lnTo>
                  <a:lnTo>
                    <a:pt x="76" y="4283"/>
                  </a:lnTo>
                  <a:lnTo>
                    <a:pt x="0" y="4283"/>
                  </a:lnTo>
                  <a:lnTo>
                    <a:pt x="0" y="4435"/>
                  </a:lnTo>
                  <a:lnTo>
                    <a:pt x="94" y="4435"/>
                  </a:lnTo>
                  <a:lnTo>
                    <a:pt x="0" y="4435"/>
                  </a:lnTo>
                  <a:lnTo>
                    <a:pt x="0" y="4510"/>
                  </a:lnTo>
                  <a:lnTo>
                    <a:pt x="76" y="4510"/>
                  </a:lnTo>
                  <a:lnTo>
                    <a:pt x="0" y="4510"/>
                  </a:lnTo>
                  <a:lnTo>
                    <a:pt x="0" y="4575"/>
                  </a:lnTo>
                  <a:lnTo>
                    <a:pt x="76" y="4575"/>
                  </a:lnTo>
                  <a:lnTo>
                    <a:pt x="0" y="4575"/>
                  </a:lnTo>
                  <a:lnTo>
                    <a:pt x="0" y="4639"/>
                  </a:lnTo>
                  <a:lnTo>
                    <a:pt x="76" y="4639"/>
                  </a:lnTo>
                  <a:lnTo>
                    <a:pt x="0" y="4639"/>
                  </a:lnTo>
                  <a:lnTo>
                    <a:pt x="0" y="4788"/>
                  </a:lnTo>
                  <a:lnTo>
                    <a:pt x="103" y="4788"/>
                  </a:lnTo>
                  <a:lnTo>
                    <a:pt x="0" y="4788"/>
                  </a:lnTo>
                  <a:lnTo>
                    <a:pt x="0" y="5137"/>
                  </a:lnTo>
                  <a:lnTo>
                    <a:pt x="99" y="5137"/>
                  </a:lnTo>
                  <a:lnTo>
                    <a:pt x="0" y="5137"/>
                  </a:lnTo>
                  <a:lnTo>
                    <a:pt x="0" y="5490"/>
                  </a:lnTo>
                  <a:lnTo>
                    <a:pt x="106" y="5490"/>
                  </a:lnTo>
                  <a:lnTo>
                    <a:pt x="0" y="5490"/>
                  </a:lnTo>
                  <a:lnTo>
                    <a:pt x="0" y="6570"/>
                  </a:lnTo>
                  <a:lnTo>
                    <a:pt x="5" y="6609"/>
                  </a:lnTo>
                  <a:lnTo>
                    <a:pt x="14" y="6649"/>
                  </a:lnTo>
                  <a:lnTo>
                    <a:pt x="25" y="6686"/>
                  </a:lnTo>
                  <a:lnTo>
                    <a:pt x="31" y="6703"/>
                  </a:lnTo>
                  <a:lnTo>
                    <a:pt x="40" y="6721"/>
                  </a:lnTo>
                  <a:lnTo>
                    <a:pt x="40" y="6719"/>
                  </a:lnTo>
                  <a:lnTo>
                    <a:pt x="40" y="6717"/>
                  </a:lnTo>
                  <a:lnTo>
                    <a:pt x="40" y="6715"/>
                  </a:lnTo>
                  <a:lnTo>
                    <a:pt x="38" y="6712"/>
                  </a:lnTo>
                  <a:lnTo>
                    <a:pt x="34" y="6695"/>
                  </a:lnTo>
                  <a:lnTo>
                    <a:pt x="34" y="6667"/>
                  </a:lnTo>
                  <a:lnTo>
                    <a:pt x="48" y="6669"/>
                  </a:lnTo>
                  <a:lnTo>
                    <a:pt x="50" y="6674"/>
                  </a:lnTo>
                  <a:lnTo>
                    <a:pt x="51" y="6682"/>
                  </a:lnTo>
                  <a:lnTo>
                    <a:pt x="53" y="6687"/>
                  </a:lnTo>
                  <a:lnTo>
                    <a:pt x="53" y="6691"/>
                  </a:lnTo>
                  <a:lnTo>
                    <a:pt x="53" y="6694"/>
                  </a:lnTo>
                  <a:lnTo>
                    <a:pt x="54" y="6695"/>
                  </a:lnTo>
                  <a:lnTo>
                    <a:pt x="56" y="6699"/>
                  </a:lnTo>
                  <a:lnTo>
                    <a:pt x="56" y="6702"/>
                  </a:lnTo>
                  <a:lnTo>
                    <a:pt x="56" y="6706"/>
                  </a:lnTo>
                  <a:lnTo>
                    <a:pt x="58" y="6711"/>
                  </a:lnTo>
                  <a:lnTo>
                    <a:pt x="59" y="6715"/>
                  </a:lnTo>
                  <a:lnTo>
                    <a:pt x="59" y="6719"/>
                  </a:lnTo>
                  <a:lnTo>
                    <a:pt x="59" y="6733"/>
                  </a:lnTo>
                  <a:lnTo>
                    <a:pt x="67" y="6735"/>
                  </a:lnTo>
                  <a:lnTo>
                    <a:pt x="67" y="6738"/>
                  </a:lnTo>
                  <a:lnTo>
                    <a:pt x="67" y="6745"/>
                  </a:lnTo>
                  <a:lnTo>
                    <a:pt x="81" y="6746"/>
                  </a:lnTo>
                  <a:lnTo>
                    <a:pt x="81" y="6749"/>
                  </a:lnTo>
                  <a:lnTo>
                    <a:pt x="81" y="6776"/>
                  </a:lnTo>
                  <a:lnTo>
                    <a:pt x="81" y="6778"/>
                  </a:lnTo>
                  <a:lnTo>
                    <a:pt x="77" y="6782"/>
                  </a:lnTo>
                  <a:lnTo>
                    <a:pt x="76" y="6786"/>
                  </a:lnTo>
                  <a:lnTo>
                    <a:pt x="76" y="6787"/>
                  </a:lnTo>
                  <a:lnTo>
                    <a:pt x="80" y="6793"/>
                  </a:lnTo>
                  <a:lnTo>
                    <a:pt x="138" y="6688"/>
                  </a:lnTo>
                  <a:lnTo>
                    <a:pt x="80" y="6793"/>
                  </a:lnTo>
                  <a:lnTo>
                    <a:pt x="81" y="6795"/>
                  </a:lnTo>
                  <a:lnTo>
                    <a:pt x="91" y="6777"/>
                  </a:lnTo>
                  <a:lnTo>
                    <a:pt x="101" y="6763"/>
                  </a:lnTo>
                  <a:lnTo>
                    <a:pt x="112" y="6751"/>
                  </a:lnTo>
                  <a:lnTo>
                    <a:pt x="124" y="6742"/>
                  </a:lnTo>
                  <a:lnTo>
                    <a:pt x="124" y="6741"/>
                  </a:lnTo>
                  <a:lnTo>
                    <a:pt x="124" y="6728"/>
                  </a:lnTo>
                  <a:lnTo>
                    <a:pt x="126" y="6722"/>
                  </a:lnTo>
                  <a:lnTo>
                    <a:pt x="127" y="6718"/>
                  </a:lnTo>
                  <a:lnTo>
                    <a:pt x="127" y="6715"/>
                  </a:lnTo>
                  <a:lnTo>
                    <a:pt x="127" y="6713"/>
                  </a:lnTo>
                  <a:lnTo>
                    <a:pt x="138" y="6714"/>
                  </a:lnTo>
                  <a:lnTo>
                    <a:pt x="138" y="497"/>
                  </a:lnTo>
                  <a:lnTo>
                    <a:pt x="131" y="481"/>
                  </a:lnTo>
                  <a:lnTo>
                    <a:pt x="128" y="464"/>
                  </a:lnTo>
                  <a:lnTo>
                    <a:pt x="126" y="446"/>
                  </a:lnTo>
                  <a:lnTo>
                    <a:pt x="126" y="427"/>
                  </a:lnTo>
                  <a:close/>
                  <a:moveTo>
                    <a:pt x="1" y="1198"/>
                  </a:moveTo>
                  <a:lnTo>
                    <a:pt x="78" y="1198"/>
                  </a:lnTo>
                  <a:lnTo>
                    <a:pt x="1" y="1198"/>
                  </a:lnTo>
                  <a:close/>
                  <a:moveTo>
                    <a:pt x="1" y="1550"/>
                  </a:moveTo>
                  <a:lnTo>
                    <a:pt x="78" y="1550"/>
                  </a:lnTo>
                  <a:lnTo>
                    <a:pt x="1" y="1550"/>
                  </a:lnTo>
                  <a:close/>
                  <a:moveTo>
                    <a:pt x="78" y="1906"/>
                  </a:moveTo>
                  <a:lnTo>
                    <a:pt x="1" y="1906"/>
                  </a:lnTo>
                  <a:lnTo>
                    <a:pt x="78" y="1906"/>
                  </a:lnTo>
                  <a:close/>
                  <a:moveTo>
                    <a:pt x="78" y="2248"/>
                  </a:moveTo>
                  <a:lnTo>
                    <a:pt x="1" y="2248"/>
                  </a:lnTo>
                  <a:lnTo>
                    <a:pt x="78" y="2248"/>
                  </a:lnTo>
                  <a:close/>
                  <a:moveTo>
                    <a:pt x="1" y="2604"/>
                  </a:moveTo>
                  <a:lnTo>
                    <a:pt x="78" y="2604"/>
                  </a:lnTo>
                  <a:lnTo>
                    <a:pt x="1" y="2604"/>
                  </a:lnTo>
                  <a:close/>
                  <a:moveTo>
                    <a:pt x="1" y="2949"/>
                  </a:moveTo>
                  <a:lnTo>
                    <a:pt x="78" y="2949"/>
                  </a:lnTo>
                  <a:lnTo>
                    <a:pt x="1" y="2949"/>
                  </a:lnTo>
                  <a:close/>
                  <a:moveTo>
                    <a:pt x="78" y="3306"/>
                  </a:moveTo>
                  <a:lnTo>
                    <a:pt x="1" y="3306"/>
                  </a:lnTo>
                  <a:lnTo>
                    <a:pt x="78" y="3306"/>
                  </a:lnTo>
                  <a:close/>
                  <a:moveTo>
                    <a:pt x="78" y="3651"/>
                  </a:moveTo>
                  <a:lnTo>
                    <a:pt x="1" y="3651"/>
                  </a:lnTo>
                  <a:lnTo>
                    <a:pt x="78" y="3651"/>
                  </a:lnTo>
                  <a:close/>
                  <a:moveTo>
                    <a:pt x="1" y="4008"/>
                  </a:moveTo>
                  <a:lnTo>
                    <a:pt x="78" y="4008"/>
                  </a:lnTo>
                  <a:lnTo>
                    <a:pt x="1" y="4008"/>
                  </a:lnTo>
                  <a:close/>
                  <a:moveTo>
                    <a:pt x="1" y="4354"/>
                  </a:moveTo>
                  <a:lnTo>
                    <a:pt x="78" y="4354"/>
                  </a:lnTo>
                  <a:lnTo>
                    <a:pt x="1" y="4354"/>
                  </a:lnTo>
                  <a:close/>
                  <a:moveTo>
                    <a:pt x="4" y="4921"/>
                  </a:moveTo>
                  <a:lnTo>
                    <a:pt x="81" y="4921"/>
                  </a:lnTo>
                  <a:lnTo>
                    <a:pt x="4" y="4921"/>
                  </a:lnTo>
                  <a:close/>
                  <a:moveTo>
                    <a:pt x="4" y="4984"/>
                  </a:moveTo>
                  <a:lnTo>
                    <a:pt x="81" y="4984"/>
                  </a:lnTo>
                  <a:lnTo>
                    <a:pt x="4" y="4984"/>
                  </a:lnTo>
                  <a:close/>
                  <a:moveTo>
                    <a:pt x="4" y="4855"/>
                  </a:moveTo>
                  <a:lnTo>
                    <a:pt x="81" y="4855"/>
                  </a:lnTo>
                  <a:lnTo>
                    <a:pt x="4" y="4855"/>
                  </a:lnTo>
                  <a:close/>
                  <a:moveTo>
                    <a:pt x="78" y="4709"/>
                  </a:moveTo>
                  <a:lnTo>
                    <a:pt x="1" y="4709"/>
                  </a:lnTo>
                  <a:lnTo>
                    <a:pt x="78" y="4709"/>
                  </a:lnTo>
                  <a:close/>
                  <a:moveTo>
                    <a:pt x="7" y="5055"/>
                  </a:moveTo>
                  <a:lnTo>
                    <a:pt x="84" y="5055"/>
                  </a:lnTo>
                  <a:lnTo>
                    <a:pt x="7" y="5055"/>
                  </a:lnTo>
                  <a:close/>
                  <a:moveTo>
                    <a:pt x="4" y="5212"/>
                  </a:moveTo>
                  <a:lnTo>
                    <a:pt x="81" y="5212"/>
                  </a:lnTo>
                  <a:lnTo>
                    <a:pt x="4" y="5212"/>
                  </a:lnTo>
                  <a:close/>
                  <a:moveTo>
                    <a:pt x="7" y="5411"/>
                  </a:moveTo>
                  <a:lnTo>
                    <a:pt x="84" y="5411"/>
                  </a:lnTo>
                  <a:lnTo>
                    <a:pt x="7" y="5411"/>
                  </a:lnTo>
                  <a:close/>
                  <a:moveTo>
                    <a:pt x="4" y="5340"/>
                  </a:moveTo>
                  <a:lnTo>
                    <a:pt x="81" y="5340"/>
                  </a:lnTo>
                  <a:lnTo>
                    <a:pt x="4" y="5340"/>
                  </a:lnTo>
                  <a:close/>
                  <a:moveTo>
                    <a:pt x="81" y="5277"/>
                  </a:moveTo>
                  <a:lnTo>
                    <a:pt x="4" y="5277"/>
                  </a:lnTo>
                  <a:lnTo>
                    <a:pt x="81" y="52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0" name="任意多边形 129069"/>
            <p:cNvSpPr/>
            <p:nvPr/>
          </p:nvSpPr>
          <p:spPr>
            <a:xfrm>
              <a:off x="70" y="169"/>
              <a:ext cx="2" cy="1931"/>
            </a:xfrm>
            <a:custGeom>
              <a:avLst/>
              <a:gdLst/>
              <a:ahLst/>
              <a:cxnLst/>
              <a:rect l="0" t="0" r="0" b="0"/>
              <a:pathLst>
                <a:path w="6" h="5793">
                  <a:moveTo>
                    <a:pt x="2" y="0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5789"/>
                  </a:lnTo>
                  <a:lnTo>
                    <a:pt x="6" y="579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1" name="任意多边形 129070"/>
            <p:cNvSpPr/>
            <p:nvPr/>
          </p:nvSpPr>
          <p:spPr>
            <a:xfrm>
              <a:off x="69" y="172"/>
              <a:ext cx="1" cy="1927"/>
            </a:xfrm>
            <a:custGeom>
              <a:avLst/>
              <a:gdLst/>
              <a:ahLst/>
              <a:cxnLst/>
              <a:rect l="0" t="0" r="0" b="0"/>
              <a:pathLst>
                <a:path w="3" h="5781">
                  <a:moveTo>
                    <a:pt x="0" y="0"/>
                  </a:moveTo>
                  <a:lnTo>
                    <a:pt x="0" y="2"/>
                  </a:lnTo>
                  <a:lnTo>
                    <a:pt x="0" y="89"/>
                  </a:lnTo>
                  <a:lnTo>
                    <a:pt x="0" y="5778"/>
                  </a:lnTo>
                  <a:lnTo>
                    <a:pt x="3" y="578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2" name="任意多边形 129071"/>
            <p:cNvSpPr/>
            <p:nvPr/>
          </p:nvSpPr>
          <p:spPr>
            <a:xfrm>
              <a:off x="72" y="167"/>
              <a:ext cx="2" cy="1935"/>
            </a:xfrm>
            <a:custGeom>
              <a:avLst/>
              <a:gdLst/>
              <a:ahLst/>
              <a:cxnLst/>
              <a:rect l="0" t="0" r="0" b="0"/>
              <a:pathLst>
                <a:path w="5" h="5803">
                  <a:moveTo>
                    <a:pt x="3" y="6"/>
                  </a:moveTo>
                  <a:lnTo>
                    <a:pt x="0" y="6"/>
                  </a:lnTo>
                  <a:lnTo>
                    <a:pt x="0" y="5799"/>
                  </a:lnTo>
                  <a:lnTo>
                    <a:pt x="5" y="5803"/>
                  </a:lnTo>
                  <a:lnTo>
                    <a:pt x="5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3" name="任意多边形 129072"/>
            <p:cNvSpPr/>
            <p:nvPr/>
          </p:nvSpPr>
          <p:spPr>
            <a:xfrm>
              <a:off x="52" y="168"/>
              <a:ext cx="2" cy="2073"/>
            </a:xfrm>
            <a:custGeom>
              <a:avLst/>
              <a:gdLst/>
              <a:ahLst/>
              <a:cxnLst/>
              <a:rect l="0" t="0" r="0" b="0"/>
              <a:pathLst>
                <a:path w="5" h="6217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6217"/>
                  </a:lnTo>
                  <a:lnTo>
                    <a:pt x="1" y="6217"/>
                  </a:lnTo>
                  <a:lnTo>
                    <a:pt x="5" y="6212"/>
                  </a:lnTo>
                  <a:lnTo>
                    <a:pt x="5" y="5811"/>
                  </a:lnTo>
                  <a:lnTo>
                    <a:pt x="3" y="5811"/>
                  </a:lnTo>
                  <a:lnTo>
                    <a:pt x="3" y="5794"/>
                  </a:lnTo>
                  <a:lnTo>
                    <a:pt x="3" y="5706"/>
                  </a:lnTo>
                  <a:lnTo>
                    <a:pt x="3" y="14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4" name="任意多边形 129073"/>
            <p:cNvSpPr/>
            <p:nvPr/>
          </p:nvSpPr>
          <p:spPr>
            <a:xfrm>
              <a:off x="74" y="161"/>
              <a:ext cx="2" cy="1942"/>
            </a:xfrm>
            <a:custGeom>
              <a:avLst/>
              <a:gdLst/>
              <a:ahLst/>
              <a:cxnLst/>
              <a:rect l="0" t="0" r="0" b="0"/>
              <a:pathLst>
                <a:path w="6" h="5826">
                  <a:moveTo>
                    <a:pt x="6" y="0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9"/>
                  </a:lnTo>
                  <a:lnTo>
                    <a:pt x="0" y="5822"/>
                  </a:lnTo>
                  <a:lnTo>
                    <a:pt x="6" y="58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5" name="任意多边形 129074"/>
            <p:cNvSpPr/>
            <p:nvPr/>
          </p:nvSpPr>
          <p:spPr>
            <a:xfrm>
              <a:off x="4" y="429"/>
              <a:ext cx="2" cy="117"/>
            </a:xfrm>
            <a:custGeom>
              <a:avLst/>
              <a:gdLst/>
              <a:ahLst/>
              <a:cxnLst/>
              <a:rect l="0" t="0" r="0" b="0"/>
              <a:pathLst>
                <a:path w="6" h="352">
                  <a:moveTo>
                    <a:pt x="6" y="0"/>
                  </a:moveTo>
                  <a:lnTo>
                    <a:pt x="0" y="0"/>
                  </a:lnTo>
                  <a:lnTo>
                    <a:pt x="0" y="352"/>
                  </a:lnTo>
                  <a:lnTo>
                    <a:pt x="6" y="352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6" name="任意多边形 129075"/>
            <p:cNvSpPr/>
            <p:nvPr/>
          </p:nvSpPr>
          <p:spPr>
            <a:xfrm>
              <a:off x="4" y="546"/>
              <a:ext cx="2" cy="233"/>
            </a:xfrm>
            <a:custGeom>
              <a:avLst/>
              <a:gdLst/>
              <a:ahLst/>
              <a:cxnLst/>
              <a:rect l="0" t="0" r="0" b="0"/>
              <a:pathLst>
                <a:path w="6" h="698">
                  <a:moveTo>
                    <a:pt x="6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6" y="698"/>
                  </a:lnTo>
                  <a:lnTo>
                    <a:pt x="6" y="547"/>
                  </a:lnTo>
                  <a:lnTo>
                    <a:pt x="4" y="547"/>
                  </a:lnTo>
                  <a:lnTo>
                    <a:pt x="6" y="547"/>
                  </a:lnTo>
                  <a:lnTo>
                    <a:pt x="6" y="482"/>
                  </a:lnTo>
                  <a:lnTo>
                    <a:pt x="4" y="482"/>
                  </a:lnTo>
                  <a:lnTo>
                    <a:pt x="6" y="482"/>
                  </a:lnTo>
                  <a:lnTo>
                    <a:pt x="6" y="418"/>
                  </a:lnTo>
                  <a:lnTo>
                    <a:pt x="4" y="418"/>
                  </a:lnTo>
                  <a:lnTo>
                    <a:pt x="6" y="418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7" name="任意多边形 129076"/>
            <p:cNvSpPr/>
            <p:nvPr/>
          </p:nvSpPr>
          <p:spPr>
            <a:xfrm>
              <a:off x="4" y="779"/>
              <a:ext cx="2" cy="234"/>
            </a:xfrm>
            <a:custGeom>
              <a:avLst/>
              <a:gdLst/>
              <a:ahLst/>
              <a:cxnLst/>
              <a:rect l="0" t="0" r="0" b="0"/>
              <a:pathLst>
                <a:path w="6" h="702">
                  <a:moveTo>
                    <a:pt x="6" y="7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6" y="702"/>
                  </a:lnTo>
                  <a:lnTo>
                    <a:pt x="6" y="551"/>
                  </a:lnTo>
                  <a:lnTo>
                    <a:pt x="4" y="551"/>
                  </a:lnTo>
                  <a:lnTo>
                    <a:pt x="6" y="551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6" y="486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8" name="任意多边形 129077"/>
            <p:cNvSpPr/>
            <p:nvPr/>
          </p:nvSpPr>
          <p:spPr>
            <a:xfrm>
              <a:off x="4" y="1013"/>
              <a:ext cx="2" cy="234"/>
            </a:xfrm>
            <a:custGeom>
              <a:avLst/>
              <a:gdLst/>
              <a:ahLst/>
              <a:cxnLst/>
              <a:rect l="0" t="0" r="0" b="0"/>
              <a:pathLst>
                <a:path w="6" h="703">
                  <a:moveTo>
                    <a:pt x="6" y="0"/>
                  </a:moveTo>
                  <a:lnTo>
                    <a:pt x="0" y="0"/>
                  </a:lnTo>
                  <a:lnTo>
                    <a:pt x="0" y="703"/>
                  </a:lnTo>
                  <a:lnTo>
                    <a:pt x="6" y="703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6" y="550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4"/>
                  </a:lnTo>
                  <a:lnTo>
                    <a:pt x="4" y="354"/>
                  </a:lnTo>
                  <a:lnTo>
                    <a:pt x="6" y="354"/>
                  </a:lnTo>
                  <a:lnTo>
                    <a:pt x="6" y="205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79" name="任意多边形 129078"/>
            <p:cNvSpPr/>
            <p:nvPr/>
          </p:nvSpPr>
          <p:spPr>
            <a:xfrm>
              <a:off x="4" y="1247"/>
              <a:ext cx="2" cy="234"/>
            </a:xfrm>
            <a:custGeom>
              <a:avLst/>
              <a:gdLst/>
              <a:ahLst/>
              <a:cxnLst/>
              <a:rect l="0" t="0" r="0" b="0"/>
              <a:pathLst>
                <a:path w="6" h="701">
                  <a:moveTo>
                    <a:pt x="6" y="7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1"/>
                  </a:lnTo>
                  <a:lnTo>
                    <a:pt x="6" y="701"/>
                  </a:lnTo>
                  <a:lnTo>
                    <a:pt x="6" y="549"/>
                  </a:lnTo>
                  <a:lnTo>
                    <a:pt x="4" y="549"/>
                  </a:lnTo>
                  <a:lnTo>
                    <a:pt x="6" y="549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19"/>
                  </a:lnTo>
                  <a:lnTo>
                    <a:pt x="4" y="419"/>
                  </a:lnTo>
                  <a:lnTo>
                    <a:pt x="6" y="419"/>
                  </a:lnTo>
                  <a:lnTo>
                    <a:pt x="6" y="358"/>
                  </a:lnTo>
                  <a:lnTo>
                    <a:pt x="4" y="358"/>
                  </a:lnTo>
                  <a:lnTo>
                    <a:pt x="6" y="358"/>
                  </a:lnTo>
                  <a:lnTo>
                    <a:pt x="6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" y="139"/>
                  </a:lnTo>
                  <a:lnTo>
                    <a:pt x="4" y="139"/>
                  </a:lnTo>
                  <a:lnTo>
                    <a:pt x="6" y="139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0" name="任意多边形 129079"/>
            <p:cNvSpPr/>
            <p:nvPr/>
          </p:nvSpPr>
          <p:spPr>
            <a:xfrm>
              <a:off x="4" y="1481"/>
              <a:ext cx="2" cy="118"/>
            </a:xfrm>
            <a:custGeom>
              <a:avLst/>
              <a:gdLst/>
              <a:ahLst/>
              <a:cxnLst/>
              <a:rect l="0" t="0" r="0" b="0"/>
              <a:pathLst>
                <a:path w="6" h="353">
                  <a:moveTo>
                    <a:pt x="4" y="75"/>
                  </a:moveTo>
                  <a:lnTo>
                    <a:pt x="6" y="7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6" y="353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1" name="任意多边形 129080"/>
            <p:cNvSpPr/>
            <p:nvPr/>
          </p:nvSpPr>
          <p:spPr>
            <a:xfrm>
              <a:off x="4" y="1599"/>
              <a:ext cx="2" cy="594"/>
            </a:xfrm>
            <a:custGeom>
              <a:avLst/>
              <a:gdLst/>
              <a:ahLst/>
              <a:cxnLst/>
              <a:rect l="0" t="0" r="0" b="0"/>
              <a:pathLst>
                <a:path w="6" h="1782">
                  <a:moveTo>
                    <a:pt x="6" y="0"/>
                  </a:moveTo>
                  <a:lnTo>
                    <a:pt x="0" y="0"/>
                  </a:lnTo>
                  <a:lnTo>
                    <a:pt x="0" y="1684"/>
                  </a:lnTo>
                  <a:lnTo>
                    <a:pt x="1" y="1733"/>
                  </a:lnTo>
                  <a:lnTo>
                    <a:pt x="6" y="1782"/>
                  </a:lnTo>
                  <a:lnTo>
                    <a:pt x="6" y="702"/>
                  </a:lnTo>
                  <a:lnTo>
                    <a:pt x="4" y="702"/>
                  </a:lnTo>
                  <a:lnTo>
                    <a:pt x="6" y="702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2" name="任意多边形 129081"/>
            <p:cNvSpPr/>
            <p:nvPr/>
          </p:nvSpPr>
          <p:spPr>
            <a:xfrm>
              <a:off x="61" y="2106"/>
              <a:ext cx="2" cy="69"/>
            </a:xfrm>
            <a:custGeom>
              <a:avLst/>
              <a:gdLst/>
              <a:ahLst/>
              <a:cxnLst/>
              <a:rect l="0" t="0" r="0" b="0"/>
              <a:pathLst>
                <a:path w="6" h="206">
                  <a:moveTo>
                    <a:pt x="6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82"/>
                  </a:lnTo>
                  <a:lnTo>
                    <a:pt x="5" y="182"/>
                  </a:lnTo>
                  <a:lnTo>
                    <a:pt x="6" y="18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3" name="矩形 129082"/>
            <p:cNvSpPr/>
            <p:nvPr/>
          </p:nvSpPr>
          <p:spPr>
            <a:xfrm>
              <a:off x="59" y="2106"/>
              <a:ext cx="2" cy="68"/>
            </a:xfrm>
            <a:prstGeom prst="rect">
              <a:avLst/>
            </a:prstGeom>
            <a:solidFill>
              <a:srgbClr val="F4F4F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4" name="任意多边形 129083"/>
            <p:cNvSpPr/>
            <p:nvPr/>
          </p:nvSpPr>
          <p:spPr>
            <a:xfrm>
              <a:off x="57" y="2106"/>
              <a:ext cx="2" cy="68"/>
            </a:xfrm>
            <a:custGeom>
              <a:avLst/>
              <a:gdLst/>
              <a:ahLst/>
              <a:cxnLst/>
              <a:rect l="0" t="0" r="0" b="0"/>
              <a:pathLst>
                <a:path w="6" h="206">
                  <a:moveTo>
                    <a:pt x="6" y="1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5" name="矩形 129084"/>
            <p:cNvSpPr/>
            <p:nvPr/>
          </p:nvSpPr>
          <p:spPr>
            <a:xfrm>
              <a:off x="56" y="2106"/>
              <a:ext cx="1" cy="68"/>
            </a:xfrm>
            <a:prstGeom prst="rect">
              <a:avLst/>
            </a:pr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6" name="任意多边形 129085"/>
            <p:cNvSpPr/>
            <p:nvPr/>
          </p:nvSpPr>
          <p:spPr>
            <a:xfrm>
              <a:off x="54" y="2105"/>
              <a:ext cx="2" cy="134"/>
            </a:xfrm>
            <a:custGeom>
              <a:avLst/>
              <a:gdLst/>
              <a:ahLst/>
              <a:cxnLst/>
              <a:rect l="0" t="0" r="0" b="0"/>
              <a:pathLst>
                <a:path w="6" h="401">
                  <a:moveTo>
                    <a:pt x="6" y="1"/>
                  </a:moveTo>
                  <a:lnTo>
                    <a:pt x="0" y="0"/>
                  </a:lnTo>
                  <a:lnTo>
                    <a:pt x="0" y="401"/>
                  </a:lnTo>
                  <a:lnTo>
                    <a:pt x="6" y="392"/>
                  </a:lnTo>
                  <a:lnTo>
                    <a:pt x="6" y="388"/>
                  </a:lnTo>
                  <a:lnTo>
                    <a:pt x="3" y="388"/>
                  </a:lnTo>
                  <a:lnTo>
                    <a:pt x="3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7" name="任意多边形 129086"/>
            <p:cNvSpPr/>
            <p:nvPr/>
          </p:nvSpPr>
          <p:spPr>
            <a:xfrm>
              <a:off x="83" y="2109"/>
              <a:ext cx="2" cy="44"/>
            </a:xfrm>
            <a:custGeom>
              <a:avLst/>
              <a:gdLst/>
              <a:ahLst/>
              <a:cxnLst/>
              <a:rect l="0" t="0" r="0" b="0"/>
              <a:pathLst>
                <a:path w="6" h="132">
                  <a:moveTo>
                    <a:pt x="6" y="6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" y="12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8" name="任意多边形 129087"/>
            <p:cNvSpPr/>
            <p:nvPr/>
          </p:nvSpPr>
          <p:spPr>
            <a:xfrm>
              <a:off x="81" y="2108"/>
              <a:ext cx="2" cy="46"/>
            </a:xfrm>
            <a:custGeom>
              <a:avLst/>
              <a:gdLst/>
              <a:ahLst/>
              <a:cxnLst/>
              <a:rect l="0" t="0" r="0" b="0"/>
              <a:pathLst>
                <a:path w="6" h="139">
                  <a:moveTo>
                    <a:pt x="6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6" y="13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89" name="任意多边形 129088"/>
            <p:cNvSpPr/>
            <p:nvPr/>
          </p:nvSpPr>
          <p:spPr>
            <a:xfrm>
              <a:off x="79" y="2106"/>
              <a:ext cx="2" cy="49"/>
            </a:xfrm>
            <a:custGeom>
              <a:avLst/>
              <a:gdLst/>
              <a:ahLst/>
              <a:cxnLst/>
              <a:rect l="0" t="0" r="0" b="0"/>
              <a:pathLst>
                <a:path w="5" h="148">
                  <a:moveTo>
                    <a:pt x="5" y="5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5" y="14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0" name="任意多边形 129089"/>
            <p:cNvSpPr/>
            <p:nvPr/>
          </p:nvSpPr>
          <p:spPr>
            <a:xfrm>
              <a:off x="78" y="2105"/>
              <a:ext cx="1" cy="51"/>
            </a:xfrm>
            <a:custGeom>
              <a:avLst/>
              <a:gdLst/>
              <a:ahLst/>
              <a:cxnLst/>
              <a:rect l="0" t="0" r="0" b="0"/>
              <a:pathLst>
                <a:path w="5" h="155">
                  <a:moveTo>
                    <a:pt x="5" y="4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1" name="任意多边形 129090"/>
            <p:cNvSpPr/>
            <p:nvPr/>
          </p:nvSpPr>
          <p:spPr>
            <a:xfrm>
              <a:off x="76" y="2103"/>
              <a:ext cx="2" cy="55"/>
            </a:xfrm>
            <a:custGeom>
              <a:avLst/>
              <a:gdLst/>
              <a:ahLst/>
              <a:cxnLst/>
              <a:rect l="0" t="0" r="0" b="0"/>
              <a:pathLst>
                <a:path w="6" h="165">
                  <a:moveTo>
                    <a:pt x="6" y="5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6" y="16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2" name="任意多边形 129091"/>
            <p:cNvSpPr/>
            <p:nvPr/>
          </p:nvSpPr>
          <p:spPr>
            <a:xfrm>
              <a:off x="72" y="2100"/>
              <a:ext cx="2" cy="60"/>
            </a:xfrm>
            <a:custGeom>
              <a:avLst/>
              <a:gdLst/>
              <a:ahLst/>
              <a:cxnLst/>
              <a:rect l="0" t="0" r="0" b="0"/>
              <a:pathLst>
                <a:path w="5" h="179">
                  <a:moveTo>
                    <a:pt x="5" y="4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" y="17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3" name="任意多边形 129092"/>
            <p:cNvSpPr/>
            <p:nvPr/>
          </p:nvSpPr>
          <p:spPr>
            <a:xfrm>
              <a:off x="70" y="2099"/>
              <a:ext cx="2" cy="63"/>
            </a:xfrm>
            <a:custGeom>
              <a:avLst/>
              <a:gdLst/>
              <a:ahLst/>
              <a:cxnLst/>
              <a:rect l="0" t="0" r="0" b="0"/>
              <a:pathLst>
                <a:path w="6" h="188">
                  <a:moveTo>
                    <a:pt x="6" y="4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6" y="18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4" name="任意多边形 129093"/>
            <p:cNvSpPr/>
            <p:nvPr/>
          </p:nvSpPr>
          <p:spPr>
            <a:xfrm>
              <a:off x="68" y="2098"/>
              <a:ext cx="2" cy="65"/>
            </a:xfrm>
            <a:custGeom>
              <a:avLst/>
              <a:gdLst/>
              <a:ahLst/>
              <a:cxnLst/>
              <a:rect l="0" t="0" r="0" b="0"/>
              <a:pathLst>
                <a:path w="5" h="194">
                  <a:moveTo>
                    <a:pt x="2" y="0"/>
                  </a:moveTo>
                  <a:lnTo>
                    <a:pt x="2" y="29"/>
                  </a:lnTo>
                  <a:lnTo>
                    <a:pt x="0" y="29"/>
                  </a:lnTo>
                  <a:lnTo>
                    <a:pt x="0" y="194"/>
                  </a:lnTo>
                  <a:lnTo>
                    <a:pt x="5" y="191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5" name="任意多边形 129094"/>
            <p:cNvSpPr/>
            <p:nvPr/>
          </p:nvSpPr>
          <p:spPr>
            <a:xfrm>
              <a:off x="63" y="2106"/>
              <a:ext cx="2" cy="61"/>
            </a:xfrm>
            <a:custGeom>
              <a:avLst/>
              <a:gdLst/>
              <a:ahLst/>
              <a:cxnLst/>
              <a:rect l="0" t="0" r="0" b="0"/>
              <a:pathLst>
                <a:path w="5" h="182">
                  <a:moveTo>
                    <a:pt x="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6" name="任意多边形 129095"/>
            <p:cNvSpPr/>
            <p:nvPr/>
          </p:nvSpPr>
          <p:spPr>
            <a:xfrm>
              <a:off x="65" y="2106"/>
              <a:ext cx="1" cy="59"/>
            </a:xfrm>
            <a:custGeom>
              <a:avLst/>
              <a:gdLst/>
              <a:ahLst/>
              <a:cxnLst/>
              <a:rect l="0" t="0" r="0" b="0"/>
              <a:pathLst>
                <a:path w="5" h="177">
                  <a:moveTo>
                    <a:pt x="5" y="3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5" y="17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7" name="任意多边形 129096"/>
            <p:cNvSpPr/>
            <p:nvPr/>
          </p:nvSpPr>
          <p:spPr>
            <a:xfrm>
              <a:off x="66" y="2107"/>
              <a:ext cx="2" cy="57"/>
            </a:xfrm>
            <a:custGeom>
              <a:avLst/>
              <a:gdLst/>
              <a:ahLst/>
              <a:cxnLst/>
              <a:rect l="0" t="0" r="0" b="0"/>
              <a:pathLst>
                <a:path w="6" h="171">
                  <a:moveTo>
                    <a:pt x="6" y="2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6" y="16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8" name="任意多边形 129097"/>
            <p:cNvSpPr/>
            <p:nvPr/>
          </p:nvSpPr>
          <p:spPr>
            <a:xfrm>
              <a:off x="85" y="2111"/>
              <a:ext cx="2" cy="40"/>
            </a:xfrm>
            <a:custGeom>
              <a:avLst/>
              <a:gdLst/>
              <a:ahLst/>
              <a:cxnLst/>
              <a:rect l="0" t="0" r="0" b="0"/>
              <a:pathLst>
                <a:path w="6" h="120">
                  <a:moveTo>
                    <a:pt x="6" y="6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" y="1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099" name="任意多边形 129098"/>
            <p:cNvSpPr/>
            <p:nvPr/>
          </p:nvSpPr>
          <p:spPr>
            <a:xfrm>
              <a:off x="74" y="2102"/>
              <a:ext cx="2" cy="57"/>
            </a:xfrm>
            <a:custGeom>
              <a:avLst/>
              <a:gdLst/>
              <a:ahLst/>
              <a:cxnLst/>
              <a:rect l="0" t="0" r="0" b="0"/>
              <a:pathLst>
                <a:path w="6" h="172">
                  <a:moveTo>
                    <a:pt x="6" y="4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6" y="16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0" name="任意多边形 129099"/>
            <p:cNvSpPr/>
            <p:nvPr/>
          </p:nvSpPr>
          <p:spPr>
            <a:xfrm>
              <a:off x="85" y="2150"/>
              <a:ext cx="2" cy="112"/>
            </a:xfrm>
            <a:custGeom>
              <a:avLst/>
              <a:gdLst/>
              <a:ahLst/>
              <a:cxnLst/>
              <a:rect l="0" t="0" r="0" b="0"/>
              <a:pathLst>
                <a:path w="6" h="337">
                  <a:moveTo>
                    <a:pt x="6" y="0"/>
                  </a:moveTo>
                  <a:lnTo>
                    <a:pt x="0" y="4"/>
                  </a:lnTo>
                  <a:lnTo>
                    <a:pt x="0" y="327"/>
                  </a:lnTo>
                  <a:lnTo>
                    <a:pt x="6" y="3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1" name="任意多边形 129100"/>
            <p:cNvSpPr/>
            <p:nvPr/>
          </p:nvSpPr>
          <p:spPr>
            <a:xfrm>
              <a:off x="83" y="2151"/>
              <a:ext cx="2" cy="108"/>
            </a:xfrm>
            <a:custGeom>
              <a:avLst/>
              <a:gdLst/>
              <a:ahLst/>
              <a:cxnLst/>
              <a:rect l="0" t="0" r="0" b="0"/>
              <a:pathLst>
                <a:path w="6" h="323">
                  <a:moveTo>
                    <a:pt x="6" y="0"/>
                  </a:moveTo>
                  <a:lnTo>
                    <a:pt x="0" y="6"/>
                  </a:lnTo>
                  <a:lnTo>
                    <a:pt x="0" y="314"/>
                  </a:lnTo>
                  <a:lnTo>
                    <a:pt x="6" y="3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2" name="任意多边形 129101"/>
            <p:cNvSpPr/>
            <p:nvPr/>
          </p:nvSpPr>
          <p:spPr>
            <a:xfrm>
              <a:off x="81" y="2153"/>
              <a:ext cx="2" cy="103"/>
            </a:xfrm>
            <a:custGeom>
              <a:avLst/>
              <a:gdLst/>
              <a:ahLst/>
              <a:cxnLst/>
              <a:rect l="0" t="0" r="0" b="0"/>
              <a:pathLst>
                <a:path w="6" h="308">
                  <a:moveTo>
                    <a:pt x="6" y="0"/>
                  </a:moveTo>
                  <a:lnTo>
                    <a:pt x="0" y="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8"/>
                  </a:lnTo>
                  <a:lnTo>
                    <a:pt x="1" y="300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3" name="任意多边形 129102"/>
            <p:cNvSpPr/>
            <p:nvPr/>
          </p:nvSpPr>
          <p:spPr>
            <a:xfrm>
              <a:off x="79" y="2154"/>
              <a:ext cx="2" cy="97"/>
            </a:xfrm>
            <a:custGeom>
              <a:avLst/>
              <a:gdLst/>
              <a:ahLst/>
              <a:cxnLst/>
              <a:rect l="0" t="0" r="0" b="0"/>
              <a:pathLst>
                <a:path w="5" h="292">
                  <a:moveTo>
                    <a:pt x="5" y="0"/>
                  </a:moveTo>
                  <a:lnTo>
                    <a:pt x="0" y="4"/>
                  </a:lnTo>
                  <a:lnTo>
                    <a:pt x="0" y="287"/>
                  </a:lnTo>
                  <a:lnTo>
                    <a:pt x="1" y="290"/>
                  </a:lnTo>
                  <a:lnTo>
                    <a:pt x="5" y="2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4" name="任意多边形 129103"/>
            <p:cNvSpPr/>
            <p:nvPr/>
          </p:nvSpPr>
          <p:spPr>
            <a:xfrm>
              <a:off x="78" y="2155"/>
              <a:ext cx="1" cy="95"/>
            </a:xfrm>
            <a:custGeom>
              <a:avLst/>
              <a:gdLst/>
              <a:ahLst/>
              <a:cxnLst/>
              <a:rect l="0" t="0" r="0" b="0"/>
              <a:pathLst>
                <a:path w="5" h="283">
                  <a:moveTo>
                    <a:pt x="5" y="0"/>
                  </a:moveTo>
                  <a:lnTo>
                    <a:pt x="0" y="3"/>
                  </a:lnTo>
                  <a:lnTo>
                    <a:pt x="0" y="275"/>
                  </a:lnTo>
                  <a:lnTo>
                    <a:pt x="5" y="28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5" name="任意多边形 129104"/>
            <p:cNvSpPr/>
            <p:nvPr/>
          </p:nvSpPr>
          <p:spPr>
            <a:xfrm>
              <a:off x="76" y="2156"/>
              <a:ext cx="2" cy="91"/>
            </a:xfrm>
            <a:custGeom>
              <a:avLst/>
              <a:gdLst/>
              <a:ahLst/>
              <a:cxnLst/>
              <a:rect l="0" t="0" r="0" b="0"/>
              <a:pathLst>
                <a:path w="6" h="272">
                  <a:moveTo>
                    <a:pt x="6" y="0"/>
                  </a:moveTo>
                  <a:lnTo>
                    <a:pt x="0" y="5"/>
                  </a:lnTo>
                  <a:lnTo>
                    <a:pt x="0" y="262"/>
                  </a:lnTo>
                  <a:lnTo>
                    <a:pt x="6" y="2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6" name="任意多边形 129105"/>
            <p:cNvSpPr/>
            <p:nvPr/>
          </p:nvSpPr>
          <p:spPr>
            <a:xfrm>
              <a:off x="70" y="2160"/>
              <a:ext cx="2" cy="78"/>
            </a:xfrm>
            <a:custGeom>
              <a:avLst/>
              <a:gdLst/>
              <a:ahLst/>
              <a:cxnLst/>
              <a:rect l="0" t="0" r="0" b="0"/>
              <a:pathLst>
                <a:path w="6" h="233">
                  <a:moveTo>
                    <a:pt x="6" y="0"/>
                  </a:moveTo>
                  <a:lnTo>
                    <a:pt x="0" y="5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25"/>
                  </a:lnTo>
                  <a:lnTo>
                    <a:pt x="6" y="2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7" name="任意多边形 129106"/>
            <p:cNvSpPr/>
            <p:nvPr/>
          </p:nvSpPr>
          <p:spPr>
            <a:xfrm>
              <a:off x="66" y="2163"/>
              <a:ext cx="2" cy="13"/>
            </a:xfrm>
            <a:custGeom>
              <a:avLst/>
              <a:gdLst/>
              <a:ahLst/>
              <a:cxnLst/>
              <a:rect l="0" t="0" r="0" b="0"/>
              <a:pathLst>
                <a:path w="6" h="40">
                  <a:moveTo>
                    <a:pt x="6" y="0"/>
                  </a:moveTo>
                  <a:lnTo>
                    <a:pt x="0" y="4"/>
                  </a:lnTo>
                  <a:lnTo>
                    <a:pt x="0" y="39"/>
                  </a:lnTo>
                  <a:lnTo>
                    <a:pt x="6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8" name="任意多边形 129107"/>
            <p:cNvSpPr/>
            <p:nvPr/>
          </p:nvSpPr>
          <p:spPr>
            <a:xfrm>
              <a:off x="65" y="2164"/>
              <a:ext cx="1" cy="12"/>
            </a:xfrm>
            <a:custGeom>
              <a:avLst/>
              <a:gdLst/>
              <a:ahLst/>
              <a:cxnLst/>
              <a:rect l="0" t="0" r="0" b="0"/>
              <a:pathLst>
                <a:path w="5" h="35">
                  <a:moveTo>
                    <a:pt x="5" y="0"/>
                  </a:moveTo>
                  <a:lnTo>
                    <a:pt x="0" y="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09" name="任意多边形 129108"/>
            <p:cNvSpPr/>
            <p:nvPr/>
          </p:nvSpPr>
          <p:spPr>
            <a:xfrm>
              <a:off x="68" y="2162"/>
              <a:ext cx="2" cy="14"/>
            </a:xfrm>
            <a:custGeom>
              <a:avLst/>
              <a:gdLst/>
              <a:ahLst/>
              <a:cxnLst/>
              <a:rect l="0" t="0" r="0" b="0"/>
              <a:pathLst>
                <a:path w="5" h="44">
                  <a:moveTo>
                    <a:pt x="5" y="44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43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0" name="任意多边形 129109"/>
            <p:cNvSpPr/>
            <p:nvPr/>
          </p:nvSpPr>
          <p:spPr>
            <a:xfrm>
              <a:off x="63" y="2165"/>
              <a:ext cx="2" cy="10"/>
            </a:xfrm>
            <a:custGeom>
              <a:avLst/>
              <a:gdLst/>
              <a:ahLst/>
              <a:cxnLst/>
              <a:rect l="0" t="0" r="0" b="0"/>
              <a:pathLst>
                <a:path w="5" h="30">
                  <a:moveTo>
                    <a:pt x="5" y="3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9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1" name="任意多边形 129110"/>
            <p:cNvSpPr/>
            <p:nvPr/>
          </p:nvSpPr>
          <p:spPr>
            <a:xfrm>
              <a:off x="74" y="2158"/>
              <a:ext cx="2" cy="86"/>
            </a:xfrm>
            <a:custGeom>
              <a:avLst/>
              <a:gdLst/>
              <a:ahLst/>
              <a:cxnLst/>
              <a:rect l="0" t="0" r="0" b="0"/>
              <a:pathLst>
                <a:path w="6" h="257">
                  <a:moveTo>
                    <a:pt x="6" y="0"/>
                  </a:moveTo>
                  <a:lnTo>
                    <a:pt x="0" y="3"/>
                  </a:lnTo>
                  <a:lnTo>
                    <a:pt x="0" y="247"/>
                  </a:lnTo>
                  <a:lnTo>
                    <a:pt x="6" y="2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2" name="任意多边形 129111"/>
            <p:cNvSpPr/>
            <p:nvPr/>
          </p:nvSpPr>
          <p:spPr>
            <a:xfrm>
              <a:off x="72" y="2159"/>
              <a:ext cx="2" cy="81"/>
            </a:xfrm>
            <a:custGeom>
              <a:avLst/>
              <a:gdLst/>
              <a:ahLst/>
              <a:cxnLst/>
              <a:rect l="0" t="0" r="0" b="0"/>
              <a:pathLst>
                <a:path w="5" h="244">
                  <a:moveTo>
                    <a:pt x="5" y="0"/>
                  </a:moveTo>
                  <a:lnTo>
                    <a:pt x="0" y="3"/>
                  </a:lnTo>
                  <a:lnTo>
                    <a:pt x="0" y="236"/>
                  </a:lnTo>
                  <a:lnTo>
                    <a:pt x="5" y="2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3" name="任意多边形 129112"/>
            <p:cNvSpPr/>
            <p:nvPr/>
          </p:nvSpPr>
          <p:spPr>
            <a:xfrm>
              <a:off x="56" y="2235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4" name="任意多边形 129113"/>
            <p:cNvSpPr/>
            <p:nvPr/>
          </p:nvSpPr>
          <p:spPr>
            <a:xfrm>
              <a:off x="48" y="110"/>
              <a:ext cx="29" cy="59"/>
            </a:xfrm>
            <a:custGeom>
              <a:avLst/>
              <a:gdLst/>
              <a:ahLst/>
              <a:cxnLst/>
              <a:rect l="0" t="0" r="0" b="0"/>
              <a:pathLst>
                <a:path w="88" h="179">
                  <a:moveTo>
                    <a:pt x="32" y="154"/>
                  </a:moveTo>
                  <a:lnTo>
                    <a:pt x="32" y="126"/>
                  </a:lnTo>
                  <a:lnTo>
                    <a:pt x="45" y="128"/>
                  </a:lnTo>
                  <a:lnTo>
                    <a:pt x="45" y="140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6" y="163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50" y="158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68" y="151"/>
                  </a:lnTo>
                  <a:lnTo>
                    <a:pt x="68" y="154"/>
                  </a:lnTo>
                  <a:lnTo>
                    <a:pt x="68" y="163"/>
                  </a:lnTo>
                  <a:lnTo>
                    <a:pt x="68" y="166"/>
                  </a:lnTo>
                  <a:lnTo>
                    <a:pt x="68" y="176"/>
                  </a:lnTo>
                  <a:lnTo>
                    <a:pt x="68" y="179"/>
                  </a:lnTo>
                  <a:lnTo>
                    <a:pt x="75" y="179"/>
                  </a:lnTo>
                  <a:lnTo>
                    <a:pt x="77" y="170"/>
                  </a:lnTo>
                  <a:lnTo>
                    <a:pt x="80" y="162"/>
                  </a:lnTo>
                  <a:lnTo>
                    <a:pt x="84" y="145"/>
                  </a:lnTo>
                  <a:lnTo>
                    <a:pt x="85" y="135"/>
                  </a:lnTo>
                  <a:lnTo>
                    <a:pt x="87" y="126"/>
                  </a:lnTo>
                  <a:lnTo>
                    <a:pt x="88" y="106"/>
                  </a:lnTo>
                  <a:lnTo>
                    <a:pt x="87" y="83"/>
                  </a:lnTo>
                  <a:lnTo>
                    <a:pt x="84" y="64"/>
                  </a:lnTo>
                  <a:lnTo>
                    <a:pt x="80" y="46"/>
                  </a:lnTo>
                  <a:lnTo>
                    <a:pt x="75" y="31"/>
                  </a:lnTo>
                  <a:lnTo>
                    <a:pt x="71" y="23"/>
                  </a:lnTo>
                  <a:lnTo>
                    <a:pt x="68" y="17"/>
                  </a:lnTo>
                  <a:lnTo>
                    <a:pt x="61" y="8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4" y="31"/>
                  </a:lnTo>
                  <a:lnTo>
                    <a:pt x="7" y="46"/>
                  </a:lnTo>
                  <a:lnTo>
                    <a:pt x="3" y="64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3" y="144"/>
                  </a:lnTo>
                  <a:lnTo>
                    <a:pt x="7" y="161"/>
                  </a:lnTo>
                  <a:lnTo>
                    <a:pt x="13" y="178"/>
                  </a:lnTo>
                  <a:lnTo>
                    <a:pt x="15" y="178"/>
                  </a:lnTo>
                  <a:lnTo>
                    <a:pt x="32" y="179"/>
                  </a:lnTo>
                  <a:lnTo>
                    <a:pt x="3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5" name="任意多边形 129114"/>
            <p:cNvSpPr/>
            <p:nvPr/>
          </p:nvSpPr>
          <p:spPr>
            <a:xfrm>
              <a:off x="68" y="173"/>
              <a:ext cx="1" cy="50"/>
            </a:xfrm>
            <a:custGeom>
              <a:avLst/>
              <a:gdLst/>
              <a:ahLst/>
              <a:cxnLst/>
              <a:rect l="0" t="0" r="0" b="0"/>
              <a:pathLst>
                <a:path w="2" h="152">
                  <a:moveTo>
                    <a:pt x="1" y="3"/>
                  </a:moveTo>
                  <a:lnTo>
                    <a:pt x="0" y="3"/>
                  </a:lnTo>
                  <a:lnTo>
                    <a:pt x="0" y="152"/>
                  </a:lnTo>
                  <a:lnTo>
                    <a:pt x="2" y="87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6" name="任意多边形 129115"/>
            <p:cNvSpPr/>
            <p:nvPr/>
          </p:nvSpPr>
          <p:spPr>
            <a:xfrm>
              <a:off x="66" y="174"/>
              <a:ext cx="2" cy="82"/>
            </a:xfrm>
            <a:custGeom>
              <a:avLst/>
              <a:gdLst/>
              <a:ahLst/>
              <a:cxnLst/>
              <a:rect l="0" t="0" r="0" b="0"/>
              <a:pathLst>
                <a:path w="6" h="246">
                  <a:moveTo>
                    <a:pt x="6" y="0"/>
                  </a:moveTo>
                  <a:lnTo>
                    <a:pt x="0" y="1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6" y="1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7" name="任意多边形 129116"/>
            <p:cNvSpPr/>
            <p:nvPr/>
          </p:nvSpPr>
          <p:spPr>
            <a:xfrm>
              <a:off x="65" y="174"/>
              <a:ext cx="1" cy="82"/>
            </a:xfrm>
            <a:custGeom>
              <a:avLst/>
              <a:gdLst/>
              <a:ahLst/>
              <a:cxnLst/>
              <a:rect l="0" t="0" r="0" b="0"/>
              <a:pathLst>
                <a:path w="4" h="245">
                  <a:moveTo>
                    <a:pt x="4" y="0"/>
                  </a:moveTo>
                  <a:lnTo>
                    <a:pt x="0" y="1"/>
                  </a:lnTo>
                  <a:lnTo>
                    <a:pt x="0" y="217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30"/>
                  </a:lnTo>
                  <a:lnTo>
                    <a:pt x="3" y="243"/>
                  </a:lnTo>
                  <a:lnTo>
                    <a:pt x="4" y="2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8" name="任意多边形 129117"/>
            <p:cNvSpPr/>
            <p:nvPr/>
          </p:nvSpPr>
          <p:spPr>
            <a:xfrm>
              <a:off x="57" y="169"/>
              <a:ext cx="2" cy="80"/>
            </a:xfrm>
            <a:custGeom>
              <a:avLst/>
              <a:gdLst/>
              <a:ahLst/>
              <a:cxnLst/>
              <a:rect l="0" t="0" r="0" b="0"/>
              <a:pathLst>
                <a:path w="4" h="239">
                  <a:moveTo>
                    <a:pt x="4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89"/>
                  </a:lnTo>
                  <a:lnTo>
                    <a:pt x="4" y="68"/>
                  </a:lnTo>
                  <a:lnTo>
                    <a:pt x="4" y="5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19" name="任意多边形 129118"/>
            <p:cNvSpPr/>
            <p:nvPr/>
          </p:nvSpPr>
          <p:spPr>
            <a:xfrm>
              <a:off x="56" y="169"/>
              <a:ext cx="1" cy="80"/>
            </a:xfrm>
            <a:custGeom>
              <a:avLst/>
              <a:gdLst/>
              <a:ahLst/>
              <a:cxnLst/>
              <a:rect l="0" t="0" r="0" b="0"/>
              <a:pathLst>
                <a:path w="5" h="239">
                  <a:moveTo>
                    <a:pt x="5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238"/>
                  </a:lnTo>
                  <a:lnTo>
                    <a:pt x="5" y="2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0" name="任意多边形 129119"/>
            <p:cNvSpPr/>
            <p:nvPr/>
          </p:nvSpPr>
          <p:spPr>
            <a:xfrm>
              <a:off x="53" y="169"/>
              <a:ext cx="3" cy="88"/>
            </a:xfrm>
            <a:custGeom>
              <a:avLst/>
              <a:gdLst/>
              <a:ahLst/>
              <a:cxnLst/>
              <a:rect l="0" t="0" r="0" b="0"/>
              <a:pathLst>
                <a:path w="8" h="263">
                  <a:moveTo>
                    <a:pt x="8" y="1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3" y="263"/>
                  </a:lnTo>
                  <a:lnTo>
                    <a:pt x="3" y="241"/>
                  </a:lnTo>
                  <a:lnTo>
                    <a:pt x="3" y="239"/>
                  </a:lnTo>
                  <a:lnTo>
                    <a:pt x="8" y="24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1" name="任意多边形 129120"/>
            <p:cNvSpPr/>
            <p:nvPr/>
          </p:nvSpPr>
          <p:spPr>
            <a:xfrm>
              <a:off x="53" y="202"/>
              <a:ext cx="16" cy="1904"/>
            </a:xfrm>
            <a:custGeom>
              <a:avLst/>
              <a:gdLst/>
              <a:ahLst/>
              <a:cxnLst/>
              <a:rect l="0" t="0" r="0" b="0"/>
              <a:pathLst>
                <a:path w="48" h="5713">
                  <a:moveTo>
                    <a:pt x="44" y="162"/>
                  </a:moveTo>
                  <a:lnTo>
                    <a:pt x="47" y="162"/>
                  </a:lnTo>
                  <a:lnTo>
                    <a:pt x="47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9" y="194"/>
                  </a:lnTo>
                  <a:lnTo>
                    <a:pt x="39" y="197"/>
                  </a:lnTo>
                  <a:lnTo>
                    <a:pt x="36" y="199"/>
                  </a:lnTo>
                  <a:lnTo>
                    <a:pt x="36" y="204"/>
                  </a:lnTo>
                  <a:lnTo>
                    <a:pt x="30" y="205"/>
                  </a:lnTo>
                  <a:lnTo>
                    <a:pt x="30" y="258"/>
                  </a:lnTo>
                  <a:lnTo>
                    <a:pt x="30" y="293"/>
                  </a:lnTo>
                  <a:lnTo>
                    <a:pt x="30" y="294"/>
                  </a:lnTo>
                  <a:lnTo>
                    <a:pt x="17" y="293"/>
                  </a:lnTo>
                  <a:lnTo>
                    <a:pt x="17" y="191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69"/>
                  </a:lnTo>
                  <a:lnTo>
                    <a:pt x="3" y="167"/>
                  </a:lnTo>
                  <a:lnTo>
                    <a:pt x="3" y="165"/>
                  </a:lnTo>
                  <a:lnTo>
                    <a:pt x="0" y="41"/>
                  </a:lnTo>
                  <a:lnTo>
                    <a:pt x="0" y="5606"/>
                  </a:lnTo>
                  <a:lnTo>
                    <a:pt x="0" y="5694"/>
                  </a:lnTo>
                  <a:lnTo>
                    <a:pt x="0" y="5711"/>
                  </a:lnTo>
                  <a:lnTo>
                    <a:pt x="35" y="5713"/>
                  </a:lnTo>
                  <a:lnTo>
                    <a:pt x="35" y="5681"/>
                  </a:lnTo>
                  <a:lnTo>
                    <a:pt x="19" y="5670"/>
                  </a:lnTo>
                  <a:lnTo>
                    <a:pt x="19" y="5687"/>
                  </a:lnTo>
                  <a:lnTo>
                    <a:pt x="19" y="5670"/>
                  </a:lnTo>
                  <a:lnTo>
                    <a:pt x="8" y="5664"/>
                  </a:lnTo>
                  <a:lnTo>
                    <a:pt x="19" y="5670"/>
                  </a:lnTo>
                  <a:lnTo>
                    <a:pt x="19" y="4914"/>
                  </a:lnTo>
                  <a:lnTo>
                    <a:pt x="15" y="4898"/>
                  </a:lnTo>
                  <a:lnTo>
                    <a:pt x="19" y="4914"/>
                  </a:lnTo>
                  <a:lnTo>
                    <a:pt x="19" y="4238"/>
                  </a:lnTo>
                  <a:lnTo>
                    <a:pt x="19" y="4914"/>
                  </a:lnTo>
                  <a:lnTo>
                    <a:pt x="21" y="4940"/>
                  </a:lnTo>
                  <a:lnTo>
                    <a:pt x="24" y="5054"/>
                  </a:lnTo>
                  <a:lnTo>
                    <a:pt x="26" y="5109"/>
                  </a:lnTo>
                  <a:lnTo>
                    <a:pt x="30" y="5166"/>
                  </a:lnTo>
                  <a:lnTo>
                    <a:pt x="31" y="5173"/>
                  </a:lnTo>
                  <a:lnTo>
                    <a:pt x="31" y="5119"/>
                  </a:lnTo>
                  <a:lnTo>
                    <a:pt x="30" y="4957"/>
                  </a:lnTo>
                  <a:lnTo>
                    <a:pt x="30" y="4815"/>
                  </a:lnTo>
                  <a:lnTo>
                    <a:pt x="29" y="4833"/>
                  </a:lnTo>
                  <a:lnTo>
                    <a:pt x="27" y="4869"/>
                  </a:lnTo>
                  <a:lnTo>
                    <a:pt x="29" y="4833"/>
                  </a:lnTo>
                  <a:lnTo>
                    <a:pt x="30" y="4815"/>
                  </a:lnTo>
                  <a:lnTo>
                    <a:pt x="27" y="4244"/>
                  </a:lnTo>
                  <a:lnTo>
                    <a:pt x="30" y="4815"/>
                  </a:lnTo>
                  <a:lnTo>
                    <a:pt x="33" y="4664"/>
                  </a:lnTo>
                  <a:lnTo>
                    <a:pt x="33" y="4436"/>
                  </a:lnTo>
                  <a:lnTo>
                    <a:pt x="35" y="4233"/>
                  </a:lnTo>
                  <a:lnTo>
                    <a:pt x="33" y="4436"/>
                  </a:lnTo>
                  <a:lnTo>
                    <a:pt x="33" y="4664"/>
                  </a:lnTo>
                  <a:lnTo>
                    <a:pt x="30" y="4815"/>
                  </a:lnTo>
                  <a:lnTo>
                    <a:pt x="30" y="4957"/>
                  </a:lnTo>
                  <a:lnTo>
                    <a:pt x="31" y="5119"/>
                  </a:lnTo>
                  <a:lnTo>
                    <a:pt x="32" y="5182"/>
                  </a:lnTo>
                  <a:lnTo>
                    <a:pt x="33" y="5238"/>
                  </a:lnTo>
                  <a:lnTo>
                    <a:pt x="34" y="5296"/>
                  </a:lnTo>
                  <a:lnTo>
                    <a:pt x="33" y="5345"/>
                  </a:lnTo>
                  <a:lnTo>
                    <a:pt x="35" y="5681"/>
                  </a:lnTo>
                  <a:lnTo>
                    <a:pt x="48" y="5689"/>
                  </a:lnTo>
                  <a:lnTo>
                    <a:pt x="48" y="0"/>
                  </a:lnTo>
                  <a:lnTo>
                    <a:pt x="44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2" name="任意多边形 129121"/>
            <p:cNvSpPr/>
            <p:nvPr/>
          </p:nvSpPr>
          <p:spPr>
            <a:xfrm>
              <a:off x="59" y="1840"/>
              <a:ext cx="6" cy="255"/>
            </a:xfrm>
            <a:custGeom>
              <a:avLst/>
              <a:gdLst/>
              <a:ahLst/>
              <a:cxnLst/>
              <a:rect l="0" t="0" r="0" b="0"/>
              <a:pathLst>
                <a:path w="16" h="767">
                  <a:moveTo>
                    <a:pt x="2" y="26"/>
                  </a:moveTo>
                  <a:lnTo>
                    <a:pt x="0" y="0"/>
                  </a:lnTo>
                  <a:lnTo>
                    <a:pt x="0" y="756"/>
                  </a:lnTo>
                  <a:lnTo>
                    <a:pt x="16" y="767"/>
                  </a:lnTo>
                  <a:lnTo>
                    <a:pt x="14" y="431"/>
                  </a:lnTo>
                  <a:lnTo>
                    <a:pt x="11" y="475"/>
                  </a:lnTo>
                  <a:lnTo>
                    <a:pt x="14" y="431"/>
                  </a:lnTo>
                  <a:lnTo>
                    <a:pt x="12" y="259"/>
                  </a:lnTo>
                  <a:lnTo>
                    <a:pt x="11" y="252"/>
                  </a:lnTo>
                  <a:lnTo>
                    <a:pt x="7" y="195"/>
                  </a:lnTo>
                  <a:lnTo>
                    <a:pt x="5" y="14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3" name="任意多边形 129122"/>
            <p:cNvSpPr/>
            <p:nvPr/>
          </p:nvSpPr>
          <p:spPr>
            <a:xfrm>
              <a:off x="63" y="1908"/>
              <a:ext cx="1" cy="21"/>
            </a:xfrm>
            <a:custGeom>
              <a:avLst/>
              <a:gdLst/>
              <a:ahLst/>
              <a:cxnLst/>
              <a:rect l="0" t="0" r="0" b="0"/>
              <a:pathLst>
                <a:path w="1" h="62">
                  <a:moveTo>
                    <a:pt x="1" y="63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4" name="任意多边形 129123"/>
            <p:cNvSpPr/>
            <p:nvPr/>
          </p:nvSpPr>
          <p:spPr>
            <a:xfrm>
              <a:off x="63" y="1926"/>
              <a:ext cx="1" cy="57"/>
            </a:xfrm>
            <a:custGeom>
              <a:avLst/>
              <a:gdLst/>
              <a:ahLst/>
              <a:cxnLst/>
              <a:rect l="0" t="0" r="0" b="0"/>
              <a:pathLst>
                <a:path w="3" h="172">
                  <a:moveTo>
                    <a:pt x="1" y="9"/>
                  </a:moveTo>
                  <a:lnTo>
                    <a:pt x="0" y="0"/>
                  </a:lnTo>
                  <a:lnTo>
                    <a:pt x="2" y="172"/>
                  </a:lnTo>
                  <a:lnTo>
                    <a:pt x="3" y="123"/>
                  </a:lnTo>
                  <a:lnTo>
                    <a:pt x="2" y="6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5" name="任意多边形 129124"/>
            <p:cNvSpPr/>
            <p:nvPr/>
          </p:nvSpPr>
          <p:spPr>
            <a:xfrm>
              <a:off x="65" y="2095"/>
              <a:ext cx="4" cy="13"/>
            </a:xfrm>
            <a:custGeom>
              <a:avLst/>
              <a:gdLst/>
              <a:ahLst/>
              <a:cxnLst/>
              <a:rect l="0" t="0" r="0" b="0"/>
              <a:pathLst>
                <a:path w="13" h="37">
                  <a:moveTo>
                    <a:pt x="13" y="37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6" name="任意多边形 129125"/>
            <p:cNvSpPr/>
            <p:nvPr/>
          </p:nvSpPr>
          <p:spPr>
            <a:xfrm>
              <a:off x="91" y="2268"/>
              <a:ext cx="1" cy="2"/>
            </a:xfrm>
            <a:custGeom>
              <a:avLst/>
              <a:gdLst/>
              <a:ahLst/>
              <a:cxnLst/>
              <a:rect l="0" t="0" r="0" b="0"/>
              <a:pathLst>
                <a:path w="2" h="7">
                  <a:moveTo>
                    <a:pt x="0" y="0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7" name="任意多边形 129126"/>
            <p:cNvSpPr/>
            <p:nvPr/>
          </p:nvSpPr>
          <p:spPr>
            <a:xfrm>
              <a:off x="89" y="2265"/>
              <a:ext cx="2" cy="5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8" name="任意多边形 129127"/>
            <p:cNvSpPr/>
            <p:nvPr/>
          </p:nvSpPr>
          <p:spPr>
            <a:xfrm>
              <a:off x="87" y="2262"/>
              <a:ext cx="2" cy="5"/>
            </a:xfrm>
            <a:custGeom>
              <a:avLst/>
              <a:gdLst/>
              <a:ahLst/>
              <a:cxnLst/>
              <a:rect l="0" t="0" r="0" b="0"/>
              <a:pathLst>
                <a:path w="5" h="16">
                  <a:moveTo>
                    <a:pt x="5" y="16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29" name="任意多边形 129128"/>
            <p:cNvSpPr/>
            <p:nvPr/>
          </p:nvSpPr>
          <p:spPr>
            <a:xfrm>
              <a:off x="83" y="2256"/>
              <a:ext cx="2" cy="5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0" y="0"/>
                  </a:moveTo>
                  <a:lnTo>
                    <a:pt x="0" y="9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0" name="任意多边形 129129"/>
            <p:cNvSpPr/>
            <p:nvPr/>
          </p:nvSpPr>
          <p:spPr>
            <a:xfrm>
              <a:off x="81" y="2253"/>
              <a:ext cx="2" cy="6"/>
            </a:xfrm>
            <a:custGeom>
              <a:avLst/>
              <a:gdLst/>
              <a:ahLst/>
              <a:cxnLst/>
              <a:rect l="0" t="0" r="0" b="0"/>
              <a:pathLst>
                <a:path w="5" h="17">
                  <a:moveTo>
                    <a:pt x="5" y="17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1" name="任意多边形 129130"/>
            <p:cNvSpPr/>
            <p:nvPr/>
          </p:nvSpPr>
          <p:spPr>
            <a:xfrm>
              <a:off x="85" y="2259"/>
              <a:ext cx="2" cy="5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2" name="任意多边形 129131"/>
            <p:cNvSpPr/>
            <p:nvPr/>
          </p:nvSpPr>
          <p:spPr>
            <a:xfrm>
              <a:off x="19" y="2250"/>
              <a:ext cx="84" cy="409"/>
            </a:xfrm>
            <a:custGeom>
              <a:avLst/>
              <a:gdLst/>
              <a:ahLst/>
              <a:cxnLst/>
              <a:rect l="0" t="0" r="0" b="0"/>
              <a:pathLst>
                <a:path w="253" h="1226">
                  <a:moveTo>
                    <a:pt x="215" y="65"/>
                  </a:moveTo>
                  <a:lnTo>
                    <a:pt x="214" y="61"/>
                  </a:lnTo>
                  <a:lnTo>
                    <a:pt x="207" y="49"/>
                  </a:lnTo>
                  <a:lnTo>
                    <a:pt x="201" y="39"/>
                  </a:lnTo>
                  <a:lnTo>
                    <a:pt x="194" y="29"/>
                  </a:lnTo>
                  <a:lnTo>
                    <a:pt x="187" y="21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80" y="36"/>
                  </a:lnTo>
                  <a:lnTo>
                    <a:pt x="176" y="30"/>
                  </a:lnTo>
                  <a:lnTo>
                    <a:pt x="171" y="29"/>
                  </a:lnTo>
                  <a:lnTo>
                    <a:pt x="161" y="27"/>
                  </a:lnTo>
                  <a:lnTo>
                    <a:pt x="172" y="45"/>
                  </a:lnTo>
                  <a:lnTo>
                    <a:pt x="186" y="59"/>
                  </a:lnTo>
                  <a:lnTo>
                    <a:pt x="172" y="45"/>
                  </a:lnTo>
                  <a:lnTo>
                    <a:pt x="161" y="27"/>
                  </a:lnTo>
                  <a:lnTo>
                    <a:pt x="148" y="22"/>
                  </a:lnTo>
                  <a:lnTo>
                    <a:pt x="121" y="22"/>
                  </a:lnTo>
                  <a:lnTo>
                    <a:pt x="148" y="22"/>
                  </a:lnTo>
                  <a:lnTo>
                    <a:pt x="143" y="18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3" y="10"/>
                  </a:lnTo>
                  <a:lnTo>
                    <a:pt x="117" y="21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85" y="29"/>
                  </a:lnTo>
                  <a:lnTo>
                    <a:pt x="85" y="24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73" y="9"/>
                  </a:lnTo>
                  <a:lnTo>
                    <a:pt x="62" y="21"/>
                  </a:lnTo>
                  <a:lnTo>
                    <a:pt x="52" y="35"/>
                  </a:lnTo>
                  <a:lnTo>
                    <a:pt x="42" y="53"/>
                  </a:lnTo>
                  <a:lnTo>
                    <a:pt x="37" y="65"/>
                  </a:lnTo>
                  <a:lnTo>
                    <a:pt x="24" y="99"/>
                  </a:lnTo>
                  <a:lnTo>
                    <a:pt x="13" y="134"/>
                  </a:lnTo>
                  <a:lnTo>
                    <a:pt x="6" y="173"/>
                  </a:lnTo>
                  <a:lnTo>
                    <a:pt x="1" y="213"/>
                  </a:lnTo>
                  <a:lnTo>
                    <a:pt x="0" y="256"/>
                  </a:lnTo>
                  <a:lnTo>
                    <a:pt x="0" y="957"/>
                  </a:lnTo>
                  <a:lnTo>
                    <a:pt x="0" y="983"/>
                  </a:lnTo>
                  <a:lnTo>
                    <a:pt x="2" y="1010"/>
                  </a:lnTo>
                  <a:lnTo>
                    <a:pt x="4" y="1035"/>
                  </a:lnTo>
                  <a:lnTo>
                    <a:pt x="9" y="1060"/>
                  </a:lnTo>
                  <a:lnTo>
                    <a:pt x="13" y="1083"/>
                  </a:lnTo>
                  <a:lnTo>
                    <a:pt x="20" y="1105"/>
                  </a:lnTo>
                  <a:lnTo>
                    <a:pt x="27" y="1126"/>
                  </a:lnTo>
                  <a:lnTo>
                    <a:pt x="37" y="1147"/>
                  </a:lnTo>
                  <a:lnTo>
                    <a:pt x="46" y="1164"/>
                  </a:lnTo>
                  <a:lnTo>
                    <a:pt x="56" y="1181"/>
                  </a:lnTo>
                  <a:lnTo>
                    <a:pt x="66" y="1194"/>
                  </a:lnTo>
                  <a:lnTo>
                    <a:pt x="77" y="1206"/>
                  </a:lnTo>
                  <a:lnTo>
                    <a:pt x="88" y="1214"/>
                  </a:lnTo>
                  <a:lnTo>
                    <a:pt x="101" y="1221"/>
                  </a:lnTo>
                  <a:lnTo>
                    <a:pt x="113" y="1224"/>
                  </a:lnTo>
                  <a:lnTo>
                    <a:pt x="126" y="1226"/>
                  </a:lnTo>
                  <a:lnTo>
                    <a:pt x="138" y="1224"/>
                  </a:lnTo>
                  <a:lnTo>
                    <a:pt x="144" y="1222"/>
                  </a:lnTo>
                  <a:lnTo>
                    <a:pt x="144" y="1221"/>
                  </a:lnTo>
                  <a:lnTo>
                    <a:pt x="145" y="1221"/>
                  </a:lnTo>
                  <a:lnTo>
                    <a:pt x="147" y="1221"/>
                  </a:lnTo>
                  <a:lnTo>
                    <a:pt x="151" y="1221"/>
                  </a:lnTo>
                  <a:lnTo>
                    <a:pt x="156" y="1217"/>
                  </a:lnTo>
                  <a:lnTo>
                    <a:pt x="162" y="1214"/>
                  </a:lnTo>
                  <a:lnTo>
                    <a:pt x="174" y="1206"/>
                  </a:lnTo>
                  <a:lnTo>
                    <a:pt x="184" y="1194"/>
                  </a:lnTo>
                  <a:lnTo>
                    <a:pt x="186" y="1190"/>
                  </a:lnTo>
                  <a:lnTo>
                    <a:pt x="187" y="1188"/>
                  </a:lnTo>
                  <a:lnTo>
                    <a:pt x="189" y="1187"/>
                  </a:lnTo>
                  <a:lnTo>
                    <a:pt x="196" y="1181"/>
                  </a:lnTo>
                  <a:lnTo>
                    <a:pt x="200" y="1173"/>
                  </a:lnTo>
                  <a:lnTo>
                    <a:pt x="205" y="1164"/>
                  </a:lnTo>
                  <a:lnTo>
                    <a:pt x="215" y="1147"/>
                  </a:lnTo>
                  <a:lnTo>
                    <a:pt x="223" y="1126"/>
                  </a:lnTo>
                  <a:lnTo>
                    <a:pt x="231" y="1105"/>
                  </a:lnTo>
                  <a:lnTo>
                    <a:pt x="237" y="1083"/>
                  </a:lnTo>
                  <a:lnTo>
                    <a:pt x="243" y="1060"/>
                  </a:lnTo>
                  <a:lnTo>
                    <a:pt x="247" y="1035"/>
                  </a:lnTo>
                  <a:lnTo>
                    <a:pt x="247" y="1028"/>
                  </a:lnTo>
                  <a:lnTo>
                    <a:pt x="248" y="1022"/>
                  </a:lnTo>
                  <a:lnTo>
                    <a:pt x="250" y="1010"/>
                  </a:lnTo>
                  <a:lnTo>
                    <a:pt x="252" y="983"/>
                  </a:lnTo>
                  <a:lnTo>
                    <a:pt x="253" y="957"/>
                  </a:lnTo>
                  <a:lnTo>
                    <a:pt x="253" y="256"/>
                  </a:lnTo>
                  <a:lnTo>
                    <a:pt x="252" y="228"/>
                  </a:lnTo>
                  <a:lnTo>
                    <a:pt x="250" y="202"/>
                  </a:lnTo>
                  <a:lnTo>
                    <a:pt x="247" y="176"/>
                  </a:lnTo>
                  <a:lnTo>
                    <a:pt x="243" y="151"/>
                  </a:lnTo>
                  <a:lnTo>
                    <a:pt x="231" y="106"/>
                  </a:lnTo>
                  <a:lnTo>
                    <a:pt x="223" y="85"/>
                  </a:lnTo>
                  <a:lnTo>
                    <a:pt x="215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3" name="任意多边形 129132"/>
            <p:cNvSpPr/>
            <p:nvPr/>
          </p:nvSpPr>
          <p:spPr>
            <a:xfrm>
              <a:off x="61" y="2174"/>
              <a:ext cx="5" cy="61"/>
            </a:xfrm>
            <a:custGeom>
              <a:avLst/>
              <a:gdLst/>
              <a:ahLst/>
              <a:cxnLst/>
              <a:rect l="0" t="0" r="0" b="0"/>
              <a:pathLst>
                <a:path w="14" h="181">
                  <a:moveTo>
                    <a:pt x="14" y="2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4" name="任意多边形 129133"/>
            <p:cNvSpPr/>
            <p:nvPr/>
          </p:nvSpPr>
          <p:spPr>
            <a:xfrm>
              <a:off x="55" y="2174"/>
              <a:ext cx="6" cy="61"/>
            </a:xfrm>
            <a:custGeom>
              <a:avLst/>
              <a:gdLst/>
              <a:ahLst/>
              <a:cxnLst/>
              <a:rect l="0" t="0" r="0" b="0"/>
              <a:pathLst>
                <a:path w="19" h="183">
                  <a:moveTo>
                    <a:pt x="19" y="2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9" y="163"/>
                  </a:lnTo>
                  <a:lnTo>
                    <a:pt x="7" y="183"/>
                  </a:lnTo>
                  <a:lnTo>
                    <a:pt x="13" y="183"/>
                  </a:lnTo>
                  <a:lnTo>
                    <a:pt x="13" y="169"/>
                  </a:lnTo>
                  <a:lnTo>
                    <a:pt x="13" y="183"/>
                  </a:lnTo>
                  <a:lnTo>
                    <a:pt x="19" y="18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5" name="任意多边形 129134"/>
            <p:cNvSpPr/>
            <p:nvPr/>
          </p:nvSpPr>
          <p:spPr>
            <a:xfrm>
              <a:off x="65" y="2175"/>
              <a:ext cx="6" cy="60"/>
            </a:xfrm>
            <a:custGeom>
              <a:avLst/>
              <a:gdLst/>
              <a:ahLst/>
              <a:cxnLst/>
              <a:rect l="0" t="0" r="0" b="0"/>
              <a:pathLst>
                <a:path w="18" h="180">
                  <a:moveTo>
                    <a:pt x="18" y="4"/>
                  </a:moveTo>
                  <a:lnTo>
                    <a:pt x="3" y="0"/>
                  </a:lnTo>
                  <a:lnTo>
                    <a:pt x="0" y="179"/>
                  </a:lnTo>
                  <a:lnTo>
                    <a:pt x="18" y="18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6" name="任意多边形 129135"/>
            <p:cNvSpPr/>
            <p:nvPr/>
          </p:nvSpPr>
          <p:spPr>
            <a:xfrm>
              <a:off x="76" y="2244"/>
              <a:ext cx="2" cy="6"/>
            </a:xfrm>
            <a:custGeom>
              <a:avLst/>
              <a:gdLst/>
              <a:ahLst/>
              <a:cxnLst/>
              <a:rect l="0" t="0" r="0" b="0"/>
              <a:pathLst>
                <a:path w="6" h="18">
                  <a:moveTo>
                    <a:pt x="6" y="1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7" name="任意多边形 129136"/>
            <p:cNvSpPr/>
            <p:nvPr/>
          </p:nvSpPr>
          <p:spPr>
            <a:xfrm>
              <a:off x="79" y="225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8" name="任意多边形 129137"/>
            <p:cNvSpPr/>
            <p:nvPr/>
          </p:nvSpPr>
          <p:spPr>
            <a:xfrm>
              <a:off x="78" y="2247"/>
              <a:ext cx="1" cy="4"/>
            </a:xfrm>
            <a:custGeom>
              <a:avLst/>
              <a:gdLst/>
              <a:ahLst/>
              <a:cxnLst/>
              <a:rect l="0" t="0" r="0" b="0"/>
              <a:pathLst>
                <a:path w="5" h="11">
                  <a:moveTo>
                    <a:pt x="5" y="11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39" name="任意多边形 129138"/>
            <p:cNvSpPr/>
            <p:nvPr/>
          </p:nvSpPr>
          <p:spPr>
            <a:xfrm>
              <a:off x="74" y="2240"/>
              <a:ext cx="2" cy="9"/>
            </a:xfrm>
            <a:custGeom>
              <a:avLst/>
              <a:gdLst/>
              <a:ahLst/>
              <a:cxnLst/>
              <a:rect l="0" t="0" r="0" b="0"/>
              <a:pathLst>
                <a:path w="6" h="26">
                  <a:moveTo>
                    <a:pt x="6" y="26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0" name="任意多边形 129139"/>
            <p:cNvSpPr/>
            <p:nvPr/>
          </p:nvSpPr>
          <p:spPr>
            <a:xfrm>
              <a:off x="72" y="2238"/>
              <a:ext cx="2" cy="9"/>
            </a:xfrm>
            <a:custGeom>
              <a:avLst/>
              <a:gdLst/>
              <a:ahLst/>
              <a:cxnLst/>
              <a:rect l="0" t="0" r="0" b="0"/>
              <a:pathLst>
                <a:path w="5" h="27">
                  <a:moveTo>
                    <a:pt x="5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1" name="任意多边形 129140"/>
            <p:cNvSpPr/>
            <p:nvPr/>
          </p:nvSpPr>
          <p:spPr>
            <a:xfrm>
              <a:off x="70" y="2235"/>
              <a:ext cx="2" cy="8"/>
            </a:xfrm>
            <a:custGeom>
              <a:avLst/>
              <a:gdLst/>
              <a:ahLst/>
              <a:cxnLst/>
              <a:rect l="0" t="0" r="0" b="0"/>
              <a:pathLst>
                <a:path w="6" h="23">
                  <a:moveTo>
                    <a:pt x="6" y="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6" y="2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9E9E9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2" name="任意多边形 129141"/>
            <p:cNvSpPr/>
            <p:nvPr/>
          </p:nvSpPr>
          <p:spPr>
            <a:xfrm>
              <a:off x="66" y="2235"/>
              <a:ext cx="2" cy="7"/>
            </a:xfrm>
            <a:custGeom>
              <a:avLst/>
              <a:gdLst/>
              <a:ahLst/>
              <a:cxnLst/>
              <a:rect l="0" t="0" r="0" b="0"/>
              <a:pathLst>
                <a:path w="6" h="22">
                  <a:moveTo>
                    <a:pt x="6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3" name="任意多边形 129142"/>
            <p:cNvSpPr/>
            <p:nvPr/>
          </p:nvSpPr>
          <p:spPr>
            <a:xfrm>
              <a:off x="65" y="2235"/>
              <a:ext cx="1" cy="7"/>
            </a:xfrm>
            <a:custGeom>
              <a:avLst/>
              <a:gdLst/>
              <a:ahLst/>
              <a:cxnLst/>
              <a:rect l="0" t="0" r="0" b="0"/>
              <a:pathLst>
                <a:path w="5" h="22">
                  <a:moveTo>
                    <a:pt x="5" y="1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4" name="任意多边形 129143"/>
            <p:cNvSpPr/>
            <p:nvPr/>
          </p:nvSpPr>
          <p:spPr>
            <a:xfrm>
              <a:off x="65" y="2235"/>
              <a:ext cx="1" cy="5"/>
            </a:xfrm>
            <a:custGeom>
              <a:avLst/>
              <a:gdLst/>
              <a:ahLst/>
              <a:cxnLst/>
              <a:rect l="0" t="0" r="0" b="0"/>
              <a:pathLst>
                <a:path h="17">
                  <a:moveTo>
                    <a:pt x="0" y="17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5" name="矩形 129144"/>
            <p:cNvSpPr/>
            <p:nvPr/>
          </p:nvSpPr>
          <p:spPr>
            <a:xfrm>
              <a:off x="68" y="2235"/>
              <a:ext cx="2" cy="7"/>
            </a:xfrm>
            <a:prstGeom prst="rect">
              <a:avLst/>
            </a:pr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6" name="任意多边形 129145"/>
            <p:cNvSpPr/>
            <p:nvPr/>
          </p:nvSpPr>
          <p:spPr>
            <a:xfrm>
              <a:off x="64" y="2235"/>
              <a:ext cx="1" cy="4"/>
            </a:xfrm>
            <a:custGeom>
              <a:avLst/>
              <a:gdLst/>
              <a:ahLst/>
              <a:cxnLst/>
              <a:rect l="0" t="0" r="0" b="0"/>
              <a:pathLst>
                <a:path w="2" h="14">
                  <a:moveTo>
                    <a:pt x="2" y="1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7" name="任意多边形 129146"/>
            <p:cNvSpPr/>
            <p:nvPr/>
          </p:nvSpPr>
          <p:spPr>
            <a:xfrm>
              <a:off x="65" y="2240"/>
              <a:ext cx="1" cy="2"/>
            </a:xfrm>
            <a:custGeom>
              <a:avLst/>
              <a:gdLst/>
              <a:ahLst/>
              <a:cxnLst/>
              <a:rect l="0" t="0" r="0" b="0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8" name="任意多边形 129147"/>
            <p:cNvSpPr/>
            <p:nvPr/>
          </p:nvSpPr>
          <p:spPr>
            <a:xfrm>
              <a:off x="63" y="2235"/>
              <a:ext cx="2" cy="7"/>
            </a:xfrm>
            <a:custGeom>
              <a:avLst/>
              <a:gdLst/>
              <a:ahLst/>
              <a:cxnLst/>
              <a:rect l="0" t="0" r="0" b="0"/>
              <a:pathLst>
                <a:path w="5" h="22">
                  <a:moveTo>
                    <a:pt x="5" y="22"/>
                  </a:moveTo>
                  <a:lnTo>
                    <a:pt x="5" y="17"/>
                  </a:lnTo>
                  <a:lnTo>
                    <a:pt x="5" y="1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49" name="矩形 129148"/>
            <p:cNvSpPr/>
            <p:nvPr/>
          </p:nvSpPr>
          <p:spPr>
            <a:xfrm>
              <a:off x="61" y="2235"/>
              <a:ext cx="2" cy="7"/>
            </a:xfrm>
            <a:prstGeom prst="rect">
              <a:avLst/>
            </a:pr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0" name="任意多边形 129149"/>
            <p:cNvSpPr/>
            <p:nvPr/>
          </p:nvSpPr>
          <p:spPr>
            <a:xfrm>
              <a:off x="59" y="2235"/>
              <a:ext cx="2" cy="7"/>
            </a:xfrm>
            <a:custGeom>
              <a:avLst/>
              <a:gdLst/>
              <a:ahLst/>
              <a:cxnLst/>
              <a:rect l="0" t="0" r="0" b="0"/>
              <a:pathLst>
                <a:path w="7" h="21">
                  <a:moveTo>
                    <a:pt x="7" y="0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7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1" name="任意多边形 129150"/>
            <p:cNvSpPr/>
            <p:nvPr/>
          </p:nvSpPr>
          <p:spPr>
            <a:xfrm>
              <a:off x="76" y="2260"/>
              <a:ext cx="2" cy="1"/>
            </a:xfrm>
            <a:custGeom>
              <a:avLst/>
              <a:gdLst/>
              <a:ahLst/>
              <a:cxnLst/>
              <a:rect l="0" t="0" r="0" b="0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2" name="任意多边形 129151"/>
            <p:cNvSpPr/>
            <p:nvPr/>
          </p:nvSpPr>
          <p:spPr>
            <a:xfrm>
              <a:off x="57" y="2235"/>
              <a:ext cx="2" cy="6"/>
            </a:xfrm>
            <a:custGeom>
              <a:avLst/>
              <a:gdLst/>
              <a:ahLst/>
              <a:cxnLst/>
              <a:rect l="0" t="0" r="0" b="0"/>
              <a:pathLst>
                <a:path w="5" h="19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3" name="任意多边形 129152"/>
            <p:cNvSpPr/>
            <p:nvPr/>
          </p:nvSpPr>
          <p:spPr>
            <a:xfrm>
              <a:off x="56" y="2235"/>
              <a:ext cx="1" cy="6"/>
            </a:xfrm>
            <a:custGeom>
              <a:avLst/>
              <a:gdLst/>
              <a:ahLst/>
              <a:cxnLst/>
              <a:rect l="0" t="0" r="0" b="0"/>
              <a:pathLst>
                <a:path w="5" h="19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4" name="任意多边形 129153"/>
            <p:cNvSpPr/>
            <p:nvPr/>
          </p:nvSpPr>
          <p:spPr>
            <a:xfrm>
              <a:off x="52" y="2236"/>
              <a:ext cx="4" cy="5"/>
            </a:xfrm>
            <a:custGeom>
              <a:avLst/>
              <a:gdLst/>
              <a:ahLst/>
              <a:cxnLst/>
              <a:rect l="0" t="0" r="0" b="0"/>
              <a:pathLst>
                <a:path w="10" h="15">
                  <a:moveTo>
                    <a:pt x="10" y="0"/>
                  </a:moveTo>
                  <a:lnTo>
                    <a:pt x="0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5" name="任意多边形 129154"/>
            <p:cNvSpPr/>
            <p:nvPr/>
          </p:nvSpPr>
          <p:spPr>
            <a:xfrm>
              <a:off x="56" y="2253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6" name="任意多边形 129155"/>
            <p:cNvSpPr/>
            <p:nvPr/>
          </p:nvSpPr>
          <p:spPr>
            <a:xfrm>
              <a:off x="54" y="2251"/>
              <a:ext cx="8" cy="8"/>
            </a:xfrm>
            <a:custGeom>
              <a:avLst/>
              <a:gdLst/>
              <a:ahLst/>
              <a:cxnLst/>
              <a:rect l="0" t="0" r="0" b="0"/>
              <a:pathLst>
                <a:path w="25" h="23">
                  <a:moveTo>
                    <a:pt x="7" y="6"/>
                  </a:moveTo>
                  <a:lnTo>
                    <a:pt x="6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7" name="任意多边形 129156"/>
            <p:cNvSpPr/>
            <p:nvPr/>
          </p:nvSpPr>
          <p:spPr>
            <a:xfrm>
              <a:off x="55" y="2257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158" name="直接连接符 129157"/>
            <p:cNvSpPr/>
            <p:nvPr/>
          </p:nvSpPr>
          <p:spPr>
            <a:xfrm flipH="1">
              <a:off x="5" y="150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59" name="直接连接符 129158"/>
            <p:cNvSpPr/>
            <p:nvPr/>
          </p:nvSpPr>
          <p:spPr>
            <a:xfrm flipH="1">
              <a:off x="5" y="152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0" name="直接连接符 129159"/>
            <p:cNvSpPr/>
            <p:nvPr/>
          </p:nvSpPr>
          <p:spPr>
            <a:xfrm flipH="1">
              <a:off x="5" y="84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1" name="直接连接符 129160"/>
            <p:cNvSpPr/>
            <p:nvPr/>
          </p:nvSpPr>
          <p:spPr>
            <a:xfrm flipH="1">
              <a:off x="7" y="174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2" name="直接连接符 129161"/>
            <p:cNvSpPr/>
            <p:nvPr/>
          </p:nvSpPr>
          <p:spPr>
            <a:xfrm flipH="1">
              <a:off x="6" y="87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3" name="直接连接符 129162"/>
            <p:cNvSpPr/>
            <p:nvPr/>
          </p:nvSpPr>
          <p:spPr>
            <a:xfrm flipH="1">
              <a:off x="6" y="157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4" name="直接连接符 129163"/>
            <p:cNvSpPr/>
            <p:nvPr/>
          </p:nvSpPr>
          <p:spPr>
            <a:xfrm flipH="1">
              <a:off x="7" y="166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5" name="直接连接符 129164"/>
            <p:cNvSpPr/>
            <p:nvPr/>
          </p:nvSpPr>
          <p:spPr>
            <a:xfrm flipH="1">
              <a:off x="7" y="164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6" name="直接连接符 129165"/>
            <p:cNvSpPr/>
            <p:nvPr/>
          </p:nvSpPr>
          <p:spPr>
            <a:xfrm flipH="1">
              <a:off x="5" y="24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7" name="直接连接符 129166"/>
            <p:cNvSpPr/>
            <p:nvPr/>
          </p:nvSpPr>
          <p:spPr>
            <a:xfrm flipH="1">
              <a:off x="5" y="22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8" name="直接连接符 129167"/>
            <p:cNvSpPr/>
            <p:nvPr/>
          </p:nvSpPr>
          <p:spPr>
            <a:xfrm flipH="1">
              <a:off x="5" y="33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69" name="直接连接符 129168"/>
            <p:cNvSpPr/>
            <p:nvPr/>
          </p:nvSpPr>
          <p:spPr>
            <a:xfrm flipH="1">
              <a:off x="6" y="28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0" name="直接连接符 129169"/>
            <p:cNvSpPr/>
            <p:nvPr/>
          </p:nvSpPr>
          <p:spPr>
            <a:xfrm flipH="1">
              <a:off x="5" y="26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1" name="直接连接符 129170"/>
            <p:cNvSpPr/>
            <p:nvPr/>
          </p:nvSpPr>
          <p:spPr>
            <a:xfrm flipH="1">
              <a:off x="5" y="313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2" name="直接连接符 129171"/>
            <p:cNvSpPr/>
            <p:nvPr/>
          </p:nvSpPr>
          <p:spPr>
            <a:xfrm flipH="1">
              <a:off x="6" y="1715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3" name="直接连接符 129172"/>
            <p:cNvSpPr/>
            <p:nvPr/>
          </p:nvSpPr>
          <p:spPr>
            <a:xfrm flipH="1">
              <a:off x="5" y="106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4" name="直接连接符 129173"/>
            <p:cNvSpPr/>
            <p:nvPr/>
          </p:nvSpPr>
          <p:spPr>
            <a:xfrm flipH="1">
              <a:off x="5" y="1833"/>
              <a:ext cx="3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5" name="直接连接符 129174"/>
            <p:cNvSpPr/>
            <p:nvPr/>
          </p:nvSpPr>
          <p:spPr>
            <a:xfrm flipH="1">
              <a:off x="6" y="40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6" name="直接连接符 129175"/>
            <p:cNvSpPr/>
            <p:nvPr/>
          </p:nvSpPr>
          <p:spPr>
            <a:xfrm flipH="1">
              <a:off x="5" y="35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7" name="直接连接符 129176"/>
            <p:cNvSpPr/>
            <p:nvPr/>
          </p:nvSpPr>
          <p:spPr>
            <a:xfrm flipH="1">
              <a:off x="5" y="49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8" name="直接连接符 129177"/>
            <p:cNvSpPr/>
            <p:nvPr/>
          </p:nvSpPr>
          <p:spPr>
            <a:xfrm flipH="1">
              <a:off x="6" y="51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79" name="直接连接符 129178"/>
            <p:cNvSpPr/>
            <p:nvPr/>
          </p:nvSpPr>
          <p:spPr>
            <a:xfrm flipH="1">
              <a:off x="5" y="45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0" name="直接连接符 129179"/>
            <p:cNvSpPr/>
            <p:nvPr/>
          </p:nvSpPr>
          <p:spPr>
            <a:xfrm flipH="1">
              <a:off x="5" y="47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1" name="直接连接符 129180"/>
            <p:cNvSpPr/>
            <p:nvPr/>
          </p:nvSpPr>
          <p:spPr>
            <a:xfrm flipH="1">
              <a:off x="5" y="37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2" name="直接连接符 129181"/>
            <p:cNvSpPr/>
            <p:nvPr/>
          </p:nvSpPr>
          <p:spPr>
            <a:xfrm flipH="1">
              <a:off x="4" y="546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3" name="直接连接符 129182"/>
            <p:cNvSpPr/>
            <p:nvPr/>
          </p:nvSpPr>
          <p:spPr>
            <a:xfrm flipH="1">
              <a:off x="5" y="68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4" name="直接连接符 129183"/>
            <p:cNvSpPr/>
            <p:nvPr/>
          </p:nvSpPr>
          <p:spPr>
            <a:xfrm flipH="1">
              <a:off x="5" y="707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5" name="直接连接符 129184"/>
            <p:cNvSpPr/>
            <p:nvPr/>
          </p:nvSpPr>
          <p:spPr>
            <a:xfrm flipH="1">
              <a:off x="5" y="57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6" name="直接连接符 129185"/>
            <p:cNvSpPr/>
            <p:nvPr/>
          </p:nvSpPr>
          <p:spPr>
            <a:xfrm flipH="1">
              <a:off x="6" y="63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7" name="直接连接符 129186"/>
            <p:cNvSpPr/>
            <p:nvPr/>
          </p:nvSpPr>
          <p:spPr>
            <a:xfrm flipH="1">
              <a:off x="5" y="61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8" name="直接连接符 129187"/>
            <p:cNvSpPr/>
            <p:nvPr/>
          </p:nvSpPr>
          <p:spPr>
            <a:xfrm flipH="1">
              <a:off x="5" y="59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89" name="直接连接符 129188"/>
            <p:cNvSpPr/>
            <p:nvPr/>
          </p:nvSpPr>
          <p:spPr>
            <a:xfrm flipH="1">
              <a:off x="7" y="176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0" name="直接连接符 129189"/>
            <p:cNvSpPr/>
            <p:nvPr/>
          </p:nvSpPr>
          <p:spPr>
            <a:xfrm flipH="1">
              <a:off x="4" y="779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1" name="直接连接符 129190"/>
            <p:cNvSpPr/>
            <p:nvPr/>
          </p:nvSpPr>
          <p:spPr>
            <a:xfrm flipH="1">
              <a:off x="5" y="72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2" name="直接连接符 129191"/>
            <p:cNvSpPr/>
            <p:nvPr/>
          </p:nvSpPr>
          <p:spPr>
            <a:xfrm flipH="1">
              <a:off x="8" y="180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3" name="直接连接符 129192"/>
            <p:cNvSpPr/>
            <p:nvPr/>
          </p:nvSpPr>
          <p:spPr>
            <a:xfrm flipH="1">
              <a:off x="5" y="80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4" name="直接连接符 129193"/>
            <p:cNvSpPr/>
            <p:nvPr/>
          </p:nvSpPr>
          <p:spPr>
            <a:xfrm flipH="1">
              <a:off x="5" y="82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5" name="直接连接符 129194"/>
            <p:cNvSpPr/>
            <p:nvPr/>
          </p:nvSpPr>
          <p:spPr>
            <a:xfrm flipH="1">
              <a:off x="6" y="122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6" name="直接连接符 129195"/>
            <p:cNvSpPr/>
            <p:nvPr/>
          </p:nvSpPr>
          <p:spPr>
            <a:xfrm flipH="1">
              <a:off x="5" y="115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7" name="直接连接符 129196"/>
            <p:cNvSpPr/>
            <p:nvPr/>
          </p:nvSpPr>
          <p:spPr>
            <a:xfrm flipH="1">
              <a:off x="6" y="75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8" name="直接连接符 129197"/>
            <p:cNvSpPr/>
            <p:nvPr/>
          </p:nvSpPr>
          <p:spPr>
            <a:xfrm flipH="1">
              <a:off x="5" y="92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199" name="直接连接符 129198"/>
            <p:cNvSpPr/>
            <p:nvPr/>
          </p:nvSpPr>
          <p:spPr>
            <a:xfrm flipH="1">
              <a:off x="5" y="103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0" name="直接连接符 129199"/>
            <p:cNvSpPr/>
            <p:nvPr/>
          </p:nvSpPr>
          <p:spPr>
            <a:xfrm flipH="1">
              <a:off x="5" y="119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1" name="直接连接符 129200"/>
            <p:cNvSpPr/>
            <p:nvPr/>
          </p:nvSpPr>
          <p:spPr>
            <a:xfrm flipH="1">
              <a:off x="5" y="108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2" name="直接连接符 129201"/>
            <p:cNvSpPr/>
            <p:nvPr/>
          </p:nvSpPr>
          <p:spPr>
            <a:xfrm flipH="1">
              <a:off x="5" y="94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3" name="直接连接符 129202"/>
            <p:cNvSpPr/>
            <p:nvPr/>
          </p:nvSpPr>
          <p:spPr>
            <a:xfrm flipH="1">
              <a:off x="4" y="1013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4" name="直接连接符 129203"/>
            <p:cNvSpPr/>
            <p:nvPr/>
          </p:nvSpPr>
          <p:spPr>
            <a:xfrm flipH="1">
              <a:off x="6" y="98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5" name="直接连接符 129204"/>
            <p:cNvSpPr/>
            <p:nvPr/>
          </p:nvSpPr>
          <p:spPr>
            <a:xfrm flipH="1">
              <a:off x="5" y="96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6" name="直接连接符 129205"/>
            <p:cNvSpPr/>
            <p:nvPr/>
          </p:nvSpPr>
          <p:spPr>
            <a:xfrm flipH="1">
              <a:off x="5" y="127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7" name="直接连接符 129206"/>
            <p:cNvSpPr/>
            <p:nvPr/>
          </p:nvSpPr>
          <p:spPr>
            <a:xfrm flipH="1">
              <a:off x="6" y="110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8" name="直接连接符 129207"/>
            <p:cNvSpPr/>
            <p:nvPr/>
          </p:nvSpPr>
          <p:spPr>
            <a:xfrm flipH="1">
              <a:off x="4" y="1247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09" name="直接连接符 129208"/>
            <p:cNvSpPr/>
            <p:nvPr/>
          </p:nvSpPr>
          <p:spPr>
            <a:xfrm flipH="1">
              <a:off x="5" y="117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0" name="直接连接符 129209"/>
            <p:cNvSpPr/>
            <p:nvPr/>
          </p:nvSpPr>
          <p:spPr>
            <a:xfrm flipH="1">
              <a:off x="5" y="154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1" name="直接连接符 129210"/>
            <p:cNvSpPr/>
            <p:nvPr/>
          </p:nvSpPr>
          <p:spPr>
            <a:xfrm flipH="1">
              <a:off x="7" y="162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2" name="直接连接符 129211"/>
            <p:cNvSpPr/>
            <p:nvPr/>
          </p:nvSpPr>
          <p:spPr>
            <a:xfrm flipH="1">
              <a:off x="5" y="1387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3" name="直接连接符 129212"/>
            <p:cNvSpPr/>
            <p:nvPr/>
          </p:nvSpPr>
          <p:spPr>
            <a:xfrm flipH="1">
              <a:off x="7" y="178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4" name="直接连接符 129213"/>
            <p:cNvSpPr/>
            <p:nvPr/>
          </p:nvSpPr>
          <p:spPr>
            <a:xfrm flipH="1">
              <a:off x="5" y="131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5" name="直接连接符 129214"/>
            <p:cNvSpPr/>
            <p:nvPr/>
          </p:nvSpPr>
          <p:spPr>
            <a:xfrm flipH="1">
              <a:off x="5" y="129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6" name="直接连接符 129215"/>
            <p:cNvSpPr/>
            <p:nvPr/>
          </p:nvSpPr>
          <p:spPr>
            <a:xfrm flipH="1">
              <a:off x="5" y="143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7" name="直接连接符 129216"/>
            <p:cNvSpPr/>
            <p:nvPr/>
          </p:nvSpPr>
          <p:spPr>
            <a:xfrm flipH="1">
              <a:off x="6" y="145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8" name="直接连接符 129217"/>
            <p:cNvSpPr/>
            <p:nvPr/>
          </p:nvSpPr>
          <p:spPr>
            <a:xfrm flipH="1">
              <a:off x="5" y="140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19" name="直接连接符 129218"/>
            <p:cNvSpPr/>
            <p:nvPr/>
          </p:nvSpPr>
          <p:spPr>
            <a:xfrm flipH="1">
              <a:off x="6" y="133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0" name="直接连接符 129219"/>
            <p:cNvSpPr/>
            <p:nvPr/>
          </p:nvSpPr>
          <p:spPr>
            <a:xfrm flipH="1">
              <a:off x="8" y="168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1" name="直接连接符 129220"/>
            <p:cNvSpPr/>
            <p:nvPr/>
          </p:nvSpPr>
          <p:spPr>
            <a:xfrm flipH="1">
              <a:off x="4" y="1481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2" name="任意多边形 129221"/>
            <p:cNvSpPr/>
            <p:nvPr/>
          </p:nvSpPr>
          <p:spPr>
            <a:xfrm>
              <a:off x="4" y="0"/>
              <a:ext cx="118" cy="2300"/>
            </a:xfrm>
            <a:custGeom>
              <a:avLst/>
              <a:gdLst/>
              <a:ahLst/>
              <a:cxnLst/>
              <a:rect l="0" t="0" r="0" b="0"/>
              <a:pathLst>
                <a:path w="353" h="6900">
                  <a:moveTo>
                    <a:pt x="46" y="6728"/>
                  </a:moveTo>
                  <a:lnTo>
                    <a:pt x="33" y="6700"/>
                  </a:lnTo>
                  <a:lnTo>
                    <a:pt x="24" y="6672"/>
                  </a:lnTo>
                  <a:lnTo>
                    <a:pt x="16" y="6643"/>
                  </a:lnTo>
                  <a:lnTo>
                    <a:pt x="11" y="6612"/>
                  </a:lnTo>
                  <a:lnTo>
                    <a:pt x="5" y="6580"/>
                  </a:lnTo>
                  <a:lnTo>
                    <a:pt x="2" y="6547"/>
                  </a:lnTo>
                  <a:lnTo>
                    <a:pt x="0" y="6513"/>
                  </a:lnTo>
                  <a:lnTo>
                    <a:pt x="0" y="6479"/>
                  </a:lnTo>
                  <a:lnTo>
                    <a:pt x="0" y="4795"/>
                  </a:lnTo>
                  <a:lnTo>
                    <a:pt x="0" y="4442"/>
                  </a:lnTo>
                  <a:lnTo>
                    <a:pt x="0" y="3741"/>
                  </a:lnTo>
                  <a:lnTo>
                    <a:pt x="0" y="3038"/>
                  </a:lnTo>
                  <a:lnTo>
                    <a:pt x="0" y="2336"/>
                  </a:lnTo>
                  <a:lnTo>
                    <a:pt x="0" y="1638"/>
                  </a:lnTo>
                  <a:lnTo>
                    <a:pt x="0" y="1286"/>
                  </a:lnTo>
                  <a:lnTo>
                    <a:pt x="0" y="375"/>
                  </a:lnTo>
                  <a:lnTo>
                    <a:pt x="0" y="336"/>
                  </a:lnTo>
                  <a:lnTo>
                    <a:pt x="3" y="299"/>
                  </a:lnTo>
                  <a:lnTo>
                    <a:pt x="6" y="264"/>
                  </a:lnTo>
                  <a:lnTo>
                    <a:pt x="13" y="231"/>
                  </a:lnTo>
                  <a:lnTo>
                    <a:pt x="20" y="198"/>
                  </a:lnTo>
                  <a:lnTo>
                    <a:pt x="29" y="168"/>
                  </a:lnTo>
                  <a:lnTo>
                    <a:pt x="39" y="138"/>
                  </a:lnTo>
                  <a:lnTo>
                    <a:pt x="53" y="111"/>
                  </a:lnTo>
                  <a:lnTo>
                    <a:pt x="65" y="84"/>
                  </a:lnTo>
                  <a:lnTo>
                    <a:pt x="79" y="62"/>
                  </a:lnTo>
                  <a:lnTo>
                    <a:pt x="93" y="42"/>
                  </a:lnTo>
                  <a:lnTo>
                    <a:pt x="109" y="27"/>
                  </a:lnTo>
                  <a:lnTo>
                    <a:pt x="124" y="14"/>
                  </a:lnTo>
                  <a:lnTo>
                    <a:pt x="142" y="6"/>
                  </a:lnTo>
                  <a:lnTo>
                    <a:pt x="159" y="1"/>
                  </a:lnTo>
                  <a:lnTo>
                    <a:pt x="177" y="0"/>
                  </a:lnTo>
                  <a:lnTo>
                    <a:pt x="194" y="1"/>
                  </a:lnTo>
                  <a:lnTo>
                    <a:pt x="211" y="6"/>
                  </a:lnTo>
                  <a:lnTo>
                    <a:pt x="227" y="14"/>
                  </a:lnTo>
                  <a:lnTo>
                    <a:pt x="244" y="27"/>
                  </a:lnTo>
                  <a:lnTo>
                    <a:pt x="258" y="42"/>
                  </a:lnTo>
                  <a:lnTo>
                    <a:pt x="273" y="62"/>
                  </a:lnTo>
                  <a:lnTo>
                    <a:pt x="287" y="84"/>
                  </a:lnTo>
                  <a:lnTo>
                    <a:pt x="301" y="111"/>
                  </a:lnTo>
                  <a:lnTo>
                    <a:pt x="312" y="138"/>
                  </a:lnTo>
                  <a:lnTo>
                    <a:pt x="322" y="168"/>
                  </a:lnTo>
                  <a:lnTo>
                    <a:pt x="332" y="198"/>
                  </a:lnTo>
                  <a:lnTo>
                    <a:pt x="340" y="231"/>
                  </a:lnTo>
                  <a:lnTo>
                    <a:pt x="345" y="264"/>
                  </a:lnTo>
                  <a:lnTo>
                    <a:pt x="349" y="299"/>
                  </a:lnTo>
                  <a:lnTo>
                    <a:pt x="352" y="336"/>
                  </a:lnTo>
                  <a:lnTo>
                    <a:pt x="353" y="375"/>
                  </a:lnTo>
                  <a:lnTo>
                    <a:pt x="353" y="6479"/>
                  </a:lnTo>
                  <a:lnTo>
                    <a:pt x="352" y="6481"/>
                  </a:lnTo>
                  <a:lnTo>
                    <a:pt x="352" y="6484"/>
                  </a:lnTo>
                  <a:lnTo>
                    <a:pt x="352" y="6490"/>
                  </a:lnTo>
                  <a:lnTo>
                    <a:pt x="352" y="6502"/>
                  </a:lnTo>
                  <a:lnTo>
                    <a:pt x="351" y="6504"/>
                  </a:lnTo>
                  <a:lnTo>
                    <a:pt x="351" y="6507"/>
                  </a:lnTo>
                  <a:lnTo>
                    <a:pt x="351" y="6513"/>
                  </a:lnTo>
                  <a:lnTo>
                    <a:pt x="351" y="6525"/>
                  </a:lnTo>
                  <a:lnTo>
                    <a:pt x="349" y="6547"/>
                  </a:lnTo>
                  <a:lnTo>
                    <a:pt x="348" y="6570"/>
                  </a:lnTo>
                  <a:lnTo>
                    <a:pt x="344" y="6591"/>
                  </a:lnTo>
                  <a:lnTo>
                    <a:pt x="341" y="6613"/>
                  </a:lnTo>
                  <a:lnTo>
                    <a:pt x="337" y="6633"/>
                  </a:lnTo>
                  <a:lnTo>
                    <a:pt x="333" y="6655"/>
                  </a:lnTo>
                  <a:lnTo>
                    <a:pt x="288" y="69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23" name="任意多边形 129222"/>
            <p:cNvSpPr/>
            <p:nvPr/>
          </p:nvSpPr>
          <p:spPr>
            <a:xfrm>
              <a:off x="81" y="2257"/>
              <a:ext cx="19" cy="43"/>
            </a:xfrm>
            <a:custGeom>
              <a:avLst/>
              <a:gdLst/>
              <a:ahLst/>
              <a:cxnLst/>
              <a:rect l="0" t="0" r="0" b="0"/>
              <a:pathLst>
                <a:path w="56" h="130">
                  <a:moveTo>
                    <a:pt x="0" y="0"/>
                  </a:moveTo>
                  <a:lnTo>
                    <a:pt x="7" y="8"/>
                  </a:lnTo>
                  <a:lnTo>
                    <a:pt x="14" y="18"/>
                  </a:lnTo>
                  <a:lnTo>
                    <a:pt x="20" y="28"/>
                  </a:lnTo>
                  <a:lnTo>
                    <a:pt x="27" y="40"/>
                  </a:lnTo>
                  <a:lnTo>
                    <a:pt x="28" y="44"/>
                  </a:lnTo>
                  <a:lnTo>
                    <a:pt x="36" y="64"/>
                  </a:lnTo>
                  <a:lnTo>
                    <a:pt x="44" y="85"/>
                  </a:lnTo>
                  <a:lnTo>
                    <a:pt x="56" y="1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24" name="直接连接符 129223"/>
            <p:cNvSpPr/>
            <p:nvPr/>
          </p:nvSpPr>
          <p:spPr>
            <a:xfrm flipH="1" flipV="1">
              <a:off x="53" y="215"/>
              <a:ext cx="1" cy="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5" name="直接连接符 129224"/>
            <p:cNvSpPr/>
            <p:nvPr/>
          </p:nvSpPr>
          <p:spPr>
            <a:xfrm flipV="1">
              <a:off x="53" y="169"/>
              <a:ext cx="1" cy="4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6" name="直接连接符 129225"/>
            <p:cNvSpPr/>
            <p:nvPr/>
          </p:nvSpPr>
          <p:spPr>
            <a:xfrm flipH="1">
              <a:off x="68" y="202"/>
              <a:ext cx="1" cy="5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7" name="任意多边形 129226"/>
            <p:cNvSpPr/>
            <p:nvPr/>
          </p:nvSpPr>
          <p:spPr>
            <a:xfrm>
              <a:off x="19" y="2283"/>
              <a:ext cx="84" cy="376"/>
            </a:xfrm>
            <a:custGeom>
              <a:avLst/>
              <a:gdLst/>
              <a:ahLst/>
              <a:cxnLst/>
              <a:rect l="0" t="0" r="0" b="0"/>
              <a:pathLst>
                <a:path w="253" h="1127">
                  <a:moveTo>
                    <a:pt x="243" y="52"/>
                  </a:moveTo>
                  <a:lnTo>
                    <a:pt x="247" y="77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3" y="157"/>
                  </a:lnTo>
                  <a:lnTo>
                    <a:pt x="253" y="858"/>
                  </a:lnTo>
                  <a:lnTo>
                    <a:pt x="252" y="884"/>
                  </a:lnTo>
                  <a:lnTo>
                    <a:pt x="250" y="911"/>
                  </a:lnTo>
                  <a:lnTo>
                    <a:pt x="248" y="923"/>
                  </a:lnTo>
                  <a:lnTo>
                    <a:pt x="247" y="929"/>
                  </a:lnTo>
                  <a:lnTo>
                    <a:pt x="247" y="936"/>
                  </a:lnTo>
                  <a:lnTo>
                    <a:pt x="243" y="961"/>
                  </a:lnTo>
                  <a:lnTo>
                    <a:pt x="237" y="984"/>
                  </a:lnTo>
                  <a:lnTo>
                    <a:pt x="231" y="1006"/>
                  </a:lnTo>
                  <a:lnTo>
                    <a:pt x="223" y="1027"/>
                  </a:lnTo>
                  <a:lnTo>
                    <a:pt x="215" y="1048"/>
                  </a:lnTo>
                  <a:lnTo>
                    <a:pt x="205" y="1065"/>
                  </a:lnTo>
                  <a:lnTo>
                    <a:pt x="200" y="1074"/>
                  </a:lnTo>
                  <a:lnTo>
                    <a:pt x="196" y="1082"/>
                  </a:lnTo>
                  <a:lnTo>
                    <a:pt x="189" y="1088"/>
                  </a:lnTo>
                  <a:lnTo>
                    <a:pt x="187" y="1089"/>
                  </a:lnTo>
                  <a:lnTo>
                    <a:pt x="186" y="1091"/>
                  </a:lnTo>
                  <a:lnTo>
                    <a:pt x="184" y="1095"/>
                  </a:lnTo>
                  <a:lnTo>
                    <a:pt x="174" y="1107"/>
                  </a:lnTo>
                  <a:lnTo>
                    <a:pt x="162" y="1115"/>
                  </a:lnTo>
                  <a:lnTo>
                    <a:pt x="156" y="1118"/>
                  </a:lnTo>
                  <a:lnTo>
                    <a:pt x="151" y="1122"/>
                  </a:lnTo>
                  <a:lnTo>
                    <a:pt x="147" y="1122"/>
                  </a:lnTo>
                  <a:lnTo>
                    <a:pt x="145" y="1122"/>
                  </a:lnTo>
                  <a:lnTo>
                    <a:pt x="144" y="1122"/>
                  </a:lnTo>
                  <a:lnTo>
                    <a:pt x="144" y="1123"/>
                  </a:lnTo>
                  <a:lnTo>
                    <a:pt x="138" y="1125"/>
                  </a:lnTo>
                  <a:lnTo>
                    <a:pt x="126" y="1127"/>
                  </a:lnTo>
                  <a:lnTo>
                    <a:pt x="113" y="1125"/>
                  </a:lnTo>
                  <a:lnTo>
                    <a:pt x="101" y="1122"/>
                  </a:lnTo>
                  <a:lnTo>
                    <a:pt x="88" y="1115"/>
                  </a:lnTo>
                  <a:lnTo>
                    <a:pt x="77" y="1107"/>
                  </a:lnTo>
                  <a:lnTo>
                    <a:pt x="66" y="1095"/>
                  </a:lnTo>
                  <a:lnTo>
                    <a:pt x="56" y="1082"/>
                  </a:lnTo>
                  <a:lnTo>
                    <a:pt x="46" y="1065"/>
                  </a:lnTo>
                  <a:lnTo>
                    <a:pt x="37" y="1048"/>
                  </a:lnTo>
                  <a:lnTo>
                    <a:pt x="27" y="1027"/>
                  </a:lnTo>
                  <a:lnTo>
                    <a:pt x="20" y="1006"/>
                  </a:lnTo>
                  <a:lnTo>
                    <a:pt x="13" y="984"/>
                  </a:lnTo>
                  <a:lnTo>
                    <a:pt x="9" y="961"/>
                  </a:lnTo>
                  <a:lnTo>
                    <a:pt x="4" y="936"/>
                  </a:lnTo>
                  <a:lnTo>
                    <a:pt x="2" y="911"/>
                  </a:lnTo>
                  <a:lnTo>
                    <a:pt x="0" y="884"/>
                  </a:lnTo>
                  <a:lnTo>
                    <a:pt x="0" y="858"/>
                  </a:lnTo>
                  <a:lnTo>
                    <a:pt x="0" y="157"/>
                  </a:lnTo>
                  <a:lnTo>
                    <a:pt x="1" y="114"/>
                  </a:lnTo>
                  <a:lnTo>
                    <a:pt x="6" y="74"/>
                  </a:lnTo>
                  <a:lnTo>
                    <a:pt x="13" y="35"/>
                  </a:lnTo>
                  <a:lnTo>
                    <a:pt x="2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28" name="直接连接符 129227"/>
            <p:cNvSpPr/>
            <p:nvPr/>
          </p:nvSpPr>
          <p:spPr>
            <a:xfrm flipV="1">
              <a:off x="69" y="173"/>
              <a:ext cx="1" cy="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29" name="任意多边形 129228"/>
            <p:cNvSpPr/>
            <p:nvPr/>
          </p:nvSpPr>
          <p:spPr>
            <a:xfrm>
              <a:off x="48" y="110"/>
              <a:ext cx="29" cy="59"/>
            </a:xfrm>
            <a:custGeom>
              <a:avLst/>
              <a:gdLst/>
              <a:ahLst/>
              <a:cxnLst/>
              <a:rect l="0" t="0" r="0" b="0"/>
              <a:pathLst>
                <a:path w="88" h="179">
                  <a:moveTo>
                    <a:pt x="13" y="178"/>
                  </a:moveTo>
                  <a:lnTo>
                    <a:pt x="7" y="161"/>
                  </a:lnTo>
                  <a:lnTo>
                    <a:pt x="3" y="144"/>
                  </a:lnTo>
                  <a:lnTo>
                    <a:pt x="0" y="12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3" y="64"/>
                  </a:lnTo>
                  <a:lnTo>
                    <a:pt x="7" y="46"/>
                  </a:lnTo>
                  <a:lnTo>
                    <a:pt x="14" y="31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61" y="8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1"/>
                  </a:lnTo>
                  <a:lnTo>
                    <a:pt x="80" y="46"/>
                  </a:lnTo>
                  <a:lnTo>
                    <a:pt x="84" y="64"/>
                  </a:lnTo>
                  <a:lnTo>
                    <a:pt x="87" y="83"/>
                  </a:lnTo>
                  <a:lnTo>
                    <a:pt x="88" y="106"/>
                  </a:lnTo>
                  <a:lnTo>
                    <a:pt x="87" y="126"/>
                  </a:lnTo>
                  <a:lnTo>
                    <a:pt x="85" y="135"/>
                  </a:lnTo>
                  <a:lnTo>
                    <a:pt x="84" y="145"/>
                  </a:lnTo>
                  <a:lnTo>
                    <a:pt x="80" y="162"/>
                  </a:lnTo>
                  <a:lnTo>
                    <a:pt x="77" y="170"/>
                  </a:lnTo>
                  <a:lnTo>
                    <a:pt x="75" y="17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30" name="任意多边形 129229"/>
            <p:cNvSpPr/>
            <p:nvPr/>
          </p:nvSpPr>
          <p:spPr>
            <a:xfrm>
              <a:off x="81" y="2253"/>
              <a:ext cx="11" cy="18"/>
            </a:xfrm>
            <a:custGeom>
              <a:avLst/>
              <a:gdLst/>
              <a:ahLst/>
              <a:cxnLst/>
              <a:rect l="0" t="0" r="0" b="0"/>
              <a:pathLst>
                <a:path w="33" h="52">
                  <a:moveTo>
                    <a:pt x="33" y="53"/>
                  </a:moveTo>
                  <a:lnTo>
                    <a:pt x="30" y="4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31" name="直接连接符 129230"/>
            <p:cNvSpPr/>
            <p:nvPr/>
          </p:nvSpPr>
          <p:spPr>
            <a:xfrm flipH="1">
              <a:off x="33" y="2232"/>
              <a:ext cx="19" cy="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32" name="任意多边形 129231"/>
            <p:cNvSpPr/>
            <p:nvPr/>
          </p:nvSpPr>
          <p:spPr>
            <a:xfrm>
              <a:off x="33" y="2250"/>
              <a:ext cx="14" cy="18"/>
            </a:xfrm>
            <a:custGeom>
              <a:avLst/>
              <a:gdLst/>
              <a:ahLst/>
              <a:cxnLst/>
              <a:rect l="0" t="0" r="0" b="0"/>
              <a:pathLst>
                <a:path w="43" h="52">
                  <a:moveTo>
                    <a:pt x="0" y="53"/>
                  </a:moveTo>
                  <a:lnTo>
                    <a:pt x="10" y="35"/>
                  </a:lnTo>
                  <a:lnTo>
                    <a:pt x="20" y="21"/>
                  </a:lnTo>
                  <a:lnTo>
                    <a:pt x="31" y="9"/>
                  </a:lnTo>
                  <a:lnTo>
                    <a:pt x="4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33" name="直接连接符 129232"/>
            <p:cNvSpPr/>
            <p:nvPr/>
          </p:nvSpPr>
          <p:spPr>
            <a:xfrm flipV="1">
              <a:off x="53" y="215"/>
              <a:ext cx="1" cy="18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34" name="直接连接符 129233"/>
            <p:cNvSpPr/>
            <p:nvPr/>
          </p:nvSpPr>
          <p:spPr>
            <a:xfrm flipV="1">
              <a:off x="53" y="2100"/>
              <a:ext cx="1" cy="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35" name="直接连接符 129234"/>
            <p:cNvSpPr/>
            <p:nvPr/>
          </p:nvSpPr>
          <p:spPr>
            <a:xfrm flipH="1" flipV="1">
              <a:off x="31" y="2265"/>
              <a:ext cx="2" cy="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36" name="任意多边形 129235"/>
            <p:cNvSpPr/>
            <p:nvPr/>
          </p:nvSpPr>
          <p:spPr>
            <a:xfrm>
              <a:off x="69" y="202"/>
              <a:ext cx="1" cy="1906"/>
            </a:xfrm>
            <a:custGeom>
              <a:avLst/>
              <a:gdLst/>
              <a:ahLst/>
              <a:cxnLst/>
              <a:rect l="0" t="0" r="0" b="0"/>
              <a:pathLst>
                <a:path h="5718">
                  <a:moveTo>
                    <a:pt x="0" y="5718"/>
                  </a:moveTo>
                  <a:lnTo>
                    <a:pt x="0" y="568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37" name="直接连接符 129236"/>
            <p:cNvSpPr/>
            <p:nvPr/>
          </p:nvSpPr>
          <p:spPr>
            <a:xfrm flipH="1" flipV="1">
              <a:off x="26" y="2280"/>
              <a:ext cx="1" cy="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38" name="任意多边形 129237"/>
            <p:cNvSpPr/>
            <p:nvPr/>
          </p:nvSpPr>
          <p:spPr>
            <a:xfrm>
              <a:off x="27" y="2268"/>
              <a:ext cx="6" cy="15"/>
            </a:xfrm>
            <a:custGeom>
              <a:avLst/>
              <a:gdLst/>
              <a:ahLst/>
              <a:cxnLst/>
              <a:rect l="0" t="0" r="0" b="0"/>
              <a:pathLst>
                <a:path w="18" h="46">
                  <a:moveTo>
                    <a:pt x="0" y="46"/>
                  </a:moveTo>
                  <a:lnTo>
                    <a:pt x="13" y="12"/>
                  </a:lnTo>
                  <a:lnTo>
                    <a:pt x="1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39" name="任意多边形 129238"/>
            <p:cNvSpPr/>
            <p:nvPr/>
          </p:nvSpPr>
          <p:spPr>
            <a:xfrm>
              <a:off x="71" y="2176"/>
              <a:ext cx="9" cy="75"/>
            </a:xfrm>
            <a:custGeom>
              <a:avLst/>
              <a:gdLst/>
              <a:ahLst/>
              <a:cxnLst/>
              <a:rect l="0" t="0" r="0" b="0"/>
              <a:pathLst>
                <a:path w="27" h="223">
                  <a:moveTo>
                    <a:pt x="27" y="223"/>
                  </a:move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40" name="直接连接符 129239"/>
            <p:cNvSpPr/>
            <p:nvPr/>
          </p:nvSpPr>
          <p:spPr>
            <a:xfrm>
              <a:off x="0" y="2183"/>
              <a:ext cx="26" cy="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1" name="直接连接符 129240"/>
            <p:cNvSpPr/>
            <p:nvPr/>
          </p:nvSpPr>
          <p:spPr>
            <a:xfrm>
              <a:off x="55" y="2174"/>
              <a:ext cx="1" cy="6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2" name="直接连接符 129241"/>
            <p:cNvSpPr/>
            <p:nvPr/>
          </p:nvSpPr>
          <p:spPr>
            <a:xfrm>
              <a:off x="33" y="2267"/>
              <a:ext cx="1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3" name="直接连接符 129242"/>
            <p:cNvSpPr/>
            <p:nvPr/>
          </p:nvSpPr>
          <p:spPr>
            <a:xfrm flipV="1">
              <a:off x="26" y="2267"/>
              <a:ext cx="7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4" name="直接连接符 129243"/>
            <p:cNvSpPr/>
            <p:nvPr/>
          </p:nvSpPr>
          <p:spPr>
            <a:xfrm flipH="1">
              <a:off x="5" y="195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5" name="直接连接符 129244"/>
            <p:cNvSpPr/>
            <p:nvPr/>
          </p:nvSpPr>
          <p:spPr>
            <a:xfrm flipH="1">
              <a:off x="4" y="42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6" name="直接连接符 129245"/>
            <p:cNvSpPr/>
            <p:nvPr/>
          </p:nvSpPr>
          <p:spPr>
            <a:xfrm flipH="1">
              <a:off x="5" y="1131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7" name="直接连接符 129246"/>
            <p:cNvSpPr/>
            <p:nvPr/>
          </p:nvSpPr>
          <p:spPr>
            <a:xfrm flipH="1">
              <a:off x="5" y="663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8" name="直接连接符 129247"/>
            <p:cNvSpPr/>
            <p:nvPr/>
          </p:nvSpPr>
          <p:spPr>
            <a:xfrm flipH="1">
              <a:off x="5" y="89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49" name="直接连接符 129248"/>
            <p:cNvSpPr/>
            <p:nvPr/>
          </p:nvSpPr>
          <p:spPr>
            <a:xfrm flipH="1">
              <a:off x="4" y="159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0" name="直接连接符 129249"/>
            <p:cNvSpPr/>
            <p:nvPr/>
          </p:nvSpPr>
          <p:spPr>
            <a:xfrm flipV="1">
              <a:off x="53" y="2070"/>
              <a:ext cx="1" cy="30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1" name="直接连接符 129250"/>
            <p:cNvSpPr/>
            <p:nvPr/>
          </p:nvSpPr>
          <p:spPr>
            <a:xfrm flipH="1">
              <a:off x="5" y="1367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2" name="任意多边形 129251"/>
            <p:cNvSpPr/>
            <p:nvPr/>
          </p:nvSpPr>
          <p:spPr>
            <a:xfrm>
              <a:off x="64" y="1983"/>
              <a:ext cx="1" cy="123"/>
            </a:xfrm>
            <a:custGeom>
              <a:avLst/>
              <a:gdLst/>
              <a:ahLst/>
              <a:cxnLst/>
              <a:rect l="0" t="0" r="0" b="0"/>
              <a:pathLst>
                <a:path w="2" h="368">
                  <a:moveTo>
                    <a:pt x="0" y="0"/>
                  </a:moveTo>
                  <a:lnTo>
                    <a:pt x="2" y="336"/>
                  </a:lnTo>
                  <a:lnTo>
                    <a:pt x="2" y="36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53" name="直接连接符 129252"/>
            <p:cNvSpPr/>
            <p:nvPr/>
          </p:nvSpPr>
          <p:spPr>
            <a:xfrm flipH="1">
              <a:off x="63" y="1983"/>
              <a:ext cx="1" cy="1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4" name="任意多边形 129253"/>
            <p:cNvSpPr/>
            <p:nvPr/>
          </p:nvSpPr>
          <p:spPr>
            <a:xfrm>
              <a:off x="65" y="2168"/>
              <a:ext cx="1" cy="71"/>
            </a:xfrm>
            <a:custGeom>
              <a:avLst/>
              <a:gdLst/>
              <a:ahLst/>
              <a:cxnLst/>
              <a:rect l="0" t="0" r="0" b="0"/>
              <a:pathLst>
                <a:path w="3" h="215">
                  <a:moveTo>
                    <a:pt x="3" y="0"/>
                  </a:moveTo>
                  <a:lnTo>
                    <a:pt x="3" y="22"/>
                  </a:lnTo>
                  <a:lnTo>
                    <a:pt x="0" y="201"/>
                  </a:lnTo>
                  <a:lnTo>
                    <a:pt x="0" y="215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55" name="直接连接符 129254"/>
            <p:cNvSpPr/>
            <p:nvPr/>
          </p:nvSpPr>
          <p:spPr>
            <a:xfrm flipH="1" flipV="1">
              <a:off x="63" y="1926"/>
              <a:ext cx="1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6" name="直接连接符 129255"/>
            <p:cNvSpPr/>
            <p:nvPr/>
          </p:nvSpPr>
          <p:spPr>
            <a:xfrm flipV="1">
              <a:off x="63" y="1908"/>
              <a:ext cx="1" cy="1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57" name="任意多边形 129256"/>
            <p:cNvSpPr/>
            <p:nvPr/>
          </p:nvSpPr>
          <p:spPr>
            <a:xfrm>
              <a:off x="64" y="1929"/>
              <a:ext cx="1" cy="54"/>
            </a:xfrm>
            <a:custGeom>
              <a:avLst/>
              <a:gdLst/>
              <a:ahLst/>
              <a:cxnLst/>
              <a:rect l="0" t="0" r="0" b="0"/>
              <a:pathLst>
                <a:path w="2" h="163">
                  <a:moveTo>
                    <a:pt x="1" y="163"/>
                  </a:moveTo>
                  <a:lnTo>
                    <a:pt x="2" y="114"/>
                  </a:lnTo>
                  <a:lnTo>
                    <a:pt x="1" y="5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58" name="任意多边形 129257"/>
            <p:cNvSpPr/>
            <p:nvPr/>
          </p:nvSpPr>
          <p:spPr>
            <a:xfrm>
              <a:off x="63" y="1807"/>
              <a:ext cx="1" cy="101"/>
            </a:xfrm>
            <a:custGeom>
              <a:avLst/>
              <a:gdLst/>
              <a:ahLst/>
              <a:cxnLst/>
              <a:rect l="0" t="0" r="0" b="0"/>
              <a:pathLst>
                <a:path w="1" h="304">
                  <a:moveTo>
                    <a:pt x="1" y="304"/>
                  </a:move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59" name="直接连接符 129258"/>
            <p:cNvSpPr/>
            <p:nvPr/>
          </p:nvSpPr>
          <p:spPr>
            <a:xfrm flipH="1" flipV="1">
              <a:off x="68" y="2250"/>
              <a:ext cx="1" cy="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60" name="任意多边形 129259"/>
            <p:cNvSpPr/>
            <p:nvPr/>
          </p:nvSpPr>
          <p:spPr>
            <a:xfrm>
              <a:off x="63" y="1613"/>
              <a:ext cx="2" cy="194"/>
            </a:xfrm>
            <a:custGeom>
              <a:avLst/>
              <a:gdLst/>
              <a:ahLst/>
              <a:cxnLst/>
              <a:rect l="0" t="0" r="0" b="0"/>
              <a:pathLst>
                <a:path w="5" h="582">
                  <a:moveTo>
                    <a:pt x="0" y="582"/>
                  </a:moveTo>
                  <a:lnTo>
                    <a:pt x="3" y="431"/>
                  </a:lnTo>
                  <a:lnTo>
                    <a:pt x="3" y="203"/>
                  </a:lnTo>
                  <a:lnTo>
                    <a:pt x="5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61" name="任意多边形 129260"/>
            <p:cNvSpPr/>
            <p:nvPr/>
          </p:nvSpPr>
          <p:spPr>
            <a:xfrm>
              <a:off x="67" y="2242"/>
              <a:ext cx="11" cy="18"/>
            </a:xfrm>
            <a:custGeom>
              <a:avLst/>
              <a:gdLst/>
              <a:ahLst/>
              <a:cxnLst/>
              <a:rect l="0" t="0" r="0" b="0"/>
              <a:pathLst>
                <a:path w="33" h="54">
                  <a:moveTo>
                    <a:pt x="33" y="54"/>
                  </a:moveTo>
                  <a:lnTo>
                    <a:pt x="32" y="5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62" name="直接连接符 129261"/>
            <p:cNvSpPr/>
            <p:nvPr/>
          </p:nvSpPr>
          <p:spPr>
            <a:xfrm flipH="1" flipV="1">
              <a:off x="78" y="2260"/>
              <a:ext cx="1" cy="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63" name="任意多边形 129262"/>
            <p:cNvSpPr/>
            <p:nvPr/>
          </p:nvSpPr>
          <p:spPr>
            <a:xfrm>
              <a:off x="69" y="2252"/>
              <a:ext cx="12" cy="18"/>
            </a:xfrm>
            <a:custGeom>
              <a:avLst/>
              <a:gdLst/>
              <a:ahLst/>
              <a:cxnLst/>
              <a:rect l="0" t="0" r="0" b="0"/>
              <a:pathLst>
                <a:path w="36" h="52">
                  <a:moveTo>
                    <a:pt x="36" y="53"/>
                  </a:moveTo>
                  <a:lnTo>
                    <a:pt x="22" y="39"/>
                  </a:lnTo>
                  <a:lnTo>
                    <a:pt x="11" y="2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64" name="直接连接符 129263"/>
            <p:cNvSpPr/>
            <p:nvPr/>
          </p:nvSpPr>
          <p:spPr>
            <a:xfrm>
              <a:off x="68" y="2250"/>
              <a:ext cx="5" cy="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65" name="直接连接符 129264"/>
            <p:cNvSpPr/>
            <p:nvPr/>
          </p:nvSpPr>
          <p:spPr>
            <a:xfrm flipH="1" flipV="1">
              <a:off x="69" y="2252"/>
              <a:ext cx="4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66" name="直接连接符 129265"/>
            <p:cNvSpPr/>
            <p:nvPr/>
          </p:nvSpPr>
          <p:spPr>
            <a:xfrm>
              <a:off x="63" y="1926"/>
              <a:ext cx="1" cy="5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67" name="任意多边形 129266"/>
            <p:cNvSpPr/>
            <p:nvPr/>
          </p:nvSpPr>
          <p:spPr>
            <a:xfrm>
              <a:off x="58" y="2230"/>
              <a:ext cx="1" cy="18"/>
            </a:xfrm>
            <a:custGeom>
              <a:avLst/>
              <a:gdLst/>
              <a:ahLst/>
              <a:cxnLst/>
              <a:rect l="0" t="0" r="0" b="0"/>
              <a:pathLst>
                <a:path w="3" h="52">
                  <a:moveTo>
                    <a:pt x="3" y="0"/>
                  </a:moveTo>
                  <a:lnTo>
                    <a:pt x="3" y="14"/>
                  </a:lnTo>
                  <a:lnTo>
                    <a:pt x="2" y="33"/>
                  </a:lnTo>
                  <a:lnTo>
                    <a:pt x="0" y="53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68" name="任意多边形 129267"/>
            <p:cNvSpPr/>
            <p:nvPr/>
          </p:nvSpPr>
          <p:spPr>
            <a:xfrm>
              <a:off x="47" y="2235"/>
              <a:ext cx="9" cy="20"/>
            </a:xfrm>
            <a:custGeom>
              <a:avLst/>
              <a:gdLst/>
              <a:ahLst/>
              <a:cxnLst/>
              <a:rect l="0" t="0" r="0" b="0"/>
              <a:pathLst>
                <a:path w="27" h="62">
                  <a:moveTo>
                    <a:pt x="27" y="0"/>
                  </a:moveTo>
                  <a:lnTo>
                    <a:pt x="15" y="18"/>
                  </a:lnTo>
                  <a:lnTo>
                    <a:pt x="5" y="36"/>
                  </a:lnTo>
                  <a:lnTo>
                    <a:pt x="0" y="55"/>
                  </a:lnTo>
                  <a:lnTo>
                    <a:pt x="0" y="6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69" name="直接连接符 129268"/>
            <p:cNvSpPr/>
            <p:nvPr/>
          </p:nvSpPr>
          <p:spPr>
            <a:xfrm>
              <a:off x="56" y="2235"/>
              <a:ext cx="1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70" name="任意多边形 129269"/>
            <p:cNvSpPr/>
            <p:nvPr/>
          </p:nvSpPr>
          <p:spPr>
            <a:xfrm>
              <a:off x="50" y="2251"/>
              <a:ext cx="3" cy="2"/>
            </a:xfrm>
            <a:custGeom>
              <a:avLst/>
              <a:gdLst/>
              <a:ahLst/>
              <a:cxnLst/>
              <a:rect l="0" t="0" r="0" b="0"/>
              <a:pathLst>
                <a:path w="7" h="6">
                  <a:moveTo>
                    <a:pt x="7" y="0"/>
                  </a:moveTo>
                  <a:lnTo>
                    <a:pt x="3" y="4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1" name="任意多边形 129270"/>
            <p:cNvSpPr/>
            <p:nvPr/>
          </p:nvSpPr>
          <p:spPr>
            <a:xfrm>
              <a:off x="53" y="2241"/>
              <a:ext cx="2" cy="10"/>
            </a:xfrm>
            <a:custGeom>
              <a:avLst/>
              <a:gdLst/>
              <a:ahLst/>
              <a:cxnLst/>
              <a:rect l="0" t="0" r="0" b="0"/>
              <a:pathLst>
                <a:path w="8" h="30">
                  <a:moveTo>
                    <a:pt x="8" y="0"/>
                  </a:moveTo>
                  <a:lnTo>
                    <a:pt x="6" y="9"/>
                  </a:lnTo>
                  <a:lnTo>
                    <a:pt x="5" y="18"/>
                  </a:lnTo>
                  <a:lnTo>
                    <a:pt x="2" y="24"/>
                  </a:lnTo>
                  <a:lnTo>
                    <a:pt x="0" y="3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2" name="直接连接符 129271"/>
            <p:cNvSpPr/>
            <p:nvPr/>
          </p:nvSpPr>
          <p:spPr>
            <a:xfrm flipH="1">
              <a:off x="53" y="2248"/>
              <a:ext cx="5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73" name="任意多边形 129272"/>
            <p:cNvSpPr/>
            <p:nvPr/>
          </p:nvSpPr>
          <p:spPr>
            <a:xfrm>
              <a:off x="56" y="2228"/>
              <a:ext cx="2" cy="7"/>
            </a:xfrm>
            <a:custGeom>
              <a:avLst/>
              <a:gdLst/>
              <a:ahLst/>
              <a:cxnLst/>
              <a:rect l="0" t="0" r="0" b="0"/>
              <a:pathLst>
                <a:path w="4" h="20">
                  <a:moveTo>
                    <a:pt x="4" y="0"/>
                  </a:moveTo>
                  <a:lnTo>
                    <a:pt x="2" y="20"/>
                  </a:lnTo>
                  <a:lnTo>
                    <a:pt x="0" y="2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4" name="任意多边形 129273"/>
            <p:cNvSpPr/>
            <p:nvPr/>
          </p:nvSpPr>
          <p:spPr>
            <a:xfrm>
              <a:off x="55" y="2248"/>
              <a:ext cx="3" cy="10"/>
            </a:xfrm>
            <a:custGeom>
              <a:avLst/>
              <a:gdLst/>
              <a:ahLst/>
              <a:cxnLst/>
              <a:rect l="0" t="0" r="0" b="0"/>
              <a:pathLst>
                <a:path w="8" h="30">
                  <a:moveTo>
                    <a:pt x="8" y="0"/>
                  </a:moveTo>
                  <a:lnTo>
                    <a:pt x="3" y="16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0" y="3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5" name="任意多边形 129274"/>
            <p:cNvSpPr/>
            <p:nvPr/>
          </p:nvSpPr>
          <p:spPr>
            <a:xfrm>
              <a:off x="47" y="2251"/>
              <a:ext cx="22" cy="8"/>
            </a:xfrm>
            <a:custGeom>
              <a:avLst/>
              <a:gdLst/>
              <a:ahLst/>
              <a:cxnLst/>
              <a:rect l="0" t="0" r="0" b="0"/>
              <a:pathLst>
                <a:path w="65" h="22">
                  <a:moveTo>
                    <a:pt x="0" y="13"/>
                  </a:moveTo>
                  <a:lnTo>
                    <a:pt x="20" y="22"/>
                  </a:lnTo>
                  <a:lnTo>
                    <a:pt x="32" y="17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65" y="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6" name="直接连接符 129275"/>
            <p:cNvSpPr/>
            <p:nvPr/>
          </p:nvSpPr>
          <p:spPr>
            <a:xfrm>
              <a:off x="59" y="2257"/>
              <a:ext cx="9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77" name="任意多边形 129276"/>
            <p:cNvSpPr/>
            <p:nvPr/>
          </p:nvSpPr>
          <p:spPr>
            <a:xfrm>
              <a:off x="58" y="2247"/>
              <a:ext cx="10" cy="3"/>
            </a:xfrm>
            <a:custGeom>
              <a:avLst/>
              <a:gdLst/>
              <a:ahLst/>
              <a:cxnLst/>
              <a:rect l="0" t="0" r="0" b="0"/>
              <a:pathLst>
                <a:path w="31" h="9">
                  <a:moveTo>
                    <a:pt x="31" y="9"/>
                  </a:moveTo>
                  <a:lnTo>
                    <a:pt x="23" y="3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78" name="直接连接符 129277"/>
            <p:cNvSpPr/>
            <p:nvPr/>
          </p:nvSpPr>
          <p:spPr>
            <a:xfrm flipH="1" flipV="1">
              <a:off x="63" y="1908"/>
              <a:ext cx="1" cy="2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79" name="直接连接符 129278"/>
            <p:cNvSpPr/>
            <p:nvPr/>
          </p:nvSpPr>
          <p:spPr>
            <a:xfrm flipH="1" flipV="1">
              <a:off x="62" y="1616"/>
              <a:ext cx="1" cy="19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80" name="任意多边形 129279"/>
            <p:cNvSpPr/>
            <p:nvPr/>
          </p:nvSpPr>
          <p:spPr>
            <a:xfrm>
              <a:off x="62" y="1807"/>
              <a:ext cx="1" cy="18"/>
            </a:xfrm>
            <a:custGeom>
              <a:avLst/>
              <a:gdLst/>
              <a:ahLst/>
              <a:cxnLst/>
              <a:rect l="0" t="0" r="0" b="0"/>
              <a:pathLst>
                <a:path w="3" h="54">
                  <a:moveTo>
                    <a:pt x="0" y="54"/>
                  </a:moveTo>
                  <a:lnTo>
                    <a:pt x="2" y="18"/>
                  </a:lnTo>
                  <a:lnTo>
                    <a:pt x="3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1" name="任意多边形 129280"/>
            <p:cNvSpPr/>
            <p:nvPr/>
          </p:nvSpPr>
          <p:spPr>
            <a:xfrm>
              <a:off x="58" y="1834"/>
              <a:ext cx="5" cy="92"/>
            </a:xfrm>
            <a:custGeom>
              <a:avLst/>
              <a:gdLst/>
              <a:ahLst/>
              <a:cxnLst/>
              <a:rect l="0" t="0" r="0" b="0"/>
              <a:pathLst>
                <a:path w="16" h="275">
                  <a:moveTo>
                    <a:pt x="0" y="0"/>
                  </a:moveTo>
                  <a:lnTo>
                    <a:pt x="4" y="16"/>
                  </a:lnTo>
                  <a:lnTo>
                    <a:pt x="6" y="42"/>
                  </a:lnTo>
                  <a:lnTo>
                    <a:pt x="9" y="156"/>
                  </a:lnTo>
                  <a:lnTo>
                    <a:pt x="11" y="211"/>
                  </a:lnTo>
                  <a:lnTo>
                    <a:pt x="15" y="268"/>
                  </a:lnTo>
                  <a:lnTo>
                    <a:pt x="16" y="275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2" name="任意多边形 129281"/>
            <p:cNvSpPr/>
            <p:nvPr/>
          </p:nvSpPr>
          <p:spPr>
            <a:xfrm>
              <a:off x="65" y="2239"/>
              <a:ext cx="3" cy="11"/>
            </a:xfrm>
            <a:custGeom>
              <a:avLst/>
              <a:gdLst/>
              <a:ahLst/>
              <a:cxnLst/>
              <a:rect l="0" t="0" r="0" b="0"/>
              <a:pathLst>
                <a:path w="11" h="31">
                  <a:moveTo>
                    <a:pt x="0" y="0"/>
                  </a:moveTo>
                  <a:lnTo>
                    <a:pt x="2" y="8"/>
                  </a:lnTo>
                  <a:lnTo>
                    <a:pt x="11" y="31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3" name="直接连接符 129282"/>
            <p:cNvSpPr/>
            <p:nvPr/>
          </p:nvSpPr>
          <p:spPr>
            <a:xfrm flipH="1" flipV="1">
              <a:off x="64" y="2235"/>
              <a:ext cx="1" cy="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84" name="任意多边形 129283"/>
            <p:cNvSpPr/>
            <p:nvPr/>
          </p:nvSpPr>
          <p:spPr>
            <a:xfrm>
              <a:off x="73" y="2255"/>
              <a:ext cx="5" cy="5"/>
            </a:xfrm>
            <a:custGeom>
              <a:avLst/>
              <a:gdLst/>
              <a:ahLst/>
              <a:cxnLst/>
              <a:rect l="0" t="0" r="0" b="0"/>
              <a:pathLst>
                <a:path w="14" h="15">
                  <a:moveTo>
                    <a:pt x="14" y="15"/>
                  </a:moveTo>
                  <a:lnTo>
                    <a:pt x="9" y="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5" name="直接连接符 129284"/>
            <p:cNvSpPr/>
            <p:nvPr/>
          </p:nvSpPr>
          <p:spPr>
            <a:xfrm>
              <a:off x="61" y="2174"/>
              <a:ext cx="1" cy="61"/>
            </a:xfrm>
            <a:prstGeom prst="line">
              <a:avLst/>
            </a:prstGeom>
            <a:ln w="20638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9286" name="任意多边形 129285"/>
            <p:cNvSpPr/>
            <p:nvPr/>
          </p:nvSpPr>
          <p:spPr>
            <a:xfrm>
              <a:off x="59" y="1614"/>
              <a:ext cx="1" cy="483"/>
            </a:xfrm>
            <a:custGeom>
              <a:avLst/>
              <a:gdLst/>
              <a:ahLst/>
              <a:cxnLst/>
              <a:rect l="0" t="0" r="0" b="0"/>
              <a:pathLst>
                <a:path h="1449">
                  <a:moveTo>
                    <a:pt x="0" y="1449"/>
                  </a:moveTo>
                  <a:lnTo>
                    <a:pt x="0" y="1432"/>
                  </a:lnTo>
                  <a:lnTo>
                    <a:pt x="0" y="676"/>
                  </a:lnTo>
                  <a:lnTo>
                    <a:pt x="0" y="0"/>
                  </a:lnTo>
                </a:path>
              </a:pathLst>
            </a:custGeom>
            <a:noFill/>
            <a:ln w="20638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7" name="任意多边形 129286"/>
            <p:cNvSpPr/>
            <p:nvPr/>
          </p:nvSpPr>
          <p:spPr>
            <a:xfrm>
              <a:off x="56" y="2090"/>
              <a:ext cx="48" cy="45"/>
            </a:xfrm>
            <a:custGeom>
              <a:avLst/>
              <a:gdLst/>
              <a:ahLst/>
              <a:cxnLst/>
              <a:rect l="0" t="0" r="0" b="0"/>
              <a:pathLst>
                <a:path w="145" h="135">
                  <a:moveTo>
                    <a:pt x="0" y="0"/>
                  </a:moveTo>
                  <a:lnTo>
                    <a:pt x="11" y="6"/>
                  </a:lnTo>
                  <a:lnTo>
                    <a:pt x="27" y="17"/>
                  </a:lnTo>
                  <a:lnTo>
                    <a:pt x="40" y="25"/>
                  </a:lnTo>
                  <a:lnTo>
                    <a:pt x="63" y="43"/>
                  </a:lnTo>
                  <a:lnTo>
                    <a:pt x="87" y="63"/>
                  </a:lnTo>
                  <a:lnTo>
                    <a:pt x="102" y="78"/>
                  </a:lnTo>
                  <a:lnTo>
                    <a:pt x="117" y="96"/>
                  </a:lnTo>
                  <a:lnTo>
                    <a:pt x="131" y="115"/>
                  </a:lnTo>
                  <a:lnTo>
                    <a:pt x="145" y="135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8" name="任意多边形 129287"/>
            <p:cNvSpPr/>
            <p:nvPr/>
          </p:nvSpPr>
          <p:spPr>
            <a:xfrm>
              <a:off x="63" y="2136"/>
              <a:ext cx="44" cy="31"/>
            </a:xfrm>
            <a:custGeom>
              <a:avLst/>
              <a:gdLst/>
              <a:ahLst/>
              <a:cxnLst/>
              <a:rect l="0" t="0" r="0" b="0"/>
              <a:pathLst>
                <a:path w="132" h="91">
                  <a:moveTo>
                    <a:pt x="0" y="91"/>
                  </a:moveTo>
                  <a:lnTo>
                    <a:pt x="74" y="39"/>
                  </a:lnTo>
                  <a:lnTo>
                    <a:pt x="132" y="0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89" name="任意多边形 129288"/>
            <p:cNvSpPr/>
            <p:nvPr/>
          </p:nvSpPr>
          <p:spPr>
            <a:xfrm>
              <a:off x="75" y="1800"/>
              <a:ext cx="36" cy="27"/>
            </a:xfrm>
            <a:custGeom>
              <a:avLst/>
              <a:gdLst/>
              <a:ahLst/>
              <a:cxnLst/>
              <a:rect l="0" t="0" r="0" b="0"/>
              <a:pathLst>
                <a:path w="108" h="80">
                  <a:moveTo>
                    <a:pt x="73" y="15"/>
                  </a:moveTo>
                  <a:lnTo>
                    <a:pt x="95" y="18"/>
                  </a:lnTo>
                  <a:lnTo>
                    <a:pt x="101" y="27"/>
                  </a:lnTo>
                  <a:lnTo>
                    <a:pt x="104" y="40"/>
                  </a:lnTo>
                  <a:lnTo>
                    <a:pt x="102" y="57"/>
                  </a:lnTo>
                  <a:lnTo>
                    <a:pt x="94" y="67"/>
                  </a:lnTo>
                  <a:lnTo>
                    <a:pt x="90" y="64"/>
                  </a:lnTo>
                  <a:lnTo>
                    <a:pt x="84" y="61"/>
                  </a:lnTo>
                  <a:lnTo>
                    <a:pt x="79" y="63"/>
                  </a:lnTo>
                  <a:lnTo>
                    <a:pt x="77" y="64"/>
                  </a:lnTo>
                  <a:lnTo>
                    <a:pt x="77" y="69"/>
                  </a:lnTo>
                  <a:lnTo>
                    <a:pt x="79" y="78"/>
                  </a:lnTo>
                  <a:lnTo>
                    <a:pt x="86" y="80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8" y="73"/>
                  </a:lnTo>
                  <a:lnTo>
                    <a:pt x="102" y="68"/>
                  </a:lnTo>
                  <a:lnTo>
                    <a:pt x="108" y="40"/>
                  </a:lnTo>
                  <a:lnTo>
                    <a:pt x="106" y="29"/>
                  </a:lnTo>
                  <a:lnTo>
                    <a:pt x="104" y="21"/>
                  </a:lnTo>
                  <a:lnTo>
                    <a:pt x="101" y="13"/>
                  </a:lnTo>
                  <a:lnTo>
                    <a:pt x="98" y="8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0" y="21"/>
                  </a:lnTo>
                  <a:lnTo>
                    <a:pt x="39" y="36"/>
                  </a:lnTo>
                  <a:lnTo>
                    <a:pt x="41" y="54"/>
                  </a:lnTo>
                  <a:lnTo>
                    <a:pt x="52" y="71"/>
                  </a:lnTo>
                  <a:lnTo>
                    <a:pt x="10" y="70"/>
                  </a:lnTo>
                  <a:lnTo>
                    <a:pt x="9" y="8"/>
                  </a:lnTo>
                  <a:lnTo>
                    <a:pt x="0" y="6"/>
                  </a:lnTo>
                  <a:lnTo>
                    <a:pt x="1" y="74"/>
                  </a:lnTo>
                  <a:lnTo>
                    <a:pt x="58" y="76"/>
                  </a:lnTo>
                  <a:lnTo>
                    <a:pt x="59" y="69"/>
                  </a:lnTo>
                  <a:lnTo>
                    <a:pt x="48" y="56"/>
                  </a:lnTo>
                  <a:lnTo>
                    <a:pt x="46" y="40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1" y="16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0" name="任意多边形 129289"/>
            <p:cNvSpPr/>
            <p:nvPr/>
          </p:nvSpPr>
          <p:spPr>
            <a:xfrm>
              <a:off x="76" y="1835"/>
              <a:ext cx="36" cy="28"/>
            </a:xfrm>
            <a:custGeom>
              <a:avLst/>
              <a:gdLst/>
              <a:ahLst/>
              <a:cxnLst/>
              <a:rect l="0" t="0" r="0" b="0"/>
              <a:pathLst>
                <a:path w="108" h="83">
                  <a:moveTo>
                    <a:pt x="63" y="9"/>
                  </a:moveTo>
                  <a:lnTo>
                    <a:pt x="58" y="13"/>
                  </a:lnTo>
                  <a:lnTo>
                    <a:pt x="55" y="19"/>
                  </a:lnTo>
                  <a:lnTo>
                    <a:pt x="50" y="35"/>
                  </a:lnTo>
                  <a:lnTo>
                    <a:pt x="40" y="16"/>
                  </a:lnTo>
                  <a:lnTo>
                    <a:pt x="33" y="11"/>
                  </a:lnTo>
                  <a:lnTo>
                    <a:pt x="25" y="10"/>
                  </a:lnTo>
                  <a:lnTo>
                    <a:pt x="15" y="12"/>
                  </a:lnTo>
                  <a:lnTo>
                    <a:pt x="7" y="20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2" y="80"/>
                  </a:lnTo>
                  <a:lnTo>
                    <a:pt x="16" y="82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0" y="73"/>
                  </a:lnTo>
                  <a:lnTo>
                    <a:pt x="29" y="68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3" y="52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31"/>
                  </a:lnTo>
                  <a:lnTo>
                    <a:pt x="17" y="26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4" y="36"/>
                  </a:lnTo>
                  <a:lnTo>
                    <a:pt x="56" y="29"/>
                  </a:lnTo>
                  <a:lnTo>
                    <a:pt x="60" y="25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98" y="22"/>
                  </a:lnTo>
                  <a:lnTo>
                    <a:pt x="102" y="31"/>
                  </a:lnTo>
                  <a:lnTo>
                    <a:pt x="103" y="37"/>
                  </a:lnTo>
                  <a:lnTo>
                    <a:pt x="104" y="46"/>
                  </a:lnTo>
                  <a:lnTo>
                    <a:pt x="102" y="59"/>
                  </a:lnTo>
                  <a:lnTo>
                    <a:pt x="96" y="66"/>
                  </a:lnTo>
                  <a:lnTo>
                    <a:pt x="92" y="65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72"/>
                  </a:lnTo>
                  <a:lnTo>
                    <a:pt x="82" y="79"/>
                  </a:lnTo>
                  <a:lnTo>
                    <a:pt x="88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103" y="70"/>
                  </a:lnTo>
                  <a:lnTo>
                    <a:pt x="107" y="58"/>
                  </a:lnTo>
                  <a:lnTo>
                    <a:pt x="107" y="51"/>
                  </a:lnTo>
                  <a:lnTo>
                    <a:pt x="108" y="45"/>
                  </a:lnTo>
                  <a:lnTo>
                    <a:pt x="107" y="33"/>
                  </a:lnTo>
                  <a:lnTo>
                    <a:pt x="105" y="24"/>
                  </a:lnTo>
                  <a:lnTo>
                    <a:pt x="102" y="16"/>
                  </a:lnTo>
                  <a:lnTo>
                    <a:pt x="99" y="11"/>
                  </a:lnTo>
                  <a:lnTo>
                    <a:pt x="94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1" name="任意多边形 129290"/>
            <p:cNvSpPr>
              <a:spLocks noEditPoints="1"/>
            </p:cNvSpPr>
            <p:nvPr/>
          </p:nvSpPr>
          <p:spPr>
            <a:xfrm>
              <a:off x="75" y="1584"/>
              <a:ext cx="37" cy="31"/>
            </a:xfrm>
            <a:custGeom>
              <a:avLst/>
              <a:gdLst/>
              <a:ahLst/>
              <a:cxnLst/>
              <a:rect l="0" t="0" r="0" b="0"/>
              <a:pathLst>
                <a:path w="110" h="92">
                  <a:moveTo>
                    <a:pt x="74" y="0"/>
                  </a:moveTo>
                  <a:lnTo>
                    <a:pt x="62" y="1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9"/>
                  </a:lnTo>
                  <a:lnTo>
                    <a:pt x="42" y="27"/>
                  </a:lnTo>
                  <a:lnTo>
                    <a:pt x="42" y="37"/>
                  </a:lnTo>
                  <a:lnTo>
                    <a:pt x="41" y="42"/>
                  </a:lnTo>
                  <a:lnTo>
                    <a:pt x="42" y="48"/>
                  </a:lnTo>
                  <a:lnTo>
                    <a:pt x="45" y="59"/>
                  </a:lnTo>
                  <a:lnTo>
                    <a:pt x="57" y="75"/>
                  </a:lnTo>
                  <a:lnTo>
                    <a:pt x="41" y="73"/>
                  </a:lnTo>
                  <a:lnTo>
                    <a:pt x="34" y="71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13" y="62"/>
                  </a:lnTo>
                  <a:lnTo>
                    <a:pt x="8" y="55"/>
                  </a:lnTo>
                  <a:lnTo>
                    <a:pt x="6" y="49"/>
                  </a:lnTo>
                  <a:lnTo>
                    <a:pt x="4" y="42"/>
                  </a:lnTo>
                  <a:lnTo>
                    <a:pt x="5" y="35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21" y="15"/>
                  </a:lnTo>
                  <a:lnTo>
                    <a:pt x="20" y="7"/>
                  </a:lnTo>
                  <a:lnTo>
                    <a:pt x="14" y="5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3" y="55"/>
                  </a:lnTo>
                  <a:lnTo>
                    <a:pt x="8" y="65"/>
                  </a:lnTo>
                  <a:lnTo>
                    <a:pt x="15" y="74"/>
                  </a:lnTo>
                  <a:lnTo>
                    <a:pt x="24" y="81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60" y="92"/>
                  </a:lnTo>
                  <a:lnTo>
                    <a:pt x="62" y="91"/>
                  </a:lnTo>
                  <a:lnTo>
                    <a:pt x="65" y="91"/>
                  </a:lnTo>
                  <a:lnTo>
                    <a:pt x="71" y="91"/>
                  </a:lnTo>
                  <a:lnTo>
                    <a:pt x="81" y="89"/>
                  </a:lnTo>
                  <a:lnTo>
                    <a:pt x="89" y="86"/>
                  </a:lnTo>
                  <a:lnTo>
                    <a:pt x="97" y="82"/>
                  </a:lnTo>
                  <a:lnTo>
                    <a:pt x="99" y="78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66"/>
                  </a:lnTo>
                  <a:lnTo>
                    <a:pt x="109" y="55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8" y="27"/>
                  </a:lnTo>
                  <a:lnTo>
                    <a:pt x="102" y="14"/>
                  </a:lnTo>
                  <a:lnTo>
                    <a:pt x="96" y="7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74" y="0"/>
                  </a:lnTo>
                  <a:close/>
                  <a:moveTo>
                    <a:pt x="55" y="21"/>
                  </a:moveTo>
                  <a:lnTo>
                    <a:pt x="58" y="17"/>
                  </a:lnTo>
                  <a:lnTo>
                    <a:pt x="63" y="15"/>
                  </a:lnTo>
                  <a:lnTo>
                    <a:pt x="74" y="15"/>
                  </a:lnTo>
                  <a:lnTo>
                    <a:pt x="82" y="15"/>
                  </a:lnTo>
                  <a:lnTo>
                    <a:pt x="89" y="17"/>
                  </a:lnTo>
                  <a:lnTo>
                    <a:pt x="94" y="19"/>
                  </a:lnTo>
                  <a:lnTo>
                    <a:pt x="99" y="24"/>
                  </a:lnTo>
                  <a:lnTo>
                    <a:pt x="101" y="27"/>
                  </a:lnTo>
                  <a:lnTo>
                    <a:pt x="104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50"/>
                  </a:lnTo>
                  <a:lnTo>
                    <a:pt x="103" y="56"/>
                  </a:lnTo>
                  <a:lnTo>
                    <a:pt x="95" y="69"/>
                  </a:lnTo>
                  <a:lnTo>
                    <a:pt x="67" y="75"/>
                  </a:lnTo>
                  <a:lnTo>
                    <a:pt x="52" y="59"/>
                  </a:lnTo>
                  <a:lnTo>
                    <a:pt x="48" y="49"/>
                  </a:lnTo>
                  <a:lnTo>
                    <a:pt x="47" y="43"/>
                  </a:lnTo>
                  <a:lnTo>
                    <a:pt x="48" y="38"/>
                  </a:lnTo>
                  <a:lnTo>
                    <a:pt x="49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2" name="任意多边形 129291"/>
            <p:cNvSpPr/>
            <p:nvPr/>
          </p:nvSpPr>
          <p:spPr>
            <a:xfrm>
              <a:off x="76" y="1335"/>
              <a:ext cx="36" cy="27"/>
            </a:xfrm>
            <a:custGeom>
              <a:avLst/>
              <a:gdLst/>
              <a:ahLst/>
              <a:cxnLst/>
              <a:rect l="0" t="0" r="0" b="0"/>
              <a:pathLst>
                <a:path w="108" h="80">
                  <a:moveTo>
                    <a:pt x="99" y="52"/>
                  </a:moveTo>
                  <a:lnTo>
                    <a:pt x="107" y="48"/>
                  </a:lnTo>
                  <a:lnTo>
                    <a:pt x="108" y="40"/>
                  </a:lnTo>
                  <a:lnTo>
                    <a:pt x="107" y="35"/>
                  </a:lnTo>
                  <a:lnTo>
                    <a:pt x="100" y="33"/>
                  </a:lnTo>
                  <a:lnTo>
                    <a:pt x="89" y="33"/>
                  </a:lnTo>
                  <a:lnTo>
                    <a:pt x="82" y="35"/>
                  </a:lnTo>
                  <a:lnTo>
                    <a:pt x="46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27" y="80"/>
                  </a:lnTo>
                  <a:lnTo>
                    <a:pt x="28" y="74"/>
                  </a:lnTo>
                  <a:lnTo>
                    <a:pt x="13" y="6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18" y="17"/>
                  </a:lnTo>
                  <a:lnTo>
                    <a:pt x="29" y="23"/>
                  </a:lnTo>
                  <a:lnTo>
                    <a:pt x="37" y="28"/>
                  </a:lnTo>
                  <a:lnTo>
                    <a:pt x="45" y="33"/>
                  </a:lnTo>
                  <a:lnTo>
                    <a:pt x="51" y="36"/>
                  </a:lnTo>
                  <a:lnTo>
                    <a:pt x="58" y="40"/>
                  </a:lnTo>
                  <a:lnTo>
                    <a:pt x="63" y="42"/>
                  </a:lnTo>
                  <a:lnTo>
                    <a:pt x="69" y="45"/>
                  </a:lnTo>
                  <a:lnTo>
                    <a:pt x="9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3" name="任意多边形 129292"/>
            <p:cNvSpPr/>
            <p:nvPr/>
          </p:nvSpPr>
          <p:spPr>
            <a:xfrm>
              <a:off x="76" y="1369"/>
              <a:ext cx="37" cy="28"/>
            </a:xfrm>
            <a:custGeom>
              <a:avLst/>
              <a:gdLst/>
              <a:ahLst/>
              <a:cxnLst/>
              <a:rect l="0" t="0" r="0" b="0"/>
              <a:pathLst>
                <a:path w="110" h="84">
                  <a:moveTo>
                    <a:pt x="50" y="35"/>
                  </a:moveTo>
                  <a:lnTo>
                    <a:pt x="47" y="28"/>
                  </a:lnTo>
                  <a:lnTo>
                    <a:pt x="45" y="23"/>
                  </a:lnTo>
                  <a:lnTo>
                    <a:pt x="40" y="16"/>
                  </a:lnTo>
                  <a:lnTo>
                    <a:pt x="24" y="10"/>
                  </a:lnTo>
                  <a:lnTo>
                    <a:pt x="14" y="13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5" y="74"/>
                  </a:lnTo>
                  <a:lnTo>
                    <a:pt x="8" y="78"/>
                  </a:lnTo>
                  <a:lnTo>
                    <a:pt x="12" y="81"/>
                  </a:lnTo>
                  <a:lnTo>
                    <a:pt x="16" y="83"/>
                  </a:lnTo>
                  <a:lnTo>
                    <a:pt x="21" y="84"/>
                  </a:lnTo>
                  <a:lnTo>
                    <a:pt x="29" y="80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29" y="69"/>
                  </a:lnTo>
                  <a:lnTo>
                    <a:pt x="24" y="67"/>
                  </a:lnTo>
                  <a:lnTo>
                    <a:pt x="21" y="69"/>
                  </a:lnTo>
                  <a:lnTo>
                    <a:pt x="13" y="71"/>
                  </a:lnTo>
                  <a:lnTo>
                    <a:pt x="6" y="63"/>
                  </a:lnTo>
                  <a:lnTo>
                    <a:pt x="4" y="51"/>
                  </a:lnTo>
                  <a:lnTo>
                    <a:pt x="5" y="39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43" y="32"/>
                  </a:lnTo>
                  <a:lnTo>
                    <a:pt x="45" y="35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8" y="19"/>
                  </a:lnTo>
                  <a:lnTo>
                    <a:pt x="77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6"/>
                  </a:lnTo>
                  <a:lnTo>
                    <a:pt x="103" y="60"/>
                  </a:lnTo>
                  <a:lnTo>
                    <a:pt x="97" y="67"/>
                  </a:lnTo>
                  <a:lnTo>
                    <a:pt x="92" y="64"/>
                  </a:lnTo>
                  <a:lnTo>
                    <a:pt x="87" y="62"/>
                  </a:lnTo>
                  <a:lnTo>
                    <a:pt x="82" y="67"/>
                  </a:lnTo>
                  <a:lnTo>
                    <a:pt x="80" y="73"/>
                  </a:lnTo>
                  <a:lnTo>
                    <a:pt x="82" y="80"/>
                  </a:lnTo>
                  <a:lnTo>
                    <a:pt x="90" y="82"/>
                  </a:lnTo>
                  <a:lnTo>
                    <a:pt x="90" y="81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7" y="79"/>
                  </a:lnTo>
                  <a:lnTo>
                    <a:pt x="98" y="77"/>
                  </a:lnTo>
                  <a:lnTo>
                    <a:pt x="100" y="76"/>
                  </a:lnTo>
                  <a:lnTo>
                    <a:pt x="104" y="72"/>
                  </a:lnTo>
                  <a:lnTo>
                    <a:pt x="106" y="64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45"/>
                  </a:lnTo>
                  <a:lnTo>
                    <a:pt x="109" y="34"/>
                  </a:lnTo>
                  <a:lnTo>
                    <a:pt x="107" y="26"/>
                  </a:lnTo>
                  <a:lnTo>
                    <a:pt x="104" y="18"/>
                  </a:lnTo>
                  <a:lnTo>
                    <a:pt x="100" y="13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3"/>
                  </a:lnTo>
                  <a:lnTo>
                    <a:pt x="63" y="9"/>
                  </a:lnTo>
                  <a:lnTo>
                    <a:pt x="58" y="12"/>
                  </a:lnTo>
                  <a:lnTo>
                    <a:pt x="55" y="18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4" name="任意多边形 129293"/>
            <p:cNvSpPr>
              <a:spLocks noEditPoints="1"/>
            </p:cNvSpPr>
            <p:nvPr/>
          </p:nvSpPr>
          <p:spPr>
            <a:xfrm>
              <a:off x="75" y="670"/>
              <a:ext cx="37" cy="30"/>
            </a:xfrm>
            <a:custGeom>
              <a:avLst/>
              <a:gdLst/>
              <a:ahLst/>
              <a:cxnLst/>
              <a:rect l="0" t="0" r="0" b="0"/>
              <a:pathLst>
                <a:path w="110" h="89">
                  <a:moveTo>
                    <a:pt x="73" y="0"/>
                  </a:moveTo>
                  <a:lnTo>
                    <a:pt x="73" y="21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71" y="89"/>
                  </a:lnTo>
                  <a:lnTo>
                    <a:pt x="75" y="89"/>
                  </a:lnTo>
                  <a:lnTo>
                    <a:pt x="77" y="35"/>
                  </a:lnTo>
                  <a:lnTo>
                    <a:pt x="97" y="37"/>
                  </a:lnTo>
                  <a:lnTo>
                    <a:pt x="104" y="39"/>
                  </a:lnTo>
                  <a:lnTo>
                    <a:pt x="105" y="48"/>
                  </a:lnTo>
                  <a:lnTo>
                    <a:pt x="105" y="57"/>
                  </a:lnTo>
                  <a:lnTo>
                    <a:pt x="109" y="57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5" y="11"/>
                  </a:lnTo>
                  <a:lnTo>
                    <a:pt x="104" y="20"/>
                  </a:lnTo>
                  <a:lnTo>
                    <a:pt x="97" y="24"/>
                  </a:lnTo>
                  <a:lnTo>
                    <a:pt x="77" y="21"/>
                  </a:lnTo>
                  <a:lnTo>
                    <a:pt x="77" y="0"/>
                  </a:lnTo>
                  <a:lnTo>
                    <a:pt x="73" y="0"/>
                  </a:lnTo>
                  <a:close/>
                  <a:moveTo>
                    <a:pt x="73" y="35"/>
                  </a:moveTo>
                  <a:lnTo>
                    <a:pt x="72" y="82"/>
                  </a:lnTo>
                  <a:lnTo>
                    <a:pt x="15" y="30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5" name="任意多边形 129294"/>
            <p:cNvSpPr>
              <a:spLocks noEditPoints="1"/>
            </p:cNvSpPr>
            <p:nvPr/>
          </p:nvSpPr>
          <p:spPr>
            <a:xfrm>
              <a:off x="76" y="636"/>
              <a:ext cx="37" cy="28"/>
            </a:xfrm>
            <a:custGeom>
              <a:avLst/>
              <a:gdLst/>
              <a:ahLst/>
              <a:cxnLst/>
              <a:rect l="0" t="0" r="0" b="0"/>
              <a:pathLst>
                <a:path w="110" h="83">
                  <a:moveTo>
                    <a:pt x="55" y="83"/>
                  </a:moveTo>
                  <a:lnTo>
                    <a:pt x="96" y="74"/>
                  </a:lnTo>
                  <a:lnTo>
                    <a:pt x="98" y="69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6" y="60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7" y="14"/>
                  </a:lnTo>
                  <a:lnTo>
                    <a:pt x="57" y="0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2" y="73"/>
                  </a:lnTo>
                  <a:lnTo>
                    <a:pt x="32" y="78"/>
                  </a:lnTo>
                  <a:lnTo>
                    <a:pt x="42" y="81"/>
                  </a:lnTo>
                  <a:lnTo>
                    <a:pt x="55" y="83"/>
                  </a:lnTo>
                  <a:close/>
                  <a:moveTo>
                    <a:pt x="93" y="24"/>
                  </a:moveTo>
                  <a:lnTo>
                    <a:pt x="98" y="27"/>
                  </a:lnTo>
                  <a:lnTo>
                    <a:pt x="102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48"/>
                  </a:lnTo>
                  <a:lnTo>
                    <a:pt x="103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9" y="54"/>
                  </a:lnTo>
                  <a:lnTo>
                    <a:pt x="97" y="56"/>
                  </a:lnTo>
                  <a:lnTo>
                    <a:pt x="92" y="60"/>
                  </a:lnTo>
                  <a:lnTo>
                    <a:pt x="55" y="67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9" y="47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56" y="14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6" name="任意多边形 129295"/>
            <p:cNvSpPr>
              <a:spLocks noEditPoints="1"/>
            </p:cNvSpPr>
            <p:nvPr/>
          </p:nvSpPr>
          <p:spPr>
            <a:xfrm>
              <a:off x="75" y="1117"/>
              <a:ext cx="37" cy="33"/>
            </a:xfrm>
            <a:custGeom>
              <a:avLst/>
              <a:gdLst/>
              <a:ahLst/>
              <a:cxnLst/>
              <a:rect l="0" t="0" r="0" b="0"/>
              <a:pathLst>
                <a:path w="110" h="99">
                  <a:moveTo>
                    <a:pt x="103" y="21"/>
                  </a:moveTo>
                  <a:lnTo>
                    <a:pt x="98" y="14"/>
                  </a:lnTo>
                  <a:lnTo>
                    <a:pt x="94" y="10"/>
                  </a:lnTo>
                  <a:lnTo>
                    <a:pt x="88" y="7"/>
                  </a:lnTo>
                  <a:lnTo>
                    <a:pt x="83" y="6"/>
                  </a:lnTo>
                  <a:lnTo>
                    <a:pt x="75" y="6"/>
                  </a:lnTo>
                  <a:lnTo>
                    <a:pt x="67" y="12"/>
                  </a:lnTo>
                  <a:lnTo>
                    <a:pt x="59" y="19"/>
                  </a:lnTo>
                  <a:lnTo>
                    <a:pt x="53" y="31"/>
                  </a:lnTo>
                  <a:lnTo>
                    <a:pt x="42" y="10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7" y="75"/>
                  </a:lnTo>
                  <a:lnTo>
                    <a:pt x="10" y="80"/>
                  </a:lnTo>
                  <a:lnTo>
                    <a:pt x="15" y="84"/>
                  </a:lnTo>
                  <a:lnTo>
                    <a:pt x="20" y="87"/>
                  </a:lnTo>
                  <a:lnTo>
                    <a:pt x="27" y="89"/>
                  </a:lnTo>
                  <a:lnTo>
                    <a:pt x="41" y="83"/>
                  </a:lnTo>
                  <a:lnTo>
                    <a:pt x="52" y="65"/>
                  </a:lnTo>
                  <a:lnTo>
                    <a:pt x="57" y="79"/>
                  </a:lnTo>
                  <a:lnTo>
                    <a:pt x="65" y="90"/>
                  </a:lnTo>
                  <a:lnTo>
                    <a:pt x="83" y="99"/>
                  </a:lnTo>
                  <a:lnTo>
                    <a:pt x="87" y="98"/>
                  </a:lnTo>
                  <a:lnTo>
                    <a:pt x="92" y="96"/>
                  </a:lnTo>
                  <a:lnTo>
                    <a:pt x="96" y="93"/>
                  </a:lnTo>
                  <a:lnTo>
                    <a:pt x="101" y="88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7" y="73"/>
                  </a:lnTo>
                  <a:lnTo>
                    <a:pt x="109" y="64"/>
                  </a:lnTo>
                  <a:lnTo>
                    <a:pt x="110" y="56"/>
                  </a:lnTo>
                  <a:lnTo>
                    <a:pt x="109" y="45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3" y="21"/>
                  </a:lnTo>
                  <a:close/>
                  <a:moveTo>
                    <a:pt x="51" y="39"/>
                  </a:moveTo>
                  <a:lnTo>
                    <a:pt x="38" y="68"/>
                  </a:lnTo>
                  <a:lnTo>
                    <a:pt x="30" y="74"/>
                  </a:lnTo>
                  <a:lnTo>
                    <a:pt x="26" y="76"/>
                  </a:lnTo>
                  <a:lnTo>
                    <a:pt x="24" y="77"/>
                  </a:lnTo>
                  <a:lnTo>
                    <a:pt x="11" y="69"/>
                  </a:lnTo>
                  <a:lnTo>
                    <a:pt x="6" y="57"/>
                  </a:lnTo>
                  <a:lnTo>
                    <a:pt x="5" y="43"/>
                  </a:lnTo>
                  <a:lnTo>
                    <a:pt x="6" y="29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29" y="15"/>
                  </a:lnTo>
                  <a:lnTo>
                    <a:pt x="42" y="21"/>
                  </a:lnTo>
                  <a:lnTo>
                    <a:pt x="51" y="39"/>
                  </a:lnTo>
                  <a:close/>
                  <a:moveTo>
                    <a:pt x="67" y="79"/>
                  </a:moveTo>
                  <a:lnTo>
                    <a:pt x="55" y="61"/>
                  </a:lnTo>
                  <a:lnTo>
                    <a:pt x="69" y="29"/>
                  </a:lnTo>
                  <a:lnTo>
                    <a:pt x="76" y="20"/>
                  </a:lnTo>
                  <a:lnTo>
                    <a:pt x="85" y="19"/>
                  </a:lnTo>
                  <a:lnTo>
                    <a:pt x="93" y="21"/>
                  </a:lnTo>
                  <a:lnTo>
                    <a:pt x="101" y="29"/>
                  </a:lnTo>
                  <a:lnTo>
                    <a:pt x="102" y="3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6" y="55"/>
                  </a:lnTo>
                  <a:lnTo>
                    <a:pt x="105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2" y="73"/>
                  </a:lnTo>
                  <a:lnTo>
                    <a:pt x="100" y="79"/>
                  </a:lnTo>
                  <a:lnTo>
                    <a:pt x="96" y="82"/>
                  </a:lnTo>
                  <a:lnTo>
                    <a:pt x="92" y="84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3" y="86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7" name="任意多边形 129296"/>
            <p:cNvSpPr>
              <a:spLocks noEditPoints="1"/>
            </p:cNvSpPr>
            <p:nvPr/>
          </p:nvSpPr>
          <p:spPr>
            <a:xfrm>
              <a:off x="75" y="883"/>
              <a:ext cx="37" cy="31"/>
            </a:xfrm>
            <a:custGeom>
              <a:avLst/>
              <a:gdLst/>
              <a:ahLst/>
              <a:cxnLst/>
              <a:rect l="0" t="0" r="0" b="0"/>
              <a:pathLst>
                <a:path w="110" h="93">
                  <a:moveTo>
                    <a:pt x="61" y="83"/>
                  </a:moveTo>
                  <a:lnTo>
                    <a:pt x="64" y="77"/>
                  </a:lnTo>
                  <a:lnTo>
                    <a:pt x="67" y="71"/>
                  </a:lnTo>
                  <a:lnTo>
                    <a:pt x="68" y="62"/>
                  </a:lnTo>
                  <a:lnTo>
                    <a:pt x="69" y="54"/>
                  </a:lnTo>
                  <a:lnTo>
                    <a:pt x="67" y="41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52" y="17"/>
                  </a:lnTo>
                  <a:lnTo>
                    <a:pt x="65" y="18"/>
                  </a:lnTo>
                  <a:lnTo>
                    <a:pt x="77" y="21"/>
                  </a:lnTo>
                  <a:lnTo>
                    <a:pt x="86" y="25"/>
                  </a:lnTo>
                  <a:lnTo>
                    <a:pt x="93" y="30"/>
                  </a:lnTo>
                  <a:lnTo>
                    <a:pt x="98" y="35"/>
                  </a:lnTo>
                  <a:lnTo>
                    <a:pt x="102" y="41"/>
                  </a:lnTo>
                  <a:lnTo>
                    <a:pt x="105" y="48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99" y="68"/>
                  </a:lnTo>
                  <a:lnTo>
                    <a:pt x="92" y="71"/>
                  </a:lnTo>
                  <a:lnTo>
                    <a:pt x="89" y="77"/>
                  </a:lnTo>
                  <a:lnTo>
                    <a:pt x="89" y="81"/>
                  </a:lnTo>
                  <a:lnTo>
                    <a:pt x="92" y="84"/>
                  </a:lnTo>
                  <a:lnTo>
                    <a:pt x="97" y="86"/>
                  </a:lnTo>
                  <a:lnTo>
                    <a:pt x="99" y="85"/>
                  </a:lnTo>
                  <a:lnTo>
                    <a:pt x="99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1"/>
                  </a:lnTo>
                  <a:lnTo>
                    <a:pt x="107" y="79"/>
                  </a:lnTo>
                  <a:lnTo>
                    <a:pt x="110" y="56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3"/>
                  </a:lnTo>
                  <a:lnTo>
                    <a:pt x="94" y="16"/>
                  </a:lnTo>
                  <a:lnTo>
                    <a:pt x="84" y="9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4" y="75"/>
                  </a:lnTo>
                  <a:lnTo>
                    <a:pt x="9" y="82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3" y="92"/>
                  </a:lnTo>
                  <a:lnTo>
                    <a:pt x="50" y="90"/>
                  </a:lnTo>
                  <a:lnTo>
                    <a:pt x="56" y="87"/>
                  </a:lnTo>
                  <a:lnTo>
                    <a:pt x="61" y="83"/>
                  </a:lnTo>
                  <a:close/>
                  <a:moveTo>
                    <a:pt x="56" y="27"/>
                  </a:moveTo>
                  <a:lnTo>
                    <a:pt x="62" y="38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59" y="67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1" y="74"/>
                  </a:lnTo>
                  <a:lnTo>
                    <a:pt x="47" y="77"/>
                  </a:lnTo>
                  <a:lnTo>
                    <a:pt x="41" y="78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23" y="77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6" y="61"/>
                  </a:lnTo>
                  <a:lnTo>
                    <a:pt x="4" y="54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39" y="1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8" name="任意多边形 129297"/>
            <p:cNvSpPr/>
            <p:nvPr/>
          </p:nvSpPr>
          <p:spPr>
            <a:xfrm>
              <a:off x="77" y="422"/>
              <a:ext cx="37" cy="23"/>
            </a:xfrm>
            <a:custGeom>
              <a:avLst/>
              <a:gdLst/>
              <a:ahLst/>
              <a:cxnLst/>
              <a:rect l="0" t="0" r="0" b="0"/>
              <a:pathLst>
                <a:path w="110" h="68">
                  <a:moveTo>
                    <a:pt x="96" y="41"/>
                  </a:moveTo>
                  <a:lnTo>
                    <a:pt x="100" y="42"/>
                  </a:lnTo>
                  <a:lnTo>
                    <a:pt x="103" y="45"/>
                  </a:lnTo>
                  <a:lnTo>
                    <a:pt x="106" y="59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7" y="10"/>
                  </a:lnTo>
                  <a:lnTo>
                    <a:pt x="103" y="22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96" y="2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8" y="32"/>
                  </a:lnTo>
                  <a:lnTo>
                    <a:pt x="9" y="50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4" y="42"/>
                  </a:lnTo>
                  <a:lnTo>
                    <a:pt x="15" y="35"/>
                  </a:lnTo>
                  <a:lnTo>
                    <a:pt x="21" y="34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9299" name="任意多边形 129298"/>
            <p:cNvSpPr/>
            <p:nvPr/>
          </p:nvSpPr>
          <p:spPr>
            <a:xfrm>
              <a:off x="75" y="181"/>
              <a:ext cx="37" cy="30"/>
            </a:xfrm>
            <a:custGeom>
              <a:avLst/>
              <a:gdLst/>
              <a:ahLst/>
              <a:cxnLst/>
              <a:rect l="0" t="0" r="0" b="0"/>
              <a:pathLst>
                <a:path w="110" h="91">
                  <a:moveTo>
                    <a:pt x="110" y="5"/>
                  </a:moveTo>
                  <a:lnTo>
                    <a:pt x="83" y="0"/>
                  </a:lnTo>
                  <a:lnTo>
                    <a:pt x="83" y="5"/>
                  </a:lnTo>
                  <a:lnTo>
                    <a:pt x="96" y="12"/>
                  </a:lnTo>
                  <a:lnTo>
                    <a:pt x="101" y="25"/>
                  </a:lnTo>
                  <a:lnTo>
                    <a:pt x="101" y="81"/>
                  </a:lnTo>
                  <a:lnTo>
                    <a:pt x="57" y="22"/>
                  </a:lnTo>
                  <a:lnTo>
                    <a:pt x="42" y="7"/>
                  </a:lnTo>
                  <a:lnTo>
                    <a:pt x="28" y="3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2" y="60"/>
                  </a:lnTo>
                  <a:lnTo>
                    <a:pt x="8" y="75"/>
                  </a:lnTo>
                  <a:lnTo>
                    <a:pt x="11" y="80"/>
                  </a:lnTo>
                  <a:lnTo>
                    <a:pt x="16" y="84"/>
                  </a:lnTo>
                  <a:lnTo>
                    <a:pt x="21" y="87"/>
                  </a:lnTo>
                  <a:lnTo>
                    <a:pt x="29" y="88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7" y="70"/>
                  </a:lnTo>
                  <a:lnTo>
                    <a:pt x="23" y="73"/>
                  </a:lnTo>
                  <a:lnTo>
                    <a:pt x="20" y="74"/>
                  </a:lnTo>
                  <a:lnTo>
                    <a:pt x="13" y="72"/>
                  </a:lnTo>
                  <a:lnTo>
                    <a:pt x="9" y="65"/>
                  </a:lnTo>
                  <a:lnTo>
                    <a:pt x="5" y="47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7" y="19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103" y="91"/>
                  </a:lnTo>
                  <a:lnTo>
                    <a:pt x="111" y="91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129300" name="图片 129299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70" y="465650"/>
            <a:ext cx="3321473" cy="21114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301" name="矩形 129300"/>
          <p:cNvSpPr/>
          <p:nvPr/>
        </p:nvSpPr>
        <p:spPr>
          <a:xfrm>
            <a:off x="2843977" y="3004689"/>
            <a:ext cx="2268700" cy="12969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7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体温计</a:t>
            </a:r>
          </a:p>
        </p:txBody>
      </p:sp>
    </p:spTree>
  </p:cSld>
  <p:clrMapOvr>
    <a:masterClrMapping/>
  </p:clrMapOvr>
  <p:transition spd="med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0050" name="矩形 130049"/>
          <p:cNvSpPr/>
          <p:nvPr/>
        </p:nvSpPr>
        <p:spPr>
          <a:xfrm>
            <a:off x="2573638" y="2643840"/>
            <a:ext cx="4238625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3300" b="1">
                <a:solidFill>
                  <a:srgbClr val="FF3300"/>
                </a:solidFill>
                <a:latin typeface="Times New Roman"/>
              </a:rPr>
              <a:t>量程：</a:t>
            </a:r>
            <a:r>
              <a:rPr lang="en-US" altLang="zh-CN" sz="3300" b="1">
                <a:solidFill>
                  <a:srgbClr val="FF3300"/>
                </a:solidFill>
                <a:latin typeface="Times New Roman"/>
              </a:rPr>
              <a:t>35 </a:t>
            </a:r>
            <a:r>
              <a:rPr lang="en-US" altLang="zh-CN" sz="3300" b="1">
                <a:solidFill>
                  <a:srgbClr val="FE1604"/>
                </a:solidFill>
                <a:latin typeface="Times New Roman"/>
              </a:rPr>
              <a:t>℃</a:t>
            </a:r>
            <a:r>
              <a:rPr lang="en-US" altLang="zh-CN" sz="3300" b="1">
                <a:latin typeface="Times New Roman"/>
              </a:rPr>
              <a:t> </a:t>
            </a:r>
            <a:r>
              <a:rPr lang="en-US" altLang="zh-CN" sz="3300" b="1">
                <a:solidFill>
                  <a:srgbClr val="FE1604"/>
                </a:solidFill>
                <a:latin typeface="Times New Roman"/>
              </a:rPr>
              <a:t>——</a:t>
            </a:r>
            <a:r>
              <a:rPr lang="en-US" altLang="zh-CN" sz="3300" b="1">
                <a:solidFill>
                  <a:srgbClr val="FF3300"/>
                </a:solidFill>
                <a:latin typeface="Times New Roman"/>
              </a:rPr>
              <a:t>42</a:t>
            </a:r>
            <a:r>
              <a:rPr lang="en-US" altLang="zh-CN" sz="3300" b="1">
                <a:solidFill>
                  <a:srgbClr val="FE1604"/>
                </a:solidFill>
                <a:latin typeface="Times New Roman"/>
              </a:rPr>
              <a:t>℃ </a:t>
            </a:r>
            <a:endParaRPr lang="en-US" altLang="zh-CN" sz="3300" b="1">
              <a:solidFill>
                <a:srgbClr val="FE1604"/>
              </a:solidFill>
              <a:latin typeface="Times New Roman" panose="02020603050405020304" charset="0"/>
            </a:endParaRPr>
          </a:p>
          <a:p>
            <a:pPr algn="l">
              <a:buFont typeface="Arial" panose="020B0604020202020204" pitchFamily="34" charset="0"/>
            </a:pPr>
            <a:r>
              <a:rPr lang="zh-CN" altLang="en-US" sz="3300" b="1">
                <a:solidFill>
                  <a:srgbClr val="FE1604"/>
                </a:solidFill>
                <a:latin typeface="Times New Roman"/>
              </a:rPr>
              <a:t>分度值：</a:t>
            </a:r>
            <a:r>
              <a:rPr lang="en-US" altLang="zh-CN" sz="3300" b="1">
                <a:solidFill>
                  <a:srgbClr val="FE1604"/>
                </a:solidFill>
                <a:latin typeface="Times New Roman"/>
              </a:rPr>
              <a:t>0.1 ℃</a:t>
            </a:r>
          </a:p>
        </p:txBody>
      </p:sp>
      <p:grpSp>
        <p:nvGrpSpPr>
          <p:cNvPr id="130051" name="组合 130050"/>
          <p:cNvGrpSpPr/>
          <p:nvPr/>
        </p:nvGrpSpPr>
        <p:grpSpPr>
          <a:xfrm>
            <a:off x="1329128" y="1275475"/>
            <a:ext cx="6484554" cy="1621683"/>
            <a:chOff x="-1" y="0"/>
            <a:chExt cx="5445" cy="1090"/>
          </a:xfrm>
        </p:grpSpPr>
        <p:sp>
          <p:nvSpPr>
            <p:cNvPr id="130052" name="文本框 130051"/>
            <p:cNvSpPr txBox="1"/>
            <p:nvPr/>
          </p:nvSpPr>
          <p:spPr>
            <a:xfrm rot="5400000">
              <a:off x="4021" y="754"/>
              <a:ext cx="208" cy="46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wrap="none" anchor="t">
              <a:spAutoFit/>
            </a:bodyPr>
            <a:lstStyle/>
            <a:p>
              <a:pPr algn="l">
                <a:buFont typeface="Arial" panose="020B0604020202020204" pitchFamily="34" charset="0"/>
              </a:pPr>
              <a:endParaRPr sz="3000">
                <a:latin typeface="Arial" panose="020B0604020202020204" pitchFamily="34" charset="0"/>
              </a:endParaRPr>
            </a:p>
          </p:txBody>
        </p:sp>
        <p:sp>
          <p:nvSpPr>
            <p:cNvPr id="130053" name="任意多边形 130052"/>
            <p:cNvSpPr/>
            <p:nvPr/>
          </p:nvSpPr>
          <p:spPr>
            <a:xfrm rot="5400000">
              <a:off x="3229" y="-1664"/>
              <a:ext cx="13" cy="4349"/>
            </a:xfrm>
            <a:custGeom>
              <a:avLst/>
              <a:gdLst/>
              <a:ahLst/>
              <a:cxnLst/>
              <a:rect l="0" t="0" r="0" b="0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4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4" name="任意多边形 130053"/>
            <p:cNvSpPr/>
            <p:nvPr/>
          </p:nvSpPr>
          <p:spPr>
            <a:xfrm rot="5400000">
              <a:off x="3229" y="-1655"/>
              <a:ext cx="5" cy="4349"/>
            </a:xfrm>
            <a:custGeom>
              <a:avLst/>
              <a:gdLst/>
              <a:ahLst/>
              <a:cxnLst/>
              <a:rect l="0" t="0" r="0" b="0"/>
              <a:pathLst>
                <a:path w="5" h="6312">
                  <a:moveTo>
                    <a:pt x="5" y="7"/>
                  </a:moveTo>
                  <a:lnTo>
                    <a:pt x="0" y="0"/>
                  </a:lnTo>
                  <a:lnTo>
                    <a:pt x="0" y="6306"/>
                  </a:lnTo>
                  <a:lnTo>
                    <a:pt x="5" y="63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5" name="任意多边形 130054"/>
            <p:cNvSpPr/>
            <p:nvPr/>
          </p:nvSpPr>
          <p:spPr>
            <a:xfrm rot="5400000">
              <a:off x="3220" y="-1645"/>
              <a:ext cx="13" cy="4347"/>
            </a:xfrm>
            <a:custGeom>
              <a:avLst/>
              <a:gdLst/>
              <a:ahLst/>
              <a:cxnLst/>
              <a:rect l="0" t="0" r="0" b="0"/>
              <a:pathLst>
                <a:path w="5" h="6311">
                  <a:moveTo>
                    <a:pt x="5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6305"/>
                  </a:lnTo>
                  <a:lnTo>
                    <a:pt x="5" y="63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6" name="任意多边形 130055"/>
            <p:cNvSpPr/>
            <p:nvPr/>
          </p:nvSpPr>
          <p:spPr>
            <a:xfrm rot="5400000">
              <a:off x="3212" y="-1616"/>
              <a:ext cx="11" cy="4348"/>
            </a:xfrm>
            <a:custGeom>
              <a:avLst/>
              <a:gdLst/>
              <a:ahLst/>
              <a:cxnLst/>
              <a:rect l="0" t="0" r="0" b="0"/>
              <a:pathLst>
                <a:path w="6" h="6310">
                  <a:moveTo>
                    <a:pt x="6" y="9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6" y="631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7" name="任意多边形 130056"/>
            <p:cNvSpPr/>
            <p:nvPr/>
          </p:nvSpPr>
          <p:spPr>
            <a:xfrm rot="5400000">
              <a:off x="3225" y="-1626"/>
              <a:ext cx="10" cy="4346"/>
            </a:xfrm>
            <a:custGeom>
              <a:avLst/>
              <a:gdLst/>
              <a:ahLst/>
              <a:cxnLst/>
              <a:rect l="0" t="0" r="0" b="0"/>
              <a:pathLst>
                <a:path w="5" h="6310">
                  <a:moveTo>
                    <a:pt x="5" y="8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5" y="63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8" name="任意多边形 130057"/>
            <p:cNvSpPr/>
            <p:nvPr/>
          </p:nvSpPr>
          <p:spPr>
            <a:xfrm rot="5400000">
              <a:off x="3244" y="-1667"/>
              <a:ext cx="10" cy="4346"/>
            </a:xfrm>
            <a:custGeom>
              <a:avLst/>
              <a:gdLst/>
              <a:ahLst/>
              <a:cxnLst/>
              <a:rect l="0" t="0" r="0" b="0"/>
              <a:pathLst>
                <a:path w="5" h="6310">
                  <a:moveTo>
                    <a:pt x="5" y="6310"/>
                  </a:move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6"/>
                  </a:lnTo>
                  <a:lnTo>
                    <a:pt x="5" y="631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59" name="任意多边形 130058"/>
            <p:cNvSpPr/>
            <p:nvPr/>
          </p:nvSpPr>
          <p:spPr>
            <a:xfrm rot="5400000">
              <a:off x="5301" y="288"/>
              <a:ext cx="10" cy="249"/>
            </a:xfrm>
            <a:custGeom>
              <a:avLst/>
              <a:gdLst/>
              <a:ahLst/>
              <a:cxnLst/>
              <a:rect l="0" t="0" r="0" b="0"/>
              <a:pathLst>
                <a:path w="5" h="360">
                  <a:moveTo>
                    <a:pt x="5" y="2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" y="354"/>
                  </a:lnTo>
                  <a:lnTo>
                    <a:pt x="5" y="36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0" name="任意多边形 130059"/>
            <p:cNvSpPr/>
            <p:nvPr/>
          </p:nvSpPr>
          <p:spPr>
            <a:xfrm rot="5400000">
              <a:off x="5319" y="255"/>
              <a:ext cx="5" cy="229"/>
            </a:xfrm>
            <a:custGeom>
              <a:avLst/>
              <a:gdLst/>
              <a:ahLst/>
              <a:cxnLst/>
              <a:rect l="0" t="0" r="0" b="0"/>
              <a:pathLst>
                <a:path w="5" h="331">
                  <a:moveTo>
                    <a:pt x="5" y="1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2" y="329"/>
                  </a:lnTo>
                  <a:lnTo>
                    <a:pt x="5" y="33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1" name="任意多边形 130060"/>
            <p:cNvSpPr/>
            <p:nvPr/>
          </p:nvSpPr>
          <p:spPr>
            <a:xfrm rot="5400000">
              <a:off x="5311" y="263"/>
              <a:ext cx="13" cy="231"/>
            </a:xfrm>
            <a:custGeom>
              <a:avLst/>
              <a:gdLst/>
              <a:ahLst/>
              <a:cxnLst/>
              <a:rect l="0" t="0" r="0" b="0"/>
              <a:pathLst>
                <a:path w="6" h="336">
                  <a:moveTo>
                    <a:pt x="6" y="2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6" y="33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2" name="任意多边形 130061"/>
            <p:cNvSpPr/>
            <p:nvPr/>
          </p:nvSpPr>
          <p:spPr>
            <a:xfrm rot="5400000">
              <a:off x="5312" y="274"/>
              <a:ext cx="11" cy="232"/>
            </a:xfrm>
            <a:custGeom>
              <a:avLst/>
              <a:gdLst/>
              <a:ahLst/>
              <a:cxnLst/>
              <a:rect l="0" t="0" r="0" b="0"/>
              <a:pathLst>
                <a:path w="5" h="339">
                  <a:moveTo>
                    <a:pt x="5" y="1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5" y="33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3" name="任意多边形 130062"/>
            <p:cNvSpPr/>
            <p:nvPr/>
          </p:nvSpPr>
          <p:spPr>
            <a:xfrm rot="5400000">
              <a:off x="5306" y="283"/>
              <a:ext cx="13" cy="239"/>
            </a:xfrm>
            <a:custGeom>
              <a:avLst/>
              <a:gdLst/>
              <a:ahLst/>
              <a:cxnLst/>
              <a:rect l="0" t="0" r="0" b="0"/>
              <a:pathLst>
                <a:path w="6" h="348">
                  <a:moveTo>
                    <a:pt x="6" y="1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6" y="34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4" name="任意多边形 130063"/>
            <p:cNvSpPr/>
            <p:nvPr/>
          </p:nvSpPr>
          <p:spPr>
            <a:xfrm rot="5400000">
              <a:off x="3238" y="-1678"/>
              <a:ext cx="11" cy="4348"/>
            </a:xfrm>
            <a:custGeom>
              <a:avLst/>
              <a:gdLst/>
              <a:ahLst/>
              <a:cxnLst/>
              <a:rect l="0" t="0" r="0" b="0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5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5" name="任意多边形 130064"/>
            <p:cNvSpPr/>
            <p:nvPr/>
          </p:nvSpPr>
          <p:spPr>
            <a:xfrm rot="5400000">
              <a:off x="3240" y="-1696"/>
              <a:ext cx="13" cy="4345"/>
            </a:xfrm>
            <a:custGeom>
              <a:avLst/>
              <a:gdLst/>
              <a:ahLst/>
              <a:cxnLst/>
              <a:rect l="0" t="0" r="0" b="0"/>
              <a:pathLst>
                <a:path w="6" h="6309">
                  <a:moveTo>
                    <a:pt x="6" y="4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2" y="6305"/>
                  </a:lnTo>
                  <a:lnTo>
                    <a:pt x="3" y="6306"/>
                  </a:lnTo>
                  <a:lnTo>
                    <a:pt x="5" y="6308"/>
                  </a:lnTo>
                  <a:lnTo>
                    <a:pt x="6" y="630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6" name="任意多边形 130065"/>
            <p:cNvSpPr/>
            <p:nvPr/>
          </p:nvSpPr>
          <p:spPr>
            <a:xfrm rot="5400000">
              <a:off x="3254" y="-1701"/>
              <a:ext cx="10" cy="4346"/>
            </a:xfrm>
            <a:custGeom>
              <a:avLst/>
              <a:gdLst/>
              <a:ahLst/>
              <a:cxnLst/>
              <a:rect l="0" t="0" r="0" b="0"/>
              <a:pathLst>
                <a:path w="6" h="6308">
                  <a:moveTo>
                    <a:pt x="6" y="5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4"/>
                  </a:lnTo>
                  <a:lnTo>
                    <a:pt x="2" y="6306"/>
                  </a:lnTo>
                  <a:lnTo>
                    <a:pt x="6" y="630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7" name="任意多边形 130066"/>
            <p:cNvSpPr/>
            <p:nvPr/>
          </p:nvSpPr>
          <p:spPr>
            <a:xfrm rot="5400000">
              <a:off x="3246" y="-1719"/>
              <a:ext cx="13" cy="4345"/>
            </a:xfrm>
            <a:custGeom>
              <a:avLst/>
              <a:gdLst/>
              <a:ahLst/>
              <a:cxnLst/>
              <a:rect l="0" t="0" r="0" b="0"/>
              <a:pathLst>
                <a:path w="5" h="6307">
                  <a:moveTo>
                    <a:pt x="5" y="3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5" y="630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8" name="任意多边形 130067"/>
            <p:cNvSpPr/>
            <p:nvPr/>
          </p:nvSpPr>
          <p:spPr>
            <a:xfrm rot="5400000">
              <a:off x="3254" y="-1720"/>
              <a:ext cx="5" cy="4344"/>
            </a:xfrm>
            <a:custGeom>
              <a:avLst/>
              <a:gdLst/>
              <a:ahLst/>
              <a:cxnLst/>
              <a:rect l="0" t="0" r="0" b="0"/>
              <a:pathLst>
                <a:path w="5" h="6305">
                  <a:moveTo>
                    <a:pt x="5" y="3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5" y="630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69" name="任意多边形 130068"/>
            <p:cNvSpPr/>
            <p:nvPr/>
          </p:nvSpPr>
          <p:spPr>
            <a:xfrm rot="5400000">
              <a:off x="3251" y="-1736"/>
              <a:ext cx="13" cy="4343"/>
            </a:xfrm>
            <a:custGeom>
              <a:avLst/>
              <a:gdLst/>
              <a:ahLst/>
              <a:cxnLst/>
              <a:rect l="0" t="0" r="0" b="0"/>
              <a:pathLst>
                <a:path w="6" h="6304">
                  <a:moveTo>
                    <a:pt x="6" y="3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" y="385"/>
                  </a:lnTo>
                  <a:lnTo>
                    <a:pt x="3" y="397"/>
                  </a:lnTo>
                  <a:lnTo>
                    <a:pt x="5" y="425"/>
                  </a:lnTo>
                  <a:lnTo>
                    <a:pt x="4" y="437"/>
                  </a:lnTo>
                  <a:lnTo>
                    <a:pt x="3" y="443"/>
                  </a:lnTo>
                  <a:lnTo>
                    <a:pt x="3" y="450"/>
                  </a:lnTo>
                  <a:lnTo>
                    <a:pt x="1" y="461"/>
                  </a:lnTo>
                  <a:lnTo>
                    <a:pt x="0" y="473"/>
                  </a:lnTo>
                  <a:lnTo>
                    <a:pt x="0" y="6299"/>
                  </a:lnTo>
                  <a:lnTo>
                    <a:pt x="6" y="630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0" name="任意多边形 130069"/>
            <p:cNvSpPr/>
            <p:nvPr/>
          </p:nvSpPr>
          <p:spPr>
            <a:xfrm rot="5400000">
              <a:off x="5294" y="294"/>
              <a:ext cx="10" cy="257"/>
            </a:xfrm>
            <a:custGeom>
              <a:avLst/>
              <a:gdLst/>
              <a:ahLst/>
              <a:cxnLst/>
              <a:rect l="0" t="0" r="0" b="0"/>
              <a:pathLst>
                <a:path w="6" h="377">
                  <a:moveTo>
                    <a:pt x="6" y="2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6" y="37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1" name="任意多边形 130070"/>
            <p:cNvSpPr/>
            <p:nvPr/>
          </p:nvSpPr>
          <p:spPr>
            <a:xfrm rot="5400000">
              <a:off x="5315" y="223"/>
              <a:ext cx="10" cy="229"/>
            </a:xfrm>
            <a:custGeom>
              <a:avLst/>
              <a:gdLst/>
              <a:ahLst/>
              <a:cxnLst/>
              <a:rect l="0" t="0" r="0" b="0"/>
              <a:pathLst>
                <a:path w="5" h="331">
                  <a:moveTo>
                    <a:pt x="5" y="0"/>
                  </a:moveTo>
                  <a:lnTo>
                    <a:pt x="0" y="1"/>
                  </a:lnTo>
                  <a:lnTo>
                    <a:pt x="0" y="331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2" name="任意多边形 130071"/>
            <p:cNvSpPr/>
            <p:nvPr/>
          </p:nvSpPr>
          <p:spPr>
            <a:xfrm rot="5400000">
              <a:off x="5316" y="234"/>
              <a:ext cx="10" cy="227"/>
            </a:xfrm>
            <a:custGeom>
              <a:avLst/>
              <a:gdLst/>
              <a:ahLst/>
              <a:cxnLst/>
              <a:rect l="0" t="0" r="0" b="0"/>
              <a:pathLst>
                <a:path w="6" h="329">
                  <a:moveTo>
                    <a:pt x="6" y="0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6" y="3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3" name="任意多边形 130072"/>
            <p:cNvSpPr/>
            <p:nvPr/>
          </p:nvSpPr>
          <p:spPr>
            <a:xfrm rot="5400000">
              <a:off x="5311" y="212"/>
              <a:ext cx="13" cy="231"/>
            </a:xfrm>
            <a:custGeom>
              <a:avLst/>
              <a:gdLst/>
              <a:ahLst/>
              <a:cxnLst/>
              <a:rect l="0" t="0" r="0" b="0"/>
              <a:pathLst>
                <a:path w="6" h="336">
                  <a:moveTo>
                    <a:pt x="6" y="0"/>
                  </a:moveTo>
                  <a:lnTo>
                    <a:pt x="0" y="2"/>
                  </a:lnTo>
                  <a:lnTo>
                    <a:pt x="0" y="336"/>
                  </a:lnTo>
                  <a:lnTo>
                    <a:pt x="6" y="3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4" name="任意多边形 130073"/>
            <p:cNvSpPr/>
            <p:nvPr/>
          </p:nvSpPr>
          <p:spPr>
            <a:xfrm rot="5400000">
              <a:off x="5315" y="202"/>
              <a:ext cx="5" cy="232"/>
            </a:xfrm>
            <a:custGeom>
              <a:avLst/>
              <a:gdLst/>
              <a:ahLst/>
              <a:cxnLst/>
              <a:rect l="0" t="0" r="0" b="0"/>
              <a:pathLst>
                <a:path w="5" h="339">
                  <a:moveTo>
                    <a:pt x="5" y="0"/>
                  </a:moveTo>
                  <a:lnTo>
                    <a:pt x="0" y="1"/>
                  </a:lnTo>
                  <a:lnTo>
                    <a:pt x="0" y="339"/>
                  </a:lnTo>
                  <a:lnTo>
                    <a:pt x="5" y="33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5" name="任意多边形 130074"/>
            <p:cNvSpPr/>
            <p:nvPr/>
          </p:nvSpPr>
          <p:spPr>
            <a:xfrm rot="5400000">
              <a:off x="5307" y="190"/>
              <a:ext cx="13" cy="238"/>
            </a:xfrm>
            <a:custGeom>
              <a:avLst/>
              <a:gdLst/>
              <a:ahLst/>
              <a:cxnLst/>
              <a:rect l="0" t="0" r="0" b="0"/>
              <a:pathLst>
                <a:path w="6" h="347">
                  <a:moveTo>
                    <a:pt x="6" y="0"/>
                  </a:moveTo>
                  <a:lnTo>
                    <a:pt x="0" y="1"/>
                  </a:lnTo>
                  <a:lnTo>
                    <a:pt x="0" y="347"/>
                  </a:lnTo>
                  <a:lnTo>
                    <a:pt x="6" y="3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6" name="任意多边形 130075"/>
            <p:cNvSpPr/>
            <p:nvPr/>
          </p:nvSpPr>
          <p:spPr>
            <a:xfrm rot="5400000">
              <a:off x="5304" y="174"/>
              <a:ext cx="11" cy="246"/>
            </a:xfrm>
            <a:custGeom>
              <a:avLst/>
              <a:gdLst/>
              <a:ahLst/>
              <a:cxnLst/>
              <a:rect l="0" t="0" r="0" b="0"/>
              <a:pathLst>
                <a:path w="5" h="358">
                  <a:moveTo>
                    <a:pt x="5" y="0"/>
                  </a:moveTo>
                  <a:lnTo>
                    <a:pt x="0" y="2"/>
                  </a:lnTo>
                  <a:lnTo>
                    <a:pt x="0" y="358"/>
                  </a:lnTo>
                  <a:lnTo>
                    <a:pt x="2" y="354"/>
                  </a:lnTo>
                  <a:lnTo>
                    <a:pt x="5" y="3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7" name="任意多边形 130076"/>
            <p:cNvSpPr/>
            <p:nvPr/>
          </p:nvSpPr>
          <p:spPr>
            <a:xfrm rot="5400000">
              <a:off x="5316" y="247"/>
              <a:ext cx="13" cy="227"/>
            </a:xfrm>
            <a:custGeom>
              <a:avLst/>
              <a:gdLst/>
              <a:ahLst/>
              <a:cxnLst/>
              <a:rect l="0" t="0" r="0" b="0"/>
              <a:pathLst>
                <a:path w="5" h="329">
                  <a:moveTo>
                    <a:pt x="5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8" name="任意多边形 130077"/>
            <p:cNvSpPr>
              <a:spLocks noEditPoints="1"/>
            </p:cNvSpPr>
            <p:nvPr/>
          </p:nvSpPr>
          <p:spPr>
            <a:xfrm rot="5400000">
              <a:off x="2957" y="-2173"/>
              <a:ext cx="265" cy="4680"/>
            </a:xfrm>
            <a:custGeom>
              <a:avLst/>
              <a:gdLst/>
              <a:ahLst/>
              <a:cxnLst/>
              <a:rect l="0" t="0" r="0" b="0"/>
              <a:pathLst>
                <a:path w="138" h="6795">
                  <a:moveTo>
                    <a:pt x="126" y="427"/>
                  </a:moveTo>
                  <a:lnTo>
                    <a:pt x="126" y="405"/>
                  </a:lnTo>
                  <a:lnTo>
                    <a:pt x="128" y="387"/>
                  </a:lnTo>
                  <a:lnTo>
                    <a:pt x="131" y="370"/>
                  </a:lnTo>
                  <a:lnTo>
                    <a:pt x="138" y="356"/>
                  </a:lnTo>
                  <a:lnTo>
                    <a:pt x="138" y="0"/>
                  </a:lnTo>
                  <a:lnTo>
                    <a:pt x="123" y="5"/>
                  </a:lnTo>
                  <a:lnTo>
                    <a:pt x="111" y="13"/>
                  </a:lnTo>
                  <a:lnTo>
                    <a:pt x="99" y="22"/>
                  </a:lnTo>
                  <a:lnTo>
                    <a:pt x="88" y="35"/>
                  </a:lnTo>
                  <a:lnTo>
                    <a:pt x="76" y="48"/>
                  </a:lnTo>
                  <a:lnTo>
                    <a:pt x="66" y="66"/>
                  </a:lnTo>
                  <a:lnTo>
                    <a:pt x="56" y="83"/>
                  </a:lnTo>
                  <a:lnTo>
                    <a:pt x="47" y="104"/>
                  </a:lnTo>
                  <a:lnTo>
                    <a:pt x="29" y="141"/>
                  </a:lnTo>
                  <a:lnTo>
                    <a:pt x="16" y="182"/>
                  </a:lnTo>
                  <a:lnTo>
                    <a:pt x="10" y="202"/>
                  </a:lnTo>
                  <a:lnTo>
                    <a:pt x="6" y="224"/>
                  </a:lnTo>
                  <a:lnTo>
                    <a:pt x="0" y="270"/>
                  </a:lnTo>
                  <a:lnTo>
                    <a:pt x="0" y="578"/>
                  </a:lnTo>
                  <a:lnTo>
                    <a:pt x="104" y="578"/>
                  </a:lnTo>
                  <a:lnTo>
                    <a:pt x="0" y="578"/>
                  </a:lnTo>
                  <a:lnTo>
                    <a:pt x="0" y="659"/>
                  </a:lnTo>
                  <a:lnTo>
                    <a:pt x="74" y="659"/>
                  </a:lnTo>
                  <a:lnTo>
                    <a:pt x="0" y="659"/>
                  </a:lnTo>
                  <a:lnTo>
                    <a:pt x="0" y="725"/>
                  </a:lnTo>
                  <a:lnTo>
                    <a:pt x="74" y="725"/>
                  </a:lnTo>
                  <a:lnTo>
                    <a:pt x="0" y="725"/>
                  </a:lnTo>
                  <a:lnTo>
                    <a:pt x="0" y="789"/>
                  </a:lnTo>
                  <a:lnTo>
                    <a:pt x="74" y="789"/>
                  </a:lnTo>
                  <a:lnTo>
                    <a:pt x="0" y="789"/>
                  </a:lnTo>
                  <a:lnTo>
                    <a:pt x="0" y="859"/>
                  </a:lnTo>
                  <a:lnTo>
                    <a:pt x="77" y="859"/>
                  </a:lnTo>
                  <a:lnTo>
                    <a:pt x="0" y="859"/>
                  </a:lnTo>
                  <a:lnTo>
                    <a:pt x="0" y="930"/>
                  </a:lnTo>
                  <a:lnTo>
                    <a:pt x="96" y="930"/>
                  </a:lnTo>
                  <a:lnTo>
                    <a:pt x="0" y="930"/>
                  </a:lnTo>
                  <a:lnTo>
                    <a:pt x="0" y="999"/>
                  </a:lnTo>
                  <a:lnTo>
                    <a:pt x="76" y="999"/>
                  </a:lnTo>
                  <a:lnTo>
                    <a:pt x="0" y="999"/>
                  </a:lnTo>
                  <a:lnTo>
                    <a:pt x="0" y="1065"/>
                  </a:lnTo>
                  <a:lnTo>
                    <a:pt x="76" y="1065"/>
                  </a:lnTo>
                  <a:lnTo>
                    <a:pt x="0" y="1065"/>
                  </a:lnTo>
                  <a:lnTo>
                    <a:pt x="0" y="1128"/>
                  </a:lnTo>
                  <a:lnTo>
                    <a:pt x="76" y="1128"/>
                  </a:lnTo>
                  <a:lnTo>
                    <a:pt x="0" y="1128"/>
                  </a:lnTo>
                  <a:lnTo>
                    <a:pt x="0" y="1279"/>
                  </a:lnTo>
                  <a:lnTo>
                    <a:pt x="101" y="1279"/>
                  </a:lnTo>
                  <a:lnTo>
                    <a:pt x="0" y="1279"/>
                  </a:lnTo>
                  <a:lnTo>
                    <a:pt x="0" y="1350"/>
                  </a:lnTo>
                  <a:lnTo>
                    <a:pt x="76" y="1350"/>
                  </a:lnTo>
                  <a:lnTo>
                    <a:pt x="0" y="1350"/>
                  </a:lnTo>
                  <a:lnTo>
                    <a:pt x="0" y="1415"/>
                  </a:lnTo>
                  <a:lnTo>
                    <a:pt x="76" y="1415"/>
                  </a:lnTo>
                  <a:lnTo>
                    <a:pt x="0" y="1415"/>
                  </a:lnTo>
                  <a:lnTo>
                    <a:pt x="0" y="1479"/>
                  </a:lnTo>
                  <a:lnTo>
                    <a:pt x="76" y="1479"/>
                  </a:lnTo>
                  <a:lnTo>
                    <a:pt x="0" y="1479"/>
                  </a:lnTo>
                  <a:lnTo>
                    <a:pt x="0" y="1631"/>
                  </a:lnTo>
                  <a:lnTo>
                    <a:pt x="94" y="1631"/>
                  </a:lnTo>
                  <a:lnTo>
                    <a:pt x="0" y="1631"/>
                  </a:lnTo>
                  <a:lnTo>
                    <a:pt x="0" y="1707"/>
                  </a:lnTo>
                  <a:lnTo>
                    <a:pt x="76" y="1707"/>
                  </a:lnTo>
                  <a:lnTo>
                    <a:pt x="0" y="1707"/>
                  </a:lnTo>
                  <a:lnTo>
                    <a:pt x="0" y="1771"/>
                  </a:lnTo>
                  <a:lnTo>
                    <a:pt x="76" y="1771"/>
                  </a:lnTo>
                  <a:lnTo>
                    <a:pt x="0" y="1771"/>
                  </a:lnTo>
                  <a:lnTo>
                    <a:pt x="0" y="1835"/>
                  </a:lnTo>
                  <a:lnTo>
                    <a:pt x="76" y="1835"/>
                  </a:lnTo>
                  <a:lnTo>
                    <a:pt x="0" y="1835"/>
                  </a:lnTo>
                  <a:lnTo>
                    <a:pt x="0" y="1982"/>
                  </a:lnTo>
                  <a:lnTo>
                    <a:pt x="106" y="1982"/>
                  </a:lnTo>
                  <a:lnTo>
                    <a:pt x="0" y="1982"/>
                  </a:lnTo>
                  <a:lnTo>
                    <a:pt x="0" y="2049"/>
                  </a:lnTo>
                  <a:lnTo>
                    <a:pt x="76" y="2049"/>
                  </a:lnTo>
                  <a:lnTo>
                    <a:pt x="0" y="2049"/>
                  </a:lnTo>
                  <a:lnTo>
                    <a:pt x="0" y="2113"/>
                  </a:lnTo>
                  <a:lnTo>
                    <a:pt x="76" y="2113"/>
                  </a:lnTo>
                  <a:lnTo>
                    <a:pt x="0" y="2113"/>
                  </a:lnTo>
                  <a:lnTo>
                    <a:pt x="0" y="2178"/>
                  </a:lnTo>
                  <a:lnTo>
                    <a:pt x="76" y="2178"/>
                  </a:lnTo>
                  <a:lnTo>
                    <a:pt x="0" y="2178"/>
                  </a:lnTo>
                  <a:lnTo>
                    <a:pt x="0" y="2329"/>
                  </a:lnTo>
                  <a:lnTo>
                    <a:pt x="94" y="2329"/>
                  </a:lnTo>
                  <a:lnTo>
                    <a:pt x="0" y="2329"/>
                  </a:lnTo>
                  <a:lnTo>
                    <a:pt x="0" y="2406"/>
                  </a:lnTo>
                  <a:lnTo>
                    <a:pt x="76" y="2406"/>
                  </a:lnTo>
                  <a:lnTo>
                    <a:pt x="0" y="2406"/>
                  </a:lnTo>
                  <a:lnTo>
                    <a:pt x="0" y="2470"/>
                  </a:lnTo>
                  <a:lnTo>
                    <a:pt x="76" y="2470"/>
                  </a:lnTo>
                  <a:lnTo>
                    <a:pt x="0" y="2470"/>
                  </a:lnTo>
                  <a:lnTo>
                    <a:pt x="0" y="2535"/>
                  </a:lnTo>
                  <a:lnTo>
                    <a:pt x="76" y="2535"/>
                  </a:lnTo>
                  <a:lnTo>
                    <a:pt x="0" y="2535"/>
                  </a:lnTo>
                  <a:lnTo>
                    <a:pt x="0" y="2688"/>
                  </a:lnTo>
                  <a:lnTo>
                    <a:pt x="106" y="2688"/>
                  </a:lnTo>
                  <a:lnTo>
                    <a:pt x="0" y="2688"/>
                  </a:lnTo>
                  <a:lnTo>
                    <a:pt x="0" y="2751"/>
                  </a:lnTo>
                  <a:lnTo>
                    <a:pt x="76" y="2751"/>
                  </a:lnTo>
                  <a:lnTo>
                    <a:pt x="0" y="2751"/>
                  </a:lnTo>
                  <a:lnTo>
                    <a:pt x="0" y="2815"/>
                  </a:lnTo>
                  <a:lnTo>
                    <a:pt x="76" y="2815"/>
                  </a:lnTo>
                  <a:lnTo>
                    <a:pt x="0" y="2815"/>
                  </a:lnTo>
                  <a:lnTo>
                    <a:pt x="0" y="2880"/>
                  </a:lnTo>
                  <a:lnTo>
                    <a:pt x="76" y="2880"/>
                  </a:lnTo>
                  <a:lnTo>
                    <a:pt x="0" y="2880"/>
                  </a:lnTo>
                  <a:lnTo>
                    <a:pt x="0" y="3031"/>
                  </a:lnTo>
                  <a:lnTo>
                    <a:pt x="94" y="3031"/>
                  </a:lnTo>
                  <a:lnTo>
                    <a:pt x="0" y="3031"/>
                  </a:lnTo>
                  <a:lnTo>
                    <a:pt x="0" y="3108"/>
                  </a:lnTo>
                  <a:lnTo>
                    <a:pt x="76" y="3108"/>
                  </a:lnTo>
                  <a:lnTo>
                    <a:pt x="0" y="3108"/>
                  </a:lnTo>
                  <a:lnTo>
                    <a:pt x="0" y="3172"/>
                  </a:lnTo>
                  <a:lnTo>
                    <a:pt x="76" y="3172"/>
                  </a:lnTo>
                  <a:lnTo>
                    <a:pt x="0" y="3172"/>
                  </a:lnTo>
                  <a:lnTo>
                    <a:pt x="0" y="3236"/>
                  </a:lnTo>
                  <a:lnTo>
                    <a:pt x="76" y="3236"/>
                  </a:lnTo>
                  <a:lnTo>
                    <a:pt x="0" y="3236"/>
                  </a:lnTo>
                  <a:lnTo>
                    <a:pt x="0" y="3385"/>
                  </a:lnTo>
                  <a:lnTo>
                    <a:pt x="106" y="3385"/>
                  </a:lnTo>
                  <a:lnTo>
                    <a:pt x="0" y="3385"/>
                  </a:lnTo>
                  <a:lnTo>
                    <a:pt x="0" y="3453"/>
                  </a:lnTo>
                  <a:lnTo>
                    <a:pt x="76" y="3453"/>
                  </a:lnTo>
                  <a:lnTo>
                    <a:pt x="0" y="3453"/>
                  </a:lnTo>
                  <a:lnTo>
                    <a:pt x="0" y="3516"/>
                  </a:lnTo>
                  <a:lnTo>
                    <a:pt x="76" y="3516"/>
                  </a:lnTo>
                  <a:lnTo>
                    <a:pt x="0" y="3516"/>
                  </a:lnTo>
                  <a:lnTo>
                    <a:pt x="0" y="3581"/>
                  </a:lnTo>
                  <a:lnTo>
                    <a:pt x="76" y="3581"/>
                  </a:lnTo>
                  <a:lnTo>
                    <a:pt x="0" y="3581"/>
                  </a:lnTo>
                  <a:lnTo>
                    <a:pt x="0" y="3734"/>
                  </a:lnTo>
                  <a:lnTo>
                    <a:pt x="94" y="3734"/>
                  </a:lnTo>
                  <a:lnTo>
                    <a:pt x="0" y="3734"/>
                  </a:lnTo>
                  <a:lnTo>
                    <a:pt x="0" y="3810"/>
                  </a:lnTo>
                  <a:lnTo>
                    <a:pt x="76" y="3810"/>
                  </a:lnTo>
                  <a:lnTo>
                    <a:pt x="0" y="3810"/>
                  </a:lnTo>
                  <a:lnTo>
                    <a:pt x="0" y="3873"/>
                  </a:lnTo>
                  <a:lnTo>
                    <a:pt x="76" y="3873"/>
                  </a:lnTo>
                  <a:lnTo>
                    <a:pt x="0" y="3873"/>
                  </a:lnTo>
                  <a:lnTo>
                    <a:pt x="0" y="3937"/>
                  </a:lnTo>
                  <a:lnTo>
                    <a:pt x="76" y="3937"/>
                  </a:lnTo>
                  <a:lnTo>
                    <a:pt x="0" y="3937"/>
                  </a:lnTo>
                  <a:lnTo>
                    <a:pt x="0" y="4092"/>
                  </a:lnTo>
                  <a:lnTo>
                    <a:pt x="106" y="4092"/>
                  </a:lnTo>
                  <a:lnTo>
                    <a:pt x="0" y="4092"/>
                  </a:lnTo>
                  <a:lnTo>
                    <a:pt x="0" y="4153"/>
                  </a:lnTo>
                  <a:lnTo>
                    <a:pt x="76" y="4153"/>
                  </a:lnTo>
                  <a:lnTo>
                    <a:pt x="0" y="4153"/>
                  </a:lnTo>
                  <a:lnTo>
                    <a:pt x="0" y="4219"/>
                  </a:lnTo>
                  <a:lnTo>
                    <a:pt x="76" y="4219"/>
                  </a:lnTo>
                  <a:lnTo>
                    <a:pt x="0" y="4219"/>
                  </a:lnTo>
                  <a:lnTo>
                    <a:pt x="0" y="4283"/>
                  </a:lnTo>
                  <a:lnTo>
                    <a:pt x="76" y="4283"/>
                  </a:lnTo>
                  <a:lnTo>
                    <a:pt x="0" y="4283"/>
                  </a:lnTo>
                  <a:lnTo>
                    <a:pt x="0" y="4435"/>
                  </a:lnTo>
                  <a:lnTo>
                    <a:pt x="94" y="4435"/>
                  </a:lnTo>
                  <a:lnTo>
                    <a:pt x="0" y="4435"/>
                  </a:lnTo>
                  <a:lnTo>
                    <a:pt x="0" y="4510"/>
                  </a:lnTo>
                  <a:lnTo>
                    <a:pt x="76" y="4510"/>
                  </a:lnTo>
                  <a:lnTo>
                    <a:pt x="0" y="4510"/>
                  </a:lnTo>
                  <a:lnTo>
                    <a:pt x="0" y="4575"/>
                  </a:lnTo>
                  <a:lnTo>
                    <a:pt x="76" y="4575"/>
                  </a:lnTo>
                  <a:lnTo>
                    <a:pt x="0" y="4575"/>
                  </a:lnTo>
                  <a:lnTo>
                    <a:pt x="0" y="4639"/>
                  </a:lnTo>
                  <a:lnTo>
                    <a:pt x="76" y="4639"/>
                  </a:lnTo>
                  <a:lnTo>
                    <a:pt x="0" y="4639"/>
                  </a:lnTo>
                  <a:lnTo>
                    <a:pt x="0" y="4788"/>
                  </a:lnTo>
                  <a:lnTo>
                    <a:pt x="103" y="4788"/>
                  </a:lnTo>
                  <a:lnTo>
                    <a:pt x="0" y="4788"/>
                  </a:lnTo>
                  <a:lnTo>
                    <a:pt x="0" y="5137"/>
                  </a:lnTo>
                  <a:lnTo>
                    <a:pt x="99" y="5137"/>
                  </a:lnTo>
                  <a:lnTo>
                    <a:pt x="0" y="5137"/>
                  </a:lnTo>
                  <a:lnTo>
                    <a:pt x="0" y="5490"/>
                  </a:lnTo>
                  <a:lnTo>
                    <a:pt x="106" y="5490"/>
                  </a:lnTo>
                  <a:lnTo>
                    <a:pt x="0" y="5490"/>
                  </a:lnTo>
                  <a:lnTo>
                    <a:pt x="0" y="6570"/>
                  </a:lnTo>
                  <a:lnTo>
                    <a:pt x="5" y="6609"/>
                  </a:lnTo>
                  <a:lnTo>
                    <a:pt x="14" y="6649"/>
                  </a:lnTo>
                  <a:lnTo>
                    <a:pt x="25" y="6686"/>
                  </a:lnTo>
                  <a:lnTo>
                    <a:pt x="31" y="6703"/>
                  </a:lnTo>
                  <a:lnTo>
                    <a:pt x="40" y="6721"/>
                  </a:lnTo>
                  <a:lnTo>
                    <a:pt x="40" y="6719"/>
                  </a:lnTo>
                  <a:lnTo>
                    <a:pt x="40" y="6717"/>
                  </a:lnTo>
                  <a:lnTo>
                    <a:pt x="40" y="6715"/>
                  </a:lnTo>
                  <a:lnTo>
                    <a:pt x="38" y="6712"/>
                  </a:lnTo>
                  <a:lnTo>
                    <a:pt x="34" y="6695"/>
                  </a:lnTo>
                  <a:lnTo>
                    <a:pt x="34" y="6667"/>
                  </a:lnTo>
                  <a:lnTo>
                    <a:pt x="48" y="6669"/>
                  </a:lnTo>
                  <a:lnTo>
                    <a:pt x="50" y="6674"/>
                  </a:lnTo>
                  <a:lnTo>
                    <a:pt x="51" y="6682"/>
                  </a:lnTo>
                  <a:lnTo>
                    <a:pt x="53" y="6687"/>
                  </a:lnTo>
                  <a:lnTo>
                    <a:pt x="53" y="6691"/>
                  </a:lnTo>
                  <a:lnTo>
                    <a:pt x="53" y="6694"/>
                  </a:lnTo>
                  <a:lnTo>
                    <a:pt x="54" y="6695"/>
                  </a:lnTo>
                  <a:lnTo>
                    <a:pt x="56" y="6699"/>
                  </a:lnTo>
                  <a:lnTo>
                    <a:pt x="56" y="6702"/>
                  </a:lnTo>
                  <a:lnTo>
                    <a:pt x="56" y="6706"/>
                  </a:lnTo>
                  <a:lnTo>
                    <a:pt x="58" y="6711"/>
                  </a:lnTo>
                  <a:lnTo>
                    <a:pt x="59" y="6715"/>
                  </a:lnTo>
                  <a:lnTo>
                    <a:pt x="59" y="6719"/>
                  </a:lnTo>
                  <a:lnTo>
                    <a:pt x="59" y="6733"/>
                  </a:lnTo>
                  <a:lnTo>
                    <a:pt x="67" y="6735"/>
                  </a:lnTo>
                  <a:lnTo>
                    <a:pt x="67" y="6738"/>
                  </a:lnTo>
                  <a:lnTo>
                    <a:pt x="67" y="6745"/>
                  </a:lnTo>
                  <a:lnTo>
                    <a:pt x="81" y="6746"/>
                  </a:lnTo>
                  <a:lnTo>
                    <a:pt x="81" y="6749"/>
                  </a:lnTo>
                  <a:lnTo>
                    <a:pt x="81" y="6776"/>
                  </a:lnTo>
                  <a:lnTo>
                    <a:pt x="81" y="6778"/>
                  </a:lnTo>
                  <a:lnTo>
                    <a:pt x="77" y="6782"/>
                  </a:lnTo>
                  <a:lnTo>
                    <a:pt x="76" y="6786"/>
                  </a:lnTo>
                  <a:lnTo>
                    <a:pt x="76" y="6787"/>
                  </a:lnTo>
                  <a:lnTo>
                    <a:pt x="80" y="6793"/>
                  </a:lnTo>
                  <a:lnTo>
                    <a:pt x="138" y="6688"/>
                  </a:lnTo>
                  <a:lnTo>
                    <a:pt x="80" y="6793"/>
                  </a:lnTo>
                  <a:lnTo>
                    <a:pt x="81" y="6795"/>
                  </a:lnTo>
                  <a:lnTo>
                    <a:pt x="91" y="6777"/>
                  </a:lnTo>
                  <a:lnTo>
                    <a:pt x="101" y="6763"/>
                  </a:lnTo>
                  <a:lnTo>
                    <a:pt x="112" y="6751"/>
                  </a:lnTo>
                  <a:lnTo>
                    <a:pt x="124" y="6742"/>
                  </a:lnTo>
                  <a:lnTo>
                    <a:pt x="124" y="6741"/>
                  </a:lnTo>
                  <a:lnTo>
                    <a:pt x="124" y="6728"/>
                  </a:lnTo>
                  <a:lnTo>
                    <a:pt x="126" y="6722"/>
                  </a:lnTo>
                  <a:lnTo>
                    <a:pt x="127" y="6718"/>
                  </a:lnTo>
                  <a:lnTo>
                    <a:pt x="127" y="6715"/>
                  </a:lnTo>
                  <a:lnTo>
                    <a:pt x="127" y="6713"/>
                  </a:lnTo>
                  <a:lnTo>
                    <a:pt x="138" y="6714"/>
                  </a:lnTo>
                  <a:lnTo>
                    <a:pt x="138" y="497"/>
                  </a:lnTo>
                  <a:lnTo>
                    <a:pt x="131" y="481"/>
                  </a:lnTo>
                  <a:lnTo>
                    <a:pt x="128" y="464"/>
                  </a:lnTo>
                  <a:lnTo>
                    <a:pt x="126" y="446"/>
                  </a:lnTo>
                  <a:lnTo>
                    <a:pt x="126" y="427"/>
                  </a:lnTo>
                  <a:close/>
                  <a:moveTo>
                    <a:pt x="1" y="1198"/>
                  </a:moveTo>
                  <a:lnTo>
                    <a:pt x="78" y="1198"/>
                  </a:lnTo>
                  <a:lnTo>
                    <a:pt x="1" y="1198"/>
                  </a:lnTo>
                  <a:close/>
                  <a:moveTo>
                    <a:pt x="1" y="1550"/>
                  </a:moveTo>
                  <a:lnTo>
                    <a:pt x="78" y="1550"/>
                  </a:lnTo>
                  <a:lnTo>
                    <a:pt x="1" y="1550"/>
                  </a:lnTo>
                  <a:close/>
                  <a:moveTo>
                    <a:pt x="78" y="1906"/>
                  </a:moveTo>
                  <a:lnTo>
                    <a:pt x="1" y="1906"/>
                  </a:lnTo>
                  <a:lnTo>
                    <a:pt x="78" y="1906"/>
                  </a:lnTo>
                  <a:close/>
                  <a:moveTo>
                    <a:pt x="78" y="2248"/>
                  </a:moveTo>
                  <a:lnTo>
                    <a:pt x="1" y="2248"/>
                  </a:lnTo>
                  <a:lnTo>
                    <a:pt x="78" y="2248"/>
                  </a:lnTo>
                  <a:close/>
                  <a:moveTo>
                    <a:pt x="1" y="2604"/>
                  </a:moveTo>
                  <a:lnTo>
                    <a:pt x="78" y="2604"/>
                  </a:lnTo>
                  <a:lnTo>
                    <a:pt x="1" y="2604"/>
                  </a:lnTo>
                  <a:close/>
                  <a:moveTo>
                    <a:pt x="1" y="2949"/>
                  </a:moveTo>
                  <a:lnTo>
                    <a:pt x="78" y="2949"/>
                  </a:lnTo>
                  <a:lnTo>
                    <a:pt x="1" y="2949"/>
                  </a:lnTo>
                  <a:close/>
                  <a:moveTo>
                    <a:pt x="78" y="3306"/>
                  </a:moveTo>
                  <a:lnTo>
                    <a:pt x="1" y="3306"/>
                  </a:lnTo>
                  <a:lnTo>
                    <a:pt x="78" y="3306"/>
                  </a:lnTo>
                  <a:close/>
                  <a:moveTo>
                    <a:pt x="78" y="3651"/>
                  </a:moveTo>
                  <a:lnTo>
                    <a:pt x="1" y="3651"/>
                  </a:lnTo>
                  <a:lnTo>
                    <a:pt x="78" y="3651"/>
                  </a:lnTo>
                  <a:close/>
                  <a:moveTo>
                    <a:pt x="1" y="4008"/>
                  </a:moveTo>
                  <a:lnTo>
                    <a:pt x="78" y="4008"/>
                  </a:lnTo>
                  <a:lnTo>
                    <a:pt x="1" y="4008"/>
                  </a:lnTo>
                  <a:close/>
                  <a:moveTo>
                    <a:pt x="1" y="4354"/>
                  </a:moveTo>
                  <a:lnTo>
                    <a:pt x="78" y="4354"/>
                  </a:lnTo>
                  <a:lnTo>
                    <a:pt x="1" y="4354"/>
                  </a:lnTo>
                  <a:close/>
                  <a:moveTo>
                    <a:pt x="4" y="4921"/>
                  </a:moveTo>
                  <a:lnTo>
                    <a:pt x="81" y="4921"/>
                  </a:lnTo>
                  <a:lnTo>
                    <a:pt x="4" y="4921"/>
                  </a:lnTo>
                  <a:close/>
                  <a:moveTo>
                    <a:pt x="4" y="4984"/>
                  </a:moveTo>
                  <a:lnTo>
                    <a:pt x="81" y="4984"/>
                  </a:lnTo>
                  <a:lnTo>
                    <a:pt x="4" y="4984"/>
                  </a:lnTo>
                  <a:close/>
                  <a:moveTo>
                    <a:pt x="4" y="4855"/>
                  </a:moveTo>
                  <a:lnTo>
                    <a:pt x="81" y="4855"/>
                  </a:lnTo>
                  <a:lnTo>
                    <a:pt x="4" y="4855"/>
                  </a:lnTo>
                  <a:close/>
                  <a:moveTo>
                    <a:pt x="78" y="4709"/>
                  </a:moveTo>
                  <a:lnTo>
                    <a:pt x="1" y="4709"/>
                  </a:lnTo>
                  <a:lnTo>
                    <a:pt x="78" y="4709"/>
                  </a:lnTo>
                  <a:close/>
                  <a:moveTo>
                    <a:pt x="7" y="5055"/>
                  </a:moveTo>
                  <a:lnTo>
                    <a:pt x="84" y="5055"/>
                  </a:lnTo>
                  <a:lnTo>
                    <a:pt x="7" y="5055"/>
                  </a:lnTo>
                  <a:close/>
                  <a:moveTo>
                    <a:pt x="4" y="5212"/>
                  </a:moveTo>
                  <a:lnTo>
                    <a:pt x="81" y="5212"/>
                  </a:lnTo>
                  <a:lnTo>
                    <a:pt x="4" y="5212"/>
                  </a:lnTo>
                  <a:close/>
                  <a:moveTo>
                    <a:pt x="7" y="5411"/>
                  </a:moveTo>
                  <a:lnTo>
                    <a:pt x="84" y="5411"/>
                  </a:lnTo>
                  <a:lnTo>
                    <a:pt x="7" y="5411"/>
                  </a:lnTo>
                  <a:close/>
                  <a:moveTo>
                    <a:pt x="4" y="5340"/>
                  </a:moveTo>
                  <a:lnTo>
                    <a:pt x="81" y="5340"/>
                  </a:lnTo>
                  <a:lnTo>
                    <a:pt x="4" y="5340"/>
                  </a:lnTo>
                  <a:close/>
                  <a:moveTo>
                    <a:pt x="81" y="5277"/>
                  </a:moveTo>
                  <a:lnTo>
                    <a:pt x="4" y="5277"/>
                  </a:lnTo>
                  <a:lnTo>
                    <a:pt x="81" y="52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79" name="任意多边形 130078"/>
            <p:cNvSpPr/>
            <p:nvPr/>
          </p:nvSpPr>
          <p:spPr>
            <a:xfrm rot="5400000">
              <a:off x="3257" y="-1603"/>
              <a:ext cx="13" cy="4346"/>
            </a:xfrm>
            <a:custGeom>
              <a:avLst/>
              <a:gdLst/>
              <a:ahLst/>
              <a:cxnLst/>
              <a:rect l="0" t="0" r="0" b="0"/>
              <a:pathLst>
                <a:path w="6" h="6309">
                  <a:moveTo>
                    <a:pt x="6" y="10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6" y="630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0" name="任意多边形 130079"/>
            <p:cNvSpPr/>
            <p:nvPr/>
          </p:nvSpPr>
          <p:spPr>
            <a:xfrm rot="5400000">
              <a:off x="3062" y="-1663"/>
              <a:ext cx="126" cy="4605"/>
            </a:xfrm>
            <a:custGeom>
              <a:avLst/>
              <a:gdLst/>
              <a:ahLst/>
              <a:cxnLst/>
              <a:rect l="0" t="0" r="0" b="0"/>
              <a:pathLst>
                <a:path w="66" h="6686">
                  <a:moveTo>
                    <a:pt x="14" y="26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0" y="6299"/>
                  </a:lnTo>
                  <a:lnTo>
                    <a:pt x="13" y="6318"/>
                  </a:lnTo>
                  <a:lnTo>
                    <a:pt x="0" y="6299"/>
                  </a:lnTo>
                  <a:lnTo>
                    <a:pt x="0" y="6337"/>
                  </a:lnTo>
                  <a:lnTo>
                    <a:pt x="21" y="6323"/>
                  </a:lnTo>
                  <a:lnTo>
                    <a:pt x="0" y="6337"/>
                  </a:lnTo>
                  <a:lnTo>
                    <a:pt x="0" y="6686"/>
                  </a:lnTo>
                  <a:lnTo>
                    <a:pt x="14" y="6659"/>
                  </a:lnTo>
                  <a:lnTo>
                    <a:pt x="22" y="6636"/>
                  </a:lnTo>
                  <a:lnTo>
                    <a:pt x="26" y="6625"/>
                  </a:lnTo>
                  <a:lnTo>
                    <a:pt x="31" y="6615"/>
                  </a:lnTo>
                  <a:lnTo>
                    <a:pt x="34" y="6603"/>
                  </a:lnTo>
                  <a:lnTo>
                    <a:pt x="38" y="6592"/>
                  </a:lnTo>
                  <a:lnTo>
                    <a:pt x="46" y="6570"/>
                  </a:lnTo>
                  <a:lnTo>
                    <a:pt x="50" y="6548"/>
                  </a:lnTo>
                  <a:lnTo>
                    <a:pt x="54" y="6528"/>
                  </a:lnTo>
                  <a:lnTo>
                    <a:pt x="57" y="6506"/>
                  </a:lnTo>
                  <a:lnTo>
                    <a:pt x="61" y="6485"/>
                  </a:lnTo>
                  <a:lnTo>
                    <a:pt x="62" y="6462"/>
                  </a:lnTo>
                  <a:lnTo>
                    <a:pt x="64" y="6440"/>
                  </a:lnTo>
                  <a:lnTo>
                    <a:pt x="64" y="6428"/>
                  </a:lnTo>
                  <a:lnTo>
                    <a:pt x="64" y="6422"/>
                  </a:lnTo>
                  <a:lnTo>
                    <a:pt x="64" y="6419"/>
                  </a:lnTo>
                  <a:lnTo>
                    <a:pt x="65" y="6417"/>
                  </a:lnTo>
                  <a:lnTo>
                    <a:pt x="65" y="6405"/>
                  </a:lnTo>
                  <a:lnTo>
                    <a:pt x="65" y="6399"/>
                  </a:lnTo>
                  <a:lnTo>
                    <a:pt x="65" y="6396"/>
                  </a:lnTo>
                  <a:lnTo>
                    <a:pt x="66" y="6394"/>
                  </a:lnTo>
                  <a:lnTo>
                    <a:pt x="66" y="290"/>
                  </a:lnTo>
                  <a:lnTo>
                    <a:pt x="65" y="251"/>
                  </a:lnTo>
                  <a:lnTo>
                    <a:pt x="62" y="214"/>
                  </a:lnTo>
                  <a:lnTo>
                    <a:pt x="58" y="179"/>
                  </a:lnTo>
                  <a:lnTo>
                    <a:pt x="53" y="146"/>
                  </a:lnTo>
                  <a:lnTo>
                    <a:pt x="45" y="113"/>
                  </a:lnTo>
                  <a:lnTo>
                    <a:pt x="35" y="83"/>
                  </a:lnTo>
                  <a:lnTo>
                    <a:pt x="25" y="53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1" name="任意多边形 130080"/>
            <p:cNvSpPr/>
            <p:nvPr/>
          </p:nvSpPr>
          <p:spPr>
            <a:xfrm rot="5400000">
              <a:off x="1071" y="545"/>
              <a:ext cx="13" cy="34"/>
            </a:xfrm>
            <a:custGeom>
              <a:avLst/>
              <a:gdLst/>
              <a:ahLst/>
              <a:cxnLst/>
              <a:rect l="0" t="0" r="0" b="0"/>
              <a:pathLst>
                <a:path w="6" h="51">
                  <a:moveTo>
                    <a:pt x="6" y="8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2" name="任意多边形 130081"/>
            <p:cNvSpPr/>
            <p:nvPr/>
          </p:nvSpPr>
          <p:spPr>
            <a:xfrm rot="5400000">
              <a:off x="1074" y="528"/>
              <a:ext cx="11" cy="44"/>
            </a:xfrm>
            <a:custGeom>
              <a:avLst/>
              <a:gdLst/>
              <a:ahLst/>
              <a:cxnLst/>
              <a:rect l="0" t="0" r="0" b="0"/>
              <a:pathLst>
                <a:path w="6" h="62">
                  <a:moveTo>
                    <a:pt x="6" y="8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6" y="5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3" name="任意多边形 130082"/>
            <p:cNvSpPr/>
            <p:nvPr/>
          </p:nvSpPr>
          <p:spPr>
            <a:xfrm rot="5400000">
              <a:off x="1083" y="522"/>
              <a:ext cx="10" cy="50"/>
            </a:xfrm>
            <a:custGeom>
              <a:avLst/>
              <a:gdLst/>
              <a:ahLst/>
              <a:cxnLst/>
              <a:rect l="0" t="0" r="0" b="0"/>
              <a:pathLst>
                <a:path w="5" h="72">
                  <a:moveTo>
                    <a:pt x="5" y="7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5" y="6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4" name="任意多边形 130083"/>
            <p:cNvSpPr/>
            <p:nvPr/>
          </p:nvSpPr>
          <p:spPr>
            <a:xfrm rot="5400000">
              <a:off x="1075" y="500"/>
              <a:ext cx="13" cy="56"/>
            </a:xfrm>
            <a:custGeom>
              <a:avLst/>
              <a:gdLst/>
              <a:ahLst/>
              <a:cxnLst/>
              <a:rect l="0" t="0" r="0" b="0"/>
              <a:pathLst>
                <a:path w="5" h="83">
                  <a:moveTo>
                    <a:pt x="5" y="6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5" name="任意多边形 130084"/>
            <p:cNvSpPr/>
            <p:nvPr/>
          </p:nvSpPr>
          <p:spPr>
            <a:xfrm rot="5400000">
              <a:off x="1080" y="488"/>
              <a:ext cx="5" cy="62"/>
            </a:xfrm>
            <a:custGeom>
              <a:avLst/>
              <a:gdLst/>
              <a:ahLst/>
              <a:cxnLst/>
              <a:rect l="0" t="0" r="0" b="0"/>
              <a:pathLst>
                <a:path w="5" h="92">
                  <a:moveTo>
                    <a:pt x="5" y="6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5" y="8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6" name="任意多边形 130085"/>
            <p:cNvSpPr/>
            <p:nvPr/>
          </p:nvSpPr>
          <p:spPr>
            <a:xfrm rot="5400000">
              <a:off x="1077" y="474"/>
              <a:ext cx="13" cy="72"/>
            </a:xfrm>
            <a:custGeom>
              <a:avLst/>
              <a:gdLst/>
              <a:ahLst/>
              <a:cxnLst/>
              <a:rect l="0" t="0" r="0" b="0"/>
              <a:pathLst>
                <a:path w="6" h="103">
                  <a:moveTo>
                    <a:pt x="6" y="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6" y="9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7" name="任意多边形 130086"/>
            <p:cNvSpPr/>
            <p:nvPr/>
          </p:nvSpPr>
          <p:spPr>
            <a:xfrm rot="5400000">
              <a:off x="920" y="385"/>
              <a:ext cx="13" cy="250"/>
            </a:xfrm>
            <a:custGeom>
              <a:avLst/>
              <a:gdLst/>
              <a:ahLst/>
              <a:cxnLst/>
              <a:rect l="0" t="0" r="0" b="0"/>
              <a:pathLst>
                <a:path w="6" h="362">
                  <a:moveTo>
                    <a:pt x="6" y="0"/>
                  </a:moveTo>
                  <a:lnTo>
                    <a:pt x="0" y="4"/>
                  </a:lnTo>
                  <a:lnTo>
                    <a:pt x="0" y="352"/>
                  </a:lnTo>
                  <a:lnTo>
                    <a:pt x="6" y="36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8" name="任意多边形 130087"/>
            <p:cNvSpPr/>
            <p:nvPr/>
          </p:nvSpPr>
          <p:spPr>
            <a:xfrm rot="5400000">
              <a:off x="924" y="392"/>
              <a:ext cx="5" cy="254"/>
            </a:xfrm>
            <a:custGeom>
              <a:avLst/>
              <a:gdLst/>
              <a:ahLst/>
              <a:cxnLst/>
              <a:rect l="0" t="0" r="0" b="0"/>
              <a:pathLst>
                <a:path w="5" h="369">
                  <a:moveTo>
                    <a:pt x="5" y="0"/>
                  </a:moveTo>
                  <a:lnTo>
                    <a:pt x="0" y="3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5" y="3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89" name="任意多边形 130088"/>
            <p:cNvSpPr/>
            <p:nvPr/>
          </p:nvSpPr>
          <p:spPr>
            <a:xfrm rot="5400000">
              <a:off x="922" y="401"/>
              <a:ext cx="13" cy="254"/>
            </a:xfrm>
            <a:custGeom>
              <a:avLst/>
              <a:gdLst/>
              <a:ahLst/>
              <a:cxnLst/>
              <a:rect l="0" t="0" r="0" b="0"/>
              <a:pathLst>
                <a:path w="5" h="370">
                  <a:moveTo>
                    <a:pt x="5" y="0"/>
                  </a:moveTo>
                  <a:lnTo>
                    <a:pt x="0" y="5"/>
                  </a:lnTo>
                  <a:lnTo>
                    <a:pt x="0" y="370"/>
                  </a:lnTo>
                  <a:lnTo>
                    <a:pt x="5" y="36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0" name="任意多边形 130089"/>
            <p:cNvSpPr/>
            <p:nvPr/>
          </p:nvSpPr>
          <p:spPr>
            <a:xfrm rot="5400000">
              <a:off x="934" y="421"/>
              <a:ext cx="10" cy="252"/>
            </a:xfrm>
            <a:custGeom>
              <a:avLst/>
              <a:gdLst/>
              <a:ahLst/>
              <a:cxnLst/>
              <a:rect l="0" t="0" r="0" b="0"/>
              <a:pathLst>
                <a:path w="5" h="367">
                  <a:moveTo>
                    <a:pt x="5" y="0"/>
                  </a:moveTo>
                  <a:lnTo>
                    <a:pt x="0" y="3"/>
                  </a:lnTo>
                  <a:lnTo>
                    <a:pt x="0" y="367"/>
                  </a:lnTo>
                  <a:lnTo>
                    <a:pt x="2" y="362"/>
                  </a:lnTo>
                  <a:lnTo>
                    <a:pt x="5" y="35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1" name="任意多边形 130090"/>
            <p:cNvSpPr/>
            <p:nvPr/>
          </p:nvSpPr>
          <p:spPr>
            <a:xfrm rot="5400000">
              <a:off x="930" y="426"/>
              <a:ext cx="11" cy="249"/>
            </a:xfrm>
            <a:custGeom>
              <a:avLst/>
              <a:gdLst/>
              <a:ahLst/>
              <a:cxnLst/>
              <a:rect l="0" t="0" r="0" b="0"/>
              <a:pathLst>
                <a:path w="6" h="362">
                  <a:moveTo>
                    <a:pt x="6" y="0"/>
                  </a:moveTo>
                  <a:lnTo>
                    <a:pt x="0" y="3"/>
                  </a:lnTo>
                  <a:lnTo>
                    <a:pt x="0" y="362"/>
                  </a:lnTo>
                  <a:lnTo>
                    <a:pt x="6" y="3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2" name="任意多边形 130091"/>
            <p:cNvSpPr/>
            <p:nvPr/>
          </p:nvSpPr>
          <p:spPr>
            <a:xfrm rot="5400000">
              <a:off x="935" y="439"/>
              <a:ext cx="13" cy="246"/>
            </a:xfrm>
            <a:custGeom>
              <a:avLst/>
              <a:gdLst/>
              <a:ahLst/>
              <a:cxnLst/>
              <a:rect l="0" t="0" r="0" b="0"/>
              <a:pathLst>
                <a:path w="6" h="358">
                  <a:moveTo>
                    <a:pt x="6" y="0"/>
                  </a:moveTo>
                  <a:lnTo>
                    <a:pt x="0" y="5"/>
                  </a:lnTo>
                  <a:lnTo>
                    <a:pt x="0" y="358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3" name="任意多边形 130092"/>
            <p:cNvSpPr/>
            <p:nvPr/>
          </p:nvSpPr>
          <p:spPr>
            <a:xfrm rot="5400000">
              <a:off x="1086" y="468"/>
              <a:ext cx="10" cy="76"/>
            </a:xfrm>
            <a:custGeom>
              <a:avLst/>
              <a:gdLst/>
              <a:ahLst/>
              <a:cxnLst/>
              <a:rect l="0" t="0" r="0" b="0"/>
              <a:pathLst>
                <a:path w="5" h="110">
                  <a:moveTo>
                    <a:pt x="5" y="107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4" name="任意多边形 130093"/>
            <p:cNvSpPr/>
            <p:nvPr/>
          </p:nvSpPr>
          <p:spPr>
            <a:xfrm rot="5400000">
              <a:off x="930" y="386"/>
              <a:ext cx="10" cy="240"/>
            </a:xfrm>
            <a:custGeom>
              <a:avLst/>
              <a:gdLst/>
              <a:ahLst/>
              <a:cxnLst/>
              <a:rect l="0" t="0" r="0" b="0"/>
              <a:pathLst>
                <a:path w="5" h="348">
                  <a:moveTo>
                    <a:pt x="5" y="348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40"/>
                  </a:lnTo>
                  <a:lnTo>
                    <a:pt x="5" y="34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5" name="任意多边形 130094"/>
            <p:cNvSpPr/>
            <p:nvPr/>
          </p:nvSpPr>
          <p:spPr>
            <a:xfrm rot="5400000">
              <a:off x="4943" y="-319"/>
              <a:ext cx="11" cy="696"/>
            </a:xfrm>
            <a:custGeom>
              <a:avLst/>
              <a:gdLst/>
              <a:ahLst/>
              <a:cxnLst/>
              <a:rect l="0" t="0" r="0" b="0"/>
              <a:pathLst>
                <a:path w="6" h="1009">
                  <a:moveTo>
                    <a:pt x="6" y="0"/>
                  </a:moveTo>
                  <a:lnTo>
                    <a:pt x="1" y="47"/>
                  </a:lnTo>
                  <a:lnTo>
                    <a:pt x="0" y="98"/>
                  </a:lnTo>
                  <a:lnTo>
                    <a:pt x="0" y="1009"/>
                  </a:lnTo>
                  <a:lnTo>
                    <a:pt x="6" y="1009"/>
                  </a:lnTo>
                  <a:lnTo>
                    <a:pt x="6" y="858"/>
                  </a:lnTo>
                  <a:lnTo>
                    <a:pt x="4" y="858"/>
                  </a:lnTo>
                  <a:lnTo>
                    <a:pt x="6" y="858"/>
                  </a:lnTo>
                  <a:lnTo>
                    <a:pt x="6" y="795"/>
                  </a:lnTo>
                  <a:lnTo>
                    <a:pt x="4" y="795"/>
                  </a:lnTo>
                  <a:lnTo>
                    <a:pt x="6" y="795"/>
                  </a:lnTo>
                  <a:lnTo>
                    <a:pt x="6" y="729"/>
                  </a:lnTo>
                  <a:lnTo>
                    <a:pt x="4" y="729"/>
                  </a:lnTo>
                  <a:lnTo>
                    <a:pt x="6" y="729"/>
                  </a:lnTo>
                  <a:lnTo>
                    <a:pt x="6" y="660"/>
                  </a:lnTo>
                  <a:lnTo>
                    <a:pt x="3" y="660"/>
                  </a:lnTo>
                  <a:lnTo>
                    <a:pt x="6" y="660"/>
                  </a:lnTo>
                  <a:lnTo>
                    <a:pt x="6" y="589"/>
                  </a:lnTo>
                  <a:lnTo>
                    <a:pt x="6" y="519"/>
                  </a:lnTo>
                  <a:lnTo>
                    <a:pt x="3" y="519"/>
                  </a:lnTo>
                  <a:lnTo>
                    <a:pt x="6" y="519"/>
                  </a:lnTo>
                  <a:lnTo>
                    <a:pt x="6" y="455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6" y="389"/>
                  </a:lnTo>
                  <a:lnTo>
                    <a:pt x="3" y="389"/>
                  </a:lnTo>
                  <a:lnTo>
                    <a:pt x="6" y="389"/>
                  </a:lnTo>
                  <a:lnTo>
                    <a:pt x="6" y="308"/>
                  </a:lnTo>
                  <a:lnTo>
                    <a:pt x="3" y="308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6" name="任意多边形 130095"/>
            <p:cNvSpPr/>
            <p:nvPr/>
          </p:nvSpPr>
          <p:spPr>
            <a:xfrm rot="5400000">
              <a:off x="3137" y="-1593"/>
              <a:ext cx="13" cy="3991"/>
            </a:xfrm>
            <a:custGeom>
              <a:avLst/>
              <a:gdLst/>
              <a:ahLst/>
              <a:cxnLst/>
              <a:rect l="0" t="0" r="0" b="0"/>
              <a:pathLst>
                <a:path w="6" h="5793">
                  <a:moveTo>
                    <a:pt x="2" y="0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5789"/>
                  </a:lnTo>
                  <a:lnTo>
                    <a:pt x="6" y="579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7" name="任意多边形 130096"/>
            <p:cNvSpPr/>
            <p:nvPr/>
          </p:nvSpPr>
          <p:spPr>
            <a:xfrm rot="5400000">
              <a:off x="3146" y="-1591"/>
              <a:ext cx="6" cy="3982"/>
            </a:xfrm>
            <a:custGeom>
              <a:avLst/>
              <a:gdLst/>
              <a:ahLst/>
              <a:cxnLst/>
              <a:rect l="0" t="0" r="0" b="0"/>
              <a:pathLst>
                <a:path w="3" h="5781">
                  <a:moveTo>
                    <a:pt x="0" y="0"/>
                  </a:moveTo>
                  <a:lnTo>
                    <a:pt x="0" y="2"/>
                  </a:lnTo>
                  <a:lnTo>
                    <a:pt x="0" y="89"/>
                  </a:lnTo>
                  <a:lnTo>
                    <a:pt x="0" y="5778"/>
                  </a:lnTo>
                  <a:lnTo>
                    <a:pt x="3" y="578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8" name="任意多边形 130097"/>
            <p:cNvSpPr/>
            <p:nvPr/>
          </p:nvSpPr>
          <p:spPr>
            <a:xfrm rot="5400000">
              <a:off x="3138" y="-1577"/>
              <a:ext cx="10" cy="3997"/>
            </a:xfrm>
            <a:custGeom>
              <a:avLst/>
              <a:gdLst/>
              <a:ahLst/>
              <a:cxnLst/>
              <a:rect l="0" t="0" r="0" b="0"/>
              <a:pathLst>
                <a:path w="5" h="5803">
                  <a:moveTo>
                    <a:pt x="3" y="6"/>
                  </a:moveTo>
                  <a:lnTo>
                    <a:pt x="0" y="6"/>
                  </a:lnTo>
                  <a:lnTo>
                    <a:pt x="0" y="5799"/>
                  </a:lnTo>
                  <a:lnTo>
                    <a:pt x="5" y="5803"/>
                  </a:lnTo>
                  <a:lnTo>
                    <a:pt x="5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099" name="任意多边形 130098"/>
            <p:cNvSpPr/>
            <p:nvPr/>
          </p:nvSpPr>
          <p:spPr>
            <a:xfrm rot="5400000">
              <a:off x="2993" y="-1837"/>
              <a:ext cx="11" cy="4284"/>
            </a:xfrm>
            <a:custGeom>
              <a:avLst/>
              <a:gdLst/>
              <a:ahLst/>
              <a:cxnLst/>
              <a:rect l="0" t="0" r="0" b="0"/>
              <a:pathLst>
                <a:path w="5" h="6217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6217"/>
                  </a:lnTo>
                  <a:lnTo>
                    <a:pt x="1" y="6217"/>
                  </a:lnTo>
                  <a:lnTo>
                    <a:pt x="5" y="6212"/>
                  </a:lnTo>
                  <a:lnTo>
                    <a:pt x="5" y="5811"/>
                  </a:lnTo>
                  <a:lnTo>
                    <a:pt x="3" y="5811"/>
                  </a:lnTo>
                  <a:lnTo>
                    <a:pt x="3" y="5794"/>
                  </a:lnTo>
                  <a:lnTo>
                    <a:pt x="3" y="5706"/>
                  </a:lnTo>
                  <a:lnTo>
                    <a:pt x="3" y="14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0" name="任意多边形 130099"/>
            <p:cNvSpPr/>
            <p:nvPr/>
          </p:nvSpPr>
          <p:spPr>
            <a:xfrm rot="5400000">
              <a:off x="3151" y="-1575"/>
              <a:ext cx="10" cy="4012"/>
            </a:xfrm>
            <a:custGeom>
              <a:avLst/>
              <a:gdLst/>
              <a:ahLst/>
              <a:cxnLst/>
              <a:rect l="0" t="0" r="0" b="0"/>
              <a:pathLst>
                <a:path w="6" h="5826">
                  <a:moveTo>
                    <a:pt x="6" y="0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9"/>
                  </a:lnTo>
                  <a:lnTo>
                    <a:pt x="0" y="5822"/>
                  </a:lnTo>
                  <a:lnTo>
                    <a:pt x="6" y="58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1" name="任意多边形 130100"/>
            <p:cNvSpPr/>
            <p:nvPr/>
          </p:nvSpPr>
          <p:spPr>
            <a:xfrm rot="5400000">
              <a:off x="4475" y="-91"/>
              <a:ext cx="11" cy="240"/>
            </a:xfrm>
            <a:custGeom>
              <a:avLst/>
              <a:gdLst/>
              <a:ahLst/>
              <a:cxnLst/>
              <a:rect l="0" t="0" r="0" b="0"/>
              <a:pathLst>
                <a:path w="6" h="352">
                  <a:moveTo>
                    <a:pt x="6" y="0"/>
                  </a:moveTo>
                  <a:lnTo>
                    <a:pt x="0" y="0"/>
                  </a:lnTo>
                  <a:lnTo>
                    <a:pt x="0" y="352"/>
                  </a:lnTo>
                  <a:lnTo>
                    <a:pt x="6" y="352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2" name="任意多边形 130101"/>
            <p:cNvSpPr/>
            <p:nvPr/>
          </p:nvSpPr>
          <p:spPr>
            <a:xfrm rot="5400000">
              <a:off x="4113" y="-220"/>
              <a:ext cx="11" cy="483"/>
            </a:xfrm>
            <a:custGeom>
              <a:avLst/>
              <a:gdLst/>
              <a:ahLst/>
              <a:cxnLst/>
              <a:rect l="0" t="0" r="0" b="0"/>
              <a:pathLst>
                <a:path w="6" h="698">
                  <a:moveTo>
                    <a:pt x="6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6" y="698"/>
                  </a:lnTo>
                  <a:lnTo>
                    <a:pt x="6" y="547"/>
                  </a:lnTo>
                  <a:lnTo>
                    <a:pt x="4" y="547"/>
                  </a:lnTo>
                  <a:lnTo>
                    <a:pt x="6" y="547"/>
                  </a:lnTo>
                  <a:lnTo>
                    <a:pt x="6" y="482"/>
                  </a:lnTo>
                  <a:lnTo>
                    <a:pt x="4" y="482"/>
                  </a:lnTo>
                  <a:lnTo>
                    <a:pt x="6" y="482"/>
                  </a:lnTo>
                  <a:lnTo>
                    <a:pt x="6" y="418"/>
                  </a:lnTo>
                  <a:lnTo>
                    <a:pt x="4" y="418"/>
                  </a:lnTo>
                  <a:lnTo>
                    <a:pt x="6" y="418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3" name="任意多边形 130102"/>
            <p:cNvSpPr/>
            <p:nvPr/>
          </p:nvSpPr>
          <p:spPr>
            <a:xfrm rot="5400000">
              <a:off x="3631" y="-212"/>
              <a:ext cx="11" cy="482"/>
            </a:xfrm>
            <a:custGeom>
              <a:avLst/>
              <a:gdLst/>
              <a:ahLst/>
              <a:cxnLst/>
              <a:rect l="0" t="0" r="0" b="0"/>
              <a:pathLst>
                <a:path w="6" h="702">
                  <a:moveTo>
                    <a:pt x="6" y="7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6" y="702"/>
                  </a:lnTo>
                  <a:lnTo>
                    <a:pt x="6" y="551"/>
                  </a:lnTo>
                  <a:lnTo>
                    <a:pt x="4" y="551"/>
                  </a:lnTo>
                  <a:lnTo>
                    <a:pt x="6" y="551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6" y="486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4" name="任意多边形 130103"/>
            <p:cNvSpPr/>
            <p:nvPr/>
          </p:nvSpPr>
          <p:spPr>
            <a:xfrm rot="5400000">
              <a:off x="3148" y="-213"/>
              <a:ext cx="11" cy="484"/>
            </a:xfrm>
            <a:custGeom>
              <a:avLst/>
              <a:gdLst/>
              <a:ahLst/>
              <a:cxnLst/>
              <a:rect l="0" t="0" r="0" b="0"/>
              <a:pathLst>
                <a:path w="6" h="703">
                  <a:moveTo>
                    <a:pt x="6" y="0"/>
                  </a:moveTo>
                  <a:lnTo>
                    <a:pt x="0" y="0"/>
                  </a:lnTo>
                  <a:lnTo>
                    <a:pt x="0" y="703"/>
                  </a:lnTo>
                  <a:lnTo>
                    <a:pt x="6" y="703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6" y="550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4"/>
                  </a:lnTo>
                  <a:lnTo>
                    <a:pt x="4" y="354"/>
                  </a:lnTo>
                  <a:lnTo>
                    <a:pt x="6" y="354"/>
                  </a:lnTo>
                  <a:lnTo>
                    <a:pt x="6" y="205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5" name="任意多边形 130104"/>
            <p:cNvSpPr/>
            <p:nvPr/>
          </p:nvSpPr>
          <p:spPr>
            <a:xfrm rot="5400000">
              <a:off x="2664" y="-213"/>
              <a:ext cx="11" cy="484"/>
            </a:xfrm>
            <a:custGeom>
              <a:avLst/>
              <a:gdLst/>
              <a:ahLst/>
              <a:cxnLst/>
              <a:rect l="0" t="0" r="0" b="0"/>
              <a:pathLst>
                <a:path w="6" h="701">
                  <a:moveTo>
                    <a:pt x="6" y="7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1"/>
                  </a:lnTo>
                  <a:lnTo>
                    <a:pt x="6" y="701"/>
                  </a:lnTo>
                  <a:lnTo>
                    <a:pt x="6" y="549"/>
                  </a:lnTo>
                  <a:lnTo>
                    <a:pt x="4" y="549"/>
                  </a:lnTo>
                  <a:lnTo>
                    <a:pt x="6" y="549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19"/>
                  </a:lnTo>
                  <a:lnTo>
                    <a:pt x="4" y="419"/>
                  </a:lnTo>
                  <a:lnTo>
                    <a:pt x="6" y="419"/>
                  </a:lnTo>
                  <a:lnTo>
                    <a:pt x="6" y="358"/>
                  </a:lnTo>
                  <a:lnTo>
                    <a:pt x="4" y="358"/>
                  </a:lnTo>
                  <a:lnTo>
                    <a:pt x="6" y="358"/>
                  </a:lnTo>
                  <a:lnTo>
                    <a:pt x="6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" y="139"/>
                  </a:lnTo>
                  <a:lnTo>
                    <a:pt x="4" y="139"/>
                  </a:lnTo>
                  <a:lnTo>
                    <a:pt x="6" y="139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6" name="任意多边形 130105"/>
            <p:cNvSpPr/>
            <p:nvPr/>
          </p:nvSpPr>
          <p:spPr>
            <a:xfrm rot="5400000">
              <a:off x="2300" y="-100"/>
              <a:ext cx="11" cy="243"/>
            </a:xfrm>
            <a:custGeom>
              <a:avLst/>
              <a:gdLst/>
              <a:ahLst/>
              <a:cxnLst/>
              <a:rect l="0" t="0" r="0" b="0"/>
              <a:pathLst>
                <a:path w="6" h="353">
                  <a:moveTo>
                    <a:pt x="4" y="75"/>
                  </a:moveTo>
                  <a:lnTo>
                    <a:pt x="6" y="7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6" y="353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7" name="任意多边形 130106"/>
            <p:cNvSpPr/>
            <p:nvPr/>
          </p:nvSpPr>
          <p:spPr>
            <a:xfrm rot="5400000">
              <a:off x="1564" y="-593"/>
              <a:ext cx="11" cy="1229"/>
            </a:xfrm>
            <a:custGeom>
              <a:avLst/>
              <a:gdLst/>
              <a:ahLst/>
              <a:cxnLst/>
              <a:rect l="0" t="0" r="0" b="0"/>
              <a:pathLst>
                <a:path w="6" h="1782">
                  <a:moveTo>
                    <a:pt x="6" y="0"/>
                  </a:moveTo>
                  <a:lnTo>
                    <a:pt x="0" y="0"/>
                  </a:lnTo>
                  <a:lnTo>
                    <a:pt x="0" y="1684"/>
                  </a:lnTo>
                  <a:lnTo>
                    <a:pt x="1" y="1733"/>
                  </a:lnTo>
                  <a:lnTo>
                    <a:pt x="6" y="1782"/>
                  </a:lnTo>
                  <a:lnTo>
                    <a:pt x="6" y="702"/>
                  </a:lnTo>
                  <a:lnTo>
                    <a:pt x="4" y="702"/>
                  </a:lnTo>
                  <a:lnTo>
                    <a:pt x="6" y="702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8" name="任意多边形 130107"/>
            <p:cNvSpPr/>
            <p:nvPr/>
          </p:nvSpPr>
          <p:spPr>
            <a:xfrm rot="5400000">
              <a:off x="1058" y="277"/>
              <a:ext cx="10" cy="143"/>
            </a:xfrm>
            <a:custGeom>
              <a:avLst/>
              <a:gdLst/>
              <a:ahLst/>
              <a:cxnLst/>
              <a:rect l="0" t="0" r="0" b="0"/>
              <a:pathLst>
                <a:path w="6" h="206">
                  <a:moveTo>
                    <a:pt x="6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82"/>
                  </a:lnTo>
                  <a:lnTo>
                    <a:pt x="5" y="182"/>
                  </a:lnTo>
                  <a:lnTo>
                    <a:pt x="6" y="18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09" name="矩形 130108"/>
            <p:cNvSpPr/>
            <p:nvPr/>
          </p:nvSpPr>
          <p:spPr>
            <a:xfrm rot="5400000">
              <a:off x="1068" y="276"/>
              <a:ext cx="10" cy="140"/>
            </a:xfrm>
            <a:prstGeom prst="rect">
              <a:avLst/>
            </a:prstGeom>
            <a:solidFill>
              <a:srgbClr val="F4F4F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0" name="任意多边形 130109"/>
            <p:cNvSpPr/>
            <p:nvPr/>
          </p:nvSpPr>
          <p:spPr>
            <a:xfrm rot="5400000">
              <a:off x="1059" y="257"/>
              <a:ext cx="13" cy="140"/>
            </a:xfrm>
            <a:custGeom>
              <a:avLst/>
              <a:gdLst/>
              <a:ahLst/>
              <a:cxnLst/>
              <a:rect l="0" t="0" r="0" b="0"/>
              <a:pathLst>
                <a:path w="6" h="206">
                  <a:moveTo>
                    <a:pt x="6" y="1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1" name="矩形 130110"/>
            <p:cNvSpPr/>
            <p:nvPr/>
          </p:nvSpPr>
          <p:spPr>
            <a:xfrm rot="5400000">
              <a:off x="1063" y="248"/>
              <a:ext cx="5" cy="140"/>
            </a:xfrm>
            <a:prstGeom prst="rect">
              <a:avLst/>
            </a:pr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2" name="任意多边形 130111"/>
            <p:cNvSpPr/>
            <p:nvPr/>
          </p:nvSpPr>
          <p:spPr>
            <a:xfrm rot="5400000">
              <a:off x="993" y="170"/>
              <a:ext cx="13" cy="278"/>
            </a:xfrm>
            <a:custGeom>
              <a:avLst/>
              <a:gdLst/>
              <a:ahLst/>
              <a:cxnLst/>
              <a:rect l="0" t="0" r="0" b="0"/>
              <a:pathLst>
                <a:path w="6" h="401">
                  <a:moveTo>
                    <a:pt x="6" y="1"/>
                  </a:moveTo>
                  <a:lnTo>
                    <a:pt x="0" y="0"/>
                  </a:lnTo>
                  <a:lnTo>
                    <a:pt x="0" y="401"/>
                  </a:lnTo>
                  <a:lnTo>
                    <a:pt x="6" y="392"/>
                  </a:lnTo>
                  <a:lnTo>
                    <a:pt x="6" y="388"/>
                  </a:lnTo>
                  <a:lnTo>
                    <a:pt x="3" y="388"/>
                  </a:lnTo>
                  <a:lnTo>
                    <a:pt x="3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3" name="任意多边形 130112"/>
            <p:cNvSpPr/>
            <p:nvPr/>
          </p:nvSpPr>
          <p:spPr>
            <a:xfrm rot="5400000">
              <a:off x="1078" y="431"/>
              <a:ext cx="13" cy="91"/>
            </a:xfrm>
            <a:custGeom>
              <a:avLst/>
              <a:gdLst/>
              <a:ahLst/>
              <a:cxnLst/>
              <a:rect l="0" t="0" r="0" b="0"/>
              <a:pathLst>
                <a:path w="6" h="132">
                  <a:moveTo>
                    <a:pt x="6" y="6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" y="12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4" name="任意多边形 130113"/>
            <p:cNvSpPr/>
            <p:nvPr/>
          </p:nvSpPr>
          <p:spPr>
            <a:xfrm rot="5400000">
              <a:off x="1078" y="417"/>
              <a:ext cx="10" cy="95"/>
            </a:xfrm>
            <a:custGeom>
              <a:avLst/>
              <a:gdLst/>
              <a:ahLst/>
              <a:cxnLst/>
              <a:rect l="0" t="0" r="0" b="0"/>
              <a:pathLst>
                <a:path w="6" h="139">
                  <a:moveTo>
                    <a:pt x="6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6" y="13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5" name="任意多边形 130114"/>
            <p:cNvSpPr/>
            <p:nvPr/>
          </p:nvSpPr>
          <p:spPr>
            <a:xfrm rot="5400000">
              <a:off x="1079" y="403"/>
              <a:ext cx="13" cy="100"/>
            </a:xfrm>
            <a:custGeom>
              <a:avLst/>
              <a:gdLst/>
              <a:ahLst/>
              <a:cxnLst/>
              <a:rect l="0" t="0" r="0" b="0"/>
              <a:pathLst>
                <a:path w="5" h="148">
                  <a:moveTo>
                    <a:pt x="5" y="5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5" y="14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6" name="任意多边形 130115"/>
            <p:cNvSpPr/>
            <p:nvPr/>
          </p:nvSpPr>
          <p:spPr>
            <a:xfrm rot="5400000">
              <a:off x="1083" y="391"/>
              <a:ext cx="5" cy="106"/>
            </a:xfrm>
            <a:custGeom>
              <a:avLst/>
              <a:gdLst/>
              <a:ahLst/>
              <a:cxnLst/>
              <a:rect l="0" t="0" r="0" b="0"/>
              <a:pathLst>
                <a:path w="5" h="155">
                  <a:moveTo>
                    <a:pt x="5" y="4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7" name="任意多边形 130116"/>
            <p:cNvSpPr/>
            <p:nvPr/>
          </p:nvSpPr>
          <p:spPr>
            <a:xfrm rot="5400000">
              <a:off x="1079" y="378"/>
              <a:ext cx="13" cy="114"/>
            </a:xfrm>
            <a:custGeom>
              <a:avLst/>
              <a:gdLst/>
              <a:ahLst/>
              <a:cxnLst/>
              <a:rect l="0" t="0" r="0" b="0"/>
              <a:pathLst>
                <a:path w="6" h="165">
                  <a:moveTo>
                    <a:pt x="6" y="5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6" y="16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8" name="任意多边形 130117"/>
            <p:cNvSpPr/>
            <p:nvPr/>
          </p:nvSpPr>
          <p:spPr>
            <a:xfrm rot="5400000">
              <a:off x="1089" y="359"/>
              <a:ext cx="10" cy="124"/>
            </a:xfrm>
            <a:custGeom>
              <a:avLst/>
              <a:gdLst/>
              <a:ahLst/>
              <a:cxnLst/>
              <a:rect l="0" t="0" r="0" b="0"/>
              <a:pathLst>
                <a:path w="5" h="179">
                  <a:moveTo>
                    <a:pt x="5" y="4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" y="17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19" name="任意多边形 130118"/>
            <p:cNvSpPr/>
            <p:nvPr/>
          </p:nvSpPr>
          <p:spPr>
            <a:xfrm rot="5400000">
              <a:off x="1079" y="337"/>
              <a:ext cx="13" cy="130"/>
            </a:xfrm>
            <a:custGeom>
              <a:avLst/>
              <a:gdLst/>
              <a:ahLst/>
              <a:cxnLst/>
              <a:rect l="0" t="0" r="0" b="0"/>
              <a:pathLst>
                <a:path w="6" h="188">
                  <a:moveTo>
                    <a:pt x="6" y="4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6" y="18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0" name="任意多边形 130119"/>
            <p:cNvSpPr/>
            <p:nvPr/>
          </p:nvSpPr>
          <p:spPr>
            <a:xfrm rot="5400000">
              <a:off x="1080" y="323"/>
              <a:ext cx="11" cy="134"/>
            </a:xfrm>
            <a:custGeom>
              <a:avLst/>
              <a:gdLst/>
              <a:ahLst/>
              <a:cxnLst/>
              <a:rect l="0" t="0" r="0" b="0"/>
              <a:pathLst>
                <a:path w="5" h="194">
                  <a:moveTo>
                    <a:pt x="2" y="0"/>
                  </a:moveTo>
                  <a:lnTo>
                    <a:pt x="2" y="29"/>
                  </a:lnTo>
                  <a:lnTo>
                    <a:pt x="0" y="29"/>
                  </a:lnTo>
                  <a:lnTo>
                    <a:pt x="0" y="194"/>
                  </a:lnTo>
                  <a:lnTo>
                    <a:pt x="5" y="191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1" name="任意多边形 130120"/>
            <p:cNvSpPr/>
            <p:nvPr/>
          </p:nvSpPr>
          <p:spPr>
            <a:xfrm rot="5400000">
              <a:off x="1066" y="298"/>
              <a:ext cx="13" cy="125"/>
            </a:xfrm>
            <a:custGeom>
              <a:avLst/>
              <a:gdLst/>
              <a:ahLst/>
              <a:cxnLst/>
              <a:rect l="0" t="0" r="0" b="0"/>
              <a:pathLst>
                <a:path w="5" h="182">
                  <a:moveTo>
                    <a:pt x="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2" name="任意多边形 130121"/>
            <p:cNvSpPr/>
            <p:nvPr/>
          </p:nvSpPr>
          <p:spPr>
            <a:xfrm rot="5400000">
              <a:off x="1072" y="309"/>
              <a:ext cx="5" cy="121"/>
            </a:xfrm>
            <a:custGeom>
              <a:avLst/>
              <a:gdLst/>
              <a:ahLst/>
              <a:cxnLst/>
              <a:rect l="0" t="0" r="0" b="0"/>
              <a:pathLst>
                <a:path w="5" h="177">
                  <a:moveTo>
                    <a:pt x="5" y="3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5" y="17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3" name="任意多边形 130122"/>
            <p:cNvSpPr/>
            <p:nvPr/>
          </p:nvSpPr>
          <p:spPr>
            <a:xfrm rot="5400000">
              <a:off x="1069" y="319"/>
              <a:ext cx="13" cy="118"/>
            </a:xfrm>
            <a:custGeom>
              <a:avLst/>
              <a:gdLst/>
              <a:ahLst/>
              <a:cxnLst/>
              <a:rect l="0" t="0" r="0" b="0"/>
              <a:pathLst>
                <a:path w="6" h="171">
                  <a:moveTo>
                    <a:pt x="6" y="2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6" y="16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4" name="任意多边形 130123"/>
            <p:cNvSpPr/>
            <p:nvPr/>
          </p:nvSpPr>
          <p:spPr>
            <a:xfrm rot="5400000">
              <a:off x="1079" y="447"/>
              <a:ext cx="11" cy="83"/>
            </a:xfrm>
            <a:custGeom>
              <a:avLst/>
              <a:gdLst/>
              <a:ahLst/>
              <a:cxnLst/>
              <a:rect l="0" t="0" r="0" b="0"/>
              <a:pathLst>
                <a:path w="6" h="120">
                  <a:moveTo>
                    <a:pt x="6" y="6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" y="1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5" name="任意多边形 130124"/>
            <p:cNvSpPr/>
            <p:nvPr/>
          </p:nvSpPr>
          <p:spPr>
            <a:xfrm rot="5400000">
              <a:off x="1080" y="364"/>
              <a:ext cx="10" cy="119"/>
            </a:xfrm>
            <a:custGeom>
              <a:avLst/>
              <a:gdLst/>
              <a:ahLst/>
              <a:cxnLst/>
              <a:rect l="0" t="0" r="0" b="0"/>
              <a:pathLst>
                <a:path w="6" h="172">
                  <a:moveTo>
                    <a:pt x="6" y="4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6" y="16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6" name="任意多边形 130125"/>
            <p:cNvSpPr/>
            <p:nvPr/>
          </p:nvSpPr>
          <p:spPr>
            <a:xfrm rot="5400000">
              <a:off x="924" y="373"/>
              <a:ext cx="11" cy="231"/>
            </a:xfrm>
            <a:custGeom>
              <a:avLst/>
              <a:gdLst/>
              <a:ahLst/>
              <a:cxnLst/>
              <a:rect l="0" t="0" r="0" b="0"/>
              <a:pathLst>
                <a:path w="6" h="337">
                  <a:moveTo>
                    <a:pt x="6" y="0"/>
                  </a:moveTo>
                  <a:lnTo>
                    <a:pt x="0" y="4"/>
                  </a:lnTo>
                  <a:lnTo>
                    <a:pt x="0" y="327"/>
                  </a:lnTo>
                  <a:lnTo>
                    <a:pt x="6" y="3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7" name="任意多边形 130126"/>
            <p:cNvSpPr/>
            <p:nvPr/>
          </p:nvSpPr>
          <p:spPr>
            <a:xfrm rot="5400000">
              <a:off x="925" y="364"/>
              <a:ext cx="13" cy="224"/>
            </a:xfrm>
            <a:custGeom>
              <a:avLst/>
              <a:gdLst/>
              <a:ahLst/>
              <a:cxnLst/>
              <a:rect l="0" t="0" r="0" b="0"/>
              <a:pathLst>
                <a:path w="6" h="323">
                  <a:moveTo>
                    <a:pt x="6" y="0"/>
                  </a:moveTo>
                  <a:lnTo>
                    <a:pt x="0" y="6"/>
                  </a:lnTo>
                  <a:lnTo>
                    <a:pt x="0" y="314"/>
                  </a:lnTo>
                  <a:lnTo>
                    <a:pt x="6" y="3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8" name="任意多边形 130127"/>
            <p:cNvSpPr/>
            <p:nvPr/>
          </p:nvSpPr>
          <p:spPr>
            <a:xfrm rot="5400000">
              <a:off x="927" y="358"/>
              <a:ext cx="10" cy="213"/>
            </a:xfrm>
            <a:custGeom>
              <a:avLst/>
              <a:gdLst/>
              <a:ahLst/>
              <a:cxnLst/>
              <a:rect l="0" t="0" r="0" b="0"/>
              <a:pathLst>
                <a:path w="6" h="308">
                  <a:moveTo>
                    <a:pt x="6" y="0"/>
                  </a:moveTo>
                  <a:lnTo>
                    <a:pt x="0" y="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8"/>
                  </a:lnTo>
                  <a:lnTo>
                    <a:pt x="1" y="300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29" name="任意多边形 130128"/>
            <p:cNvSpPr/>
            <p:nvPr/>
          </p:nvSpPr>
          <p:spPr>
            <a:xfrm rot="5400000">
              <a:off x="930" y="353"/>
              <a:ext cx="13" cy="200"/>
            </a:xfrm>
            <a:custGeom>
              <a:avLst/>
              <a:gdLst/>
              <a:ahLst/>
              <a:cxnLst/>
              <a:rect l="0" t="0" r="0" b="0"/>
              <a:pathLst>
                <a:path w="5" h="292">
                  <a:moveTo>
                    <a:pt x="5" y="0"/>
                  </a:moveTo>
                  <a:lnTo>
                    <a:pt x="0" y="4"/>
                  </a:lnTo>
                  <a:lnTo>
                    <a:pt x="0" y="287"/>
                  </a:lnTo>
                  <a:lnTo>
                    <a:pt x="1" y="290"/>
                  </a:lnTo>
                  <a:lnTo>
                    <a:pt x="5" y="2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0" name="任意多边形 130129"/>
            <p:cNvSpPr/>
            <p:nvPr/>
          </p:nvSpPr>
          <p:spPr>
            <a:xfrm rot="5400000">
              <a:off x="934" y="346"/>
              <a:ext cx="5" cy="197"/>
            </a:xfrm>
            <a:custGeom>
              <a:avLst/>
              <a:gdLst/>
              <a:ahLst/>
              <a:cxnLst/>
              <a:rect l="0" t="0" r="0" b="0"/>
              <a:pathLst>
                <a:path w="5" h="283">
                  <a:moveTo>
                    <a:pt x="5" y="0"/>
                  </a:moveTo>
                  <a:lnTo>
                    <a:pt x="0" y="3"/>
                  </a:lnTo>
                  <a:lnTo>
                    <a:pt x="0" y="275"/>
                  </a:lnTo>
                  <a:lnTo>
                    <a:pt x="5" y="28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1" name="任意多边形 130130"/>
            <p:cNvSpPr/>
            <p:nvPr/>
          </p:nvSpPr>
          <p:spPr>
            <a:xfrm rot="5400000">
              <a:off x="932" y="341"/>
              <a:ext cx="13" cy="188"/>
            </a:xfrm>
            <a:custGeom>
              <a:avLst/>
              <a:gdLst/>
              <a:ahLst/>
              <a:cxnLst/>
              <a:rect l="0" t="0" r="0" b="0"/>
              <a:pathLst>
                <a:path w="6" h="272">
                  <a:moveTo>
                    <a:pt x="6" y="0"/>
                  </a:moveTo>
                  <a:lnTo>
                    <a:pt x="0" y="5"/>
                  </a:lnTo>
                  <a:lnTo>
                    <a:pt x="0" y="262"/>
                  </a:lnTo>
                  <a:lnTo>
                    <a:pt x="6" y="2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2" name="任意多边形 130131"/>
            <p:cNvSpPr/>
            <p:nvPr/>
          </p:nvSpPr>
          <p:spPr>
            <a:xfrm rot="5400000">
              <a:off x="937" y="322"/>
              <a:ext cx="13" cy="161"/>
            </a:xfrm>
            <a:custGeom>
              <a:avLst/>
              <a:gdLst/>
              <a:ahLst/>
              <a:cxnLst/>
              <a:rect l="0" t="0" r="0" b="0"/>
              <a:pathLst>
                <a:path w="6" h="233">
                  <a:moveTo>
                    <a:pt x="6" y="0"/>
                  </a:moveTo>
                  <a:lnTo>
                    <a:pt x="0" y="5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25"/>
                  </a:lnTo>
                  <a:lnTo>
                    <a:pt x="6" y="2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3" name="任意多边形 130132"/>
            <p:cNvSpPr/>
            <p:nvPr/>
          </p:nvSpPr>
          <p:spPr>
            <a:xfrm rot="5400000">
              <a:off x="998" y="365"/>
              <a:ext cx="13" cy="27"/>
            </a:xfrm>
            <a:custGeom>
              <a:avLst/>
              <a:gdLst/>
              <a:ahLst/>
              <a:cxnLst/>
              <a:rect l="0" t="0" r="0" b="0"/>
              <a:pathLst>
                <a:path w="6" h="40">
                  <a:moveTo>
                    <a:pt x="6" y="0"/>
                  </a:moveTo>
                  <a:lnTo>
                    <a:pt x="0" y="4"/>
                  </a:lnTo>
                  <a:lnTo>
                    <a:pt x="0" y="39"/>
                  </a:lnTo>
                  <a:lnTo>
                    <a:pt x="6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4" name="任意多边形 130133"/>
            <p:cNvSpPr/>
            <p:nvPr/>
          </p:nvSpPr>
          <p:spPr>
            <a:xfrm rot="5400000">
              <a:off x="1001" y="357"/>
              <a:ext cx="5" cy="25"/>
            </a:xfrm>
            <a:custGeom>
              <a:avLst/>
              <a:gdLst/>
              <a:ahLst/>
              <a:cxnLst/>
              <a:rect l="0" t="0" r="0" b="0"/>
              <a:pathLst>
                <a:path w="5" h="35">
                  <a:moveTo>
                    <a:pt x="5" y="0"/>
                  </a:moveTo>
                  <a:lnTo>
                    <a:pt x="0" y="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5" name="任意多边形 130134"/>
            <p:cNvSpPr/>
            <p:nvPr/>
          </p:nvSpPr>
          <p:spPr>
            <a:xfrm rot="5400000">
              <a:off x="1000" y="376"/>
              <a:ext cx="11" cy="29"/>
            </a:xfrm>
            <a:custGeom>
              <a:avLst/>
              <a:gdLst/>
              <a:ahLst/>
              <a:cxnLst/>
              <a:rect l="0" t="0" r="0" b="0"/>
              <a:pathLst>
                <a:path w="5" h="44">
                  <a:moveTo>
                    <a:pt x="5" y="44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43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6" name="任意多边形 130135"/>
            <p:cNvSpPr/>
            <p:nvPr/>
          </p:nvSpPr>
          <p:spPr>
            <a:xfrm rot="5400000">
              <a:off x="997" y="349"/>
              <a:ext cx="13" cy="22"/>
            </a:xfrm>
            <a:custGeom>
              <a:avLst/>
              <a:gdLst/>
              <a:ahLst/>
              <a:cxnLst/>
              <a:rect l="0" t="0" r="0" b="0"/>
              <a:pathLst>
                <a:path w="5" h="30">
                  <a:moveTo>
                    <a:pt x="5" y="3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9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7" name="任意多边形 130136"/>
            <p:cNvSpPr/>
            <p:nvPr/>
          </p:nvSpPr>
          <p:spPr>
            <a:xfrm rot="5400000">
              <a:off x="934" y="335"/>
              <a:ext cx="10" cy="177"/>
            </a:xfrm>
            <a:custGeom>
              <a:avLst/>
              <a:gdLst/>
              <a:ahLst/>
              <a:cxnLst/>
              <a:rect l="0" t="0" r="0" b="0"/>
              <a:pathLst>
                <a:path w="6" h="257">
                  <a:moveTo>
                    <a:pt x="6" y="0"/>
                  </a:moveTo>
                  <a:lnTo>
                    <a:pt x="0" y="3"/>
                  </a:lnTo>
                  <a:lnTo>
                    <a:pt x="0" y="247"/>
                  </a:lnTo>
                  <a:lnTo>
                    <a:pt x="6" y="2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8" name="任意多边形 130137"/>
            <p:cNvSpPr/>
            <p:nvPr/>
          </p:nvSpPr>
          <p:spPr>
            <a:xfrm rot="5400000">
              <a:off x="937" y="330"/>
              <a:ext cx="10" cy="167"/>
            </a:xfrm>
            <a:custGeom>
              <a:avLst/>
              <a:gdLst/>
              <a:ahLst/>
              <a:cxnLst/>
              <a:rect l="0" t="0" r="0" b="0"/>
              <a:pathLst>
                <a:path w="5" h="244">
                  <a:moveTo>
                    <a:pt x="5" y="0"/>
                  </a:moveTo>
                  <a:lnTo>
                    <a:pt x="0" y="3"/>
                  </a:lnTo>
                  <a:lnTo>
                    <a:pt x="0" y="236"/>
                  </a:lnTo>
                  <a:lnTo>
                    <a:pt x="5" y="2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39" name="任意多边形 130138"/>
            <p:cNvSpPr/>
            <p:nvPr/>
          </p:nvSpPr>
          <p:spPr>
            <a:xfrm rot="5400000">
              <a:off x="866" y="317"/>
              <a:ext cx="5" cy="3"/>
            </a:xfrm>
            <a:custGeom>
              <a:avLst/>
              <a:gdLst/>
              <a:ahLst/>
              <a:cxnLst/>
              <a:rect l="0" t="0" r="0" b="0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0" name="任意多边形 130139"/>
            <p:cNvSpPr/>
            <p:nvPr/>
          </p:nvSpPr>
          <p:spPr>
            <a:xfrm rot="5400000">
              <a:off x="5114" y="291"/>
              <a:ext cx="168" cy="121"/>
            </a:xfrm>
            <a:custGeom>
              <a:avLst/>
              <a:gdLst/>
              <a:ahLst/>
              <a:cxnLst/>
              <a:rect l="0" t="0" r="0" b="0"/>
              <a:pathLst>
                <a:path w="88" h="179">
                  <a:moveTo>
                    <a:pt x="32" y="154"/>
                  </a:moveTo>
                  <a:lnTo>
                    <a:pt x="32" y="126"/>
                  </a:lnTo>
                  <a:lnTo>
                    <a:pt x="45" y="128"/>
                  </a:lnTo>
                  <a:lnTo>
                    <a:pt x="45" y="140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6" y="163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50" y="158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68" y="151"/>
                  </a:lnTo>
                  <a:lnTo>
                    <a:pt x="68" y="154"/>
                  </a:lnTo>
                  <a:lnTo>
                    <a:pt x="68" y="163"/>
                  </a:lnTo>
                  <a:lnTo>
                    <a:pt x="68" y="166"/>
                  </a:lnTo>
                  <a:lnTo>
                    <a:pt x="68" y="176"/>
                  </a:lnTo>
                  <a:lnTo>
                    <a:pt x="68" y="179"/>
                  </a:lnTo>
                  <a:lnTo>
                    <a:pt x="75" y="179"/>
                  </a:lnTo>
                  <a:lnTo>
                    <a:pt x="77" y="170"/>
                  </a:lnTo>
                  <a:lnTo>
                    <a:pt x="80" y="162"/>
                  </a:lnTo>
                  <a:lnTo>
                    <a:pt x="84" y="145"/>
                  </a:lnTo>
                  <a:lnTo>
                    <a:pt x="85" y="135"/>
                  </a:lnTo>
                  <a:lnTo>
                    <a:pt x="87" y="126"/>
                  </a:lnTo>
                  <a:lnTo>
                    <a:pt x="88" y="106"/>
                  </a:lnTo>
                  <a:lnTo>
                    <a:pt x="87" y="83"/>
                  </a:lnTo>
                  <a:lnTo>
                    <a:pt x="84" y="64"/>
                  </a:lnTo>
                  <a:lnTo>
                    <a:pt x="80" y="46"/>
                  </a:lnTo>
                  <a:lnTo>
                    <a:pt x="75" y="31"/>
                  </a:lnTo>
                  <a:lnTo>
                    <a:pt x="71" y="23"/>
                  </a:lnTo>
                  <a:lnTo>
                    <a:pt x="68" y="17"/>
                  </a:lnTo>
                  <a:lnTo>
                    <a:pt x="61" y="8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4" y="31"/>
                  </a:lnTo>
                  <a:lnTo>
                    <a:pt x="7" y="46"/>
                  </a:lnTo>
                  <a:lnTo>
                    <a:pt x="3" y="64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3" y="144"/>
                  </a:lnTo>
                  <a:lnTo>
                    <a:pt x="7" y="161"/>
                  </a:lnTo>
                  <a:lnTo>
                    <a:pt x="13" y="178"/>
                  </a:lnTo>
                  <a:lnTo>
                    <a:pt x="15" y="178"/>
                  </a:lnTo>
                  <a:lnTo>
                    <a:pt x="32" y="179"/>
                  </a:lnTo>
                  <a:lnTo>
                    <a:pt x="3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1" name="任意多边形 130140"/>
            <p:cNvSpPr/>
            <p:nvPr/>
          </p:nvSpPr>
          <p:spPr>
            <a:xfrm rot="5400000">
              <a:off x="5076" y="335"/>
              <a:ext cx="5" cy="105"/>
            </a:xfrm>
            <a:custGeom>
              <a:avLst/>
              <a:gdLst/>
              <a:ahLst/>
              <a:cxnLst/>
              <a:rect l="0" t="0" r="0" b="0"/>
              <a:pathLst>
                <a:path w="2" h="152">
                  <a:moveTo>
                    <a:pt x="1" y="3"/>
                  </a:moveTo>
                  <a:lnTo>
                    <a:pt x="0" y="3"/>
                  </a:lnTo>
                  <a:lnTo>
                    <a:pt x="0" y="152"/>
                  </a:lnTo>
                  <a:lnTo>
                    <a:pt x="2" y="87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2" name="任意多边形 130141"/>
            <p:cNvSpPr/>
            <p:nvPr/>
          </p:nvSpPr>
          <p:spPr>
            <a:xfrm rot="5400000">
              <a:off x="5037" y="294"/>
              <a:ext cx="13" cy="169"/>
            </a:xfrm>
            <a:custGeom>
              <a:avLst/>
              <a:gdLst/>
              <a:ahLst/>
              <a:cxnLst/>
              <a:rect l="0" t="0" r="0" b="0"/>
              <a:pathLst>
                <a:path w="6" h="246">
                  <a:moveTo>
                    <a:pt x="6" y="0"/>
                  </a:moveTo>
                  <a:lnTo>
                    <a:pt x="0" y="1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6" y="1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3" name="任意多边形 130142"/>
            <p:cNvSpPr/>
            <p:nvPr/>
          </p:nvSpPr>
          <p:spPr>
            <a:xfrm rot="5400000">
              <a:off x="5041" y="285"/>
              <a:ext cx="5" cy="169"/>
            </a:xfrm>
            <a:custGeom>
              <a:avLst/>
              <a:gdLst/>
              <a:ahLst/>
              <a:cxnLst/>
              <a:rect l="0" t="0" r="0" b="0"/>
              <a:pathLst>
                <a:path w="4" h="245">
                  <a:moveTo>
                    <a:pt x="4" y="0"/>
                  </a:moveTo>
                  <a:lnTo>
                    <a:pt x="0" y="1"/>
                  </a:lnTo>
                  <a:lnTo>
                    <a:pt x="0" y="217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30"/>
                  </a:lnTo>
                  <a:lnTo>
                    <a:pt x="3" y="243"/>
                  </a:lnTo>
                  <a:lnTo>
                    <a:pt x="4" y="2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4" name="任意多边形 130143"/>
            <p:cNvSpPr/>
            <p:nvPr/>
          </p:nvSpPr>
          <p:spPr>
            <a:xfrm rot="5400000">
              <a:off x="5050" y="244"/>
              <a:ext cx="13" cy="166"/>
            </a:xfrm>
            <a:custGeom>
              <a:avLst/>
              <a:gdLst/>
              <a:ahLst/>
              <a:cxnLst/>
              <a:rect l="0" t="0" r="0" b="0"/>
              <a:pathLst>
                <a:path w="4" h="239">
                  <a:moveTo>
                    <a:pt x="4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89"/>
                  </a:lnTo>
                  <a:lnTo>
                    <a:pt x="4" y="68"/>
                  </a:lnTo>
                  <a:lnTo>
                    <a:pt x="4" y="5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5" name="任意多边形 130144"/>
            <p:cNvSpPr/>
            <p:nvPr/>
          </p:nvSpPr>
          <p:spPr>
            <a:xfrm rot="5400000">
              <a:off x="5054" y="235"/>
              <a:ext cx="5" cy="166"/>
            </a:xfrm>
            <a:custGeom>
              <a:avLst/>
              <a:gdLst/>
              <a:ahLst/>
              <a:cxnLst/>
              <a:rect l="0" t="0" r="0" b="0"/>
              <a:pathLst>
                <a:path w="5" h="239">
                  <a:moveTo>
                    <a:pt x="5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238"/>
                  </a:lnTo>
                  <a:lnTo>
                    <a:pt x="5" y="2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6" name="任意多边形 130145"/>
            <p:cNvSpPr/>
            <p:nvPr/>
          </p:nvSpPr>
          <p:spPr>
            <a:xfrm rot="5400000">
              <a:off x="5037" y="214"/>
              <a:ext cx="18" cy="183"/>
            </a:xfrm>
            <a:custGeom>
              <a:avLst/>
              <a:gdLst/>
              <a:ahLst/>
              <a:cxnLst/>
              <a:rect l="0" t="0" r="0" b="0"/>
              <a:pathLst>
                <a:path w="8" h="263">
                  <a:moveTo>
                    <a:pt x="8" y="1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3" y="263"/>
                  </a:lnTo>
                  <a:lnTo>
                    <a:pt x="3" y="241"/>
                  </a:lnTo>
                  <a:lnTo>
                    <a:pt x="3" y="239"/>
                  </a:lnTo>
                  <a:lnTo>
                    <a:pt x="8" y="24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7" name="任意多边形 130146"/>
            <p:cNvSpPr/>
            <p:nvPr/>
          </p:nvSpPr>
          <p:spPr>
            <a:xfrm rot="5400000">
              <a:off x="3056" y="-1616"/>
              <a:ext cx="92" cy="3935"/>
            </a:xfrm>
            <a:custGeom>
              <a:avLst/>
              <a:gdLst/>
              <a:ahLst/>
              <a:cxnLst/>
              <a:rect l="0" t="0" r="0" b="0"/>
              <a:pathLst>
                <a:path w="48" h="5713">
                  <a:moveTo>
                    <a:pt x="44" y="162"/>
                  </a:moveTo>
                  <a:lnTo>
                    <a:pt x="47" y="162"/>
                  </a:lnTo>
                  <a:lnTo>
                    <a:pt x="47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9" y="194"/>
                  </a:lnTo>
                  <a:lnTo>
                    <a:pt x="39" y="197"/>
                  </a:lnTo>
                  <a:lnTo>
                    <a:pt x="36" y="199"/>
                  </a:lnTo>
                  <a:lnTo>
                    <a:pt x="36" y="204"/>
                  </a:lnTo>
                  <a:lnTo>
                    <a:pt x="30" y="205"/>
                  </a:lnTo>
                  <a:lnTo>
                    <a:pt x="30" y="258"/>
                  </a:lnTo>
                  <a:lnTo>
                    <a:pt x="30" y="293"/>
                  </a:lnTo>
                  <a:lnTo>
                    <a:pt x="30" y="294"/>
                  </a:lnTo>
                  <a:lnTo>
                    <a:pt x="17" y="293"/>
                  </a:lnTo>
                  <a:lnTo>
                    <a:pt x="17" y="191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69"/>
                  </a:lnTo>
                  <a:lnTo>
                    <a:pt x="3" y="167"/>
                  </a:lnTo>
                  <a:lnTo>
                    <a:pt x="3" y="165"/>
                  </a:lnTo>
                  <a:lnTo>
                    <a:pt x="0" y="41"/>
                  </a:lnTo>
                  <a:lnTo>
                    <a:pt x="0" y="5606"/>
                  </a:lnTo>
                  <a:lnTo>
                    <a:pt x="0" y="5694"/>
                  </a:lnTo>
                  <a:lnTo>
                    <a:pt x="0" y="5711"/>
                  </a:lnTo>
                  <a:lnTo>
                    <a:pt x="35" y="5713"/>
                  </a:lnTo>
                  <a:lnTo>
                    <a:pt x="35" y="5681"/>
                  </a:lnTo>
                  <a:lnTo>
                    <a:pt x="19" y="5670"/>
                  </a:lnTo>
                  <a:lnTo>
                    <a:pt x="19" y="5687"/>
                  </a:lnTo>
                  <a:lnTo>
                    <a:pt x="19" y="5670"/>
                  </a:lnTo>
                  <a:lnTo>
                    <a:pt x="8" y="5664"/>
                  </a:lnTo>
                  <a:lnTo>
                    <a:pt x="19" y="5670"/>
                  </a:lnTo>
                  <a:lnTo>
                    <a:pt x="19" y="4914"/>
                  </a:lnTo>
                  <a:lnTo>
                    <a:pt x="15" y="4898"/>
                  </a:lnTo>
                  <a:lnTo>
                    <a:pt x="19" y="4914"/>
                  </a:lnTo>
                  <a:lnTo>
                    <a:pt x="19" y="4238"/>
                  </a:lnTo>
                  <a:lnTo>
                    <a:pt x="19" y="4914"/>
                  </a:lnTo>
                  <a:lnTo>
                    <a:pt x="21" y="4940"/>
                  </a:lnTo>
                  <a:lnTo>
                    <a:pt x="24" y="5054"/>
                  </a:lnTo>
                  <a:lnTo>
                    <a:pt x="26" y="5109"/>
                  </a:lnTo>
                  <a:lnTo>
                    <a:pt x="30" y="5166"/>
                  </a:lnTo>
                  <a:lnTo>
                    <a:pt x="31" y="5173"/>
                  </a:lnTo>
                  <a:lnTo>
                    <a:pt x="31" y="5119"/>
                  </a:lnTo>
                  <a:lnTo>
                    <a:pt x="30" y="4957"/>
                  </a:lnTo>
                  <a:lnTo>
                    <a:pt x="30" y="4815"/>
                  </a:lnTo>
                  <a:lnTo>
                    <a:pt x="29" y="4833"/>
                  </a:lnTo>
                  <a:lnTo>
                    <a:pt x="27" y="4869"/>
                  </a:lnTo>
                  <a:lnTo>
                    <a:pt x="29" y="4833"/>
                  </a:lnTo>
                  <a:lnTo>
                    <a:pt x="30" y="4815"/>
                  </a:lnTo>
                  <a:lnTo>
                    <a:pt x="27" y="4244"/>
                  </a:lnTo>
                  <a:lnTo>
                    <a:pt x="30" y="4815"/>
                  </a:lnTo>
                  <a:lnTo>
                    <a:pt x="33" y="4664"/>
                  </a:lnTo>
                  <a:lnTo>
                    <a:pt x="33" y="4436"/>
                  </a:lnTo>
                  <a:lnTo>
                    <a:pt x="35" y="4233"/>
                  </a:lnTo>
                  <a:lnTo>
                    <a:pt x="33" y="4436"/>
                  </a:lnTo>
                  <a:lnTo>
                    <a:pt x="33" y="4664"/>
                  </a:lnTo>
                  <a:lnTo>
                    <a:pt x="30" y="4815"/>
                  </a:lnTo>
                  <a:lnTo>
                    <a:pt x="30" y="4957"/>
                  </a:lnTo>
                  <a:lnTo>
                    <a:pt x="31" y="5119"/>
                  </a:lnTo>
                  <a:lnTo>
                    <a:pt x="32" y="5182"/>
                  </a:lnTo>
                  <a:lnTo>
                    <a:pt x="33" y="5238"/>
                  </a:lnTo>
                  <a:lnTo>
                    <a:pt x="34" y="5296"/>
                  </a:lnTo>
                  <a:lnTo>
                    <a:pt x="33" y="5345"/>
                  </a:lnTo>
                  <a:lnTo>
                    <a:pt x="35" y="5681"/>
                  </a:lnTo>
                  <a:lnTo>
                    <a:pt x="48" y="5689"/>
                  </a:lnTo>
                  <a:lnTo>
                    <a:pt x="48" y="0"/>
                  </a:lnTo>
                  <a:lnTo>
                    <a:pt x="44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8" name="任意多边形 130147"/>
            <p:cNvSpPr/>
            <p:nvPr/>
          </p:nvSpPr>
          <p:spPr>
            <a:xfrm rot="5400000">
              <a:off x="1406" y="87"/>
              <a:ext cx="33" cy="526"/>
            </a:xfrm>
            <a:custGeom>
              <a:avLst/>
              <a:gdLst/>
              <a:ahLst/>
              <a:cxnLst/>
              <a:rect l="0" t="0" r="0" b="0"/>
              <a:pathLst>
                <a:path w="16" h="767">
                  <a:moveTo>
                    <a:pt x="2" y="26"/>
                  </a:moveTo>
                  <a:lnTo>
                    <a:pt x="0" y="0"/>
                  </a:lnTo>
                  <a:lnTo>
                    <a:pt x="0" y="756"/>
                  </a:lnTo>
                  <a:lnTo>
                    <a:pt x="16" y="767"/>
                  </a:lnTo>
                  <a:lnTo>
                    <a:pt x="14" y="431"/>
                  </a:lnTo>
                  <a:lnTo>
                    <a:pt x="11" y="475"/>
                  </a:lnTo>
                  <a:lnTo>
                    <a:pt x="14" y="431"/>
                  </a:lnTo>
                  <a:lnTo>
                    <a:pt x="12" y="259"/>
                  </a:lnTo>
                  <a:lnTo>
                    <a:pt x="11" y="252"/>
                  </a:lnTo>
                  <a:lnTo>
                    <a:pt x="7" y="195"/>
                  </a:lnTo>
                  <a:lnTo>
                    <a:pt x="5" y="14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49" name="任意多边形 130148"/>
            <p:cNvSpPr/>
            <p:nvPr/>
          </p:nvSpPr>
          <p:spPr>
            <a:xfrm rot="5400000">
              <a:off x="1527" y="343"/>
              <a:ext cx="8" cy="44"/>
            </a:xfrm>
            <a:custGeom>
              <a:avLst/>
              <a:gdLst/>
              <a:ahLst/>
              <a:cxnLst/>
              <a:rect l="0" t="0" r="0" b="0"/>
              <a:pathLst>
                <a:path w="1" h="62">
                  <a:moveTo>
                    <a:pt x="1" y="63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0" name="任意多边形 130149"/>
            <p:cNvSpPr/>
            <p:nvPr/>
          </p:nvSpPr>
          <p:spPr>
            <a:xfrm rot="5400000">
              <a:off x="1453" y="306"/>
              <a:ext cx="8" cy="118"/>
            </a:xfrm>
            <a:custGeom>
              <a:avLst/>
              <a:gdLst/>
              <a:ahLst/>
              <a:cxnLst/>
              <a:rect l="0" t="0" r="0" b="0"/>
              <a:pathLst>
                <a:path w="3" h="172">
                  <a:moveTo>
                    <a:pt x="1" y="9"/>
                  </a:moveTo>
                  <a:lnTo>
                    <a:pt x="0" y="0"/>
                  </a:lnTo>
                  <a:lnTo>
                    <a:pt x="2" y="172"/>
                  </a:lnTo>
                  <a:lnTo>
                    <a:pt x="3" y="123"/>
                  </a:lnTo>
                  <a:lnTo>
                    <a:pt x="2" y="6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1" name="任意多边形 130150"/>
            <p:cNvSpPr/>
            <p:nvPr/>
          </p:nvSpPr>
          <p:spPr>
            <a:xfrm rot="5400000">
              <a:off x="1134" y="364"/>
              <a:ext cx="23" cy="28"/>
            </a:xfrm>
            <a:custGeom>
              <a:avLst/>
              <a:gdLst/>
              <a:ahLst/>
              <a:cxnLst/>
              <a:rect l="0" t="0" r="0" b="0"/>
              <a:pathLst>
                <a:path w="13" h="37">
                  <a:moveTo>
                    <a:pt x="13" y="37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2" name="任意多边形 130151"/>
            <p:cNvSpPr/>
            <p:nvPr/>
          </p:nvSpPr>
          <p:spPr>
            <a:xfrm rot="5400000">
              <a:off x="797" y="517"/>
              <a:ext cx="5" cy="4"/>
            </a:xfrm>
            <a:custGeom>
              <a:avLst/>
              <a:gdLst/>
              <a:ahLst/>
              <a:cxnLst/>
              <a:rect l="0" t="0" r="0" b="0"/>
              <a:pathLst>
                <a:path w="2" h="7">
                  <a:moveTo>
                    <a:pt x="0" y="0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3" name="任意多边形 130152"/>
            <p:cNvSpPr/>
            <p:nvPr/>
          </p:nvSpPr>
          <p:spPr>
            <a:xfrm rot="5400000">
              <a:off x="796" y="505"/>
              <a:ext cx="13" cy="10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4" name="任意多边形 130153"/>
            <p:cNvSpPr/>
            <p:nvPr/>
          </p:nvSpPr>
          <p:spPr>
            <a:xfrm rot="5400000">
              <a:off x="803" y="493"/>
              <a:ext cx="10" cy="11"/>
            </a:xfrm>
            <a:custGeom>
              <a:avLst/>
              <a:gdLst/>
              <a:ahLst/>
              <a:cxnLst/>
              <a:rect l="0" t="0" r="0" b="0"/>
              <a:pathLst>
                <a:path w="5" h="16">
                  <a:moveTo>
                    <a:pt x="5" y="16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5" name="任意多边形 130154"/>
            <p:cNvSpPr/>
            <p:nvPr/>
          </p:nvSpPr>
          <p:spPr>
            <a:xfrm rot="5400000">
              <a:off x="814" y="471"/>
              <a:ext cx="13" cy="11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0" y="0"/>
                  </a:moveTo>
                  <a:lnTo>
                    <a:pt x="0" y="9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6" name="任意多边形 130155"/>
            <p:cNvSpPr/>
            <p:nvPr/>
          </p:nvSpPr>
          <p:spPr>
            <a:xfrm rot="5400000">
              <a:off x="829" y="465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5" h="17">
                  <a:moveTo>
                    <a:pt x="5" y="17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7" name="任意多边形 130156"/>
            <p:cNvSpPr/>
            <p:nvPr/>
          </p:nvSpPr>
          <p:spPr>
            <a:xfrm rot="5400000">
              <a:off x="809" y="483"/>
              <a:ext cx="11" cy="10"/>
            </a:xfrm>
            <a:custGeom>
              <a:avLst/>
              <a:gdLst/>
              <a:ahLst/>
              <a:cxnLst/>
              <a:rect l="0" t="0" r="0" b="0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8" name="任意多边形 130157"/>
            <p:cNvSpPr/>
            <p:nvPr/>
          </p:nvSpPr>
          <p:spPr>
            <a:xfrm rot="5400000">
              <a:off x="179" y="-71"/>
              <a:ext cx="486" cy="845"/>
            </a:xfrm>
            <a:custGeom>
              <a:avLst/>
              <a:gdLst/>
              <a:ahLst/>
              <a:cxnLst/>
              <a:rect l="0" t="0" r="0" b="0"/>
              <a:pathLst>
                <a:path w="253" h="1226">
                  <a:moveTo>
                    <a:pt x="215" y="65"/>
                  </a:moveTo>
                  <a:lnTo>
                    <a:pt x="214" y="61"/>
                  </a:lnTo>
                  <a:lnTo>
                    <a:pt x="207" y="49"/>
                  </a:lnTo>
                  <a:lnTo>
                    <a:pt x="201" y="39"/>
                  </a:lnTo>
                  <a:lnTo>
                    <a:pt x="194" y="29"/>
                  </a:lnTo>
                  <a:lnTo>
                    <a:pt x="187" y="21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80" y="36"/>
                  </a:lnTo>
                  <a:lnTo>
                    <a:pt x="176" y="30"/>
                  </a:lnTo>
                  <a:lnTo>
                    <a:pt x="171" y="29"/>
                  </a:lnTo>
                  <a:lnTo>
                    <a:pt x="161" y="27"/>
                  </a:lnTo>
                  <a:lnTo>
                    <a:pt x="172" y="45"/>
                  </a:lnTo>
                  <a:lnTo>
                    <a:pt x="186" y="59"/>
                  </a:lnTo>
                  <a:lnTo>
                    <a:pt x="172" y="45"/>
                  </a:lnTo>
                  <a:lnTo>
                    <a:pt x="161" y="27"/>
                  </a:lnTo>
                  <a:lnTo>
                    <a:pt x="148" y="22"/>
                  </a:lnTo>
                  <a:lnTo>
                    <a:pt x="121" y="22"/>
                  </a:lnTo>
                  <a:lnTo>
                    <a:pt x="148" y="22"/>
                  </a:lnTo>
                  <a:lnTo>
                    <a:pt x="143" y="18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3" y="10"/>
                  </a:lnTo>
                  <a:lnTo>
                    <a:pt x="117" y="21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85" y="29"/>
                  </a:lnTo>
                  <a:lnTo>
                    <a:pt x="85" y="24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73" y="9"/>
                  </a:lnTo>
                  <a:lnTo>
                    <a:pt x="62" y="21"/>
                  </a:lnTo>
                  <a:lnTo>
                    <a:pt x="52" y="35"/>
                  </a:lnTo>
                  <a:lnTo>
                    <a:pt x="42" y="53"/>
                  </a:lnTo>
                  <a:lnTo>
                    <a:pt x="37" y="65"/>
                  </a:lnTo>
                  <a:lnTo>
                    <a:pt x="24" y="99"/>
                  </a:lnTo>
                  <a:lnTo>
                    <a:pt x="13" y="134"/>
                  </a:lnTo>
                  <a:lnTo>
                    <a:pt x="6" y="173"/>
                  </a:lnTo>
                  <a:lnTo>
                    <a:pt x="1" y="213"/>
                  </a:lnTo>
                  <a:lnTo>
                    <a:pt x="0" y="256"/>
                  </a:lnTo>
                  <a:lnTo>
                    <a:pt x="0" y="957"/>
                  </a:lnTo>
                  <a:lnTo>
                    <a:pt x="0" y="983"/>
                  </a:lnTo>
                  <a:lnTo>
                    <a:pt x="2" y="1010"/>
                  </a:lnTo>
                  <a:lnTo>
                    <a:pt x="4" y="1035"/>
                  </a:lnTo>
                  <a:lnTo>
                    <a:pt x="9" y="1060"/>
                  </a:lnTo>
                  <a:lnTo>
                    <a:pt x="13" y="1083"/>
                  </a:lnTo>
                  <a:lnTo>
                    <a:pt x="20" y="1105"/>
                  </a:lnTo>
                  <a:lnTo>
                    <a:pt x="27" y="1126"/>
                  </a:lnTo>
                  <a:lnTo>
                    <a:pt x="37" y="1147"/>
                  </a:lnTo>
                  <a:lnTo>
                    <a:pt x="46" y="1164"/>
                  </a:lnTo>
                  <a:lnTo>
                    <a:pt x="56" y="1181"/>
                  </a:lnTo>
                  <a:lnTo>
                    <a:pt x="66" y="1194"/>
                  </a:lnTo>
                  <a:lnTo>
                    <a:pt x="77" y="1206"/>
                  </a:lnTo>
                  <a:lnTo>
                    <a:pt x="88" y="1214"/>
                  </a:lnTo>
                  <a:lnTo>
                    <a:pt x="101" y="1221"/>
                  </a:lnTo>
                  <a:lnTo>
                    <a:pt x="113" y="1224"/>
                  </a:lnTo>
                  <a:lnTo>
                    <a:pt x="126" y="1226"/>
                  </a:lnTo>
                  <a:lnTo>
                    <a:pt x="138" y="1224"/>
                  </a:lnTo>
                  <a:lnTo>
                    <a:pt x="144" y="1222"/>
                  </a:lnTo>
                  <a:lnTo>
                    <a:pt x="144" y="1221"/>
                  </a:lnTo>
                  <a:lnTo>
                    <a:pt x="145" y="1221"/>
                  </a:lnTo>
                  <a:lnTo>
                    <a:pt x="147" y="1221"/>
                  </a:lnTo>
                  <a:lnTo>
                    <a:pt x="151" y="1221"/>
                  </a:lnTo>
                  <a:lnTo>
                    <a:pt x="156" y="1217"/>
                  </a:lnTo>
                  <a:lnTo>
                    <a:pt x="162" y="1214"/>
                  </a:lnTo>
                  <a:lnTo>
                    <a:pt x="174" y="1206"/>
                  </a:lnTo>
                  <a:lnTo>
                    <a:pt x="184" y="1194"/>
                  </a:lnTo>
                  <a:lnTo>
                    <a:pt x="186" y="1190"/>
                  </a:lnTo>
                  <a:lnTo>
                    <a:pt x="187" y="1188"/>
                  </a:lnTo>
                  <a:lnTo>
                    <a:pt x="189" y="1187"/>
                  </a:lnTo>
                  <a:lnTo>
                    <a:pt x="196" y="1181"/>
                  </a:lnTo>
                  <a:lnTo>
                    <a:pt x="200" y="1173"/>
                  </a:lnTo>
                  <a:lnTo>
                    <a:pt x="205" y="1164"/>
                  </a:lnTo>
                  <a:lnTo>
                    <a:pt x="215" y="1147"/>
                  </a:lnTo>
                  <a:lnTo>
                    <a:pt x="223" y="1126"/>
                  </a:lnTo>
                  <a:lnTo>
                    <a:pt x="231" y="1105"/>
                  </a:lnTo>
                  <a:lnTo>
                    <a:pt x="237" y="1083"/>
                  </a:lnTo>
                  <a:lnTo>
                    <a:pt x="243" y="1060"/>
                  </a:lnTo>
                  <a:lnTo>
                    <a:pt x="247" y="1035"/>
                  </a:lnTo>
                  <a:lnTo>
                    <a:pt x="247" y="1028"/>
                  </a:lnTo>
                  <a:lnTo>
                    <a:pt x="248" y="1022"/>
                  </a:lnTo>
                  <a:lnTo>
                    <a:pt x="250" y="1010"/>
                  </a:lnTo>
                  <a:lnTo>
                    <a:pt x="252" y="983"/>
                  </a:lnTo>
                  <a:lnTo>
                    <a:pt x="253" y="957"/>
                  </a:lnTo>
                  <a:lnTo>
                    <a:pt x="253" y="256"/>
                  </a:lnTo>
                  <a:lnTo>
                    <a:pt x="252" y="228"/>
                  </a:lnTo>
                  <a:lnTo>
                    <a:pt x="250" y="202"/>
                  </a:lnTo>
                  <a:lnTo>
                    <a:pt x="247" y="176"/>
                  </a:lnTo>
                  <a:lnTo>
                    <a:pt x="243" y="151"/>
                  </a:lnTo>
                  <a:lnTo>
                    <a:pt x="231" y="106"/>
                  </a:lnTo>
                  <a:lnTo>
                    <a:pt x="223" y="85"/>
                  </a:lnTo>
                  <a:lnTo>
                    <a:pt x="215" y="65"/>
                  </a:lnTo>
                  <a:close/>
                </a:path>
              </a:pathLst>
            </a:custGeom>
            <a:solidFill>
              <a:srgbClr val="C0C0C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59" name="任意多边形 130158"/>
            <p:cNvSpPr/>
            <p:nvPr/>
          </p:nvSpPr>
          <p:spPr>
            <a:xfrm rot="5400000">
              <a:off x="918" y="295"/>
              <a:ext cx="28" cy="125"/>
            </a:xfrm>
            <a:custGeom>
              <a:avLst/>
              <a:gdLst/>
              <a:ahLst/>
              <a:cxnLst/>
              <a:rect l="0" t="0" r="0" b="0"/>
              <a:pathLst>
                <a:path w="14" h="181">
                  <a:moveTo>
                    <a:pt x="14" y="2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0" name="任意多边形 130159"/>
            <p:cNvSpPr/>
            <p:nvPr/>
          </p:nvSpPr>
          <p:spPr>
            <a:xfrm rot="5400000">
              <a:off x="915" y="264"/>
              <a:ext cx="34" cy="125"/>
            </a:xfrm>
            <a:custGeom>
              <a:avLst/>
              <a:gdLst/>
              <a:ahLst/>
              <a:cxnLst/>
              <a:rect l="0" t="0" r="0" b="0"/>
              <a:pathLst>
                <a:path w="19" h="183">
                  <a:moveTo>
                    <a:pt x="19" y="2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9" y="163"/>
                  </a:lnTo>
                  <a:lnTo>
                    <a:pt x="7" y="183"/>
                  </a:lnTo>
                  <a:lnTo>
                    <a:pt x="13" y="183"/>
                  </a:lnTo>
                  <a:lnTo>
                    <a:pt x="13" y="169"/>
                  </a:lnTo>
                  <a:lnTo>
                    <a:pt x="13" y="183"/>
                  </a:lnTo>
                  <a:lnTo>
                    <a:pt x="19" y="18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1" name="任意多边形 130160"/>
            <p:cNvSpPr/>
            <p:nvPr/>
          </p:nvSpPr>
          <p:spPr>
            <a:xfrm rot="5400000">
              <a:off x="922" y="330"/>
              <a:ext cx="34" cy="122"/>
            </a:xfrm>
            <a:custGeom>
              <a:avLst/>
              <a:gdLst/>
              <a:ahLst/>
              <a:cxnLst/>
              <a:rect l="0" t="0" r="0" b="0"/>
              <a:pathLst>
                <a:path w="18" h="180">
                  <a:moveTo>
                    <a:pt x="18" y="4"/>
                  </a:moveTo>
                  <a:lnTo>
                    <a:pt x="3" y="0"/>
                  </a:lnTo>
                  <a:lnTo>
                    <a:pt x="0" y="179"/>
                  </a:lnTo>
                  <a:lnTo>
                    <a:pt x="18" y="18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2" name="任意多边形 130161"/>
            <p:cNvSpPr/>
            <p:nvPr/>
          </p:nvSpPr>
          <p:spPr>
            <a:xfrm rot="5400000">
              <a:off x="838" y="429"/>
              <a:ext cx="13" cy="13"/>
            </a:xfrm>
            <a:custGeom>
              <a:avLst/>
              <a:gdLst/>
              <a:ahLst/>
              <a:cxnLst/>
              <a:rect l="0" t="0" r="0" b="0"/>
              <a:pathLst>
                <a:path w="6" h="18">
                  <a:moveTo>
                    <a:pt x="6" y="1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3" name="任意多边形 130162"/>
            <p:cNvSpPr/>
            <p:nvPr/>
          </p:nvSpPr>
          <p:spPr>
            <a:xfrm rot="5400000">
              <a:off x="835" y="448"/>
              <a:ext cx="5" cy="2"/>
            </a:xfrm>
            <a:custGeom>
              <a:avLst/>
              <a:gdLst/>
              <a:ahLst/>
              <a:cxnLst/>
              <a:rect l="0" t="0" r="0" b="0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4" name="任意多边形 130163"/>
            <p:cNvSpPr/>
            <p:nvPr/>
          </p:nvSpPr>
          <p:spPr>
            <a:xfrm rot="5400000">
              <a:off x="838" y="440"/>
              <a:ext cx="5" cy="8"/>
            </a:xfrm>
            <a:custGeom>
              <a:avLst/>
              <a:gdLst/>
              <a:ahLst/>
              <a:cxnLst/>
              <a:rect l="0" t="0" r="0" b="0"/>
              <a:pathLst>
                <a:path w="5" h="11">
                  <a:moveTo>
                    <a:pt x="5" y="11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5" name="任意多边形 130164"/>
            <p:cNvSpPr/>
            <p:nvPr/>
          </p:nvSpPr>
          <p:spPr>
            <a:xfrm rot="5400000">
              <a:off x="844" y="414"/>
              <a:ext cx="10" cy="19"/>
            </a:xfrm>
            <a:custGeom>
              <a:avLst/>
              <a:gdLst/>
              <a:ahLst/>
              <a:cxnLst/>
              <a:rect l="0" t="0" r="0" b="0"/>
              <a:pathLst>
                <a:path w="6" h="26">
                  <a:moveTo>
                    <a:pt x="6" y="26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6" name="任意多边形 130165"/>
            <p:cNvSpPr/>
            <p:nvPr/>
          </p:nvSpPr>
          <p:spPr>
            <a:xfrm rot="5400000">
              <a:off x="848" y="404"/>
              <a:ext cx="10" cy="19"/>
            </a:xfrm>
            <a:custGeom>
              <a:avLst/>
              <a:gdLst/>
              <a:ahLst/>
              <a:cxnLst/>
              <a:rect l="0" t="0" r="0" b="0"/>
              <a:pathLst>
                <a:path w="5" h="27">
                  <a:moveTo>
                    <a:pt x="5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7" name="任意多边形 130166"/>
            <p:cNvSpPr/>
            <p:nvPr/>
          </p:nvSpPr>
          <p:spPr>
            <a:xfrm rot="5400000">
              <a:off x="855" y="393"/>
              <a:ext cx="13" cy="18"/>
            </a:xfrm>
            <a:custGeom>
              <a:avLst/>
              <a:gdLst/>
              <a:ahLst/>
              <a:cxnLst/>
              <a:rect l="0" t="0" r="0" b="0"/>
              <a:pathLst>
                <a:path w="6" h="23">
                  <a:moveTo>
                    <a:pt x="6" y="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6" y="2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9E9E9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8" name="任意多边形 130167"/>
            <p:cNvSpPr/>
            <p:nvPr/>
          </p:nvSpPr>
          <p:spPr>
            <a:xfrm rot="5400000">
              <a:off x="856" y="371"/>
              <a:ext cx="13" cy="15"/>
            </a:xfrm>
            <a:custGeom>
              <a:avLst/>
              <a:gdLst/>
              <a:ahLst/>
              <a:cxnLst/>
              <a:rect l="0" t="0" r="0" b="0"/>
              <a:pathLst>
                <a:path w="6" h="22">
                  <a:moveTo>
                    <a:pt x="6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69" name="任意多边形 130168"/>
            <p:cNvSpPr/>
            <p:nvPr/>
          </p:nvSpPr>
          <p:spPr>
            <a:xfrm rot="5400000">
              <a:off x="860" y="362"/>
              <a:ext cx="5" cy="15"/>
            </a:xfrm>
            <a:custGeom>
              <a:avLst/>
              <a:gdLst/>
              <a:ahLst/>
              <a:cxnLst/>
              <a:rect l="0" t="0" r="0" b="0"/>
              <a:pathLst>
                <a:path w="5" h="22">
                  <a:moveTo>
                    <a:pt x="5" y="1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0" name="任意多边形 130169"/>
            <p:cNvSpPr/>
            <p:nvPr/>
          </p:nvSpPr>
          <p:spPr>
            <a:xfrm rot="5400000">
              <a:off x="862" y="364"/>
              <a:ext cx="5" cy="11"/>
            </a:xfrm>
            <a:custGeom>
              <a:avLst/>
              <a:gdLst/>
              <a:ahLst/>
              <a:cxnLst/>
              <a:rect l="0" t="0" r="0" b="0"/>
              <a:pathLst>
                <a:path h="17">
                  <a:moveTo>
                    <a:pt x="0" y="17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1" name="矩形 130170"/>
            <p:cNvSpPr/>
            <p:nvPr/>
          </p:nvSpPr>
          <p:spPr>
            <a:xfrm rot="5400000">
              <a:off x="857" y="383"/>
              <a:ext cx="11" cy="15"/>
            </a:xfrm>
            <a:prstGeom prst="rect">
              <a:avLst/>
            </a:pr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2" name="任意多边形 130171"/>
            <p:cNvSpPr/>
            <p:nvPr/>
          </p:nvSpPr>
          <p:spPr>
            <a:xfrm rot="5400000">
              <a:off x="863" y="359"/>
              <a:ext cx="5" cy="10"/>
            </a:xfrm>
            <a:custGeom>
              <a:avLst/>
              <a:gdLst/>
              <a:ahLst/>
              <a:cxnLst/>
              <a:rect l="0" t="0" r="0" b="0"/>
              <a:pathLst>
                <a:path w="2" h="14">
                  <a:moveTo>
                    <a:pt x="2" y="1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3" name="任意多边形 130172"/>
            <p:cNvSpPr/>
            <p:nvPr/>
          </p:nvSpPr>
          <p:spPr>
            <a:xfrm rot="5400000">
              <a:off x="855" y="367"/>
              <a:ext cx="5" cy="4"/>
            </a:xfrm>
            <a:custGeom>
              <a:avLst/>
              <a:gdLst/>
              <a:ahLst/>
              <a:cxnLst/>
              <a:rect l="0" t="0" r="0" b="0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4" name="任意多边形 130173"/>
            <p:cNvSpPr/>
            <p:nvPr/>
          </p:nvSpPr>
          <p:spPr>
            <a:xfrm rot="5400000">
              <a:off x="856" y="353"/>
              <a:ext cx="13" cy="15"/>
            </a:xfrm>
            <a:custGeom>
              <a:avLst/>
              <a:gdLst/>
              <a:ahLst/>
              <a:cxnLst/>
              <a:rect l="0" t="0" r="0" b="0"/>
              <a:pathLst>
                <a:path w="5" h="22">
                  <a:moveTo>
                    <a:pt x="5" y="22"/>
                  </a:moveTo>
                  <a:lnTo>
                    <a:pt x="5" y="17"/>
                  </a:lnTo>
                  <a:lnTo>
                    <a:pt x="5" y="1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5" name="矩形 130174"/>
            <p:cNvSpPr/>
            <p:nvPr/>
          </p:nvSpPr>
          <p:spPr>
            <a:xfrm rot="5400000">
              <a:off x="857" y="341"/>
              <a:ext cx="10" cy="15"/>
            </a:xfrm>
            <a:prstGeom prst="rect">
              <a:avLst/>
            </a:pr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6" name="任意多边形 130175"/>
            <p:cNvSpPr/>
            <p:nvPr/>
          </p:nvSpPr>
          <p:spPr>
            <a:xfrm rot="5400000">
              <a:off x="857" y="331"/>
              <a:ext cx="10" cy="15"/>
            </a:xfrm>
            <a:custGeom>
              <a:avLst/>
              <a:gdLst/>
              <a:ahLst/>
              <a:cxnLst/>
              <a:rect l="0" t="0" r="0" b="0"/>
              <a:pathLst>
                <a:path w="7" h="21">
                  <a:moveTo>
                    <a:pt x="7" y="0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7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7" name="任意多边形 130176"/>
            <p:cNvSpPr/>
            <p:nvPr/>
          </p:nvSpPr>
          <p:spPr>
            <a:xfrm rot="5400000">
              <a:off x="810" y="434"/>
              <a:ext cx="13" cy="3"/>
            </a:xfrm>
            <a:custGeom>
              <a:avLst/>
              <a:gdLst/>
              <a:ahLst/>
              <a:cxnLst/>
              <a:rect l="0" t="0" r="0" b="0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8" name="任意多边形 130177"/>
            <p:cNvSpPr/>
            <p:nvPr/>
          </p:nvSpPr>
          <p:spPr>
            <a:xfrm rot="5400000">
              <a:off x="857" y="320"/>
              <a:ext cx="13" cy="14"/>
            </a:xfrm>
            <a:custGeom>
              <a:avLst/>
              <a:gdLst/>
              <a:ahLst/>
              <a:cxnLst/>
              <a:rect l="0" t="0" r="0" b="0"/>
              <a:pathLst>
                <a:path w="5" h="19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79" name="任意多边形 130178"/>
            <p:cNvSpPr/>
            <p:nvPr/>
          </p:nvSpPr>
          <p:spPr>
            <a:xfrm rot="5400000">
              <a:off x="861" y="311"/>
              <a:ext cx="5" cy="14"/>
            </a:xfrm>
            <a:custGeom>
              <a:avLst/>
              <a:gdLst/>
              <a:ahLst/>
              <a:cxnLst/>
              <a:rect l="0" t="0" r="0" b="0"/>
              <a:pathLst>
                <a:path w="5" h="19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80" name="任意多边形 130179"/>
            <p:cNvSpPr/>
            <p:nvPr/>
          </p:nvSpPr>
          <p:spPr>
            <a:xfrm rot="5400000">
              <a:off x="849" y="298"/>
              <a:ext cx="24" cy="11"/>
            </a:xfrm>
            <a:custGeom>
              <a:avLst/>
              <a:gdLst/>
              <a:ahLst/>
              <a:cxnLst/>
              <a:rect l="0" t="0" r="0" b="0"/>
              <a:pathLst>
                <a:path w="10" h="15">
                  <a:moveTo>
                    <a:pt x="10" y="0"/>
                  </a:moveTo>
                  <a:lnTo>
                    <a:pt x="0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81" name="任意多边形 130180"/>
            <p:cNvSpPr/>
            <p:nvPr/>
          </p:nvSpPr>
          <p:spPr>
            <a:xfrm rot="5400000">
              <a:off x="829" y="317"/>
              <a:ext cx="5" cy="3"/>
            </a:xfrm>
            <a:custGeom>
              <a:avLst/>
              <a:gdLst/>
              <a:ahLst/>
              <a:cxnLst/>
              <a:rect l="0" t="0" r="0" b="0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82" name="任意多边形 130181"/>
            <p:cNvSpPr/>
            <p:nvPr/>
          </p:nvSpPr>
          <p:spPr>
            <a:xfrm rot="5400000">
              <a:off x="804" y="317"/>
              <a:ext cx="46" cy="17"/>
            </a:xfrm>
            <a:custGeom>
              <a:avLst/>
              <a:gdLst/>
              <a:ahLst/>
              <a:cxnLst/>
              <a:rect l="0" t="0" r="0" b="0"/>
              <a:pathLst>
                <a:path w="25" h="23">
                  <a:moveTo>
                    <a:pt x="7" y="6"/>
                  </a:moveTo>
                  <a:lnTo>
                    <a:pt x="6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83" name="任意多边形 130182"/>
            <p:cNvSpPr/>
            <p:nvPr/>
          </p:nvSpPr>
          <p:spPr>
            <a:xfrm rot="5400000">
              <a:off x="819" y="312"/>
              <a:ext cx="6" cy="1"/>
            </a:xfrm>
            <a:custGeom>
              <a:avLst/>
              <a:gdLst/>
              <a:ahLst/>
              <a:cxnLst/>
              <a:rect l="0" t="0" r="0" b="0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184" name="直接连接符 130183"/>
            <p:cNvSpPr/>
            <p:nvPr/>
          </p:nvSpPr>
          <p:spPr>
            <a:xfrm rot="-16200000" flipH="1">
              <a:off x="2299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85" name="直接连接符 130184"/>
            <p:cNvSpPr/>
            <p:nvPr/>
          </p:nvSpPr>
          <p:spPr>
            <a:xfrm rot="-16200000" flipH="1">
              <a:off x="2262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86" name="直接连接符 130185"/>
            <p:cNvSpPr/>
            <p:nvPr/>
          </p:nvSpPr>
          <p:spPr>
            <a:xfrm rot="-16200000" flipH="1">
              <a:off x="3659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87" name="直接连接符 130186"/>
            <p:cNvSpPr/>
            <p:nvPr/>
          </p:nvSpPr>
          <p:spPr>
            <a:xfrm rot="-16200000" flipH="1">
              <a:off x="1824" y="115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88" name="直接连接符 130187"/>
            <p:cNvSpPr/>
            <p:nvPr/>
          </p:nvSpPr>
          <p:spPr>
            <a:xfrm rot="-16200000" flipH="1">
              <a:off x="3613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89" name="直接连接符 130188"/>
            <p:cNvSpPr/>
            <p:nvPr/>
          </p:nvSpPr>
          <p:spPr>
            <a:xfrm rot="-16200000" flipH="1">
              <a:off x="2164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0" name="直接连接符 130189"/>
            <p:cNvSpPr/>
            <p:nvPr/>
          </p:nvSpPr>
          <p:spPr>
            <a:xfrm rot="-16200000" flipH="1">
              <a:off x="1973" y="108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1" name="直接连接符 130190"/>
            <p:cNvSpPr/>
            <p:nvPr/>
          </p:nvSpPr>
          <p:spPr>
            <a:xfrm rot="-16200000" flipH="1">
              <a:off x="2024" y="115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2" name="直接连接符 130191"/>
            <p:cNvSpPr/>
            <p:nvPr/>
          </p:nvSpPr>
          <p:spPr>
            <a:xfrm rot="-16200000" flipH="1">
              <a:off x="4906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3" name="直接连接符 130192"/>
            <p:cNvSpPr/>
            <p:nvPr/>
          </p:nvSpPr>
          <p:spPr>
            <a:xfrm rot="-16200000" flipH="1">
              <a:off x="4951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4" name="直接连接符 130193"/>
            <p:cNvSpPr/>
            <p:nvPr/>
          </p:nvSpPr>
          <p:spPr>
            <a:xfrm rot="-16200000" flipH="1">
              <a:off x="4724" y="101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5" name="直接连接符 130194"/>
            <p:cNvSpPr/>
            <p:nvPr/>
          </p:nvSpPr>
          <p:spPr>
            <a:xfrm rot="-16200000" flipH="1">
              <a:off x="4815" y="101"/>
              <a:ext cx="14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6" name="直接连接符 130195"/>
            <p:cNvSpPr/>
            <p:nvPr/>
          </p:nvSpPr>
          <p:spPr>
            <a:xfrm rot="-16200000" flipH="1">
              <a:off x="4869" y="101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7" name="直接连接符 130196"/>
            <p:cNvSpPr/>
            <p:nvPr/>
          </p:nvSpPr>
          <p:spPr>
            <a:xfrm rot="-16200000" flipH="1">
              <a:off x="4744" y="115"/>
              <a:ext cx="191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8" name="直接连接符 130197"/>
            <p:cNvSpPr/>
            <p:nvPr/>
          </p:nvSpPr>
          <p:spPr>
            <a:xfrm rot="-16200000" flipH="1">
              <a:off x="1847" y="122"/>
              <a:ext cx="191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199" name="直接连接符 130198"/>
            <p:cNvSpPr/>
            <p:nvPr/>
          </p:nvSpPr>
          <p:spPr>
            <a:xfrm rot="-16200000" flipH="1">
              <a:off x="3221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0" name="直接连接符 130199"/>
            <p:cNvSpPr/>
            <p:nvPr/>
          </p:nvSpPr>
          <p:spPr>
            <a:xfrm rot="-16200000" flipH="1">
              <a:off x="1595" y="123"/>
              <a:ext cx="207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1" name="直接连接符 130200"/>
            <p:cNvSpPr/>
            <p:nvPr/>
          </p:nvSpPr>
          <p:spPr>
            <a:xfrm rot="-16200000" flipH="1">
              <a:off x="4582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2" name="直接连接符 130201"/>
            <p:cNvSpPr/>
            <p:nvPr/>
          </p:nvSpPr>
          <p:spPr>
            <a:xfrm rot="-16200000" flipH="1">
              <a:off x="4670" y="94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3" name="直接连接符 130202"/>
            <p:cNvSpPr/>
            <p:nvPr/>
          </p:nvSpPr>
          <p:spPr>
            <a:xfrm rot="-16200000" flipH="1">
              <a:off x="4385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4" name="直接连接符 130203"/>
            <p:cNvSpPr/>
            <p:nvPr/>
          </p:nvSpPr>
          <p:spPr>
            <a:xfrm rot="-16200000" flipH="1">
              <a:off x="4340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5" name="直接连接符 130204"/>
            <p:cNvSpPr/>
            <p:nvPr/>
          </p:nvSpPr>
          <p:spPr>
            <a:xfrm rot="-16200000" flipH="1">
              <a:off x="4474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6" name="直接连接符 130205"/>
            <p:cNvSpPr/>
            <p:nvPr/>
          </p:nvSpPr>
          <p:spPr>
            <a:xfrm rot="-16200000" flipH="1">
              <a:off x="4431" y="94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7" name="直接连接符 130206"/>
            <p:cNvSpPr/>
            <p:nvPr/>
          </p:nvSpPr>
          <p:spPr>
            <a:xfrm rot="-16200000" flipH="1">
              <a:off x="4627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8" name="直接连接符 130207"/>
            <p:cNvSpPr/>
            <p:nvPr/>
          </p:nvSpPr>
          <p:spPr>
            <a:xfrm rot="-16200000" flipH="1">
              <a:off x="4264" y="109"/>
              <a:ext cx="189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09" name="直接连接符 130208"/>
            <p:cNvSpPr/>
            <p:nvPr/>
          </p:nvSpPr>
          <p:spPr>
            <a:xfrm rot="-16200000" flipH="1">
              <a:off x="4002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0" name="直接连接符 130209"/>
            <p:cNvSpPr/>
            <p:nvPr/>
          </p:nvSpPr>
          <p:spPr>
            <a:xfrm rot="-16200000" flipH="1">
              <a:off x="3950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1" name="直接连接符 130210"/>
            <p:cNvSpPr/>
            <p:nvPr/>
          </p:nvSpPr>
          <p:spPr>
            <a:xfrm rot="-16200000" flipH="1">
              <a:off x="4228" y="93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2" name="直接连接符 130211"/>
            <p:cNvSpPr/>
            <p:nvPr/>
          </p:nvSpPr>
          <p:spPr>
            <a:xfrm rot="-16200000" flipH="1">
              <a:off x="4094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3" name="直接连接符 130212"/>
            <p:cNvSpPr/>
            <p:nvPr/>
          </p:nvSpPr>
          <p:spPr>
            <a:xfrm rot="-16200000" flipH="1">
              <a:off x="4141" y="94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4" name="直接连接符 130213"/>
            <p:cNvSpPr/>
            <p:nvPr/>
          </p:nvSpPr>
          <p:spPr>
            <a:xfrm rot="-16200000" flipH="1">
              <a:off x="4185" y="94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5" name="直接连接符 130214"/>
            <p:cNvSpPr/>
            <p:nvPr/>
          </p:nvSpPr>
          <p:spPr>
            <a:xfrm rot="-16200000" flipH="1">
              <a:off x="1770" y="107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6" name="直接连接符 130215"/>
            <p:cNvSpPr/>
            <p:nvPr/>
          </p:nvSpPr>
          <p:spPr>
            <a:xfrm rot="-16200000" flipH="1">
              <a:off x="3782" y="110"/>
              <a:ext cx="18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7" name="直接连接符 130216"/>
            <p:cNvSpPr/>
            <p:nvPr/>
          </p:nvSpPr>
          <p:spPr>
            <a:xfrm rot="-16200000" flipH="1">
              <a:off x="3905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8" name="直接连接符 130217"/>
            <p:cNvSpPr/>
            <p:nvPr/>
          </p:nvSpPr>
          <p:spPr>
            <a:xfrm rot="-16200000" flipH="1">
              <a:off x="1679" y="113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19" name="直接连接符 130218"/>
            <p:cNvSpPr/>
            <p:nvPr/>
          </p:nvSpPr>
          <p:spPr>
            <a:xfrm rot="-16200000" flipH="1">
              <a:off x="3756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0" name="直接连接符 130219"/>
            <p:cNvSpPr/>
            <p:nvPr/>
          </p:nvSpPr>
          <p:spPr>
            <a:xfrm rot="-16200000" flipH="1">
              <a:off x="3704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1" name="直接连接符 130220"/>
            <p:cNvSpPr/>
            <p:nvPr/>
          </p:nvSpPr>
          <p:spPr>
            <a:xfrm rot="-16200000" flipH="1">
              <a:off x="2891" y="101"/>
              <a:ext cx="14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2" name="直接连接符 130221"/>
            <p:cNvSpPr/>
            <p:nvPr/>
          </p:nvSpPr>
          <p:spPr>
            <a:xfrm rot="-16200000" flipH="1">
              <a:off x="3035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3" name="直接连接符 130222"/>
            <p:cNvSpPr/>
            <p:nvPr/>
          </p:nvSpPr>
          <p:spPr>
            <a:xfrm rot="-16200000" flipH="1">
              <a:off x="3858" y="100"/>
              <a:ext cx="149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4" name="直接连接符 130223"/>
            <p:cNvSpPr/>
            <p:nvPr/>
          </p:nvSpPr>
          <p:spPr>
            <a:xfrm rot="-16200000" flipH="1">
              <a:off x="3518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5" name="直接连接符 130224"/>
            <p:cNvSpPr/>
            <p:nvPr/>
          </p:nvSpPr>
          <p:spPr>
            <a:xfrm rot="-16200000" flipH="1">
              <a:off x="3264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6" name="直接连接符 130225"/>
            <p:cNvSpPr/>
            <p:nvPr/>
          </p:nvSpPr>
          <p:spPr>
            <a:xfrm rot="-16200000" flipH="1">
              <a:off x="2940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7" name="直接连接符 130226"/>
            <p:cNvSpPr/>
            <p:nvPr/>
          </p:nvSpPr>
          <p:spPr>
            <a:xfrm rot="-16200000" flipH="1">
              <a:off x="3177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8" name="直接连接符 130227"/>
            <p:cNvSpPr/>
            <p:nvPr/>
          </p:nvSpPr>
          <p:spPr>
            <a:xfrm rot="-16200000" flipH="1">
              <a:off x="3475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29" name="直接连接符 130228"/>
            <p:cNvSpPr/>
            <p:nvPr/>
          </p:nvSpPr>
          <p:spPr>
            <a:xfrm rot="-16200000" flipH="1">
              <a:off x="3299" y="109"/>
              <a:ext cx="189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0" name="直接连接符 130229"/>
            <p:cNvSpPr/>
            <p:nvPr/>
          </p:nvSpPr>
          <p:spPr>
            <a:xfrm rot="-16200000" flipH="1">
              <a:off x="3375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1" name="直接连接符 130230"/>
            <p:cNvSpPr/>
            <p:nvPr/>
          </p:nvSpPr>
          <p:spPr>
            <a:xfrm rot="-16200000" flipH="1">
              <a:off x="3421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2" name="直接连接符 130231"/>
            <p:cNvSpPr/>
            <p:nvPr/>
          </p:nvSpPr>
          <p:spPr>
            <a:xfrm rot="-16200000" flipH="1">
              <a:off x="2789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3" name="直接连接符 130232"/>
            <p:cNvSpPr/>
            <p:nvPr/>
          </p:nvSpPr>
          <p:spPr>
            <a:xfrm rot="-16200000" flipH="1">
              <a:off x="3129" y="100"/>
              <a:ext cx="149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4" name="直接连接符 130233"/>
            <p:cNvSpPr/>
            <p:nvPr/>
          </p:nvSpPr>
          <p:spPr>
            <a:xfrm rot="-16200000" flipH="1">
              <a:off x="2815" y="109"/>
              <a:ext cx="189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5" name="直接连接符 130234"/>
            <p:cNvSpPr/>
            <p:nvPr/>
          </p:nvSpPr>
          <p:spPr>
            <a:xfrm rot="-16200000" flipH="1">
              <a:off x="2983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6" name="直接连接符 130235"/>
            <p:cNvSpPr/>
            <p:nvPr/>
          </p:nvSpPr>
          <p:spPr>
            <a:xfrm rot="-16200000" flipH="1">
              <a:off x="2210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7" name="直接连接符 130236"/>
            <p:cNvSpPr/>
            <p:nvPr/>
          </p:nvSpPr>
          <p:spPr>
            <a:xfrm rot="-16200000" flipH="1">
              <a:off x="2061" y="108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8" name="直接连接符 130237"/>
            <p:cNvSpPr/>
            <p:nvPr/>
          </p:nvSpPr>
          <p:spPr>
            <a:xfrm rot="-16200000" flipH="1">
              <a:off x="2545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39" name="直接连接符 130238"/>
            <p:cNvSpPr/>
            <p:nvPr/>
          </p:nvSpPr>
          <p:spPr>
            <a:xfrm rot="-16200000" flipH="1">
              <a:off x="1727" y="108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0" name="直接连接符 130239"/>
            <p:cNvSpPr/>
            <p:nvPr/>
          </p:nvSpPr>
          <p:spPr>
            <a:xfrm rot="-16200000" flipH="1">
              <a:off x="2694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1" name="直接连接符 130240"/>
            <p:cNvSpPr/>
            <p:nvPr/>
          </p:nvSpPr>
          <p:spPr>
            <a:xfrm rot="-16200000" flipH="1">
              <a:off x="2737" y="95"/>
              <a:ext cx="150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2" name="直接连接符 130241"/>
            <p:cNvSpPr/>
            <p:nvPr/>
          </p:nvSpPr>
          <p:spPr>
            <a:xfrm rot="-16200000" flipH="1">
              <a:off x="2456" y="94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3" name="直接连接符 130242"/>
            <p:cNvSpPr/>
            <p:nvPr/>
          </p:nvSpPr>
          <p:spPr>
            <a:xfrm rot="-16200000" flipH="1">
              <a:off x="2407" y="101"/>
              <a:ext cx="14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4" name="直接连接符 130243"/>
            <p:cNvSpPr/>
            <p:nvPr/>
          </p:nvSpPr>
          <p:spPr>
            <a:xfrm rot="-16200000" flipH="1">
              <a:off x="2508" y="102"/>
              <a:ext cx="150" cy="2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5" name="直接连接符 130244"/>
            <p:cNvSpPr/>
            <p:nvPr/>
          </p:nvSpPr>
          <p:spPr>
            <a:xfrm rot="-16200000" flipH="1">
              <a:off x="2645" y="101"/>
              <a:ext cx="14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6" name="直接连接符 130245"/>
            <p:cNvSpPr/>
            <p:nvPr/>
          </p:nvSpPr>
          <p:spPr>
            <a:xfrm rot="-16200000" flipH="1">
              <a:off x="1923" y="112"/>
              <a:ext cx="150" cy="3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7" name="直接连接符 130246"/>
            <p:cNvSpPr/>
            <p:nvPr/>
          </p:nvSpPr>
          <p:spPr>
            <a:xfrm rot="-16200000" flipH="1">
              <a:off x="2332" y="110"/>
              <a:ext cx="189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48" name="任意多边形 130247"/>
            <p:cNvSpPr/>
            <p:nvPr/>
          </p:nvSpPr>
          <p:spPr>
            <a:xfrm rot="5400000">
              <a:off x="725" y="470"/>
              <a:ext cx="109" cy="88"/>
            </a:xfrm>
            <a:custGeom>
              <a:avLst/>
              <a:gdLst/>
              <a:ahLst/>
              <a:cxnLst/>
              <a:rect l="0" t="0" r="0" b="0"/>
              <a:pathLst>
                <a:path w="56" h="130">
                  <a:moveTo>
                    <a:pt x="0" y="0"/>
                  </a:moveTo>
                  <a:lnTo>
                    <a:pt x="7" y="8"/>
                  </a:lnTo>
                  <a:lnTo>
                    <a:pt x="14" y="18"/>
                  </a:lnTo>
                  <a:lnTo>
                    <a:pt x="20" y="28"/>
                  </a:lnTo>
                  <a:lnTo>
                    <a:pt x="27" y="40"/>
                  </a:lnTo>
                  <a:lnTo>
                    <a:pt x="28" y="44"/>
                  </a:lnTo>
                  <a:lnTo>
                    <a:pt x="36" y="64"/>
                  </a:lnTo>
                  <a:lnTo>
                    <a:pt x="44" y="85"/>
                  </a:lnTo>
                  <a:lnTo>
                    <a:pt x="56" y="1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49" name="直接连接符 130248"/>
            <p:cNvSpPr/>
            <p:nvPr/>
          </p:nvSpPr>
          <p:spPr>
            <a:xfrm rot="5400000" flipH="1" flipV="1">
              <a:off x="4997" y="257"/>
              <a:ext cx="5" cy="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0" name="直接连接符 130249"/>
            <p:cNvSpPr/>
            <p:nvPr/>
          </p:nvSpPr>
          <p:spPr>
            <a:xfrm rot="-16200000" flipV="1">
              <a:off x="5089" y="252"/>
              <a:ext cx="5" cy="9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1" name="直接连接符 130250"/>
            <p:cNvSpPr/>
            <p:nvPr/>
          </p:nvSpPr>
          <p:spPr>
            <a:xfrm rot="-16200000" flipH="1">
              <a:off x="5012" y="332"/>
              <a:ext cx="5" cy="11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2" name="任意多边形 130251"/>
            <p:cNvSpPr/>
            <p:nvPr/>
          </p:nvSpPr>
          <p:spPr>
            <a:xfrm rot="5400000">
              <a:off x="145" y="-37"/>
              <a:ext cx="486" cy="777"/>
            </a:xfrm>
            <a:custGeom>
              <a:avLst/>
              <a:gdLst/>
              <a:ahLst/>
              <a:cxnLst/>
              <a:rect l="0" t="0" r="0" b="0"/>
              <a:pathLst>
                <a:path w="253" h="1127">
                  <a:moveTo>
                    <a:pt x="243" y="52"/>
                  </a:moveTo>
                  <a:lnTo>
                    <a:pt x="247" y="77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3" y="157"/>
                  </a:lnTo>
                  <a:lnTo>
                    <a:pt x="253" y="858"/>
                  </a:lnTo>
                  <a:lnTo>
                    <a:pt x="252" y="884"/>
                  </a:lnTo>
                  <a:lnTo>
                    <a:pt x="250" y="911"/>
                  </a:lnTo>
                  <a:lnTo>
                    <a:pt x="248" y="923"/>
                  </a:lnTo>
                  <a:lnTo>
                    <a:pt x="247" y="929"/>
                  </a:lnTo>
                  <a:lnTo>
                    <a:pt x="247" y="936"/>
                  </a:lnTo>
                  <a:lnTo>
                    <a:pt x="243" y="961"/>
                  </a:lnTo>
                  <a:lnTo>
                    <a:pt x="237" y="984"/>
                  </a:lnTo>
                  <a:lnTo>
                    <a:pt x="231" y="1006"/>
                  </a:lnTo>
                  <a:lnTo>
                    <a:pt x="223" y="1027"/>
                  </a:lnTo>
                  <a:lnTo>
                    <a:pt x="215" y="1048"/>
                  </a:lnTo>
                  <a:lnTo>
                    <a:pt x="205" y="1065"/>
                  </a:lnTo>
                  <a:lnTo>
                    <a:pt x="200" y="1074"/>
                  </a:lnTo>
                  <a:lnTo>
                    <a:pt x="196" y="1082"/>
                  </a:lnTo>
                  <a:lnTo>
                    <a:pt x="189" y="1088"/>
                  </a:lnTo>
                  <a:lnTo>
                    <a:pt x="187" y="1089"/>
                  </a:lnTo>
                  <a:lnTo>
                    <a:pt x="186" y="1091"/>
                  </a:lnTo>
                  <a:lnTo>
                    <a:pt x="184" y="1095"/>
                  </a:lnTo>
                  <a:lnTo>
                    <a:pt x="174" y="1107"/>
                  </a:lnTo>
                  <a:lnTo>
                    <a:pt x="162" y="1115"/>
                  </a:lnTo>
                  <a:lnTo>
                    <a:pt x="156" y="1118"/>
                  </a:lnTo>
                  <a:lnTo>
                    <a:pt x="151" y="1122"/>
                  </a:lnTo>
                  <a:lnTo>
                    <a:pt x="147" y="1122"/>
                  </a:lnTo>
                  <a:lnTo>
                    <a:pt x="145" y="1122"/>
                  </a:lnTo>
                  <a:lnTo>
                    <a:pt x="144" y="1122"/>
                  </a:lnTo>
                  <a:lnTo>
                    <a:pt x="144" y="1123"/>
                  </a:lnTo>
                  <a:lnTo>
                    <a:pt x="138" y="1125"/>
                  </a:lnTo>
                  <a:lnTo>
                    <a:pt x="126" y="1127"/>
                  </a:lnTo>
                  <a:lnTo>
                    <a:pt x="113" y="1125"/>
                  </a:lnTo>
                  <a:lnTo>
                    <a:pt x="101" y="1122"/>
                  </a:lnTo>
                  <a:lnTo>
                    <a:pt x="88" y="1115"/>
                  </a:lnTo>
                  <a:lnTo>
                    <a:pt x="77" y="1107"/>
                  </a:lnTo>
                  <a:lnTo>
                    <a:pt x="66" y="1095"/>
                  </a:lnTo>
                  <a:lnTo>
                    <a:pt x="56" y="1082"/>
                  </a:lnTo>
                  <a:lnTo>
                    <a:pt x="46" y="1065"/>
                  </a:lnTo>
                  <a:lnTo>
                    <a:pt x="37" y="1048"/>
                  </a:lnTo>
                  <a:lnTo>
                    <a:pt x="27" y="1027"/>
                  </a:lnTo>
                  <a:lnTo>
                    <a:pt x="20" y="1006"/>
                  </a:lnTo>
                  <a:lnTo>
                    <a:pt x="13" y="984"/>
                  </a:lnTo>
                  <a:lnTo>
                    <a:pt x="9" y="961"/>
                  </a:lnTo>
                  <a:lnTo>
                    <a:pt x="4" y="936"/>
                  </a:lnTo>
                  <a:lnTo>
                    <a:pt x="2" y="911"/>
                  </a:lnTo>
                  <a:lnTo>
                    <a:pt x="0" y="884"/>
                  </a:lnTo>
                  <a:lnTo>
                    <a:pt x="0" y="858"/>
                  </a:lnTo>
                  <a:lnTo>
                    <a:pt x="0" y="157"/>
                  </a:lnTo>
                  <a:lnTo>
                    <a:pt x="1" y="114"/>
                  </a:lnTo>
                  <a:lnTo>
                    <a:pt x="6" y="74"/>
                  </a:lnTo>
                  <a:lnTo>
                    <a:pt x="13" y="35"/>
                  </a:lnTo>
                  <a:lnTo>
                    <a:pt x="2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53" name="直接连接符 130252"/>
            <p:cNvSpPr/>
            <p:nvPr/>
          </p:nvSpPr>
          <p:spPr>
            <a:xfrm rot="-16200000" flipV="1">
              <a:off x="5096" y="361"/>
              <a:ext cx="6" cy="6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4" name="任意多边形 130253"/>
            <p:cNvSpPr/>
            <p:nvPr/>
          </p:nvSpPr>
          <p:spPr>
            <a:xfrm rot="5400000">
              <a:off x="5114" y="291"/>
              <a:ext cx="168" cy="121"/>
            </a:xfrm>
            <a:custGeom>
              <a:avLst/>
              <a:gdLst/>
              <a:ahLst/>
              <a:cxnLst/>
              <a:rect l="0" t="0" r="0" b="0"/>
              <a:pathLst>
                <a:path w="88" h="179">
                  <a:moveTo>
                    <a:pt x="13" y="178"/>
                  </a:moveTo>
                  <a:lnTo>
                    <a:pt x="7" y="161"/>
                  </a:lnTo>
                  <a:lnTo>
                    <a:pt x="3" y="144"/>
                  </a:lnTo>
                  <a:lnTo>
                    <a:pt x="0" y="12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3" y="64"/>
                  </a:lnTo>
                  <a:lnTo>
                    <a:pt x="7" y="46"/>
                  </a:lnTo>
                  <a:lnTo>
                    <a:pt x="14" y="31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61" y="8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1"/>
                  </a:lnTo>
                  <a:lnTo>
                    <a:pt x="80" y="46"/>
                  </a:lnTo>
                  <a:lnTo>
                    <a:pt x="84" y="64"/>
                  </a:lnTo>
                  <a:lnTo>
                    <a:pt x="87" y="83"/>
                  </a:lnTo>
                  <a:lnTo>
                    <a:pt x="88" y="106"/>
                  </a:lnTo>
                  <a:lnTo>
                    <a:pt x="87" y="126"/>
                  </a:lnTo>
                  <a:lnTo>
                    <a:pt x="85" y="135"/>
                  </a:lnTo>
                  <a:lnTo>
                    <a:pt x="84" y="145"/>
                  </a:lnTo>
                  <a:lnTo>
                    <a:pt x="80" y="162"/>
                  </a:lnTo>
                  <a:lnTo>
                    <a:pt x="77" y="170"/>
                  </a:lnTo>
                  <a:lnTo>
                    <a:pt x="75" y="17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55" name="任意多边形 130254"/>
            <p:cNvSpPr/>
            <p:nvPr/>
          </p:nvSpPr>
          <p:spPr>
            <a:xfrm rot="5400000">
              <a:off x="782" y="471"/>
              <a:ext cx="62" cy="39"/>
            </a:xfrm>
            <a:custGeom>
              <a:avLst/>
              <a:gdLst/>
              <a:ahLst/>
              <a:cxnLst/>
              <a:rect l="0" t="0" r="0" b="0"/>
              <a:pathLst>
                <a:path w="33" h="52">
                  <a:moveTo>
                    <a:pt x="33" y="53"/>
                  </a:moveTo>
                  <a:lnTo>
                    <a:pt x="30" y="4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56" name="直接连接符 130255"/>
            <p:cNvSpPr/>
            <p:nvPr/>
          </p:nvSpPr>
          <p:spPr>
            <a:xfrm rot="-16200000" flipH="1">
              <a:off x="793" y="209"/>
              <a:ext cx="108" cy="7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7" name="任意多边形 130256"/>
            <p:cNvSpPr/>
            <p:nvPr/>
          </p:nvSpPr>
          <p:spPr>
            <a:xfrm rot="5400000">
              <a:off x="779" y="205"/>
              <a:ext cx="80" cy="37"/>
            </a:xfrm>
            <a:custGeom>
              <a:avLst/>
              <a:gdLst/>
              <a:ahLst/>
              <a:cxnLst/>
              <a:rect l="0" t="0" r="0" b="0"/>
              <a:pathLst>
                <a:path w="43" h="52">
                  <a:moveTo>
                    <a:pt x="0" y="53"/>
                  </a:moveTo>
                  <a:lnTo>
                    <a:pt x="10" y="35"/>
                  </a:lnTo>
                  <a:lnTo>
                    <a:pt x="20" y="21"/>
                  </a:lnTo>
                  <a:lnTo>
                    <a:pt x="31" y="9"/>
                  </a:lnTo>
                  <a:lnTo>
                    <a:pt x="4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58" name="直接连接符 130257"/>
            <p:cNvSpPr/>
            <p:nvPr/>
          </p:nvSpPr>
          <p:spPr>
            <a:xfrm rot="-16200000" flipV="1">
              <a:off x="3125" y="-1608"/>
              <a:ext cx="5" cy="383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59" name="直接连接符 130258"/>
            <p:cNvSpPr/>
            <p:nvPr/>
          </p:nvSpPr>
          <p:spPr>
            <a:xfrm rot="-16200000" flipV="1">
              <a:off x="1141" y="295"/>
              <a:ext cx="5" cy="1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0" name="直接连接符 130259"/>
            <p:cNvSpPr/>
            <p:nvPr/>
          </p:nvSpPr>
          <p:spPr>
            <a:xfrm rot="5400000" flipH="1" flipV="1">
              <a:off x="799" y="175"/>
              <a:ext cx="13" cy="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1" name="任意多边形 130260"/>
            <p:cNvSpPr/>
            <p:nvPr/>
          </p:nvSpPr>
          <p:spPr>
            <a:xfrm rot="5400000">
              <a:off x="3097" y="-1569"/>
              <a:ext cx="6" cy="3939"/>
            </a:xfrm>
            <a:custGeom>
              <a:avLst/>
              <a:gdLst/>
              <a:ahLst/>
              <a:cxnLst/>
              <a:rect l="0" t="0" r="0" b="0"/>
              <a:pathLst>
                <a:path h="5718">
                  <a:moveTo>
                    <a:pt x="0" y="5718"/>
                  </a:moveTo>
                  <a:lnTo>
                    <a:pt x="0" y="568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62" name="直接连接符 130261"/>
            <p:cNvSpPr/>
            <p:nvPr/>
          </p:nvSpPr>
          <p:spPr>
            <a:xfrm rot="5400000" flipH="1" flipV="1">
              <a:off x="771" y="142"/>
              <a:ext cx="5" cy="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3" name="任意多边形 130262"/>
            <p:cNvSpPr/>
            <p:nvPr/>
          </p:nvSpPr>
          <p:spPr>
            <a:xfrm rot="5400000">
              <a:off x="767" y="150"/>
              <a:ext cx="36" cy="31"/>
            </a:xfrm>
            <a:custGeom>
              <a:avLst/>
              <a:gdLst/>
              <a:ahLst/>
              <a:cxnLst/>
              <a:rect l="0" t="0" r="0" b="0"/>
              <a:pathLst>
                <a:path w="18" h="46">
                  <a:moveTo>
                    <a:pt x="0" y="46"/>
                  </a:moveTo>
                  <a:lnTo>
                    <a:pt x="13" y="12"/>
                  </a:lnTo>
                  <a:lnTo>
                    <a:pt x="1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64" name="任意多边形 130263"/>
            <p:cNvSpPr/>
            <p:nvPr/>
          </p:nvSpPr>
          <p:spPr>
            <a:xfrm rot="5400000">
              <a:off x="888" y="349"/>
              <a:ext cx="51" cy="155"/>
            </a:xfrm>
            <a:custGeom>
              <a:avLst/>
              <a:gdLst/>
              <a:ahLst/>
              <a:cxnLst/>
              <a:rect l="0" t="0" r="0" b="0"/>
              <a:pathLst>
                <a:path w="27" h="223">
                  <a:moveTo>
                    <a:pt x="27" y="223"/>
                  </a:move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65" name="直接连接符 130264"/>
            <p:cNvSpPr/>
            <p:nvPr/>
          </p:nvSpPr>
          <p:spPr>
            <a:xfrm rot="5400000">
              <a:off x="801" y="-25"/>
              <a:ext cx="150" cy="20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6" name="直接连接符 130265"/>
            <p:cNvSpPr/>
            <p:nvPr/>
          </p:nvSpPr>
          <p:spPr>
            <a:xfrm rot="5400000">
              <a:off x="929" y="250"/>
              <a:ext cx="6" cy="12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7" name="直接连接符 130266"/>
            <p:cNvSpPr/>
            <p:nvPr/>
          </p:nvSpPr>
          <p:spPr>
            <a:xfrm rot="5400000">
              <a:off x="800" y="185"/>
              <a:ext cx="5" cy="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8" name="直接连接符 130267"/>
            <p:cNvSpPr/>
            <p:nvPr/>
          </p:nvSpPr>
          <p:spPr>
            <a:xfrm rot="-16200000" flipV="1">
              <a:off x="769" y="150"/>
              <a:ext cx="41" cy="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69" name="直接连接符 130268"/>
            <p:cNvSpPr/>
            <p:nvPr/>
          </p:nvSpPr>
          <p:spPr>
            <a:xfrm rot="-16200000" flipH="1">
              <a:off x="4980" y="123"/>
              <a:ext cx="207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0" name="直接连接符 130269"/>
            <p:cNvSpPr/>
            <p:nvPr/>
          </p:nvSpPr>
          <p:spPr>
            <a:xfrm rot="-16200000" flipH="1">
              <a:off x="4496" y="119"/>
              <a:ext cx="207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1" name="直接连接符 130270"/>
            <p:cNvSpPr/>
            <p:nvPr/>
          </p:nvSpPr>
          <p:spPr>
            <a:xfrm rot="-16200000" flipH="1">
              <a:off x="3046" y="124"/>
              <a:ext cx="207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2" name="直接连接符 130271"/>
            <p:cNvSpPr/>
            <p:nvPr/>
          </p:nvSpPr>
          <p:spPr>
            <a:xfrm rot="-16200000" flipH="1">
              <a:off x="4013" y="123"/>
              <a:ext cx="207" cy="3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3" name="直接连接符 130272"/>
            <p:cNvSpPr/>
            <p:nvPr/>
          </p:nvSpPr>
          <p:spPr>
            <a:xfrm rot="-16200000" flipH="1">
              <a:off x="3525" y="123"/>
              <a:ext cx="207" cy="3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4" name="直接连接符 130273"/>
            <p:cNvSpPr/>
            <p:nvPr/>
          </p:nvSpPr>
          <p:spPr>
            <a:xfrm rot="-16200000" flipH="1">
              <a:off x="2079" y="118"/>
              <a:ext cx="207" cy="3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5" name="直接连接符 130274"/>
            <p:cNvSpPr/>
            <p:nvPr/>
          </p:nvSpPr>
          <p:spPr>
            <a:xfrm rot="-16200000" flipV="1">
              <a:off x="1177" y="269"/>
              <a:ext cx="5" cy="63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6" name="直接连接符 130275"/>
            <p:cNvSpPr/>
            <p:nvPr/>
          </p:nvSpPr>
          <p:spPr>
            <a:xfrm rot="-16200000" flipH="1">
              <a:off x="2558" y="124"/>
              <a:ext cx="207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7" name="任意多边形 130276"/>
            <p:cNvSpPr/>
            <p:nvPr/>
          </p:nvSpPr>
          <p:spPr>
            <a:xfrm rot="5400000">
              <a:off x="1260" y="237"/>
              <a:ext cx="5" cy="255"/>
            </a:xfrm>
            <a:custGeom>
              <a:avLst/>
              <a:gdLst/>
              <a:ahLst/>
              <a:cxnLst/>
              <a:rect l="0" t="0" r="0" b="0"/>
              <a:pathLst>
                <a:path w="2" h="368">
                  <a:moveTo>
                    <a:pt x="0" y="0"/>
                  </a:moveTo>
                  <a:lnTo>
                    <a:pt x="2" y="336"/>
                  </a:lnTo>
                  <a:lnTo>
                    <a:pt x="2" y="368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78" name="直接连接符 130277"/>
            <p:cNvSpPr/>
            <p:nvPr/>
          </p:nvSpPr>
          <p:spPr>
            <a:xfrm rot="-16200000" flipH="1">
              <a:off x="1370" y="342"/>
              <a:ext cx="8" cy="31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79" name="任意多边形 130278"/>
            <p:cNvSpPr/>
            <p:nvPr/>
          </p:nvSpPr>
          <p:spPr>
            <a:xfrm rot="5400000">
              <a:off x="931" y="296"/>
              <a:ext cx="5" cy="147"/>
            </a:xfrm>
            <a:custGeom>
              <a:avLst/>
              <a:gdLst/>
              <a:ahLst/>
              <a:cxnLst/>
              <a:rect l="0" t="0" r="0" b="0"/>
              <a:pathLst>
                <a:path w="3" h="215">
                  <a:moveTo>
                    <a:pt x="3" y="0"/>
                  </a:moveTo>
                  <a:lnTo>
                    <a:pt x="3" y="22"/>
                  </a:lnTo>
                  <a:lnTo>
                    <a:pt x="0" y="201"/>
                  </a:lnTo>
                  <a:lnTo>
                    <a:pt x="0" y="215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80" name="直接连接符 130279"/>
            <p:cNvSpPr/>
            <p:nvPr/>
          </p:nvSpPr>
          <p:spPr>
            <a:xfrm rot="5400000" flipH="1" flipV="1">
              <a:off x="1500" y="354"/>
              <a:ext cx="8" cy="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1" name="直接连接符 130280"/>
            <p:cNvSpPr/>
            <p:nvPr/>
          </p:nvSpPr>
          <p:spPr>
            <a:xfrm rot="-16200000" flipV="1">
              <a:off x="1522" y="339"/>
              <a:ext cx="8" cy="3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2" name="任意多边形 130281"/>
            <p:cNvSpPr/>
            <p:nvPr/>
          </p:nvSpPr>
          <p:spPr>
            <a:xfrm rot="5400000">
              <a:off x="1495" y="291"/>
              <a:ext cx="5" cy="111"/>
            </a:xfrm>
            <a:custGeom>
              <a:avLst/>
              <a:gdLst/>
              <a:ahLst/>
              <a:cxnLst/>
              <a:rect l="0" t="0" r="0" b="0"/>
              <a:pathLst>
                <a:path w="2" h="163">
                  <a:moveTo>
                    <a:pt x="1" y="163"/>
                  </a:moveTo>
                  <a:lnTo>
                    <a:pt x="2" y="114"/>
                  </a:lnTo>
                  <a:lnTo>
                    <a:pt x="1" y="5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83" name="任意多边形 130282"/>
            <p:cNvSpPr/>
            <p:nvPr/>
          </p:nvSpPr>
          <p:spPr>
            <a:xfrm rot="5400000">
              <a:off x="1645" y="253"/>
              <a:ext cx="8" cy="209"/>
            </a:xfrm>
            <a:custGeom>
              <a:avLst/>
              <a:gdLst/>
              <a:ahLst/>
              <a:cxnLst/>
              <a:rect l="0" t="0" r="0" b="0"/>
              <a:pathLst>
                <a:path w="1" h="304">
                  <a:moveTo>
                    <a:pt x="1" y="304"/>
                  </a:move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84" name="直接连接符 130283"/>
            <p:cNvSpPr/>
            <p:nvPr/>
          </p:nvSpPr>
          <p:spPr>
            <a:xfrm rot="5400000" flipH="1" flipV="1">
              <a:off x="834" y="385"/>
              <a:ext cx="5" cy="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5" name="任意多边形 130284"/>
            <p:cNvSpPr/>
            <p:nvPr/>
          </p:nvSpPr>
          <p:spPr>
            <a:xfrm rot="5400000">
              <a:off x="1948" y="160"/>
              <a:ext cx="13" cy="401"/>
            </a:xfrm>
            <a:custGeom>
              <a:avLst/>
              <a:gdLst/>
              <a:ahLst/>
              <a:cxnLst/>
              <a:rect l="0" t="0" r="0" b="0"/>
              <a:pathLst>
                <a:path w="5" h="582">
                  <a:moveTo>
                    <a:pt x="0" y="582"/>
                  </a:moveTo>
                  <a:lnTo>
                    <a:pt x="3" y="431"/>
                  </a:lnTo>
                  <a:lnTo>
                    <a:pt x="3" y="203"/>
                  </a:lnTo>
                  <a:lnTo>
                    <a:pt x="5" y="0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86" name="直接连接符 130285"/>
            <p:cNvSpPr/>
            <p:nvPr/>
          </p:nvSpPr>
          <p:spPr>
            <a:xfrm rot="5400000" flipH="1" flipV="1">
              <a:off x="814" y="442"/>
              <a:ext cx="5" cy="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7" name="直接连接符 130286"/>
            <p:cNvSpPr/>
            <p:nvPr/>
          </p:nvSpPr>
          <p:spPr>
            <a:xfrm rot="5400000">
              <a:off x="1429" y="289"/>
              <a:ext cx="8" cy="117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8" name="直接连接符 130287"/>
            <p:cNvSpPr/>
            <p:nvPr/>
          </p:nvSpPr>
          <p:spPr>
            <a:xfrm rot="5400000">
              <a:off x="866" y="317"/>
              <a:ext cx="5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89" name="直接连接符 130288"/>
            <p:cNvSpPr/>
            <p:nvPr/>
          </p:nvSpPr>
          <p:spPr>
            <a:xfrm rot="5400000">
              <a:off x="797" y="359"/>
              <a:ext cx="51" cy="1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90" name="直接连接符 130289"/>
            <p:cNvSpPr/>
            <p:nvPr/>
          </p:nvSpPr>
          <p:spPr>
            <a:xfrm rot="5400000" flipH="1" flipV="1">
              <a:off x="1527" y="343"/>
              <a:ext cx="8" cy="44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91" name="直接连接符 130290"/>
            <p:cNvSpPr/>
            <p:nvPr/>
          </p:nvSpPr>
          <p:spPr>
            <a:xfrm rot="5400000" flipH="1" flipV="1">
              <a:off x="2007" y="150"/>
              <a:ext cx="10" cy="397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92" name="任意多边形 130291"/>
            <p:cNvSpPr/>
            <p:nvPr/>
          </p:nvSpPr>
          <p:spPr>
            <a:xfrm rot="5400000">
              <a:off x="1733" y="333"/>
              <a:ext cx="5" cy="37"/>
            </a:xfrm>
            <a:custGeom>
              <a:avLst/>
              <a:gdLst/>
              <a:ahLst/>
              <a:cxnLst/>
              <a:rect l="0" t="0" r="0" b="0"/>
              <a:pathLst>
                <a:path w="3" h="54">
                  <a:moveTo>
                    <a:pt x="0" y="54"/>
                  </a:moveTo>
                  <a:lnTo>
                    <a:pt x="2" y="18"/>
                  </a:lnTo>
                  <a:lnTo>
                    <a:pt x="3" y="0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3" name="任意多边形 130292"/>
            <p:cNvSpPr/>
            <p:nvPr/>
          </p:nvSpPr>
          <p:spPr>
            <a:xfrm rot="5400000">
              <a:off x="1624" y="263"/>
              <a:ext cx="28" cy="189"/>
            </a:xfrm>
            <a:custGeom>
              <a:avLst/>
              <a:gdLst/>
              <a:ahLst/>
              <a:cxnLst/>
              <a:rect l="0" t="0" r="0" b="0"/>
              <a:pathLst>
                <a:path w="16" h="275">
                  <a:moveTo>
                    <a:pt x="0" y="0"/>
                  </a:moveTo>
                  <a:lnTo>
                    <a:pt x="4" y="16"/>
                  </a:lnTo>
                  <a:lnTo>
                    <a:pt x="6" y="42"/>
                  </a:lnTo>
                  <a:lnTo>
                    <a:pt x="9" y="156"/>
                  </a:lnTo>
                  <a:lnTo>
                    <a:pt x="11" y="211"/>
                  </a:lnTo>
                  <a:lnTo>
                    <a:pt x="15" y="268"/>
                  </a:lnTo>
                  <a:lnTo>
                    <a:pt x="16" y="275"/>
                  </a:lnTo>
                </a:path>
              </a:pathLst>
            </a:cu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4" name="直接连接符 130293"/>
            <p:cNvSpPr/>
            <p:nvPr/>
          </p:nvSpPr>
          <p:spPr>
            <a:xfrm rot="5400000">
              <a:off x="824" y="295"/>
              <a:ext cx="5" cy="126"/>
            </a:xfrm>
            <a:prstGeom prst="line">
              <a:avLst/>
            </a:prstGeom>
            <a:ln w="12700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295" name="任意多边形 130294"/>
            <p:cNvSpPr/>
            <p:nvPr/>
          </p:nvSpPr>
          <p:spPr>
            <a:xfrm rot="5400000">
              <a:off x="1710" y="-145"/>
              <a:ext cx="5" cy="998"/>
            </a:xfrm>
            <a:custGeom>
              <a:avLst/>
              <a:gdLst/>
              <a:ahLst/>
              <a:cxnLst/>
              <a:rect l="0" t="0" r="0" b="0"/>
              <a:pathLst>
                <a:path h="1449">
                  <a:moveTo>
                    <a:pt x="0" y="1449"/>
                  </a:moveTo>
                  <a:lnTo>
                    <a:pt x="0" y="1432"/>
                  </a:lnTo>
                  <a:lnTo>
                    <a:pt x="0" y="676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6" name="任意多边形 130295"/>
            <p:cNvSpPr/>
            <p:nvPr/>
          </p:nvSpPr>
          <p:spPr>
            <a:xfrm rot="5400000">
              <a:off x="992" y="415"/>
              <a:ext cx="276" cy="92"/>
            </a:xfrm>
            <a:custGeom>
              <a:avLst/>
              <a:gdLst/>
              <a:ahLst/>
              <a:cxnLst/>
              <a:rect l="0" t="0" r="0" b="0"/>
              <a:pathLst>
                <a:path w="145" h="135">
                  <a:moveTo>
                    <a:pt x="0" y="0"/>
                  </a:moveTo>
                  <a:lnTo>
                    <a:pt x="11" y="6"/>
                  </a:lnTo>
                  <a:lnTo>
                    <a:pt x="27" y="17"/>
                  </a:lnTo>
                  <a:lnTo>
                    <a:pt x="40" y="25"/>
                  </a:lnTo>
                  <a:lnTo>
                    <a:pt x="63" y="43"/>
                  </a:lnTo>
                  <a:lnTo>
                    <a:pt x="87" y="63"/>
                  </a:lnTo>
                  <a:lnTo>
                    <a:pt x="102" y="78"/>
                  </a:lnTo>
                  <a:lnTo>
                    <a:pt x="117" y="96"/>
                  </a:lnTo>
                  <a:lnTo>
                    <a:pt x="131" y="115"/>
                  </a:lnTo>
                  <a:lnTo>
                    <a:pt x="145" y="135"/>
                  </a:ln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7" name="任意多边形 130296"/>
            <p:cNvSpPr/>
            <p:nvPr/>
          </p:nvSpPr>
          <p:spPr>
            <a:xfrm rot="5400000">
              <a:off x="913" y="450"/>
              <a:ext cx="256" cy="63"/>
            </a:xfrm>
            <a:custGeom>
              <a:avLst/>
              <a:gdLst/>
              <a:ahLst/>
              <a:cxnLst/>
              <a:rect l="0" t="0" r="0" b="0"/>
              <a:pathLst>
                <a:path w="132" h="91">
                  <a:moveTo>
                    <a:pt x="0" y="91"/>
                  </a:moveTo>
                  <a:lnTo>
                    <a:pt x="74" y="39"/>
                  </a:lnTo>
                  <a:lnTo>
                    <a:pt x="132" y="0"/>
                  </a:lnTo>
                </a:path>
              </a:pathLst>
            </a:custGeom>
            <a:noFill/>
            <a:ln w="222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8" name="任意多边形 130297"/>
            <p:cNvSpPr/>
            <p:nvPr/>
          </p:nvSpPr>
          <p:spPr>
            <a:xfrm rot="5400000">
              <a:off x="1637" y="498"/>
              <a:ext cx="206" cy="57"/>
            </a:xfrm>
            <a:custGeom>
              <a:avLst/>
              <a:gdLst/>
              <a:ahLst/>
              <a:cxnLst/>
              <a:rect l="0" t="0" r="0" b="0"/>
              <a:pathLst>
                <a:path w="108" h="80">
                  <a:moveTo>
                    <a:pt x="73" y="15"/>
                  </a:moveTo>
                  <a:lnTo>
                    <a:pt x="95" y="18"/>
                  </a:lnTo>
                  <a:lnTo>
                    <a:pt x="101" y="27"/>
                  </a:lnTo>
                  <a:lnTo>
                    <a:pt x="104" y="40"/>
                  </a:lnTo>
                  <a:lnTo>
                    <a:pt x="102" y="57"/>
                  </a:lnTo>
                  <a:lnTo>
                    <a:pt x="94" y="67"/>
                  </a:lnTo>
                  <a:lnTo>
                    <a:pt x="90" y="64"/>
                  </a:lnTo>
                  <a:lnTo>
                    <a:pt x="84" y="61"/>
                  </a:lnTo>
                  <a:lnTo>
                    <a:pt x="79" y="63"/>
                  </a:lnTo>
                  <a:lnTo>
                    <a:pt x="77" y="64"/>
                  </a:lnTo>
                  <a:lnTo>
                    <a:pt x="77" y="69"/>
                  </a:lnTo>
                  <a:lnTo>
                    <a:pt x="79" y="78"/>
                  </a:lnTo>
                  <a:lnTo>
                    <a:pt x="86" y="80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8" y="73"/>
                  </a:lnTo>
                  <a:lnTo>
                    <a:pt x="102" y="68"/>
                  </a:lnTo>
                  <a:lnTo>
                    <a:pt x="108" y="40"/>
                  </a:lnTo>
                  <a:lnTo>
                    <a:pt x="106" y="29"/>
                  </a:lnTo>
                  <a:lnTo>
                    <a:pt x="104" y="21"/>
                  </a:lnTo>
                  <a:lnTo>
                    <a:pt x="101" y="13"/>
                  </a:lnTo>
                  <a:lnTo>
                    <a:pt x="98" y="8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0" y="21"/>
                  </a:lnTo>
                  <a:lnTo>
                    <a:pt x="39" y="36"/>
                  </a:lnTo>
                  <a:lnTo>
                    <a:pt x="41" y="54"/>
                  </a:lnTo>
                  <a:lnTo>
                    <a:pt x="52" y="71"/>
                  </a:lnTo>
                  <a:lnTo>
                    <a:pt x="10" y="70"/>
                  </a:lnTo>
                  <a:lnTo>
                    <a:pt x="9" y="8"/>
                  </a:lnTo>
                  <a:lnTo>
                    <a:pt x="0" y="6"/>
                  </a:lnTo>
                  <a:lnTo>
                    <a:pt x="1" y="74"/>
                  </a:lnTo>
                  <a:lnTo>
                    <a:pt x="58" y="76"/>
                  </a:lnTo>
                  <a:lnTo>
                    <a:pt x="59" y="69"/>
                  </a:lnTo>
                  <a:lnTo>
                    <a:pt x="48" y="56"/>
                  </a:lnTo>
                  <a:lnTo>
                    <a:pt x="46" y="40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1" y="16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299" name="任意多边形 130298"/>
            <p:cNvSpPr/>
            <p:nvPr/>
          </p:nvSpPr>
          <p:spPr>
            <a:xfrm rot="5400000">
              <a:off x="1563" y="504"/>
              <a:ext cx="209" cy="58"/>
            </a:xfrm>
            <a:custGeom>
              <a:avLst/>
              <a:gdLst/>
              <a:ahLst/>
              <a:cxnLst/>
              <a:rect l="0" t="0" r="0" b="0"/>
              <a:pathLst>
                <a:path w="108" h="83">
                  <a:moveTo>
                    <a:pt x="63" y="9"/>
                  </a:moveTo>
                  <a:lnTo>
                    <a:pt x="58" y="13"/>
                  </a:lnTo>
                  <a:lnTo>
                    <a:pt x="55" y="19"/>
                  </a:lnTo>
                  <a:lnTo>
                    <a:pt x="50" y="35"/>
                  </a:lnTo>
                  <a:lnTo>
                    <a:pt x="40" y="16"/>
                  </a:lnTo>
                  <a:lnTo>
                    <a:pt x="33" y="11"/>
                  </a:lnTo>
                  <a:lnTo>
                    <a:pt x="25" y="10"/>
                  </a:lnTo>
                  <a:lnTo>
                    <a:pt x="15" y="12"/>
                  </a:lnTo>
                  <a:lnTo>
                    <a:pt x="7" y="20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2" y="80"/>
                  </a:lnTo>
                  <a:lnTo>
                    <a:pt x="16" y="82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0" y="73"/>
                  </a:lnTo>
                  <a:lnTo>
                    <a:pt x="29" y="68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3" y="52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31"/>
                  </a:lnTo>
                  <a:lnTo>
                    <a:pt x="17" y="26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4" y="36"/>
                  </a:lnTo>
                  <a:lnTo>
                    <a:pt x="56" y="29"/>
                  </a:lnTo>
                  <a:lnTo>
                    <a:pt x="60" y="25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98" y="22"/>
                  </a:lnTo>
                  <a:lnTo>
                    <a:pt x="102" y="31"/>
                  </a:lnTo>
                  <a:lnTo>
                    <a:pt x="103" y="37"/>
                  </a:lnTo>
                  <a:lnTo>
                    <a:pt x="104" y="46"/>
                  </a:lnTo>
                  <a:lnTo>
                    <a:pt x="102" y="59"/>
                  </a:lnTo>
                  <a:lnTo>
                    <a:pt x="96" y="66"/>
                  </a:lnTo>
                  <a:lnTo>
                    <a:pt x="92" y="65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72"/>
                  </a:lnTo>
                  <a:lnTo>
                    <a:pt x="82" y="79"/>
                  </a:lnTo>
                  <a:lnTo>
                    <a:pt x="88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103" y="70"/>
                  </a:lnTo>
                  <a:lnTo>
                    <a:pt x="107" y="58"/>
                  </a:lnTo>
                  <a:lnTo>
                    <a:pt x="107" y="51"/>
                  </a:lnTo>
                  <a:lnTo>
                    <a:pt x="108" y="45"/>
                  </a:lnTo>
                  <a:lnTo>
                    <a:pt x="107" y="33"/>
                  </a:lnTo>
                  <a:lnTo>
                    <a:pt x="105" y="24"/>
                  </a:lnTo>
                  <a:lnTo>
                    <a:pt x="102" y="16"/>
                  </a:lnTo>
                  <a:lnTo>
                    <a:pt x="99" y="11"/>
                  </a:lnTo>
                  <a:lnTo>
                    <a:pt x="94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0" name="任意多边形 130299"/>
            <p:cNvSpPr>
              <a:spLocks noEditPoints="1"/>
            </p:cNvSpPr>
            <p:nvPr/>
          </p:nvSpPr>
          <p:spPr>
            <a:xfrm rot="5400000">
              <a:off x="2075" y="499"/>
              <a:ext cx="214" cy="63"/>
            </a:xfrm>
            <a:custGeom>
              <a:avLst/>
              <a:gdLst/>
              <a:ahLst/>
              <a:cxnLst/>
              <a:rect l="0" t="0" r="0" b="0"/>
              <a:pathLst>
                <a:path w="110" h="92">
                  <a:moveTo>
                    <a:pt x="74" y="0"/>
                  </a:moveTo>
                  <a:lnTo>
                    <a:pt x="62" y="1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9"/>
                  </a:lnTo>
                  <a:lnTo>
                    <a:pt x="42" y="27"/>
                  </a:lnTo>
                  <a:lnTo>
                    <a:pt x="42" y="37"/>
                  </a:lnTo>
                  <a:lnTo>
                    <a:pt x="41" y="42"/>
                  </a:lnTo>
                  <a:lnTo>
                    <a:pt x="42" y="48"/>
                  </a:lnTo>
                  <a:lnTo>
                    <a:pt x="45" y="59"/>
                  </a:lnTo>
                  <a:lnTo>
                    <a:pt x="57" y="75"/>
                  </a:lnTo>
                  <a:lnTo>
                    <a:pt x="41" y="73"/>
                  </a:lnTo>
                  <a:lnTo>
                    <a:pt x="34" y="71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13" y="62"/>
                  </a:lnTo>
                  <a:lnTo>
                    <a:pt x="8" y="55"/>
                  </a:lnTo>
                  <a:lnTo>
                    <a:pt x="6" y="49"/>
                  </a:lnTo>
                  <a:lnTo>
                    <a:pt x="4" y="42"/>
                  </a:lnTo>
                  <a:lnTo>
                    <a:pt x="5" y="35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21" y="15"/>
                  </a:lnTo>
                  <a:lnTo>
                    <a:pt x="20" y="7"/>
                  </a:lnTo>
                  <a:lnTo>
                    <a:pt x="14" y="5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3" y="55"/>
                  </a:lnTo>
                  <a:lnTo>
                    <a:pt x="8" y="65"/>
                  </a:lnTo>
                  <a:lnTo>
                    <a:pt x="15" y="74"/>
                  </a:lnTo>
                  <a:lnTo>
                    <a:pt x="24" y="81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60" y="92"/>
                  </a:lnTo>
                  <a:lnTo>
                    <a:pt x="62" y="91"/>
                  </a:lnTo>
                  <a:lnTo>
                    <a:pt x="65" y="91"/>
                  </a:lnTo>
                  <a:lnTo>
                    <a:pt x="71" y="91"/>
                  </a:lnTo>
                  <a:lnTo>
                    <a:pt x="81" y="89"/>
                  </a:lnTo>
                  <a:lnTo>
                    <a:pt x="89" y="86"/>
                  </a:lnTo>
                  <a:lnTo>
                    <a:pt x="97" y="82"/>
                  </a:lnTo>
                  <a:lnTo>
                    <a:pt x="99" y="78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66"/>
                  </a:lnTo>
                  <a:lnTo>
                    <a:pt x="109" y="55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8" y="27"/>
                  </a:lnTo>
                  <a:lnTo>
                    <a:pt x="102" y="14"/>
                  </a:lnTo>
                  <a:lnTo>
                    <a:pt x="96" y="7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74" y="0"/>
                  </a:lnTo>
                  <a:close/>
                  <a:moveTo>
                    <a:pt x="55" y="21"/>
                  </a:moveTo>
                  <a:lnTo>
                    <a:pt x="58" y="17"/>
                  </a:lnTo>
                  <a:lnTo>
                    <a:pt x="63" y="15"/>
                  </a:lnTo>
                  <a:lnTo>
                    <a:pt x="74" y="15"/>
                  </a:lnTo>
                  <a:lnTo>
                    <a:pt x="82" y="15"/>
                  </a:lnTo>
                  <a:lnTo>
                    <a:pt x="89" y="17"/>
                  </a:lnTo>
                  <a:lnTo>
                    <a:pt x="94" y="19"/>
                  </a:lnTo>
                  <a:lnTo>
                    <a:pt x="99" y="24"/>
                  </a:lnTo>
                  <a:lnTo>
                    <a:pt x="101" y="27"/>
                  </a:lnTo>
                  <a:lnTo>
                    <a:pt x="104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50"/>
                  </a:lnTo>
                  <a:lnTo>
                    <a:pt x="103" y="56"/>
                  </a:lnTo>
                  <a:lnTo>
                    <a:pt x="95" y="69"/>
                  </a:lnTo>
                  <a:lnTo>
                    <a:pt x="67" y="75"/>
                  </a:lnTo>
                  <a:lnTo>
                    <a:pt x="52" y="59"/>
                  </a:lnTo>
                  <a:lnTo>
                    <a:pt x="48" y="49"/>
                  </a:lnTo>
                  <a:lnTo>
                    <a:pt x="47" y="43"/>
                  </a:lnTo>
                  <a:lnTo>
                    <a:pt x="48" y="38"/>
                  </a:lnTo>
                  <a:lnTo>
                    <a:pt x="49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1" name="任意多边形 130300"/>
            <p:cNvSpPr/>
            <p:nvPr/>
          </p:nvSpPr>
          <p:spPr>
            <a:xfrm rot="5400000">
              <a:off x="2596" y="506"/>
              <a:ext cx="209" cy="55"/>
            </a:xfrm>
            <a:custGeom>
              <a:avLst/>
              <a:gdLst/>
              <a:ahLst/>
              <a:cxnLst/>
              <a:rect l="0" t="0" r="0" b="0"/>
              <a:pathLst>
                <a:path w="108" h="80">
                  <a:moveTo>
                    <a:pt x="99" y="52"/>
                  </a:moveTo>
                  <a:lnTo>
                    <a:pt x="107" y="48"/>
                  </a:lnTo>
                  <a:lnTo>
                    <a:pt x="108" y="40"/>
                  </a:lnTo>
                  <a:lnTo>
                    <a:pt x="107" y="35"/>
                  </a:lnTo>
                  <a:lnTo>
                    <a:pt x="100" y="33"/>
                  </a:lnTo>
                  <a:lnTo>
                    <a:pt x="89" y="33"/>
                  </a:lnTo>
                  <a:lnTo>
                    <a:pt x="82" y="35"/>
                  </a:lnTo>
                  <a:lnTo>
                    <a:pt x="46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27" y="80"/>
                  </a:lnTo>
                  <a:lnTo>
                    <a:pt x="28" y="74"/>
                  </a:lnTo>
                  <a:lnTo>
                    <a:pt x="13" y="6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18" y="17"/>
                  </a:lnTo>
                  <a:lnTo>
                    <a:pt x="29" y="23"/>
                  </a:lnTo>
                  <a:lnTo>
                    <a:pt x="37" y="28"/>
                  </a:lnTo>
                  <a:lnTo>
                    <a:pt x="45" y="33"/>
                  </a:lnTo>
                  <a:lnTo>
                    <a:pt x="51" y="36"/>
                  </a:lnTo>
                  <a:lnTo>
                    <a:pt x="58" y="40"/>
                  </a:lnTo>
                  <a:lnTo>
                    <a:pt x="63" y="42"/>
                  </a:lnTo>
                  <a:lnTo>
                    <a:pt x="69" y="45"/>
                  </a:lnTo>
                  <a:lnTo>
                    <a:pt x="9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2" name="任意多边形 130301"/>
            <p:cNvSpPr/>
            <p:nvPr/>
          </p:nvSpPr>
          <p:spPr>
            <a:xfrm rot="5400000">
              <a:off x="2530" y="514"/>
              <a:ext cx="214" cy="58"/>
            </a:xfrm>
            <a:custGeom>
              <a:avLst/>
              <a:gdLst/>
              <a:ahLst/>
              <a:cxnLst/>
              <a:rect l="0" t="0" r="0" b="0"/>
              <a:pathLst>
                <a:path w="110" h="84">
                  <a:moveTo>
                    <a:pt x="50" y="35"/>
                  </a:moveTo>
                  <a:lnTo>
                    <a:pt x="47" y="28"/>
                  </a:lnTo>
                  <a:lnTo>
                    <a:pt x="45" y="23"/>
                  </a:lnTo>
                  <a:lnTo>
                    <a:pt x="40" y="16"/>
                  </a:lnTo>
                  <a:lnTo>
                    <a:pt x="24" y="10"/>
                  </a:lnTo>
                  <a:lnTo>
                    <a:pt x="14" y="13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5" y="74"/>
                  </a:lnTo>
                  <a:lnTo>
                    <a:pt x="8" y="78"/>
                  </a:lnTo>
                  <a:lnTo>
                    <a:pt x="12" y="81"/>
                  </a:lnTo>
                  <a:lnTo>
                    <a:pt x="16" y="83"/>
                  </a:lnTo>
                  <a:lnTo>
                    <a:pt x="21" y="84"/>
                  </a:lnTo>
                  <a:lnTo>
                    <a:pt x="29" y="80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29" y="69"/>
                  </a:lnTo>
                  <a:lnTo>
                    <a:pt x="24" y="67"/>
                  </a:lnTo>
                  <a:lnTo>
                    <a:pt x="21" y="69"/>
                  </a:lnTo>
                  <a:lnTo>
                    <a:pt x="13" y="71"/>
                  </a:lnTo>
                  <a:lnTo>
                    <a:pt x="6" y="63"/>
                  </a:lnTo>
                  <a:lnTo>
                    <a:pt x="4" y="51"/>
                  </a:lnTo>
                  <a:lnTo>
                    <a:pt x="5" y="39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43" y="32"/>
                  </a:lnTo>
                  <a:lnTo>
                    <a:pt x="45" y="35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8" y="19"/>
                  </a:lnTo>
                  <a:lnTo>
                    <a:pt x="77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6"/>
                  </a:lnTo>
                  <a:lnTo>
                    <a:pt x="103" y="60"/>
                  </a:lnTo>
                  <a:lnTo>
                    <a:pt x="97" y="67"/>
                  </a:lnTo>
                  <a:lnTo>
                    <a:pt x="92" y="64"/>
                  </a:lnTo>
                  <a:lnTo>
                    <a:pt x="87" y="62"/>
                  </a:lnTo>
                  <a:lnTo>
                    <a:pt x="82" y="67"/>
                  </a:lnTo>
                  <a:lnTo>
                    <a:pt x="80" y="73"/>
                  </a:lnTo>
                  <a:lnTo>
                    <a:pt x="82" y="80"/>
                  </a:lnTo>
                  <a:lnTo>
                    <a:pt x="90" y="82"/>
                  </a:lnTo>
                  <a:lnTo>
                    <a:pt x="90" y="81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7" y="79"/>
                  </a:lnTo>
                  <a:lnTo>
                    <a:pt x="98" y="77"/>
                  </a:lnTo>
                  <a:lnTo>
                    <a:pt x="100" y="76"/>
                  </a:lnTo>
                  <a:lnTo>
                    <a:pt x="104" y="72"/>
                  </a:lnTo>
                  <a:lnTo>
                    <a:pt x="106" y="64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45"/>
                  </a:lnTo>
                  <a:lnTo>
                    <a:pt x="109" y="34"/>
                  </a:lnTo>
                  <a:lnTo>
                    <a:pt x="107" y="26"/>
                  </a:lnTo>
                  <a:lnTo>
                    <a:pt x="104" y="18"/>
                  </a:lnTo>
                  <a:lnTo>
                    <a:pt x="100" y="13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3"/>
                  </a:lnTo>
                  <a:lnTo>
                    <a:pt x="63" y="9"/>
                  </a:lnTo>
                  <a:lnTo>
                    <a:pt x="58" y="12"/>
                  </a:lnTo>
                  <a:lnTo>
                    <a:pt x="55" y="18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3" name="任意多边形 130302"/>
            <p:cNvSpPr>
              <a:spLocks noEditPoints="1"/>
            </p:cNvSpPr>
            <p:nvPr/>
          </p:nvSpPr>
          <p:spPr>
            <a:xfrm rot="5400000">
              <a:off x="3973" y="507"/>
              <a:ext cx="214" cy="62"/>
            </a:xfrm>
            <a:custGeom>
              <a:avLst/>
              <a:gdLst/>
              <a:ahLst/>
              <a:cxnLst/>
              <a:rect l="0" t="0" r="0" b="0"/>
              <a:pathLst>
                <a:path w="110" h="89">
                  <a:moveTo>
                    <a:pt x="73" y="0"/>
                  </a:moveTo>
                  <a:lnTo>
                    <a:pt x="73" y="21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71" y="89"/>
                  </a:lnTo>
                  <a:lnTo>
                    <a:pt x="75" y="89"/>
                  </a:lnTo>
                  <a:lnTo>
                    <a:pt x="77" y="35"/>
                  </a:lnTo>
                  <a:lnTo>
                    <a:pt x="97" y="37"/>
                  </a:lnTo>
                  <a:lnTo>
                    <a:pt x="104" y="39"/>
                  </a:lnTo>
                  <a:lnTo>
                    <a:pt x="105" y="48"/>
                  </a:lnTo>
                  <a:lnTo>
                    <a:pt x="105" y="57"/>
                  </a:lnTo>
                  <a:lnTo>
                    <a:pt x="109" y="57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5" y="11"/>
                  </a:lnTo>
                  <a:lnTo>
                    <a:pt x="104" y="20"/>
                  </a:lnTo>
                  <a:lnTo>
                    <a:pt x="97" y="24"/>
                  </a:lnTo>
                  <a:lnTo>
                    <a:pt x="77" y="21"/>
                  </a:lnTo>
                  <a:lnTo>
                    <a:pt x="77" y="0"/>
                  </a:lnTo>
                  <a:lnTo>
                    <a:pt x="73" y="0"/>
                  </a:lnTo>
                  <a:close/>
                  <a:moveTo>
                    <a:pt x="73" y="35"/>
                  </a:moveTo>
                  <a:lnTo>
                    <a:pt x="72" y="82"/>
                  </a:lnTo>
                  <a:lnTo>
                    <a:pt x="15" y="30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4" name="任意多边形 130303"/>
            <p:cNvSpPr>
              <a:spLocks noEditPoints="1"/>
            </p:cNvSpPr>
            <p:nvPr/>
          </p:nvSpPr>
          <p:spPr>
            <a:xfrm rot="5400000">
              <a:off x="4044" y="513"/>
              <a:ext cx="214" cy="58"/>
            </a:xfrm>
            <a:custGeom>
              <a:avLst/>
              <a:gdLst/>
              <a:ahLst/>
              <a:cxnLst/>
              <a:rect l="0" t="0" r="0" b="0"/>
              <a:pathLst>
                <a:path w="110" h="83">
                  <a:moveTo>
                    <a:pt x="55" y="83"/>
                  </a:moveTo>
                  <a:lnTo>
                    <a:pt x="96" y="74"/>
                  </a:lnTo>
                  <a:lnTo>
                    <a:pt x="98" y="69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6" y="60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7" y="14"/>
                  </a:lnTo>
                  <a:lnTo>
                    <a:pt x="57" y="0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2" y="73"/>
                  </a:lnTo>
                  <a:lnTo>
                    <a:pt x="32" y="78"/>
                  </a:lnTo>
                  <a:lnTo>
                    <a:pt x="42" y="81"/>
                  </a:lnTo>
                  <a:lnTo>
                    <a:pt x="55" y="83"/>
                  </a:lnTo>
                  <a:close/>
                  <a:moveTo>
                    <a:pt x="93" y="24"/>
                  </a:moveTo>
                  <a:lnTo>
                    <a:pt x="98" y="27"/>
                  </a:lnTo>
                  <a:lnTo>
                    <a:pt x="102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48"/>
                  </a:lnTo>
                  <a:lnTo>
                    <a:pt x="103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9" y="54"/>
                  </a:lnTo>
                  <a:lnTo>
                    <a:pt x="97" y="56"/>
                  </a:lnTo>
                  <a:lnTo>
                    <a:pt x="92" y="60"/>
                  </a:lnTo>
                  <a:lnTo>
                    <a:pt x="55" y="67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9" y="47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56" y="14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5" name="任意多边形 130304"/>
            <p:cNvSpPr>
              <a:spLocks noEditPoints="1"/>
            </p:cNvSpPr>
            <p:nvPr/>
          </p:nvSpPr>
          <p:spPr>
            <a:xfrm rot="5400000">
              <a:off x="3038" y="497"/>
              <a:ext cx="214" cy="67"/>
            </a:xfrm>
            <a:custGeom>
              <a:avLst/>
              <a:gdLst/>
              <a:ahLst/>
              <a:cxnLst/>
              <a:rect l="0" t="0" r="0" b="0"/>
              <a:pathLst>
                <a:path w="110" h="99">
                  <a:moveTo>
                    <a:pt x="103" y="21"/>
                  </a:moveTo>
                  <a:lnTo>
                    <a:pt x="98" y="14"/>
                  </a:lnTo>
                  <a:lnTo>
                    <a:pt x="94" y="10"/>
                  </a:lnTo>
                  <a:lnTo>
                    <a:pt x="88" y="7"/>
                  </a:lnTo>
                  <a:lnTo>
                    <a:pt x="83" y="6"/>
                  </a:lnTo>
                  <a:lnTo>
                    <a:pt x="75" y="6"/>
                  </a:lnTo>
                  <a:lnTo>
                    <a:pt x="67" y="12"/>
                  </a:lnTo>
                  <a:lnTo>
                    <a:pt x="59" y="19"/>
                  </a:lnTo>
                  <a:lnTo>
                    <a:pt x="53" y="31"/>
                  </a:lnTo>
                  <a:lnTo>
                    <a:pt x="42" y="10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7" y="75"/>
                  </a:lnTo>
                  <a:lnTo>
                    <a:pt x="10" y="80"/>
                  </a:lnTo>
                  <a:lnTo>
                    <a:pt x="15" y="84"/>
                  </a:lnTo>
                  <a:lnTo>
                    <a:pt x="20" y="87"/>
                  </a:lnTo>
                  <a:lnTo>
                    <a:pt x="27" y="89"/>
                  </a:lnTo>
                  <a:lnTo>
                    <a:pt x="41" y="83"/>
                  </a:lnTo>
                  <a:lnTo>
                    <a:pt x="52" y="65"/>
                  </a:lnTo>
                  <a:lnTo>
                    <a:pt x="57" y="79"/>
                  </a:lnTo>
                  <a:lnTo>
                    <a:pt x="65" y="90"/>
                  </a:lnTo>
                  <a:lnTo>
                    <a:pt x="83" y="99"/>
                  </a:lnTo>
                  <a:lnTo>
                    <a:pt x="87" y="98"/>
                  </a:lnTo>
                  <a:lnTo>
                    <a:pt x="92" y="96"/>
                  </a:lnTo>
                  <a:lnTo>
                    <a:pt x="96" y="93"/>
                  </a:lnTo>
                  <a:lnTo>
                    <a:pt x="101" y="88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7" y="73"/>
                  </a:lnTo>
                  <a:lnTo>
                    <a:pt x="109" y="64"/>
                  </a:lnTo>
                  <a:lnTo>
                    <a:pt x="110" y="56"/>
                  </a:lnTo>
                  <a:lnTo>
                    <a:pt x="109" y="45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3" y="21"/>
                  </a:lnTo>
                  <a:close/>
                  <a:moveTo>
                    <a:pt x="51" y="39"/>
                  </a:moveTo>
                  <a:lnTo>
                    <a:pt x="38" y="68"/>
                  </a:lnTo>
                  <a:lnTo>
                    <a:pt x="30" y="74"/>
                  </a:lnTo>
                  <a:lnTo>
                    <a:pt x="26" y="76"/>
                  </a:lnTo>
                  <a:lnTo>
                    <a:pt x="24" y="77"/>
                  </a:lnTo>
                  <a:lnTo>
                    <a:pt x="11" y="69"/>
                  </a:lnTo>
                  <a:lnTo>
                    <a:pt x="6" y="57"/>
                  </a:lnTo>
                  <a:lnTo>
                    <a:pt x="5" y="43"/>
                  </a:lnTo>
                  <a:lnTo>
                    <a:pt x="6" y="29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29" y="15"/>
                  </a:lnTo>
                  <a:lnTo>
                    <a:pt x="42" y="21"/>
                  </a:lnTo>
                  <a:lnTo>
                    <a:pt x="51" y="39"/>
                  </a:lnTo>
                  <a:close/>
                  <a:moveTo>
                    <a:pt x="67" y="79"/>
                  </a:moveTo>
                  <a:lnTo>
                    <a:pt x="55" y="61"/>
                  </a:lnTo>
                  <a:lnTo>
                    <a:pt x="69" y="29"/>
                  </a:lnTo>
                  <a:lnTo>
                    <a:pt x="76" y="20"/>
                  </a:lnTo>
                  <a:lnTo>
                    <a:pt x="85" y="19"/>
                  </a:lnTo>
                  <a:lnTo>
                    <a:pt x="93" y="21"/>
                  </a:lnTo>
                  <a:lnTo>
                    <a:pt x="101" y="29"/>
                  </a:lnTo>
                  <a:lnTo>
                    <a:pt x="102" y="3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6" y="55"/>
                  </a:lnTo>
                  <a:lnTo>
                    <a:pt x="105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2" y="73"/>
                  </a:lnTo>
                  <a:lnTo>
                    <a:pt x="100" y="79"/>
                  </a:lnTo>
                  <a:lnTo>
                    <a:pt x="96" y="82"/>
                  </a:lnTo>
                  <a:lnTo>
                    <a:pt x="92" y="84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3" y="86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6" name="任意多边形 130305"/>
            <p:cNvSpPr>
              <a:spLocks noEditPoints="1"/>
            </p:cNvSpPr>
            <p:nvPr/>
          </p:nvSpPr>
          <p:spPr>
            <a:xfrm rot="5400000">
              <a:off x="3523" y="498"/>
              <a:ext cx="214" cy="65"/>
            </a:xfrm>
            <a:custGeom>
              <a:avLst/>
              <a:gdLst/>
              <a:ahLst/>
              <a:cxnLst/>
              <a:rect l="0" t="0" r="0" b="0"/>
              <a:pathLst>
                <a:path w="110" h="93">
                  <a:moveTo>
                    <a:pt x="61" y="83"/>
                  </a:moveTo>
                  <a:lnTo>
                    <a:pt x="64" y="77"/>
                  </a:lnTo>
                  <a:lnTo>
                    <a:pt x="67" y="71"/>
                  </a:lnTo>
                  <a:lnTo>
                    <a:pt x="68" y="62"/>
                  </a:lnTo>
                  <a:lnTo>
                    <a:pt x="69" y="54"/>
                  </a:lnTo>
                  <a:lnTo>
                    <a:pt x="67" y="41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52" y="17"/>
                  </a:lnTo>
                  <a:lnTo>
                    <a:pt x="65" y="18"/>
                  </a:lnTo>
                  <a:lnTo>
                    <a:pt x="77" y="21"/>
                  </a:lnTo>
                  <a:lnTo>
                    <a:pt x="86" y="25"/>
                  </a:lnTo>
                  <a:lnTo>
                    <a:pt x="93" y="30"/>
                  </a:lnTo>
                  <a:lnTo>
                    <a:pt x="98" y="35"/>
                  </a:lnTo>
                  <a:lnTo>
                    <a:pt x="102" y="41"/>
                  </a:lnTo>
                  <a:lnTo>
                    <a:pt x="105" y="48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99" y="68"/>
                  </a:lnTo>
                  <a:lnTo>
                    <a:pt x="92" y="71"/>
                  </a:lnTo>
                  <a:lnTo>
                    <a:pt x="89" y="77"/>
                  </a:lnTo>
                  <a:lnTo>
                    <a:pt x="89" y="81"/>
                  </a:lnTo>
                  <a:lnTo>
                    <a:pt x="92" y="84"/>
                  </a:lnTo>
                  <a:lnTo>
                    <a:pt x="97" y="86"/>
                  </a:lnTo>
                  <a:lnTo>
                    <a:pt x="99" y="85"/>
                  </a:lnTo>
                  <a:lnTo>
                    <a:pt x="99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1"/>
                  </a:lnTo>
                  <a:lnTo>
                    <a:pt x="107" y="79"/>
                  </a:lnTo>
                  <a:lnTo>
                    <a:pt x="110" y="56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3"/>
                  </a:lnTo>
                  <a:lnTo>
                    <a:pt x="94" y="16"/>
                  </a:lnTo>
                  <a:lnTo>
                    <a:pt x="84" y="9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4" y="75"/>
                  </a:lnTo>
                  <a:lnTo>
                    <a:pt x="9" y="82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3" y="92"/>
                  </a:lnTo>
                  <a:lnTo>
                    <a:pt x="50" y="90"/>
                  </a:lnTo>
                  <a:lnTo>
                    <a:pt x="56" y="87"/>
                  </a:lnTo>
                  <a:lnTo>
                    <a:pt x="61" y="83"/>
                  </a:lnTo>
                  <a:close/>
                  <a:moveTo>
                    <a:pt x="56" y="27"/>
                  </a:moveTo>
                  <a:lnTo>
                    <a:pt x="62" y="38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59" y="67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1" y="74"/>
                  </a:lnTo>
                  <a:lnTo>
                    <a:pt x="47" y="77"/>
                  </a:lnTo>
                  <a:lnTo>
                    <a:pt x="41" y="78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23" y="77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6" y="61"/>
                  </a:lnTo>
                  <a:lnTo>
                    <a:pt x="4" y="54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39" y="1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7" name="任意多边形 130306"/>
            <p:cNvSpPr/>
            <p:nvPr/>
          </p:nvSpPr>
          <p:spPr>
            <a:xfrm rot="5400000">
              <a:off x="4492" y="525"/>
              <a:ext cx="212" cy="48"/>
            </a:xfrm>
            <a:custGeom>
              <a:avLst/>
              <a:gdLst/>
              <a:ahLst/>
              <a:cxnLst/>
              <a:rect l="0" t="0" r="0" b="0"/>
              <a:pathLst>
                <a:path w="110" h="68">
                  <a:moveTo>
                    <a:pt x="96" y="41"/>
                  </a:moveTo>
                  <a:lnTo>
                    <a:pt x="100" y="42"/>
                  </a:lnTo>
                  <a:lnTo>
                    <a:pt x="103" y="45"/>
                  </a:lnTo>
                  <a:lnTo>
                    <a:pt x="106" y="59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7" y="10"/>
                  </a:lnTo>
                  <a:lnTo>
                    <a:pt x="103" y="22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96" y="2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8" y="32"/>
                  </a:lnTo>
                  <a:lnTo>
                    <a:pt x="9" y="50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4" y="42"/>
                  </a:lnTo>
                  <a:lnTo>
                    <a:pt x="15" y="35"/>
                  </a:lnTo>
                  <a:lnTo>
                    <a:pt x="21" y="34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8" name="任意多边形 130307"/>
            <p:cNvSpPr/>
            <p:nvPr/>
          </p:nvSpPr>
          <p:spPr>
            <a:xfrm rot="5400000">
              <a:off x="4982" y="506"/>
              <a:ext cx="214" cy="62"/>
            </a:xfrm>
            <a:custGeom>
              <a:avLst/>
              <a:gdLst/>
              <a:ahLst/>
              <a:cxnLst/>
              <a:rect l="0" t="0" r="0" b="0"/>
              <a:pathLst>
                <a:path w="110" h="91">
                  <a:moveTo>
                    <a:pt x="110" y="5"/>
                  </a:moveTo>
                  <a:lnTo>
                    <a:pt x="83" y="0"/>
                  </a:lnTo>
                  <a:lnTo>
                    <a:pt x="83" y="5"/>
                  </a:lnTo>
                  <a:lnTo>
                    <a:pt x="96" y="12"/>
                  </a:lnTo>
                  <a:lnTo>
                    <a:pt x="101" y="25"/>
                  </a:lnTo>
                  <a:lnTo>
                    <a:pt x="101" y="81"/>
                  </a:lnTo>
                  <a:lnTo>
                    <a:pt x="57" y="22"/>
                  </a:lnTo>
                  <a:lnTo>
                    <a:pt x="42" y="7"/>
                  </a:lnTo>
                  <a:lnTo>
                    <a:pt x="28" y="3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2" y="60"/>
                  </a:lnTo>
                  <a:lnTo>
                    <a:pt x="8" y="75"/>
                  </a:lnTo>
                  <a:lnTo>
                    <a:pt x="11" y="80"/>
                  </a:lnTo>
                  <a:lnTo>
                    <a:pt x="16" y="84"/>
                  </a:lnTo>
                  <a:lnTo>
                    <a:pt x="21" y="87"/>
                  </a:lnTo>
                  <a:lnTo>
                    <a:pt x="29" y="88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7" y="70"/>
                  </a:lnTo>
                  <a:lnTo>
                    <a:pt x="23" y="73"/>
                  </a:lnTo>
                  <a:lnTo>
                    <a:pt x="20" y="74"/>
                  </a:lnTo>
                  <a:lnTo>
                    <a:pt x="13" y="72"/>
                  </a:lnTo>
                  <a:lnTo>
                    <a:pt x="9" y="65"/>
                  </a:lnTo>
                  <a:lnTo>
                    <a:pt x="5" y="47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7" y="19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103" y="91"/>
                  </a:lnTo>
                  <a:lnTo>
                    <a:pt x="111" y="91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30309" name="直接连接符 130308"/>
            <p:cNvSpPr/>
            <p:nvPr/>
          </p:nvSpPr>
          <p:spPr>
            <a:xfrm rot="-16200000" flipH="1" flipV="1">
              <a:off x="762" y="311"/>
              <a:ext cx="0" cy="179"/>
            </a:xfrm>
            <a:prstGeom prst="line">
              <a:avLst/>
            </a:prstGeom>
            <a:ln w="52451" cap="flat" cmpd="sng">
              <a:solidFill>
                <a:srgbClr val="C0C0C0"/>
              </a:solidFill>
              <a:prstDash val="solid"/>
              <a:headEnd type="none" w="med" len="med"/>
              <a:tailEnd type="diamond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310" name="直接连接符 130309"/>
            <p:cNvSpPr/>
            <p:nvPr/>
          </p:nvSpPr>
          <p:spPr>
            <a:xfrm rot="-16200000" flipH="1" flipV="1">
              <a:off x="3128" y="-2159"/>
              <a:ext cx="0" cy="4318"/>
            </a:xfrm>
            <a:prstGeom prst="line">
              <a:avLst/>
            </a:prstGeom>
            <a:ln w="20638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311" name="直接连接符 130310"/>
            <p:cNvSpPr/>
            <p:nvPr/>
          </p:nvSpPr>
          <p:spPr>
            <a:xfrm rot="-16200000" flipH="1" flipV="1">
              <a:off x="3120" y="-1396"/>
              <a:ext cx="0" cy="4197"/>
            </a:xfrm>
            <a:prstGeom prst="line">
              <a:avLst/>
            </a:prstGeom>
            <a:ln w="20638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30312" name="组合 130311"/>
            <p:cNvGrpSpPr/>
            <p:nvPr/>
          </p:nvGrpSpPr>
          <p:grpSpPr>
            <a:xfrm rot="5400000">
              <a:off x="2784" y="-1958"/>
              <a:ext cx="702" cy="4618"/>
              <a:chOff x="0" y="0"/>
              <a:chExt cx="272" cy="3493"/>
            </a:xfrm>
          </p:grpSpPr>
          <p:sp>
            <p:nvSpPr>
              <p:cNvPr id="130313" name="任意多边形 130312"/>
              <p:cNvSpPr/>
              <p:nvPr/>
            </p:nvSpPr>
            <p:spPr>
              <a:xfrm>
                <a:off x="0" y="0"/>
                <a:ext cx="272" cy="181"/>
              </a:xfrm>
              <a:custGeom>
                <a:avLst/>
                <a:gdLst/>
                <a:ahLst/>
                <a:cxnLst/>
                <a:rect l="0" t="0" r="0" b="0"/>
                <a:pathLst>
                  <a:path w="272" h="144">
                    <a:moveTo>
                      <a:pt x="0" y="99"/>
                    </a:moveTo>
                    <a:cubicBezTo>
                      <a:pt x="26" y="57"/>
                      <a:pt x="52" y="16"/>
                      <a:pt x="90" y="8"/>
                    </a:cubicBezTo>
                    <a:cubicBezTo>
                      <a:pt x="128" y="0"/>
                      <a:pt x="196" y="30"/>
                      <a:pt x="226" y="53"/>
                    </a:cubicBezTo>
                    <a:cubicBezTo>
                      <a:pt x="256" y="76"/>
                      <a:pt x="264" y="129"/>
                      <a:pt x="272" y="144"/>
                    </a:cubicBezTo>
                  </a:path>
                </a:pathLst>
              </a:custGeom>
              <a:noFill/>
              <a:ln w="20638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30314" name="任意多边形 130313"/>
              <p:cNvSpPr/>
              <p:nvPr/>
            </p:nvSpPr>
            <p:spPr>
              <a:xfrm>
                <a:off x="226" y="3357"/>
                <a:ext cx="46" cy="136"/>
              </a:xfrm>
              <a:custGeom>
                <a:avLst/>
                <a:gdLst/>
                <a:ahLst/>
                <a:cxnLst/>
                <a:rect l="0" t="0" r="0" b="0"/>
                <a:pathLst>
                  <a:path w="91" h="136">
                    <a:moveTo>
                      <a:pt x="91" y="0"/>
                    </a:moveTo>
                    <a:cubicBezTo>
                      <a:pt x="75" y="33"/>
                      <a:pt x="60" y="67"/>
                      <a:pt x="45" y="90"/>
                    </a:cubicBezTo>
                    <a:cubicBezTo>
                      <a:pt x="30" y="113"/>
                      <a:pt x="7" y="128"/>
                      <a:pt x="0" y="136"/>
                    </a:cubicBezTo>
                  </a:path>
                </a:pathLst>
              </a:custGeom>
              <a:noFill/>
              <a:ln w="20638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30315" name="直接连接符 130314"/>
              <p:cNvSpPr/>
              <p:nvPr/>
            </p:nvSpPr>
            <p:spPr>
              <a:xfrm flipH="1">
                <a:off x="272" y="3311"/>
                <a:ext cx="0" cy="91"/>
              </a:xfrm>
              <a:prstGeom prst="line">
                <a:avLst/>
              </a:prstGeom>
              <a:ln w="20638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0316" name="直接连接符 130315"/>
              <p:cNvSpPr/>
              <p:nvPr/>
            </p:nvSpPr>
            <p:spPr>
              <a:xfrm flipH="1">
                <a:off x="181" y="3493"/>
                <a:ext cx="45" cy="0"/>
              </a:xfrm>
              <a:prstGeom prst="line">
                <a:avLst/>
              </a:prstGeom>
              <a:ln w="20638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0317" name="直接连接符 130316"/>
              <p:cNvSpPr/>
              <p:nvPr/>
            </p:nvSpPr>
            <p:spPr>
              <a:xfrm>
                <a:off x="0" y="3357"/>
                <a:ext cx="45" cy="136"/>
              </a:xfrm>
              <a:prstGeom prst="line">
                <a:avLst/>
              </a:prstGeom>
              <a:ln w="20638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30318" name="直接连接符 130317"/>
            <p:cNvSpPr/>
            <p:nvPr/>
          </p:nvSpPr>
          <p:spPr>
            <a:xfrm>
              <a:off x="726" y="136"/>
              <a:ext cx="136" cy="181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319" name="直接连接符 130318"/>
            <p:cNvSpPr/>
            <p:nvPr/>
          </p:nvSpPr>
          <p:spPr>
            <a:xfrm flipV="1">
              <a:off x="680" y="408"/>
              <a:ext cx="136" cy="136"/>
            </a:xfrm>
            <a:prstGeom prst="line">
              <a:avLst/>
            </a:prstGeom>
            <a:ln w="9525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320" name="直接连接符 130319"/>
            <p:cNvSpPr/>
            <p:nvPr/>
          </p:nvSpPr>
          <p:spPr>
            <a:xfrm>
              <a:off x="1134" y="363"/>
              <a:ext cx="1134" cy="0"/>
            </a:xfrm>
            <a:prstGeom prst="line">
              <a:avLst/>
            </a:prstGeom>
            <a:ln w="63500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0321" name="直接连接符 130320"/>
            <p:cNvSpPr/>
            <p:nvPr/>
          </p:nvSpPr>
          <p:spPr>
            <a:xfrm rot="-16200000" flipH="1" flipV="1">
              <a:off x="762" y="220"/>
              <a:ext cx="0" cy="179"/>
            </a:xfrm>
            <a:prstGeom prst="line">
              <a:avLst/>
            </a:prstGeom>
            <a:ln w="52451" cap="flat" cmpd="sng">
              <a:solidFill>
                <a:srgbClr val="C0C0C0"/>
              </a:solidFill>
              <a:prstDash val="solid"/>
              <a:headEnd type="none" w="med" len="med"/>
              <a:tailEnd type="diamond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31746" name="文本框 5"/>
          <p:cNvSpPr txBox="1"/>
          <p:nvPr/>
        </p:nvSpPr>
        <p:spPr>
          <a:xfrm>
            <a:off x="6350" y="673100"/>
            <a:ext cx="9060815" cy="182435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  <a:ea typeface="华文中宋" pitchFamily="2" charset="-122"/>
              </a:rPr>
              <a:t>1.</a:t>
            </a:r>
            <a:r>
              <a:rPr lang="zh-CN" altLang="en-US" sz="2400" b="1">
                <a:latin typeface="宋体" panose="02010600030101010101" pitchFamily="2" charset="-122"/>
                <a:ea typeface="华文中宋" pitchFamily="2" charset="-122"/>
              </a:rPr>
              <a:t>物质的三态：固态、液态、气态。物质所处的状态与温度有关。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  <a:ea typeface="华文中宋" pitchFamily="2" charset="-122"/>
              </a:rPr>
              <a:t>2.</a:t>
            </a:r>
            <a:r>
              <a:rPr lang="zh-CN" altLang="en-US" sz="2400" b="1">
                <a:latin typeface="宋体" panose="02010600030101010101" pitchFamily="2" charset="-122"/>
                <a:ea typeface="华文中宋" pitchFamily="2" charset="-122"/>
              </a:rPr>
              <a:t>酒精灯的使用：</a:t>
            </a:r>
            <a:r>
              <a:rPr lang="en-US" altLang="zh-CN" sz="2400" b="1">
                <a:latin typeface="宋体" panose="02010600030101010101" pitchFamily="2" charset="-122"/>
                <a:ea typeface="华文中宋" pitchFamily="2" charset="-122"/>
              </a:rPr>
              <a:t>		3.</a:t>
            </a:r>
            <a:r>
              <a:rPr lang="zh-CN" altLang="en-US" sz="2400" b="1">
                <a:latin typeface="宋体" panose="02010600030101010101" pitchFamily="2" charset="-122"/>
                <a:ea typeface="华文中宋" pitchFamily="2" charset="-122"/>
              </a:rPr>
              <a:t>温度计的使用：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矩形 1"/>
          <p:cNvSpPr/>
          <p:nvPr/>
        </p:nvSpPr>
        <p:spPr>
          <a:xfrm>
            <a:off x="82550" y="1552575"/>
            <a:ext cx="9061450" cy="339344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4.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摄氏温标：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5.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体温计：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	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）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测温范围小</a:t>
            </a:r>
            <a:r>
              <a:rPr lang="en-US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35℃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42℃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		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）精确度高　每小格为</a:t>
            </a:r>
            <a:r>
              <a:rPr lang="en-US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0.1℃</a:t>
            </a:r>
            <a:endParaRPr lang="zh-CN" altLang="en-US" sz="24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                	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）有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缩口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                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	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）用前应握紧体温计玻管段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用力下甩</a:t>
            </a:r>
          </a:p>
          <a:p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6.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热岛效应产生原因：（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排热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吸热</a:t>
            </a:r>
            <a:r>
              <a:rPr lang="en-US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水少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不通风</a:t>
            </a:r>
          </a:p>
          <a:p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  温室效应产生原因：人类燃烧大量燃料，排放出大量的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华文中宋" pitchFamily="2" charset="-122"/>
              </a:rPr>
              <a:t>二氧化碳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华文中宋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0" y="10845800"/>
            <a:ext cx="292100" cy="3937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2.1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 panose="02010509060101010101" charset="-122"/>
              <a:ea typeface="幼圆"/>
            </a:endParaRP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观察水的三态及其特征</a:t>
            </a:r>
          </a:p>
        </p:txBody>
      </p:sp>
      <p:sp>
        <p:nvSpPr>
          <p:cNvPr id="6146" name="文本框 6145"/>
          <p:cNvSpPr txBox="1"/>
          <p:nvPr/>
        </p:nvSpPr>
        <p:spPr>
          <a:xfrm>
            <a:off x="1866900" y="1592263"/>
            <a:ext cx="7086600" cy="118491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烧杯中有一块冰，随着时间的推移，将会出现什么结果？ 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55600" y="17160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做一做</a:t>
            </a:r>
          </a:p>
        </p:txBody>
      </p:sp>
      <p:sp>
        <p:nvSpPr>
          <p:cNvPr id="8198" name="矩形 6"/>
          <p:cNvSpPr/>
          <p:nvPr/>
        </p:nvSpPr>
        <p:spPr>
          <a:xfrm>
            <a:off x="355600" y="3535680"/>
            <a:ext cx="4695825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200" b="1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如何才能在较短的时间内看到这种结果呢？ </a:t>
            </a:r>
            <a:endParaRPr lang="zh-CN" altLang="en-US">
              <a:latin typeface="Arial" panose="020B0604020202020204" pitchFamily="34" charset="0"/>
              <a:ea typeface="宋体" pitchFamily="2" charset="-122"/>
            </a:endParaRPr>
          </a:p>
        </p:txBody>
      </p:sp>
      <p:pic>
        <p:nvPicPr>
          <p:cNvPr id="1126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221230"/>
            <a:ext cx="1973263" cy="2867025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10242" name="文本框 2"/>
          <p:cNvSpPr txBox="1"/>
          <p:nvPr/>
        </p:nvSpPr>
        <p:spPr>
          <a:xfrm>
            <a:off x="823913" y="698500"/>
            <a:ext cx="6340475" cy="706438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36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总结：酒精灯使用时需注意</a:t>
            </a:r>
          </a:p>
        </p:txBody>
      </p:sp>
      <p:sp>
        <p:nvSpPr>
          <p:cNvPr id="10243" name="文本框 3"/>
          <p:cNvSpPr txBox="1"/>
          <p:nvPr/>
        </p:nvSpPr>
        <p:spPr>
          <a:xfrm>
            <a:off x="395605" y="1323975"/>
            <a:ext cx="8534400" cy="3797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容量：不超过瓶容积的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2/3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华康简楷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        不少于瓶容积的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1/4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华康简楷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酒精灯的火焰：外焰、内焰、焰心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                外焰的温度最高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3.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不可以用一盏酒精灯去引燃另一盏酒精灯。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4.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用灯盖熄灭，不可用嘴吹，而且要盖两下。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5.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华康简楷" charset="-122"/>
              </a:rPr>
              <a:t>如酒精灯外溢燃烧，用湿布扑盖。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95" y="1405255"/>
            <a:ext cx="1296035" cy="139954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2.1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观察水的三态及其特征</a:t>
            </a:r>
          </a:p>
        </p:txBody>
      </p:sp>
      <p:sp>
        <p:nvSpPr>
          <p:cNvPr id="6146" name="文本框 6145"/>
          <p:cNvSpPr txBox="1"/>
          <p:nvPr/>
        </p:nvSpPr>
        <p:spPr>
          <a:xfrm>
            <a:off x="1866900" y="1592263"/>
            <a:ext cx="7086600" cy="118491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水有哪些状态？不同状态下的水，它们的形状、体积有何特点？ 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55600" y="17160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议一议</a:t>
            </a:r>
          </a:p>
        </p:txBody>
      </p:sp>
      <p:grpSp>
        <p:nvGrpSpPr>
          <p:cNvPr id="7" name="Group 47"/>
          <p:cNvGrpSpPr/>
          <p:nvPr/>
        </p:nvGrpSpPr>
        <p:grpSpPr>
          <a:xfrm>
            <a:off x="716280" y="2795905"/>
            <a:ext cx="7943850" cy="2272030"/>
            <a:chOff x="370" y="1818"/>
            <a:chExt cx="5004" cy="215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288" y="3407"/>
              <a:ext cx="2064" cy="54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208" y="3425"/>
              <a:ext cx="2102" cy="54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85" y="3425"/>
              <a:ext cx="823" cy="549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气态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310" y="2908"/>
              <a:ext cx="2064" cy="51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208" y="2914"/>
              <a:ext cx="2102" cy="5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85" y="2914"/>
              <a:ext cx="823" cy="51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液态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10" y="2494"/>
              <a:ext cx="2064" cy="4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208" y="2500"/>
              <a:ext cx="2102" cy="4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85" y="2494"/>
              <a:ext cx="823" cy="42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固态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310" y="1819"/>
              <a:ext cx="2064" cy="6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latinLnBrk="0" hangingPunct="1">
                <a:lnSpc>
                  <a:spcPts val="28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体积</a:t>
              </a:r>
            </a:p>
            <a:p>
              <a:pPr marL="0" marR="0" lvl="0" indent="0" algn="ctr" defTabSz="914400" rtl="0" eaLnBrk="1" latinLnBrk="0" hangingPunct="1">
                <a:lnSpc>
                  <a:spcPts val="28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（固定／不固定）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208" y="1819"/>
              <a:ext cx="2102" cy="6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latinLnBrk="0" hangingPunct="1">
                <a:lnSpc>
                  <a:spcPts val="28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形状</a:t>
              </a:r>
            </a:p>
            <a:p>
              <a:pPr marL="0" marR="0" lvl="0" indent="0" algn="ctr" defTabSz="914400" rtl="0" eaLnBrk="1" latinLnBrk="0" hangingPunct="1">
                <a:lnSpc>
                  <a:spcPts val="28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（固定／不固定）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85" y="1819"/>
              <a:ext cx="823" cy="6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txBody>
            <a:bodyPr lIns="0" tIns="0" rIns="0" bIns="0" anchor="ctr" anchorCtr="1"/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状态</a:t>
              </a: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385" y="2494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85" y="2914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85" y="3425"/>
              <a:ext cx="49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1208" y="1819"/>
              <a:ext cx="0" cy="2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>
              <a:off x="3310" y="1819"/>
              <a:ext cx="0" cy="2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85" y="1819"/>
              <a:ext cx="498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70" y="1818"/>
              <a:ext cx="15" cy="215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5374" y="1819"/>
              <a:ext cx="0" cy="215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85" y="3974"/>
              <a:ext cx="498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9" name="Group 43"/>
          <p:cNvGrpSpPr/>
          <p:nvPr/>
        </p:nvGrpSpPr>
        <p:grpSpPr>
          <a:xfrm>
            <a:off x="3011488" y="4600575"/>
            <a:ext cx="5327650" cy="461963"/>
            <a:chOff x="1565" y="2931"/>
            <a:chExt cx="3356" cy="291"/>
          </a:xfrm>
        </p:grpSpPr>
        <p:sp>
          <p:nvSpPr>
            <p:cNvPr id="17418" name="Text Box 36"/>
            <p:cNvSpPr txBox="1">
              <a:spLocks noChangeArrowheads="1"/>
            </p:cNvSpPr>
            <p:nvPr/>
          </p:nvSpPr>
          <p:spPr bwMode="auto">
            <a:xfrm>
              <a:off x="1565" y="2931"/>
              <a:ext cx="1315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不固定 </a:t>
              </a:r>
            </a:p>
          </p:txBody>
        </p:sp>
        <p:sp>
          <p:nvSpPr>
            <p:cNvPr id="17419" name="Text Box 37"/>
            <p:cNvSpPr txBox="1">
              <a:spLocks noChangeArrowheads="1"/>
            </p:cNvSpPr>
            <p:nvPr/>
          </p:nvSpPr>
          <p:spPr bwMode="auto">
            <a:xfrm>
              <a:off x="3606" y="2931"/>
              <a:ext cx="1315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不固定 </a:t>
              </a:r>
            </a:p>
          </p:txBody>
        </p:sp>
      </p:grpSp>
      <p:grpSp>
        <p:nvGrpSpPr>
          <p:cNvPr id="30" name="Group 41"/>
          <p:cNvGrpSpPr/>
          <p:nvPr/>
        </p:nvGrpSpPr>
        <p:grpSpPr>
          <a:xfrm>
            <a:off x="3008313" y="4037013"/>
            <a:ext cx="4752975" cy="466725"/>
            <a:chOff x="1745" y="2477"/>
            <a:chExt cx="2994" cy="294"/>
          </a:xfrm>
        </p:grpSpPr>
        <p:sp>
          <p:nvSpPr>
            <p:cNvPr id="17416" name="Text Box 34"/>
            <p:cNvSpPr txBox="1">
              <a:spLocks noChangeArrowheads="1"/>
            </p:cNvSpPr>
            <p:nvPr/>
          </p:nvSpPr>
          <p:spPr bwMode="auto">
            <a:xfrm>
              <a:off x="1745" y="2477"/>
              <a:ext cx="1315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不固定 </a:t>
              </a:r>
            </a:p>
          </p:txBody>
        </p:sp>
        <p:sp>
          <p:nvSpPr>
            <p:cNvPr id="17417" name="Text Box 39"/>
            <p:cNvSpPr txBox="1">
              <a:spLocks noChangeArrowheads="1"/>
            </p:cNvSpPr>
            <p:nvPr/>
          </p:nvSpPr>
          <p:spPr bwMode="auto">
            <a:xfrm>
              <a:off x="3922" y="2480"/>
              <a:ext cx="817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固定 </a:t>
              </a: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3067050" y="3527425"/>
            <a:ext cx="4695825" cy="461963"/>
            <a:chOff x="1826" y="1979"/>
            <a:chExt cx="2958" cy="291"/>
          </a:xfrm>
        </p:grpSpPr>
        <p:sp>
          <p:nvSpPr>
            <p:cNvPr id="17414" name="Text Box 38"/>
            <p:cNvSpPr txBox="1">
              <a:spLocks noChangeArrowheads="1"/>
            </p:cNvSpPr>
            <p:nvPr/>
          </p:nvSpPr>
          <p:spPr bwMode="auto">
            <a:xfrm>
              <a:off x="3967" y="1979"/>
              <a:ext cx="817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固定 </a:t>
              </a:r>
            </a:p>
          </p:txBody>
        </p:sp>
        <p:sp>
          <p:nvSpPr>
            <p:cNvPr id="17415" name="Text Box 40"/>
            <p:cNvSpPr txBox="1">
              <a:spLocks noChangeArrowheads="1"/>
            </p:cNvSpPr>
            <p:nvPr/>
          </p:nvSpPr>
          <p:spPr bwMode="auto">
            <a:xfrm>
              <a:off x="1826" y="1979"/>
              <a:ext cx="817" cy="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+mn-ea"/>
                </a:rPr>
                <a:t>固定 </a:t>
              </a: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006475"/>
            <a:ext cx="8618220" cy="3155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070" y="4312920"/>
            <a:ext cx="87852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你还能列举出一些自然界和日常生活中处于不同状态的物质吗？</a:t>
            </a:r>
            <a:r>
              <a:rPr lang="zh-CN" altLang="en-US">
                <a:latin typeface="华文行楷" panose="02010800040101010101" charset="-122"/>
                <a:ea typeface="华文行楷" panose="02010800040101010101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sp>
        <p:nvSpPr>
          <p:cNvPr id="111619" name="文本框 111618"/>
          <p:cNvSpPr txBox="1"/>
          <p:nvPr/>
        </p:nvSpPr>
        <p:spPr>
          <a:xfrm>
            <a:off x="841375" y="1244600"/>
            <a:ext cx="7948930" cy="52197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rgbClr val="FFFF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自然界中大部分物质有三态：固态，液态，气态</a:t>
            </a:r>
          </a:p>
        </p:txBody>
      </p:sp>
      <p:sp>
        <p:nvSpPr>
          <p:cNvPr id="111620" name="文本框 111619"/>
          <p:cNvSpPr txBox="1"/>
          <p:nvPr/>
        </p:nvSpPr>
        <p:spPr>
          <a:xfrm>
            <a:off x="841375" y="2179638"/>
            <a:ext cx="7272337" cy="52197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三态之间可以相互转化叫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物态变化</a:t>
            </a:r>
          </a:p>
        </p:txBody>
      </p:sp>
      <p:sp>
        <p:nvSpPr>
          <p:cNvPr id="111621" name="文本框 111620"/>
          <p:cNvSpPr txBox="1"/>
          <p:nvPr/>
        </p:nvSpPr>
        <p:spPr>
          <a:xfrm>
            <a:off x="841375" y="3187700"/>
            <a:ext cx="6048375" cy="52197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物质所处的状态与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温度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有关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8737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学生实验</a:t>
            </a:r>
            <a:endParaRPr lang="zh-CN" sz="2800">
              <a:solidFill>
                <a:schemeClr val="accent2">
                  <a:lumMod val="75000"/>
                </a:schemeClr>
              </a:solidFill>
              <a:latin typeface="幼圆" panose="02010509060101010101" charset="-122"/>
              <a:ea typeface="幼圆"/>
            </a:endParaRPr>
          </a:p>
        </p:txBody>
      </p:sp>
      <p:sp>
        <p:nvSpPr>
          <p:cNvPr id="19463" name="Text Box 13"/>
          <p:cNvSpPr/>
          <p:nvPr/>
        </p:nvSpPr>
        <p:spPr>
          <a:xfrm>
            <a:off x="2838450" y="8658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练习使用温度计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6" name="文本框 6145"/>
          <p:cNvSpPr txBox="1"/>
          <p:nvPr/>
        </p:nvSpPr>
        <p:spPr>
          <a:xfrm>
            <a:off x="1857375" y="1775778"/>
            <a:ext cx="7086600" cy="118491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观察实验室常用的温度计，你能说出它的构造吗？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55600" y="189960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试一试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57375" y="2782253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你知道，温度计的原理是什么？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600" y="289782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问一问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57375" y="3530283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学习如何正确使用温度计。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5600" y="364585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读一读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57375" y="4393883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用温度计测量液体的操作是什么？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5600" y="450945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议一议</a:t>
            </a:r>
          </a:p>
        </p:txBody>
      </p:sp>
    </p:spTree>
  </p:cSld>
  <p:clrMapOvr>
    <a:masterClrMapping/>
  </p:clrMapOvr>
  <p:transition spd="med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9" name="文本框 113678"/>
          <p:cNvSpPr txBox="1"/>
          <p:nvPr/>
        </p:nvSpPr>
        <p:spPr>
          <a:xfrm>
            <a:off x="347980" y="1209675"/>
            <a:ext cx="711200" cy="286131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常见温度计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温度的测量</a:t>
            </a:r>
          </a:p>
        </p:txBody>
      </p:sp>
      <p:pic>
        <p:nvPicPr>
          <p:cNvPr id="2457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0" y="726440"/>
            <a:ext cx="189230" cy="39954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9" name="组合 24578"/>
          <p:cNvGrpSpPr/>
          <p:nvPr/>
        </p:nvGrpSpPr>
        <p:grpSpPr>
          <a:xfrm>
            <a:off x="3715385" y="963930"/>
            <a:ext cx="278765" cy="3757930"/>
            <a:chOff x="0" y="0"/>
            <a:chExt cx="122" cy="2659"/>
          </a:xfrm>
        </p:grpSpPr>
        <p:sp>
          <p:nvSpPr>
            <p:cNvPr id="24580" name="任意多边形 5"/>
            <p:cNvSpPr/>
            <p:nvPr/>
          </p:nvSpPr>
          <p:spPr>
            <a:xfrm>
              <a:off x="89" y="13"/>
              <a:ext cx="2" cy="2104"/>
            </a:xfrm>
            <a:custGeom>
              <a:avLst/>
              <a:gdLst>
                <a:gd name="txL" fmla="*/ 0 w 6"/>
                <a:gd name="txT" fmla="*/ 0 h 6311"/>
                <a:gd name="txR" fmla="*/ 6 w 6"/>
                <a:gd name="txB" fmla="*/ 6311 h 631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4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1" name="任意多边形 6"/>
            <p:cNvSpPr/>
            <p:nvPr/>
          </p:nvSpPr>
          <p:spPr>
            <a:xfrm>
              <a:off x="91" y="15"/>
              <a:ext cx="1" cy="2104"/>
            </a:xfrm>
            <a:custGeom>
              <a:avLst/>
              <a:gdLst>
                <a:gd name="txL" fmla="*/ 0 w 5"/>
                <a:gd name="txT" fmla="*/ 0 h 6312"/>
                <a:gd name="txR" fmla="*/ 5 w 5"/>
                <a:gd name="txB" fmla="*/ 6312 h 631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5" h="6312">
                  <a:moveTo>
                    <a:pt x="5" y="7"/>
                  </a:moveTo>
                  <a:lnTo>
                    <a:pt x="0" y="0"/>
                  </a:lnTo>
                  <a:lnTo>
                    <a:pt x="0" y="6306"/>
                  </a:lnTo>
                  <a:lnTo>
                    <a:pt x="5" y="63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2" name="任意多边形 7"/>
            <p:cNvSpPr/>
            <p:nvPr/>
          </p:nvSpPr>
          <p:spPr>
            <a:xfrm>
              <a:off x="92" y="17"/>
              <a:ext cx="2" cy="2104"/>
            </a:xfrm>
            <a:custGeom>
              <a:avLst/>
              <a:gdLst>
                <a:gd name="txL" fmla="*/ 0 w 5"/>
                <a:gd name="txT" fmla="*/ 0 h 6311"/>
                <a:gd name="txR" fmla="*/ 5 w 5"/>
                <a:gd name="txB" fmla="*/ 6311 h 631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5" h="6311">
                  <a:moveTo>
                    <a:pt x="5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6305"/>
                  </a:lnTo>
                  <a:lnTo>
                    <a:pt x="5" y="63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3" name="任意多边形 8"/>
            <p:cNvSpPr/>
            <p:nvPr/>
          </p:nvSpPr>
          <p:spPr>
            <a:xfrm>
              <a:off x="98" y="25"/>
              <a:ext cx="2" cy="2103"/>
            </a:xfrm>
            <a:custGeom>
              <a:avLst/>
              <a:gdLst>
                <a:gd name="txL" fmla="*/ 0 w 6"/>
                <a:gd name="txT" fmla="*/ 0 h 6309"/>
                <a:gd name="txR" fmla="*/ 6 w 6"/>
                <a:gd name="txB" fmla="*/ 6309 h 630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09">
                  <a:moveTo>
                    <a:pt x="6" y="10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6" y="630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任意多边形 9"/>
            <p:cNvSpPr/>
            <p:nvPr/>
          </p:nvSpPr>
          <p:spPr>
            <a:xfrm>
              <a:off x="100" y="29"/>
              <a:ext cx="22" cy="2228"/>
            </a:xfrm>
            <a:custGeom>
              <a:avLst/>
              <a:gdLst>
                <a:gd name="txL" fmla="*/ 0 w 66"/>
                <a:gd name="txT" fmla="*/ 0 h 6686"/>
                <a:gd name="txR" fmla="*/ 66 w 66"/>
                <a:gd name="txB" fmla="*/ 6686 h 668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6" h="6686">
                  <a:moveTo>
                    <a:pt x="14" y="26"/>
                  </a:moveTo>
                  <a:lnTo>
                    <a:pt x="6" y="11"/>
                  </a:lnTo>
                  <a:lnTo>
                    <a:pt x="0" y="0"/>
                  </a:lnTo>
                  <a:lnTo>
                    <a:pt x="0" y="6299"/>
                  </a:lnTo>
                  <a:lnTo>
                    <a:pt x="13" y="6318"/>
                  </a:lnTo>
                  <a:lnTo>
                    <a:pt x="0" y="6299"/>
                  </a:lnTo>
                  <a:lnTo>
                    <a:pt x="0" y="6337"/>
                  </a:lnTo>
                  <a:lnTo>
                    <a:pt x="21" y="6323"/>
                  </a:lnTo>
                  <a:lnTo>
                    <a:pt x="0" y="6337"/>
                  </a:lnTo>
                  <a:lnTo>
                    <a:pt x="0" y="6686"/>
                  </a:lnTo>
                  <a:lnTo>
                    <a:pt x="14" y="6659"/>
                  </a:lnTo>
                  <a:lnTo>
                    <a:pt x="22" y="6636"/>
                  </a:lnTo>
                  <a:lnTo>
                    <a:pt x="26" y="6625"/>
                  </a:lnTo>
                  <a:lnTo>
                    <a:pt x="31" y="6615"/>
                  </a:lnTo>
                  <a:lnTo>
                    <a:pt x="34" y="6603"/>
                  </a:lnTo>
                  <a:lnTo>
                    <a:pt x="38" y="6592"/>
                  </a:lnTo>
                  <a:lnTo>
                    <a:pt x="46" y="6570"/>
                  </a:lnTo>
                  <a:lnTo>
                    <a:pt x="50" y="6548"/>
                  </a:lnTo>
                  <a:lnTo>
                    <a:pt x="54" y="6528"/>
                  </a:lnTo>
                  <a:lnTo>
                    <a:pt x="57" y="6506"/>
                  </a:lnTo>
                  <a:lnTo>
                    <a:pt x="61" y="6485"/>
                  </a:lnTo>
                  <a:lnTo>
                    <a:pt x="62" y="6462"/>
                  </a:lnTo>
                  <a:lnTo>
                    <a:pt x="64" y="6440"/>
                  </a:lnTo>
                  <a:lnTo>
                    <a:pt x="64" y="6428"/>
                  </a:lnTo>
                  <a:lnTo>
                    <a:pt x="64" y="6422"/>
                  </a:lnTo>
                  <a:lnTo>
                    <a:pt x="64" y="6419"/>
                  </a:lnTo>
                  <a:lnTo>
                    <a:pt x="65" y="6417"/>
                  </a:lnTo>
                  <a:lnTo>
                    <a:pt x="65" y="6405"/>
                  </a:lnTo>
                  <a:lnTo>
                    <a:pt x="65" y="6399"/>
                  </a:lnTo>
                  <a:lnTo>
                    <a:pt x="65" y="6396"/>
                  </a:lnTo>
                  <a:lnTo>
                    <a:pt x="66" y="6394"/>
                  </a:lnTo>
                  <a:lnTo>
                    <a:pt x="66" y="290"/>
                  </a:lnTo>
                  <a:lnTo>
                    <a:pt x="65" y="251"/>
                  </a:lnTo>
                  <a:lnTo>
                    <a:pt x="62" y="214"/>
                  </a:lnTo>
                  <a:lnTo>
                    <a:pt x="58" y="179"/>
                  </a:lnTo>
                  <a:lnTo>
                    <a:pt x="53" y="146"/>
                  </a:lnTo>
                  <a:lnTo>
                    <a:pt x="45" y="113"/>
                  </a:lnTo>
                  <a:lnTo>
                    <a:pt x="35" y="83"/>
                  </a:lnTo>
                  <a:lnTo>
                    <a:pt x="25" y="53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任意多边形 10"/>
            <p:cNvSpPr/>
            <p:nvPr/>
          </p:nvSpPr>
          <p:spPr>
            <a:xfrm>
              <a:off x="96" y="22"/>
              <a:ext cx="2" cy="2104"/>
            </a:xfrm>
            <a:custGeom>
              <a:avLst/>
              <a:gdLst>
                <a:gd name="txL" fmla="*/ 0 w 6"/>
                <a:gd name="txT" fmla="*/ 0 h 6310"/>
                <a:gd name="txR" fmla="*/ 6 w 6"/>
                <a:gd name="txB" fmla="*/ 6310 h 63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10">
                  <a:moveTo>
                    <a:pt x="6" y="9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6" y="631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任意多边形 11"/>
            <p:cNvSpPr/>
            <p:nvPr/>
          </p:nvSpPr>
          <p:spPr>
            <a:xfrm>
              <a:off x="94" y="20"/>
              <a:ext cx="2" cy="2103"/>
            </a:xfrm>
            <a:custGeom>
              <a:avLst/>
              <a:gdLst>
                <a:gd name="txL" fmla="*/ 0 w 5"/>
                <a:gd name="txT" fmla="*/ 0 h 6310"/>
                <a:gd name="txR" fmla="*/ 5 w 5"/>
                <a:gd name="txB" fmla="*/ 6310 h 631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5" h="6310">
                  <a:moveTo>
                    <a:pt x="5" y="8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5" y="63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任意多边形 12"/>
            <p:cNvSpPr/>
            <p:nvPr/>
          </p:nvSpPr>
          <p:spPr>
            <a:xfrm>
              <a:off x="98" y="2126"/>
              <a:ext cx="2" cy="17"/>
            </a:xfrm>
            <a:custGeom>
              <a:avLst/>
              <a:gdLst>
                <a:gd name="txL" fmla="*/ 0 w 6"/>
                <a:gd name="txT" fmla="*/ 0 h 51"/>
                <a:gd name="txR" fmla="*/ 6 w 6"/>
                <a:gd name="txB" fmla="*/ 51 h 5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51">
                  <a:moveTo>
                    <a:pt x="6" y="8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" y="4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任意多边形 13"/>
            <p:cNvSpPr/>
            <p:nvPr/>
          </p:nvSpPr>
          <p:spPr>
            <a:xfrm>
              <a:off x="96" y="2123"/>
              <a:ext cx="2" cy="21"/>
            </a:xfrm>
            <a:custGeom>
              <a:avLst/>
              <a:gdLst>
                <a:gd name="txL" fmla="*/ 0 w 6"/>
                <a:gd name="txT" fmla="*/ 0 h 62"/>
                <a:gd name="txR" fmla="*/ 6 w 6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62">
                  <a:moveTo>
                    <a:pt x="6" y="8"/>
                  </a:moveTo>
                  <a:lnTo>
                    <a:pt x="0" y="0"/>
                  </a:lnTo>
                  <a:lnTo>
                    <a:pt x="0" y="62"/>
                  </a:lnTo>
                  <a:lnTo>
                    <a:pt x="6" y="5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任意多边形 14"/>
            <p:cNvSpPr/>
            <p:nvPr/>
          </p:nvSpPr>
          <p:spPr>
            <a:xfrm>
              <a:off x="94" y="2121"/>
              <a:ext cx="2" cy="24"/>
            </a:xfrm>
            <a:custGeom>
              <a:avLst/>
              <a:gdLst>
                <a:gd name="txL" fmla="*/ 0 w 5"/>
                <a:gd name="txT" fmla="*/ 0 h 72"/>
                <a:gd name="txR" fmla="*/ 5 w 5"/>
                <a:gd name="txB" fmla="*/ 72 h 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" h="72">
                  <a:moveTo>
                    <a:pt x="5" y="7"/>
                  </a:moveTo>
                  <a:lnTo>
                    <a:pt x="0" y="0"/>
                  </a:lnTo>
                  <a:lnTo>
                    <a:pt x="0" y="72"/>
                  </a:lnTo>
                  <a:lnTo>
                    <a:pt x="5" y="6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任意多边形 15"/>
            <p:cNvSpPr/>
            <p:nvPr/>
          </p:nvSpPr>
          <p:spPr>
            <a:xfrm>
              <a:off x="92" y="2119"/>
              <a:ext cx="2" cy="27"/>
            </a:xfrm>
            <a:custGeom>
              <a:avLst/>
              <a:gdLst>
                <a:gd name="txL" fmla="*/ 0 w 5"/>
                <a:gd name="txT" fmla="*/ 0 h 83"/>
                <a:gd name="txR" fmla="*/ 5 w 5"/>
                <a:gd name="txB" fmla="*/ 83 h 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" h="83">
                  <a:moveTo>
                    <a:pt x="5" y="6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5" y="78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1" name="任意多边形 16"/>
            <p:cNvSpPr/>
            <p:nvPr/>
          </p:nvSpPr>
          <p:spPr>
            <a:xfrm>
              <a:off x="91" y="2117"/>
              <a:ext cx="1" cy="30"/>
            </a:xfrm>
            <a:custGeom>
              <a:avLst/>
              <a:gdLst>
                <a:gd name="txL" fmla="*/ 0 w 5"/>
                <a:gd name="txT" fmla="*/ 0 h 92"/>
                <a:gd name="txR" fmla="*/ 5 w 5"/>
                <a:gd name="txB" fmla="*/ 92 h 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" h="92">
                  <a:moveTo>
                    <a:pt x="5" y="6"/>
                  </a:moveTo>
                  <a:lnTo>
                    <a:pt x="0" y="0"/>
                  </a:lnTo>
                  <a:lnTo>
                    <a:pt x="0" y="92"/>
                  </a:lnTo>
                  <a:lnTo>
                    <a:pt x="5" y="89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任意多边形 17"/>
            <p:cNvSpPr/>
            <p:nvPr/>
          </p:nvSpPr>
          <p:spPr>
            <a:xfrm>
              <a:off x="89" y="2114"/>
              <a:ext cx="2" cy="35"/>
            </a:xfrm>
            <a:custGeom>
              <a:avLst/>
              <a:gdLst>
                <a:gd name="txL" fmla="*/ 0 w 6"/>
                <a:gd name="txT" fmla="*/ 0 h 103"/>
                <a:gd name="txR" fmla="*/ 6 w 6"/>
                <a:gd name="txB" fmla="*/ 103 h 1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103">
                  <a:moveTo>
                    <a:pt x="6" y="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6" y="9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任意多边形 18"/>
            <p:cNvSpPr/>
            <p:nvPr/>
          </p:nvSpPr>
          <p:spPr>
            <a:xfrm>
              <a:off x="89" y="2147"/>
              <a:ext cx="2" cy="121"/>
            </a:xfrm>
            <a:custGeom>
              <a:avLst/>
              <a:gdLst>
                <a:gd name="txL" fmla="*/ 0 w 6"/>
                <a:gd name="txT" fmla="*/ 0 h 362"/>
                <a:gd name="txR" fmla="*/ 6 w 6"/>
                <a:gd name="txB" fmla="*/ 362 h 36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62">
                  <a:moveTo>
                    <a:pt x="6" y="0"/>
                  </a:moveTo>
                  <a:lnTo>
                    <a:pt x="0" y="4"/>
                  </a:lnTo>
                  <a:lnTo>
                    <a:pt x="0" y="352"/>
                  </a:lnTo>
                  <a:lnTo>
                    <a:pt x="6" y="36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7D7D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任意多边形 19"/>
            <p:cNvSpPr/>
            <p:nvPr/>
          </p:nvSpPr>
          <p:spPr>
            <a:xfrm>
              <a:off x="91" y="2146"/>
              <a:ext cx="1" cy="123"/>
            </a:xfrm>
            <a:custGeom>
              <a:avLst/>
              <a:gdLst>
                <a:gd name="txL" fmla="*/ 0 w 5"/>
                <a:gd name="txT" fmla="*/ 0 h 369"/>
                <a:gd name="txR" fmla="*/ 5 w 5"/>
                <a:gd name="txB" fmla="*/ 369 h 3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5" h="369">
                  <a:moveTo>
                    <a:pt x="5" y="0"/>
                  </a:moveTo>
                  <a:lnTo>
                    <a:pt x="0" y="3"/>
                  </a:lnTo>
                  <a:lnTo>
                    <a:pt x="0" y="365"/>
                  </a:lnTo>
                  <a:lnTo>
                    <a:pt x="2" y="369"/>
                  </a:lnTo>
                  <a:lnTo>
                    <a:pt x="5" y="3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任意多边形 20"/>
            <p:cNvSpPr/>
            <p:nvPr/>
          </p:nvSpPr>
          <p:spPr>
            <a:xfrm>
              <a:off x="92" y="2145"/>
              <a:ext cx="2" cy="123"/>
            </a:xfrm>
            <a:custGeom>
              <a:avLst/>
              <a:gdLst>
                <a:gd name="txL" fmla="*/ 0 w 5"/>
                <a:gd name="txT" fmla="*/ 0 h 370"/>
                <a:gd name="txR" fmla="*/ 5 w 5"/>
                <a:gd name="txB" fmla="*/ 370 h 37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70">
                  <a:moveTo>
                    <a:pt x="5" y="0"/>
                  </a:moveTo>
                  <a:lnTo>
                    <a:pt x="0" y="5"/>
                  </a:lnTo>
                  <a:lnTo>
                    <a:pt x="0" y="370"/>
                  </a:lnTo>
                  <a:lnTo>
                    <a:pt x="5" y="36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任意多边形 21"/>
            <p:cNvSpPr/>
            <p:nvPr/>
          </p:nvSpPr>
          <p:spPr>
            <a:xfrm>
              <a:off x="94" y="2144"/>
              <a:ext cx="2" cy="122"/>
            </a:xfrm>
            <a:custGeom>
              <a:avLst/>
              <a:gdLst>
                <a:gd name="txL" fmla="*/ 0 w 5"/>
                <a:gd name="txT" fmla="*/ 0 h 367"/>
                <a:gd name="txR" fmla="*/ 5 w 5"/>
                <a:gd name="txB" fmla="*/ 367 h 3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67">
                  <a:moveTo>
                    <a:pt x="5" y="0"/>
                  </a:moveTo>
                  <a:lnTo>
                    <a:pt x="0" y="3"/>
                  </a:lnTo>
                  <a:lnTo>
                    <a:pt x="0" y="367"/>
                  </a:lnTo>
                  <a:lnTo>
                    <a:pt x="2" y="362"/>
                  </a:lnTo>
                  <a:lnTo>
                    <a:pt x="5" y="35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任意多边形 22"/>
            <p:cNvSpPr/>
            <p:nvPr/>
          </p:nvSpPr>
          <p:spPr>
            <a:xfrm>
              <a:off x="96" y="2143"/>
              <a:ext cx="2" cy="120"/>
            </a:xfrm>
            <a:custGeom>
              <a:avLst/>
              <a:gdLst>
                <a:gd name="txL" fmla="*/ 0 w 6"/>
                <a:gd name="txT" fmla="*/ 0 h 362"/>
                <a:gd name="txR" fmla="*/ 6 w 6"/>
                <a:gd name="txB" fmla="*/ 362 h 36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62">
                  <a:moveTo>
                    <a:pt x="6" y="0"/>
                  </a:moveTo>
                  <a:lnTo>
                    <a:pt x="0" y="3"/>
                  </a:lnTo>
                  <a:lnTo>
                    <a:pt x="0" y="362"/>
                  </a:lnTo>
                  <a:lnTo>
                    <a:pt x="6" y="3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任意多边形 23"/>
            <p:cNvSpPr/>
            <p:nvPr/>
          </p:nvSpPr>
          <p:spPr>
            <a:xfrm>
              <a:off x="98" y="2141"/>
              <a:ext cx="2" cy="119"/>
            </a:xfrm>
            <a:custGeom>
              <a:avLst/>
              <a:gdLst>
                <a:gd name="txL" fmla="*/ 0 w 6"/>
                <a:gd name="txT" fmla="*/ 0 h 358"/>
                <a:gd name="txR" fmla="*/ 6 w 6"/>
                <a:gd name="txB" fmla="*/ 358 h 3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58">
                  <a:moveTo>
                    <a:pt x="6" y="0"/>
                  </a:moveTo>
                  <a:lnTo>
                    <a:pt x="0" y="5"/>
                  </a:lnTo>
                  <a:lnTo>
                    <a:pt x="0" y="358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任意多边形 24"/>
            <p:cNvSpPr/>
            <p:nvPr/>
          </p:nvSpPr>
          <p:spPr>
            <a:xfrm>
              <a:off x="87" y="2113"/>
              <a:ext cx="2" cy="37"/>
            </a:xfrm>
            <a:custGeom>
              <a:avLst/>
              <a:gdLst>
                <a:gd name="txL" fmla="*/ 0 w 5"/>
                <a:gd name="txT" fmla="*/ 0 h 110"/>
                <a:gd name="txR" fmla="*/ 5 w 5"/>
                <a:gd name="txB" fmla="*/ 110 h 110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5" h="110">
                  <a:moveTo>
                    <a:pt x="5" y="107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任意多边形 25"/>
            <p:cNvSpPr/>
            <p:nvPr/>
          </p:nvSpPr>
          <p:spPr>
            <a:xfrm>
              <a:off x="87" y="2149"/>
              <a:ext cx="2" cy="116"/>
            </a:xfrm>
            <a:custGeom>
              <a:avLst/>
              <a:gdLst>
                <a:gd name="txL" fmla="*/ 0 w 5"/>
                <a:gd name="txT" fmla="*/ 0 h 348"/>
                <a:gd name="txR" fmla="*/ 5 w 5"/>
                <a:gd name="txB" fmla="*/ 348 h 348"/>
              </a:gdLst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txL" t="txT" r="txR" b="txB"/>
              <a:pathLst>
                <a:path w="5" h="348">
                  <a:moveTo>
                    <a:pt x="5" y="348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40"/>
                  </a:lnTo>
                  <a:lnTo>
                    <a:pt x="5" y="34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任意多边形 26"/>
            <p:cNvSpPr/>
            <p:nvPr/>
          </p:nvSpPr>
          <p:spPr>
            <a:xfrm>
              <a:off x="87" y="11"/>
              <a:ext cx="2" cy="2103"/>
            </a:xfrm>
            <a:custGeom>
              <a:avLst/>
              <a:gdLst>
                <a:gd name="txL" fmla="*/ 0 w 5"/>
                <a:gd name="txT" fmla="*/ 0 h 6310"/>
                <a:gd name="txR" fmla="*/ 5 w 5"/>
                <a:gd name="txB" fmla="*/ 6310 h 6310"/>
              </a:gdLst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</a:cxnLst>
              <a:rect l="txL" t="txT" r="txR" b="txB"/>
              <a:pathLst>
                <a:path w="5" h="6310">
                  <a:moveTo>
                    <a:pt x="5" y="6310"/>
                  </a:move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6"/>
                  </a:lnTo>
                  <a:lnTo>
                    <a:pt x="5" y="631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任意多边形 27"/>
            <p:cNvSpPr/>
            <p:nvPr/>
          </p:nvSpPr>
          <p:spPr>
            <a:xfrm>
              <a:off x="72" y="2"/>
              <a:ext cx="2" cy="120"/>
            </a:xfrm>
            <a:custGeom>
              <a:avLst/>
              <a:gdLst>
                <a:gd name="txL" fmla="*/ 0 w 5"/>
                <a:gd name="txT" fmla="*/ 0 h 360"/>
                <a:gd name="txR" fmla="*/ 5 w 5"/>
                <a:gd name="txB" fmla="*/ 360 h 36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60">
                  <a:moveTo>
                    <a:pt x="5" y="2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3" y="354"/>
                  </a:lnTo>
                  <a:lnTo>
                    <a:pt x="5" y="36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任意多边形 28"/>
            <p:cNvSpPr/>
            <p:nvPr/>
          </p:nvSpPr>
          <p:spPr>
            <a:xfrm>
              <a:off x="65" y="0"/>
              <a:ext cx="1" cy="111"/>
            </a:xfrm>
            <a:custGeom>
              <a:avLst/>
              <a:gdLst>
                <a:gd name="txL" fmla="*/ 0 w 5"/>
                <a:gd name="txT" fmla="*/ 0 h 331"/>
                <a:gd name="txR" fmla="*/ 5 w 5"/>
                <a:gd name="txB" fmla="*/ 331 h 33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31">
                  <a:moveTo>
                    <a:pt x="5" y="1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2" y="329"/>
                  </a:lnTo>
                  <a:lnTo>
                    <a:pt x="5" y="33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任意多边形 29"/>
            <p:cNvSpPr/>
            <p:nvPr/>
          </p:nvSpPr>
          <p:spPr>
            <a:xfrm>
              <a:off x="66" y="1"/>
              <a:ext cx="2" cy="112"/>
            </a:xfrm>
            <a:custGeom>
              <a:avLst/>
              <a:gdLst>
                <a:gd name="txL" fmla="*/ 0 w 6"/>
                <a:gd name="txT" fmla="*/ 0 h 336"/>
                <a:gd name="txR" fmla="*/ 6 w 6"/>
                <a:gd name="txB" fmla="*/ 336 h 3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36">
                  <a:moveTo>
                    <a:pt x="6" y="2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6" y="33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任意多边形 30"/>
            <p:cNvSpPr/>
            <p:nvPr/>
          </p:nvSpPr>
          <p:spPr>
            <a:xfrm>
              <a:off x="68" y="1"/>
              <a:ext cx="2" cy="113"/>
            </a:xfrm>
            <a:custGeom>
              <a:avLst/>
              <a:gdLst>
                <a:gd name="txL" fmla="*/ 0 w 5"/>
                <a:gd name="txT" fmla="*/ 0 h 339"/>
                <a:gd name="txR" fmla="*/ 5 w 5"/>
                <a:gd name="txB" fmla="*/ 339 h 33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39">
                  <a:moveTo>
                    <a:pt x="5" y="1"/>
                  </a:moveTo>
                  <a:lnTo>
                    <a:pt x="0" y="0"/>
                  </a:lnTo>
                  <a:lnTo>
                    <a:pt x="0" y="334"/>
                  </a:lnTo>
                  <a:lnTo>
                    <a:pt x="5" y="33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任意多边形 31"/>
            <p:cNvSpPr/>
            <p:nvPr/>
          </p:nvSpPr>
          <p:spPr>
            <a:xfrm>
              <a:off x="70" y="2"/>
              <a:ext cx="2" cy="116"/>
            </a:xfrm>
            <a:custGeom>
              <a:avLst/>
              <a:gdLst>
                <a:gd name="txL" fmla="*/ 0 w 6"/>
                <a:gd name="txT" fmla="*/ 0 h 348"/>
                <a:gd name="txR" fmla="*/ 6 w 6"/>
                <a:gd name="txB" fmla="*/ 348 h 34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48">
                  <a:moveTo>
                    <a:pt x="6" y="1"/>
                  </a:moveTo>
                  <a:lnTo>
                    <a:pt x="0" y="0"/>
                  </a:lnTo>
                  <a:lnTo>
                    <a:pt x="0" y="338"/>
                  </a:lnTo>
                  <a:lnTo>
                    <a:pt x="6" y="34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任意多边形 32"/>
            <p:cNvSpPr/>
            <p:nvPr/>
          </p:nvSpPr>
          <p:spPr>
            <a:xfrm>
              <a:off x="85" y="9"/>
              <a:ext cx="2" cy="2104"/>
            </a:xfrm>
            <a:custGeom>
              <a:avLst/>
              <a:gdLst>
                <a:gd name="txL" fmla="*/ 0 w 6"/>
                <a:gd name="txT" fmla="*/ 0 h 6311"/>
                <a:gd name="txR" fmla="*/ 6 w 6"/>
                <a:gd name="txB" fmla="*/ 6311 h 631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11">
                  <a:moveTo>
                    <a:pt x="6" y="5"/>
                  </a:moveTo>
                  <a:lnTo>
                    <a:pt x="0" y="0"/>
                  </a:lnTo>
                  <a:lnTo>
                    <a:pt x="0" y="6305"/>
                  </a:lnTo>
                  <a:lnTo>
                    <a:pt x="6" y="631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任意多边形 33"/>
            <p:cNvSpPr/>
            <p:nvPr/>
          </p:nvSpPr>
          <p:spPr>
            <a:xfrm>
              <a:off x="83" y="8"/>
              <a:ext cx="2" cy="2103"/>
            </a:xfrm>
            <a:custGeom>
              <a:avLst/>
              <a:gdLst>
                <a:gd name="txL" fmla="*/ 0 w 6"/>
                <a:gd name="txT" fmla="*/ 0 h 6309"/>
                <a:gd name="txR" fmla="*/ 6 w 6"/>
                <a:gd name="txB" fmla="*/ 6309 h 630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09">
                  <a:moveTo>
                    <a:pt x="6" y="4"/>
                  </a:moveTo>
                  <a:lnTo>
                    <a:pt x="0" y="0"/>
                  </a:lnTo>
                  <a:lnTo>
                    <a:pt x="0" y="6303"/>
                  </a:lnTo>
                  <a:lnTo>
                    <a:pt x="2" y="6305"/>
                  </a:lnTo>
                  <a:lnTo>
                    <a:pt x="3" y="6306"/>
                  </a:lnTo>
                  <a:lnTo>
                    <a:pt x="5" y="6308"/>
                  </a:lnTo>
                  <a:lnTo>
                    <a:pt x="6" y="630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任意多边形 34"/>
            <p:cNvSpPr/>
            <p:nvPr/>
          </p:nvSpPr>
          <p:spPr>
            <a:xfrm>
              <a:off x="81" y="6"/>
              <a:ext cx="2" cy="2103"/>
            </a:xfrm>
            <a:custGeom>
              <a:avLst/>
              <a:gdLst>
                <a:gd name="txL" fmla="*/ 0 w 6"/>
                <a:gd name="txT" fmla="*/ 0 h 6308"/>
                <a:gd name="txR" fmla="*/ 6 w 6"/>
                <a:gd name="txB" fmla="*/ 6308 h 630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08">
                  <a:moveTo>
                    <a:pt x="6" y="5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304"/>
                  </a:lnTo>
                  <a:lnTo>
                    <a:pt x="2" y="6306"/>
                  </a:lnTo>
                  <a:lnTo>
                    <a:pt x="6" y="630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任意多边形 35"/>
            <p:cNvSpPr/>
            <p:nvPr/>
          </p:nvSpPr>
          <p:spPr>
            <a:xfrm>
              <a:off x="79" y="5"/>
              <a:ext cx="2" cy="2103"/>
            </a:xfrm>
            <a:custGeom>
              <a:avLst/>
              <a:gdLst>
                <a:gd name="txL" fmla="*/ 0 w 5"/>
                <a:gd name="txT" fmla="*/ 0 h 6307"/>
                <a:gd name="txR" fmla="*/ 5 w 5"/>
                <a:gd name="txB" fmla="*/ 6307 h 630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5" h="6307">
                  <a:moveTo>
                    <a:pt x="5" y="3"/>
                  </a:moveTo>
                  <a:lnTo>
                    <a:pt x="0" y="0"/>
                  </a:lnTo>
                  <a:lnTo>
                    <a:pt x="0" y="6302"/>
                  </a:lnTo>
                  <a:lnTo>
                    <a:pt x="5" y="630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任意多边形 36"/>
            <p:cNvSpPr/>
            <p:nvPr/>
          </p:nvSpPr>
          <p:spPr>
            <a:xfrm>
              <a:off x="78" y="4"/>
              <a:ext cx="1" cy="2102"/>
            </a:xfrm>
            <a:custGeom>
              <a:avLst/>
              <a:gdLst>
                <a:gd name="txL" fmla="*/ 0 w 5"/>
                <a:gd name="txT" fmla="*/ 0 h 6305"/>
                <a:gd name="txR" fmla="*/ 5 w 5"/>
                <a:gd name="txB" fmla="*/ 6305 h 630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5" h="6305">
                  <a:moveTo>
                    <a:pt x="5" y="3"/>
                  </a:moveTo>
                  <a:lnTo>
                    <a:pt x="0" y="0"/>
                  </a:lnTo>
                  <a:lnTo>
                    <a:pt x="0" y="6301"/>
                  </a:lnTo>
                  <a:lnTo>
                    <a:pt x="5" y="630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任意多边形 37"/>
            <p:cNvSpPr/>
            <p:nvPr/>
          </p:nvSpPr>
          <p:spPr>
            <a:xfrm>
              <a:off x="76" y="3"/>
              <a:ext cx="2" cy="2102"/>
            </a:xfrm>
            <a:custGeom>
              <a:avLst/>
              <a:gdLst>
                <a:gd name="txL" fmla="*/ 0 w 6"/>
                <a:gd name="txT" fmla="*/ 0 h 6304"/>
                <a:gd name="txR" fmla="*/ 6 w 6"/>
                <a:gd name="txB" fmla="*/ 6304 h 630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0"/>
                </a:cxn>
              </a:cxnLst>
              <a:rect l="txL" t="txT" r="txR" b="txB"/>
              <a:pathLst>
                <a:path w="6" h="6304">
                  <a:moveTo>
                    <a:pt x="6" y="3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" y="385"/>
                  </a:lnTo>
                  <a:lnTo>
                    <a:pt x="3" y="397"/>
                  </a:lnTo>
                  <a:lnTo>
                    <a:pt x="5" y="425"/>
                  </a:lnTo>
                  <a:lnTo>
                    <a:pt x="4" y="437"/>
                  </a:lnTo>
                  <a:lnTo>
                    <a:pt x="3" y="443"/>
                  </a:lnTo>
                  <a:lnTo>
                    <a:pt x="3" y="450"/>
                  </a:lnTo>
                  <a:lnTo>
                    <a:pt x="1" y="461"/>
                  </a:lnTo>
                  <a:lnTo>
                    <a:pt x="0" y="473"/>
                  </a:lnTo>
                  <a:lnTo>
                    <a:pt x="0" y="6299"/>
                  </a:lnTo>
                  <a:lnTo>
                    <a:pt x="6" y="630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任意多边形 38"/>
            <p:cNvSpPr/>
            <p:nvPr/>
          </p:nvSpPr>
          <p:spPr>
            <a:xfrm>
              <a:off x="74" y="3"/>
              <a:ext cx="2" cy="125"/>
            </a:xfrm>
            <a:custGeom>
              <a:avLst/>
              <a:gdLst>
                <a:gd name="txL" fmla="*/ 0 w 6"/>
                <a:gd name="txT" fmla="*/ 0 h 377"/>
                <a:gd name="txR" fmla="*/ 6 w 6"/>
                <a:gd name="txB" fmla="*/ 377 h 37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6" h="377">
                  <a:moveTo>
                    <a:pt x="6" y="2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6" y="37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4" name="任意多边形 39"/>
            <p:cNvSpPr/>
            <p:nvPr/>
          </p:nvSpPr>
          <p:spPr>
            <a:xfrm>
              <a:off x="59" y="0"/>
              <a:ext cx="2" cy="111"/>
            </a:xfrm>
            <a:custGeom>
              <a:avLst/>
              <a:gdLst>
                <a:gd name="txL" fmla="*/ 0 w 5"/>
                <a:gd name="txT" fmla="*/ 0 h 331"/>
                <a:gd name="txR" fmla="*/ 5 w 5"/>
                <a:gd name="txB" fmla="*/ 331 h 33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31">
                  <a:moveTo>
                    <a:pt x="5" y="0"/>
                  </a:moveTo>
                  <a:lnTo>
                    <a:pt x="0" y="1"/>
                  </a:lnTo>
                  <a:lnTo>
                    <a:pt x="0" y="331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任意多边形 40"/>
            <p:cNvSpPr/>
            <p:nvPr/>
          </p:nvSpPr>
          <p:spPr>
            <a:xfrm>
              <a:off x="61" y="0"/>
              <a:ext cx="2" cy="110"/>
            </a:xfrm>
            <a:custGeom>
              <a:avLst/>
              <a:gdLst>
                <a:gd name="txL" fmla="*/ 0 w 6"/>
                <a:gd name="txT" fmla="*/ 0 h 329"/>
                <a:gd name="txR" fmla="*/ 6 w 6"/>
                <a:gd name="txB" fmla="*/ 329 h 32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29">
                  <a:moveTo>
                    <a:pt x="6" y="0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6" y="3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6" name="任意多边形 41"/>
            <p:cNvSpPr/>
            <p:nvPr/>
          </p:nvSpPr>
          <p:spPr>
            <a:xfrm>
              <a:off x="57" y="1"/>
              <a:ext cx="2" cy="112"/>
            </a:xfrm>
            <a:custGeom>
              <a:avLst/>
              <a:gdLst>
                <a:gd name="txL" fmla="*/ 0 w 6"/>
                <a:gd name="txT" fmla="*/ 0 h 336"/>
                <a:gd name="txR" fmla="*/ 6 w 6"/>
                <a:gd name="txB" fmla="*/ 336 h 33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36">
                  <a:moveTo>
                    <a:pt x="6" y="0"/>
                  </a:moveTo>
                  <a:lnTo>
                    <a:pt x="0" y="2"/>
                  </a:lnTo>
                  <a:lnTo>
                    <a:pt x="0" y="336"/>
                  </a:lnTo>
                  <a:lnTo>
                    <a:pt x="6" y="3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任意多边形 42"/>
            <p:cNvSpPr/>
            <p:nvPr/>
          </p:nvSpPr>
          <p:spPr>
            <a:xfrm>
              <a:off x="56" y="1"/>
              <a:ext cx="1" cy="113"/>
            </a:xfrm>
            <a:custGeom>
              <a:avLst/>
              <a:gdLst>
                <a:gd name="txL" fmla="*/ 0 w 5"/>
                <a:gd name="txT" fmla="*/ 0 h 339"/>
                <a:gd name="txR" fmla="*/ 5 w 5"/>
                <a:gd name="txB" fmla="*/ 339 h 33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39">
                  <a:moveTo>
                    <a:pt x="5" y="0"/>
                  </a:moveTo>
                  <a:lnTo>
                    <a:pt x="0" y="1"/>
                  </a:lnTo>
                  <a:lnTo>
                    <a:pt x="0" y="339"/>
                  </a:lnTo>
                  <a:lnTo>
                    <a:pt x="5" y="33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任意多边形 43"/>
            <p:cNvSpPr/>
            <p:nvPr/>
          </p:nvSpPr>
          <p:spPr>
            <a:xfrm>
              <a:off x="54" y="2"/>
              <a:ext cx="2" cy="115"/>
            </a:xfrm>
            <a:custGeom>
              <a:avLst/>
              <a:gdLst>
                <a:gd name="txL" fmla="*/ 0 w 6"/>
                <a:gd name="txT" fmla="*/ 0 h 347"/>
                <a:gd name="txR" fmla="*/ 6 w 6"/>
                <a:gd name="txB" fmla="*/ 347 h 34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47">
                  <a:moveTo>
                    <a:pt x="6" y="0"/>
                  </a:moveTo>
                  <a:lnTo>
                    <a:pt x="0" y="1"/>
                  </a:lnTo>
                  <a:lnTo>
                    <a:pt x="0" y="347"/>
                  </a:lnTo>
                  <a:lnTo>
                    <a:pt x="6" y="3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任意多边形 44"/>
            <p:cNvSpPr/>
            <p:nvPr/>
          </p:nvSpPr>
          <p:spPr>
            <a:xfrm>
              <a:off x="52" y="2"/>
              <a:ext cx="2" cy="119"/>
            </a:xfrm>
            <a:custGeom>
              <a:avLst/>
              <a:gdLst>
                <a:gd name="txL" fmla="*/ 0 w 5"/>
                <a:gd name="txT" fmla="*/ 0 h 358"/>
                <a:gd name="txR" fmla="*/ 5 w 5"/>
                <a:gd name="txB" fmla="*/ 358 h 3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58">
                  <a:moveTo>
                    <a:pt x="5" y="0"/>
                  </a:moveTo>
                  <a:lnTo>
                    <a:pt x="0" y="2"/>
                  </a:lnTo>
                  <a:lnTo>
                    <a:pt x="0" y="358"/>
                  </a:lnTo>
                  <a:lnTo>
                    <a:pt x="2" y="354"/>
                  </a:lnTo>
                  <a:lnTo>
                    <a:pt x="5" y="3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任意多边形 45"/>
            <p:cNvSpPr/>
            <p:nvPr/>
          </p:nvSpPr>
          <p:spPr>
            <a:xfrm>
              <a:off x="63" y="0"/>
              <a:ext cx="2" cy="110"/>
            </a:xfrm>
            <a:custGeom>
              <a:avLst/>
              <a:gdLst>
                <a:gd name="txL" fmla="*/ 0 w 5"/>
                <a:gd name="txT" fmla="*/ 0 h 329"/>
                <a:gd name="txR" fmla="*/ 5 w 5"/>
                <a:gd name="txB" fmla="*/ 329 h 32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329">
                  <a:moveTo>
                    <a:pt x="5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5" y="32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1" name="任意多边形 46"/>
            <p:cNvSpPr/>
            <p:nvPr/>
          </p:nvSpPr>
          <p:spPr>
            <a:xfrm>
              <a:off x="4" y="93"/>
              <a:ext cx="2" cy="336"/>
            </a:xfrm>
            <a:custGeom>
              <a:avLst/>
              <a:gdLst>
                <a:gd name="txL" fmla="*/ 0 w 6"/>
                <a:gd name="txT" fmla="*/ 0 h 1009"/>
                <a:gd name="txR" fmla="*/ 6 w 6"/>
                <a:gd name="txB" fmla="*/ 1009 h 1009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1009">
                  <a:moveTo>
                    <a:pt x="6" y="0"/>
                  </a:moveTo>
                  <a:lnTo>
                    <a:pt x="1" y="47"/>
                  </a:lnTo>
                  <a:lnTo>
                    <a:pt x="0" y="98"/>
                  </a:lnTo>
                  <a:lnTo>
                    <a:pt x="0" y="1009"/>
                  </a:lnTo>
                  <a:lnTo>
                    <a:pt x="6" y="1009"/>
                  </a:lnTo>
                  <a:lnTo>
                    <a:pt x="6" y="858"/>
                  </a:lnTo>
                  <a:lnTo>
                    <a:pt x="4" y="858"/>
                  </a:lnTo>
                  <a:lnTo>
                    <a:pt x="6" y="858"/>
                  </a:lnTo>
                  <a:lnTo>
                    <a:pt x="6" y="795"/>
                  </a:lnTo>
                  <a:lnTo>
                    <a:pt x="4" y="795"/>
                  </a:lnTo>
                  <a:lnTo>
                    <a:pt x="6" y="795"/>
                  </a:lnTo>
                  <a:lnTo>
                    <a:pt x="6" y="729"/>
                  </a:lnTo>
                  <a:lnTo>
                    <a:pt x="4" y="729"/>
                  </a:lnTo>
                  <a:lnTo>
                    <a:pt x="6" y="729"/>
                  </a:lnTo>
                  <a:lnTo>
                    <a:pt x="6" y="660"/>
                  </a:lnTo>
                  <a:lnTo>
                    <a:pt x="3" y="660"/>
                  </a:lnTo>
                  <a:lnTo>
                    <a:pt x="6" y="660"/>
                  </a:lnTo>
                  <a:lnTo>
                    <a:pt x="6" y="589"/>
                  </a:lnTo>
                  <a:lnTo>
                    <a:pt x="6" y="519"/>
                  </a:lnTo>
                  <a:lnTo>
                    <a:pt x="3" y="519"/>
                  </a:lnTo>
                  <a:lnTo>
                    <a:pt x="6" y="519"/>
                  </a:lnTo>
                  <a:lnTo>
                    <a:pt x="6" y="455"/>
                  </a:lnTo>
                  <a:lnTo>
                    <a:pt x="3" y="455"/>
                  </a:lnTo>
                  <a:lnTo>
                    <a:pt x="6" y="455"/>
                  </a:lnTo>
                  <a:lnTo>
                    <a:pt x="6" y="389"/>
                  </a:lnTo>
                  <a:lnTo>
                    <a:pt x="3" y="389"/>
                  </a:lnTo>
                  <a:lnTo>
                    <a:pt x="6" y="389"/>
                  </a:lnTo>
                  <a:lnTo>
                    <a:pt x="6" y="308"/>
                  </a:lnTo>
                  <a:lnTo>
                    <a:pt x="3" y="308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2" name="任意多边形 47"/>
            <p:cNvSpPr>
              <a:spLocks noEditPoints="1"/>
            </p:cNvSpPr>
            <p:nvPr/>
          </p:nvSpPr>
          <p:spPr>
            <a:xfrm>
              <a:off x="6" y="3"/>
              <a:ext cx="46" cy="2265"/>
            </a:xfrm>
            <a:custGeom>
              <a:avLst/>
              <a:gdLst>
                <a:gd name="txL" fmla="*/ 0 w 138"/>
                <a:gd name="txT" fmla="*/ 0 h 6795"/>
                <a:gd name="txR" fmla="*/ 138 w 138"/>
                <a:gd name="txB" fmla="*/ 6795 h 6795"/>
              </a:gdLst>
              <a:ahLst/>
              <a:cxnLst>
                <a:cxn ang="0">
                  <a:pos x="2" y="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0" y="29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7"/>
                </a:cxn>
                <a:cxn ang="0">
                  <a:pos x="0" y="63"/>
                </a:cxn>
                <a:cxn ang="0">
                  <a:pos x="0" y="68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" y="82"/>
                </a:cxn>
                <a:cxn ang="0">
                  <a:pos x="1" y="83"/>
                </a:cxn>
                <a:cxn ang="0">
                  <a:pos x="1" y="83"/>
                </a:cxn>
                <a:cxn ang="0">
                  <a:pos x="1" y="83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2" y="6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1" y="32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1" y="54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0" y="67"/>
                </a:cxn>
                <a:cxn ang="0">
                  <a:pos x="0" y="66"/>
                </a:cxn>
              </a:cxnLst>
              <a:rect l="txL" t="txT" r="txR" b="txB"/>
              <a:pathLst>
                <a:path w="138" h="6795">
                  <a:moveTo>
                    <a:pt x="126" y="427"/>
                  </a:moveTo>
                  <a:lnTo>
                    <a:pt x="126" y="405"/>
                  </a:lnTo>
                  <a:lnTo>
                    <a:pt x="128" y="387"/>
                  </a:lnTo>
                  <a:lnTo>
                    <a:pt x="131" y="370"/>
                  </a:lnTo>
                  <a:lnTo>
                    <a:pt x="138" y="356"/>
                  </a:lnTo>
                  <a:lnTo>
                    <a:pt x="138" y="0"/>
                  </a:lnTo>
                  <a:lnTo>
                    <a:pt x="123" y="5"/>
                  </a:lnTo>
                  <a:lnTo>
                    <a:pt x="111" y="13"/>
                  </a:lnTo>
                  <a:lnTo>
                    <a:pt x="99" y="22"/>
                  </a:lnTo>
                  <a:lnTo>
                    <a:pt x="88" y="35"/>
                  </a:lnTo>
                  <a:lnTo>
                    <a:pt x="76" y="48"/>
                  </a:lnTo>
                  <a:lnTo>
                    <a:pt x="66" y="66"/>
                  </a:lnTo>
                  <a:lnTo>
                    <a:pt x="56" y="83"/>
                  </a:lnTo>
                  <a:lnTo>
                    <a:pt x="47" y="104"/>
                  </a:lnTo>
                  <a:lnTo>
                    <a:pt x="29" y="141"/>
                  </a:lnTo>
                  <a:lnTo>
                    <a:pt x="16" y="182"/>
                  </a:lnTo>
                  <a:lnTo>
                    <a:pt x="10" y="202"/>
                  </a:lnTo>
                  <a:lnTo>
                    <a:pt x="6" y="224"/>
                  </a:lnTo>
                  <a:lnTo>
                    <a:pt x="0" y="270"/>
                  </a:lnTo>
                  <a:lnTo>
                    <a:pt x="0" y="578"/>
                  </a:lnTo>
                  <a:lnTo>
                    <a:pt x="104" y="578"/>
                  </a:lnTo>
                  <a:lnTo>
                    <a:pt x="0" y="578"/>
                  </a:lnTo>
                  <a:lnTo>
                    <a:pt x="0" y="659"/>
                  </a:lnTo>
                  <a:lnTo>
                    <a:pt x="74" y="659"/>
                  </a:lnTo>
                  <a:lnTo>
                    <a:pt x="0" y="659"/>
                  </a:lnTo>
                  <a:lnTo>
                    <a:pt x="0" y="725"/>
                  </a:lnTo>
                  <a:lnTo>
                    <a:pt x="74" y="725"/>
                  </a:lnTo>
                  <a:lnTo>
                    <a:pt x="0" y="725"/>
                  </a:lnTo>
                  <a:lnTo>
                    <a:pt x="0" y="789"/>
                  </a:lnTo>
                  <a:lnTo>
                    <a:pt x="74" y="789"/>
                  </a:lnTo>
                  <a:lnTo>
                    <a:pt x="0" y="789"/>
                  </a:lnTo>
                  <a:lnTo>
                    <a:pt x="0" y="859"/>
                  </a:lnTo>
                  <a:lnTo>
                    <a:pt x="77" y="859"/>
                  </a:lnTo>
                  <a:lnTo>
                    <a:pt x="0" y="859"/>
                  </a:lnTo>
                  <a:lnTo>
                    <a:pt x="0" y="930"/>
                  </a:lnTo>
                  <a:lnTo>
                    <a:pt x="96" y="930"/>
                  </a:lnTo>
                  <a:lnTo>
                    <a:pt x="0" y="930"/>
                  </a:lnTo>
                  <a:lnTo>
                    <a:pt x="0" y="999"/>
                  </a:lnTo>
                  <a:lnTo>
                    <a:pt x="76" y="999"/>
                  </a:lnTo>
                  <a:lnTo>
                    <a:pt x="0" y="999"/>
                  </a:lnTo>
                  <a:lnTo>
                    <a:pt x="0" y="1065"/>
                  </a:lnTo>
                  <a:lnTo>
                    <a:pt x="76" y="1065"/>
                  </a:lnTo>
                  <a:lnTo>
                    <a:pt x="0" y="1065"/>
                  </a:lnTo>
                  <a:lnTo>
                    <a:pt x="0" y="1128"/>
                  </a:lnTo>
                  <a:lnTo>
                    <a:pt x="76" y="1128"/>
                  </a:lnTo>
                  <a:lnTo>
                    <a:pt x="0" y="1128"/>
                  </a:lnTo>
                  <a:lnTo>
                    <a:pt x="0" y="1279"/>
                  </a:lnTo>
                  <a:lnTo>
                    <a:pt x="101" y="1279"/>
                  </a:lnTo>
                  <a:lnTo>
                    <a:pt x="0" y="1279"/>
                  </a:lnTo>
                  <a:lnTo>
                    <a:pt x="0" y="1350"/>
                  </a:lnTo>
                  <a:lnTo>
                    <a:pt x="76" y="1350"/>
                  </a:lnTo>
                  <a:lnTo>
                    <a:pt x="0" y="1350"/>
                  </a:lnTo>
                  <a:lnTo>
                    <a:pt x="0" y="1415"/>
                  </a:lnTo>
                  <a:lnTo>
                    <a:pt x="76" y="1415"/>
                  </a:lnTo>
                  <a:lnTo>
                    <a:pt x="0" y="1415"/>
                  </a:lnTo>
                  <a:lnTo>
                    <a:pt x="0" y="1479"/>
                  </a:lnTo>
                  <a:lnTo>
                    <a:pt x="76" y="1479"/>
                  </a:lnTo>
                  <a:lnTo>
                    <a:pt x="0" y="1479"/>
                  </a:lnTo>
                  <a:lnTo>
                    <a:pt x="0" y="1631"/>
                  </a:lnTo>
                  <a:lnTo>
                    <a:pt x="94" y="1631"/>
                  </a:lnTo>
                  <a:lnTo>
                    <a:pt x="0" y="1631"/>
                  </a:lnTo>
                  <a:lnTo>
                    <a:pt x="0" y="1707"/>
                  </a:lnTo>
                  <a:lnTo>
                    <a:pt x="76" y="1707"/>
                  </a:lnTo>
                  <a:lnTo>
                    <a:pt x="0" y="1707"/>
                  </a:lnTo>
                  <a:lnTo>
                    <a:pt x="0" y="1771"/>
                  </a:lnTo>
                  <a:lnTo>
                    <a:pt x="76" y="1771"/>
                  </a:lnTo>
                  <a:lnTo>
                    <a:pt x="0" y="1771"/>
                  </a:lnTo>
                  <a:lnTo>
                    <a:pt x="0" y="1835"/>
                  </a:lnTo>
                  <a:lnTo>
                    <a:pt x="76" y="1835"/>
                  </a:lnTo>
                  <a:lnTo>
                    <a:pt x="0" y="1835"/>
                  </a:lnTo>
                  <a:lnTo>
                    <a:pt x="0" y="1982"/>
                  </a:lnTo>
                  <a:lnTo>
                    <a:pt x="106" y="1982"/>
                  </a:lnTo>
                  <a:lnTo>
                    <a:pt x="0" y="1982"/>
                  </a:lnTo>
                  <a:lnTo>
                    <a:pt x="0" y="2049"/>
                  </a:lnTo>
                  <a:lnTo>
                    <a:pt x="76" y="2049"/>
                  </a:lnTo>
                  <a:lnTo>
                    <a:pt x="0" y="2049"/>
                  </a:lnTo>
                  <a:lnTo>
                    <a:pt x="0" y="2113"/>
                  </a:lnTo>
                  <a:lnTo>
                    <a:pt x="76" y="2113"/>
                  </a:lnTo>
                  <a:lnTo>
                    <a:pt x="0" y="2113"/>
                  </a:lnTo>
                  <a:lnTo>
                    <a:pt x="0" y="2178"/>
                  </a:lnTo>
                  <a:lnTo>
                    <a:pt x="76" y="2178"/>
                  </a:lnTo>
                  <a:lnTo>
                    <a:pt x="0" y="2178"/>
                  </a:lnTo>
                  <a:lnTo>
                    <a:pt x="0" y="2329"/>
                  </a:lnTo>
                  <a:lnTo>
                    <a:pt x="94" y="2329"/>
                  </a:lnTo>
                  <a:lnTo>
                    <a:pt x="0" y="2329"/>
                  </a:lnTo>
                  <a:lnTo>
                    <a:pt x="0" y="2406"/>
                  </a:lnTo>
                  <a:lnTo>
                    <a:pt x="76" y="2406"/>
                  </a:lnTo>
                  <a:lnTo>
                    <a:pt x="0" y="2406"/>
                  </a:lnTo>
                  <a:lnTo>
                    <a:pt x="0" y="2470"/>
                  </a:lnTo>
                  <a:lnTo>
                    <a:pt x="76" y="2470"/>
                  </a:lnTo>
                  <a:lnTo>
                    <a:pt x="0" y="2470"/>
                  </a:lnTo>
                  <a:lnTo>
                    <a:pt x="0" y="2535"/>
                  </a:lnTo>
                  <a:lnTo>
                    <a:pt x="76" y="2535"/>
                  </a:lnTo>
                  <a:lnTo>
                    <a:pt x="0" y="2535"/>
                  </a:lnTo>
                  <a:lnTo>
                    <a:pt x="0" y="2688"/>
                  </a:lnTo>
                  <a:lnTo>
                    <a:pt x="106" y="2688"/>
                  </a:lnTo>
                  <a:lnTo>
                    <a:pt x="0" y="2688"/>
                  </a:lnTo>
                  <a:lnTo>
                    <a:pt x="0" y="2751"/>
                  </a:lnTo>
                  <a:lnTo>
                    <a:pt x="76" y="2751"/>
                  </a:lnTo>
                  <a:lnTo>
                    <a:pt x="0" y="2751"/>
                  </a:lnTo>
                  <a:lnTo>
                    <a:pt x="0" y="2815"/>
                  </a:lnTo>
                  <a:lnTo>
                    <a:pt x="76" y="2815"/>
                  </a:lnTo>
                  <a:lnTo>
                    <a:pt x="0" y="2815"/>
                  </a:lnTo>
                  <a:lnTo>
                    <a:pt x="0" y="2880"/>
                  </a:lnTo>
                  <a:lnTo>
                    <a:pt x="76" y="2880"/>
                  </a:lnTo>
                  <a:lnTo>
                    <a:pt x="0" y="2880"/>
                  </a:lnTo>
                  <a:lnTo>
                    <a:pt x="0" y="3031"/>
                  </a:lnTo>
                  <a:lnTo>
                    <a:pt x="94" y="3031"/>
                  </a:lnTo>
                  <a:lnTo>
                    <a:pt x="0" y="3031"/>
                  </a:lnTo>
                  <a:lnTo>
                    <a:pt x="0" y="3108"/>
                  </a:lnTo>
                  <a:lnTo>
                    <a:pt x="76" y="3108"/>
                  </a:lnTo>
                  <a:lnTo>
                    <a:pt x="0" y="3108"/>
                  </a:lnTo>
                  <a:lnTo>
                    <a:pt x="0" y="3172"/>
                  </a:lnTo>
                  <a:lnTo>
                    <a:pt x="76" y="3172"/>
                  </a:lnTo>
                  <a:lnTo>
                    <a:pt x="0" y="3172"/>
                  </a:lnTo>
                  <a:lnTo>
                    <a:pt x="0" y="3236"/>
                  </a:lnTo>
                  <a:lnTo>
                    <a:pt x="76" y="3236"/>
                  </a:lnTo>
                  <a:lnTo>
                    <a:pt x="0" y="3236"/>
                  </a:lnTo>
                  <a:lnTo>
                    <a:pt x="0" y="3385"/>
                  </a:lnTo>
                  <a:lnTo>
                    <a:pt x="106" y="3385"/>
                  </a:lnTo>
                  <a:lnTo>
                    <a:pt x="0" y="3385"/>
                  </a:lnTo>
                  <a:lnTo>
                    <a:pt x="0" y="3453"/>
                  </a:lnTo>
                  <a:lnTo>
                    <a:pt x="76" y="3453"/>
                  </a:lnTo>
                  <a:lnTo>
                    <a:pt x="0" y="3453"/>
                  </a:lnTo>
                  <a:lnTo>
                    <a:pt x="0" y="3516"/>
                  </a:lnTo>
                  <a:lnTo>
                    <a:pt x="76" y="3516"/>
                  </a:lnTo>
                  <a:lnTo>
                    <a:pt x="0" y="3516"/>
                  </a:lnTo>
                  <a:lnTo>
                    <a:pt x="0" y="3581"/>
                  </a:lnTo>
                  <a:lnTo>
                    <a:pt x="76" y="3581"/>
                  </a:lnTo>
                  <a:lnTo>
                    <a:pt x="0" y="3581"/>
                  </a:lnTo>
                  <a:lnTo>
                    <a:pt x="0" y="3734"/>
                  </a:lnTo>
                  <a:lnTo>
                    <a:pt x="94" y="3734"/>
                  </a:lnTo>
                  <a:lnTo>
                    <a:pt x="0" y="3734"/>
                  </a:lnTo>
                  <a:lnTo>
                    <a:pt x="0" y="3810"/>
                  </a:lnTo>
                  <a:lnTo>
                    <a:pt x="76" y="3810"/>
                  </a:lnTo>
                  <a:lnTo>
                    <a:pt x="0" y="3810"/>
                  </a:lnTo>
                  <a:lnTo>
                    <a:pt x="0" y="3873"/>
                  </a:lnTo>
                  <a:lnTo>
                    <a:pt x="76" y="3873"/>
                  </a:lnTo>
                  <a:lnTo>
                    <a:pt x="0" y="3873"/>
                  </a:lnTo>
                  <a:lnTo>
                    <a:pt x="0" y="3937"/>
                  </a:lnTo>
                  <a:lnTo>
                    <a:pt x="76" y="3937"/>
                  </a:lnTo>
                  <a:lnTo>
                    <a:pt x="0" y="3937"/>
                  </a:lnTo>
                  <a:lnTo>
                    <a:pt x="0" y="4092"/>
                  </a:lnTo>
                  <a:lnTo>
                    <a:pt x="106" y="4092"/>
                  </a:lnTo>
                  <a:lnTo>
                    <a:pt x="0" y="4092"/>
                  </a:lnTo>
                  <a:lnTo>
                    <a:pt x="0" y="4153"/>
                  </a:lnTo>
                  <a:lnTo>
                    <a:pt x="76" y="4153"/>
                  </a:lnTo>
                  <a:lnTo>
                    <a:pt x="0" y="4153"/>
                  </a:lnTo>
                  <a:lnTo>
                    <a:pt x="0" y="4219"/>
                  </a:lnTo>
                  <a:lnTo>
                    <a:pt x="76" y="4219"/>
                  </a:lnTo>
                  <a:lnTo>
                    <a:pt x="0" y="4219"/>
                  </a:lnTo>
                  <a:lnTo>
                    <a:pt x="0" y="4283"/>
                  </a:lnTo>
                  <a:lnTo>
                    <a:pt x="76" y="4283"/>
                  </a:lnTo>
                  <a:lnTo>
                    <a:pt x="0" y="4283"/>
                  </a:lnTo>
                  <a:lnTo>
                    <a:pt x="0" y="4435"/>
                  </a:lnTo>
                  <a:lnTo>
                    <a:pt x="94" y="4435"/>
                  </a:lnTo>
                  <a:lnTo>
                    <a:pt x="0" y="4435"/>
                  </a:lnTo>
                  <a:lnTo>
                    <a:pt x="0" y="4510"/>
                  </a:lnTo>
                  <a:lnTo>
                    <a:pt x="76" y="4510"/>
                  </a:lnTo>
                  <a:lnTo>
                    <a:pt x="0" y="4510"/>
                  </a:lnTo>
                  <a:lnTo>
                    <a:pt x="0" y="4575"/>
                  </a:lnTo>
                  <a:lnTo>
                    <a:pt x="76" y="4575"/>
                  </a:lnTo>
                  <a:lnTo>
                    <a:pt x="0" y="4575"/>
                  </a:lnTo>
                  <a:lnTo>
                    <a:pt x="0" y="4639"/>
                  </a:lnTo>
                  <a:lnTo>
                    <a:pt x="76" y="4639"/>
                  </a:lnTo>
                  <a:lnTo>
                    <a:pt x="0" y="4639"/>
                  </a:lnTo>
                  <a:lnTo>
                    <a:pt x="0" y="4788"/>
                  </a:lnTo>
                  <a:lnTo>
                    <a:pt x="103" y="4788"/>
                  </a:lnTo>
                  <a:lnTo>
                    <a:pt x="0" y="4788"/>
                  </a:lnTo>
                  <a:lnTo>
                    <a:pt x="0" y="5137"/>
                  </a:lnTo>
                  <a:lnTo>
                    <a:pt x="99" y="5137"/>
                  </a:lnTo>
                  <a:lnTo>
                    <a:pt x="0" y="5137"/>
                  </a:lnTo>
                  <a:lnTo>
                    <a:pt x="0" y="5490"/>
                  </a:lnTo>
                  <a:lnTo>
                    <a:pt x="106" y="5490"/>
                  </a:lnTo>
                  <a:lnTo>
                    <a:pt x="0" y="5490"/>
                  </a:lnTo>
                  <a:lnTo>
                    <a:pt x="0" y="6570"/>
                  </a:lnTo>
                  <a:lnTo>
                    <a:pt x="5" y="6609"/>
                  </a:lnTo>
                  <a:lnTo>
                    <a:pt x="14" y="6649"/>
                  </a:lnTo>
                  <a:lnTo>
                    <a:pt x="25" y="6686"/>
                  </a:lnTo>
                  <a:lnTo>
                    <a:pt x="31" y="6703"/>
                  </a:lnTo>
                  <a:lnTo>
                    <a:pt x="40" y="6721"/>
                  </a:lnTo>
                  <a:lnTo>
                    <a:pt x="40" y="6719"/>
                  </a:lnTo>
                  <a:lnTo>
                    <a:pt x="40" y="6717"/>
                  </a:lnTo>
                  <a:lnTo>
                    <a:pt x="40" y="6715"/>
                  </a:lnTo>
                  <a:lnTo>
                    <a:pt x="38" y="6712"/>
                  </a:lnTo>
                  <a:lnTo>
                    <a:pt x="34" y="6695"/>
                  </a:lnTo>
                  <a:lnTo>
                    <a:pt x="34" y="6667"/>
                  </a:lnTo>
                  <a:lnTo>
                    <a:pt x="48" y="6669"/>
                  </a:lnTo>
                  <a:lnTo>
                    <a:pt x="50" y="6674"/>
                  </a:lnTo>
                  <a:lnTo>
                    <a:pt x="51" y="6682"/>
                  </a:lnTo>
                  <a:lnTo>
                    <a:pt x="53" y="6687"/>
                  </a:lnTo>
                  <a:lnTo>
                    <a:pt x="53" y="6691"/>
                  </a:lnTo>
                  <a:lnTo>
                    <a:pt x="53" y="6694"/>
                  </a:lnTo>
                  <a:lnTo>
                    <a:pt x="54" y="6695"/>
                  </a:lnTo>
                  <a:lnTo>
                    <a:pt x="56" y="6699"/>
                  </a:lnTo>
                  <a:lnTo>
                    <a:pt x="56" y="6702"/>
                  </a:lnTo>
                  <a:lnTo>
                    <a:pt x="56" y="6706"/>
                  </a:lnTo>
                  <a:lnTo>
                    <a:pt x="58" y="6711"/>
                  </a:lnTo>
                  <a:lnTo>
                    <a:pt x="59" y="6715"/>
                  </a:lnTo>
                  <a:lnTo>
                    <a:pt x="59" y="6719"/>
                  </a:lnTo>
                  <a:lnTo>
                    <a:pt x="59" y="6733"/>
                  </a:lnTo>
                  <a:lnTo>
                    <a:pt x="67" y="6735"/>
                  </a:lnTo>
                  <a:lnTo>
                    <a:pt x="67" y="6738"/>
                  </a:lnTo>
                  <a:lnTo>
                    <a:pt x="67" y="6745"/>
                  </a:lnTo>
                  <a:lnTo>
                    <a:pt x="81" y="6746"/>
                  </a:lnTo>
                  <a:lnTo>
                    <a:pt x="81" y="6749"/>
                  </a:lnTo>
                  <a:lnTo>
                    <a:pt x="81" y="6776"/>
                  </a:lnTo>
                  <a:lnTo>
                    <a:pt x="81" y="6778"/>
                  </a:lnTo>
                  <a:lnTo>
                    <a:pt x="77" y="6782"/>
                  </a:lnTo>
                  <a:lnTo>
                    <a:pt x="76" y="6786"/>
                  </a:lnTo>
                  <a:lnTo>
                    <a:pt x="76" y="6787"/>
                  </a:lnTo>
                  <a:lnTo>
                    <a:pt x="80" y="6793"/>
                  </a:lnTo>
                  <a:lnTo>
                    <a:pt x="138" y="6688"/>
                  </a:lnTo>
                  <a:lnTo>
                    <a:pt x="80" y="6793"/>
                  </a:lnTo>
                  <a:lnTo>
                    <a:pt x="81" y="6795"/>
                  </a:lnTo>
                  <a:lnTo>
                    <a:pt x="91" y="6777"/>
                  </a:lnTo>
                  <a:lnTo>
                    <a:pt x="101" y="6763"/>
                  </a:lnTo>
                  <a:lnTo>
                    <a:pt x="112" y="6751"/>
                  </a:lnTo>
                  <a:lnTo>
                    <a:pt x="124" y="6742"/>
                  </a:lnTo>
                  <a:lnTo>
                    <a:pt x="124" y="6741"/>
                  </a:lnTo>
                  <a:lnTo>
                    <a:pt x="124" y="6728"/>
                  </a:lnTo>
                  <a:lnTo>
                    <a:pt x="126" y="6722"/>
                  </a:lnTo>
                  <a:lnTo>
                    <a:pt x="127" y="6718"/>
                  </a:lnTo>
                  <a:lnTo>
                    <a:pt x="127" y="6715"/>
                  </a:lnTo>
                  <a:lnTo>
                    <a:pt x="127" y="6713"/>
                  </a:lnTo>
                  <a:lnTo>
                    <a:pt x="138" y="6714"/>
                  </a:lnTo>
                  <a:lnTo>
                    <a:pt x="138" y="497"/>
                  </a:lnTo>
                  <a:lnTo>
                    <a:pt x="131" y="481"/>
                  </a:lnTo>
                  <a:lnTo>
                    <a:pt x="128" y="464"/>
                  </a:lnTo>
                  <a:lnTo>
                    <a:pt x="126" y="446"/>
                  </a:lnTo>
                  <a:lnTo>
                    <a:pt x="126" y="427"/>
                  </a:lnTo>
                  <a:close/>
                  <a:moveTo>
                    <a:pt x="1" y="1198"/>
                  </a:moveTo>
                  <a:lnTo>
                    <a:pt x="78" y="1198"/>
                  </a:lnTo>
                  <a:lnTo>
                    <a:pt x="1" y="1198"/>
                  </a:lnTo>
                  <a:close/>
                  <a:moveTo>
                    <a:pt x="1" y="1550"/>
                  </a:moveTo>
                  <a:lnTo>
                    <a:pt x="78" y="1550"/>
                  </a:lnTo>
                  <a:lnTo>
                    <a:pt x="1" y="1550"/>
                  </a:lnTo>
                  <a:close/>
                  <a:moveTo>
                    <a:pt x="78" y="1906"/>
                  </a:moveTo>
                  <a:lnTo>
                    <a:pt x="1" y="1906"/>
                  </a:lnTo>
                  <a:lnTo>
                    <a:pt x="78" y="1906"/>
                  </a:lnTo>
                  <a:close/>
                  <a:moveTo>
                    <a:pt x="78" y="2248"/>
                  </a:moveTo>
                  <a:lnTo>
                    <a:pt x="1" y="2248"/>
                  </a:lnTo>
                  <a:lnTo>
                    <a:pt x="78" y="2248"/>
                  </a:lnTo>
                  <a:close/>
                  <a:moveTo>
                    <a:pt x="1" y="2604"/>
                  </a:moveTo>
                  <a:lnTo>
                    <a:pt x="78" y="2604"/>
                  </a:lnTo>
                  <a:lnTo>
                    <a:pt x="1" y="2604"/>
                  </a:lnTo>
                  <a:close/>
                  <a:moveTo>
                    <a:pt x="1" y="2949"/>
                  </a:moveTo>
                  <a:lnTo>
                    <a:pt x="78" y="2949"/>
                  </a:lnTo>
                  <a:lnTo>
                    <a:pt x="1" y="2949"/>
                  </a:lnTo>
                  <a:close/>
                  <a:moveTo>
                    <a:pt x="78" y="3306"/>
                  </a:moveTo>
                  <a:lnTo>
                    <a:pt x="1" y="3306"/>
                  </a:lnTo>
                  <a:lnTo>
                    <a:pt x="78" y="3306"/>
                  </a:lnTo>
                  <a:close/>
                  <a:moveTo>
                    <a:pt x="78" y="3651"/>
                  </a:moveTo>
                  <a:lnTo>
                    <a:pt x="1" y="3651"/>
                  </a:lnTo>
                  <a:lnTo>
                    <a:pt x="78" y="3651"/>
                  </a:lnTo>
                  <a:close/>
                  <a:moveTo>
                    <a:pt x="1" y="4008"/>
                  </a:moveTo>
                  <a:lnTo>
                    <a:pt x="78" y="4008"/>
                  </a:lnTo>
                  <a:lnTo>
                    <a:pt x="1" y="4008"/>
                  </a:lnTo>
                  <a:close/>
                  <a:moveTo>
                    <a:pt x="1" y="4354"/>
                  </a:moveTo>
                  <a:lnTo>
                    <a:pt x="78" y="4354"/>
                  </a:lnTo>
                  <a:lnTo>
                    <a:pt x="1" y="4354"/>
                  </a:lnTo>
                  <a:close/>
                  <a:moveTo>
                    <a:pt x="4" y="4921"/>
                  </a:moveTo>
                  <a:lnTo>
                    <a:pt x="81" y="4921"/>
                  </a:lnTo>
                  <a:lnTo>
                    <a:pt x="4" y="4921"/>
                  </a:lnTo>
                  <a:close/>
                  <a:moveTo>
                    <a:pt x="4" y="4984"/>
                  </a:moveTo>
                  <a:lnTo>
                    <a:pt x="81" y="4984"/>
                  </a:lnTo>
                  <a:lnTo>
                    <a:pt x="4" y="4984"/>
                  </a:lnTo>
                  <a:close/>
                  <a:moveTo>
                    <a:pt x="4" y="4855"/>
                  </a:moveTo>
                  <a:lnTo>
                    <a:pt x="81" y="4855"/>
                  </a:lnTo>
                  <a:lnTo>
                    <a:pt x="4" y="4855"/>
                  </a:lnTo>
                  <a:close/>
                  <a:moveTo>
                    <a:pt x="78" y="4709"/>
                  </a:moveTo>
                  <a:lnTo>
                    <a:pt x="1" y="4709"/>
                  </a:lnTo>
                  <a:lnTo>
                    <a:pt x="78" y="4709"/>
                  </a:lnTo>
                  <a:close/>
                  <a:moveTo>
                    <a:pt x="7" y="5055"/>
                  </a:moveTo>
                  <a:lnTo>
                    <a:pt x="84" y="5055"/>
                  </a:lnTo>
                  <a:lnTo>
                    <a:pt x="7" y="5055"/>
                  </a:lnTo>
                  <a:close/>
                  <a:moveTo>
                    <a:pt x="4" y="5212"/>
                  </a:moveTo>
                  <a:lnTo>
                    <a:pt x="81" y="5212"/>
                  </a:lnTo>
                  <a:lnTo>
                    <a:pt x="4" y="5212"/>
                  </a:lnTo>
                  <a:close/>
                  <a:moveTo>
                    <a:pt x="7" y="5411"/>
                  </a:moveTo>
                  <a:lnTo>
                    <a:pt x="84" y="5411"/>
                  </a:lnTo>
                  <a:lnTo>
                    <a:pt x="7" y="5411"/>
                  </a:lnTo>
                  <a:close/>
                  <a:moveTo>
                    <a:pt x="4" y="5340"/>
                  </a:moveTo>
                  <a:lnTo>
                    <a:pt x="81" y="5340"/>
                  </a:lnTo>
                  <a:lnTo>
                    <a:pt x="4" y="5340"/>
                  </a:lnTo>
                  <a:close/>
                  <a:moveTo>
                    <a:pt x="81" y="5277"/>
                  </a:moveTo>
                  <a:lnTo>
                    <a:pt x="4" y="5277"/>
                  </a:lnTo>
                  <a:lnTo>
                    <a:pt x="81" y="52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4623" name="任意多边形 48"/>
            <p:cNvSpPr/>
            <p:nvPr/>
          </p:nvSpPr>
          <p:spPr>
            <a:xfrm>
              <a:off x="70" y="169"/>
              <a:ext cx="2" cy="1931"/>
            </a:xfrm>
            <a:custGeom>
              <a:avLst/>
              <a:gdLst>
                <a:gd name="txL" fmla="*/ 0 w 6"/>
                <a:gd name="txT" fmla="*/ 0 h 5793"/>
                <a:gd name="txR" fmla="*/ 6 w 6"/>
                <a:gd name="txB" fmla="*/ 5793 h 579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5793">
                  <a:moveTo>
                    <a:pt x="2" y="0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5789"/>
                  </a:lnTo>
                  <a:lnTo>
                    <a:pt x="6" y="579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4" name="任意多边形 49"/>
            <p:cNvSpPr/>
            <p:nvPr/>
          </p:nvSpPr>
          <p:spPr>
            <a:xfrm>
              <a:off x="69" y="172"/>
              <a:ext cx="1" cy="1927"/>
            </a:xfrm>
            <a:custGeom>
              <a:avLst/>
              <a:gdLst>
                <a:gd name="txL" fmla="*/ 0 w 3"/>
                <a:gd name="txT" fmla="*/ 0 h 5781"/>
                <a:gd name="txR" fmla="*/ 3 w 3"/>
                <a:gd name="txB" fmla="*/ 5781 h 57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" h="5781">
                  <a:moveTo>
                    <a:pt x="0" y="0"/>
                  </a:moveTo>
                  <a:lnTo>
                    <a:pt x="0" y="2"/>
                  </a:lnTo>
                  <a:lnTo>
                    <a:pt x="0" y="89"/>
                  </a:lnTo>
                  <a:lnTo>
                    <a:pt x="0" y="5778"/>
                  </a:lnTo>
                  <a:lnTo>
                    <a:pt x="3" y="578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5" name="任意多边形 50"/>
            <p:cNvSpPr/>
            <p:nvPr/>
          </p:nvSpPr>
          <p:spPr>
            <a:xfrm>
              <a:off x="72" y="167"/>
              <a:ext cx="2" cy="1935"/>
            </a:xfrm>
            <a:custGeom>
              <a:avLst/>
              <a:gdLst>
                <a:gd name="txL" fmla="*/ 0 w 5"/>
                <a:gd name="txT" fmla="*/ 0 h 5803"/>
                <a:gd name="txR" fmla="*/ 5 w 5"/>
                <a:gd name="txB" fmla="*/ 5803 h 58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5803">
                  <a:moveTo>
                    <a:pt x="3" y="6"/>
                  </a:moveTo>
                  <a:lnTo>
                    <a:pt x="0" y="6"/>
                  </a:lnTo>
                  <a:lnTo>
                    <a:pt x="0" y="5799"/>
                  </a:lnTo>
                  <a:lnTo>
                    <a:pt x="5" y="5803"/>
                  </a:lnTo>
                  <a:lnTo>
                    <a:pt x="5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6" name="任意多边形 51"/>
            <p:cNvSpPr/>
            <p:nvPr/>
          </p:nvSpPr>
          <p:spPr>
            <a:xfrm>
              <a:off x="52" y="168"/>
              <a:ext cx="2" cy="2073"/>
            </a:xfrm>
            <a:custGeom>
              <a:avLst/>
              <a:gdLst>
                <a:gd name="txL" fmla="*/ 0 w 5"/>
                <a:gd name="txT" fmla="*/ 0 h 6217"/>
                <a:gd name="txR" fmla="*/ 5 w 5"/>
                <a:gd name="txB" fmla="*/ 6217 h 62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1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6217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6217"/>
                  </a:lnTo>
                  <a:lnTo>
                    <a:pt x="1" y="6217"/>
                  </a:lnTo>
                  <a:lnTo>
                    <a:pt x="5" y="6212"/>
                  </a:lnTo>
                  <a:lnTo>
                    <a:pt x="5" y="5811"/>
                  </a:lnTo>
                  <a:lnTo>
                    <a:pt x="3" y="5811"/>
                  </a:lnTo>
                  <a:lnTo>
                    <a:pt x="3" y="5794"/>
                  </a:lnTo>
                  <a:lnTo>
                    <a:pt x="3" y="5706"/>
                  </a:lnTo>
                  <a:lnTo>
                    <a:pt x="3" y="14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7" name="任意多边形 52"/>
            <p:cNvSpPr/>
            <p:nvPr/>
          </p:nvSpPr>
          <p:spPr>
            <a:xfrm>
              <a:off x="74" y="161"/>
              <a:ext cx="2" cy="1942"/>
            </a:xfrm>
            <a:custGeom>
              <a:avLst/>
              <a:gdLst>
                <a:gd name="txL" fmla="*/ 0 w 6"/>
                <a:gd name="txT" fmla="*/ 0 h 5826"/>
                <a:gd name="txR" fmla="*/ 6 w 6"/>
                <a:gd name="txB" fmla="*/ 5826 h 582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0"/>
                </a:cxn>
              </a:cxnLst>
              <a:rect l="txL" t="txT" r="txR" b="txB"/>
              <a:pathLst>
                <a:path w="6" h="5826">
                  <a:moveTo>
                    <a:pt x="6" y="0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9"/>
                  </a:lnTo>
                  <a:lnTo>
                    <a:pt x="0" y="5822"/>
                  </a:lnTo>
                  <a:lnTo>
                    <a:pt x="6" y="58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8" name="任意多边形 53"/>
            <p:cNvSpPr/>
            <p:nvPr/>
          </p:nvSpPr>
          <p:spPr>
            <a:xfrm>
              <a:off x="4" y="429"/>
              <a:ext cx="2" cy="117"/>
            </a:xfrm>
            <a:custGeom>
              <a:avLst/>
              <a:gdLst>
                <a:gd name="txL" fmla="*/ 0 w 6"/>
                <a:gd name="txT" fmla="*/ 0 h 352"/>
                <a:gd name="txR" fmla="*/ 6 w 6"/>
                <a:gd name="txB" fmla="*/ 352 h 35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352">
                  <a:moveTo>
                    <a:pt x="6" y="0"/>
                  </a:moveTo>
                  <a:lnTo>
                    <a:pt x="0" y="0"/>
                  </a:lnTo>
                  <a:lnTo>
                    <a:pt x="0" y="352"/>
                  </a:lnTo>
                  <a:lnTo>
                    <a:pt x="6" y="352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9" name="任意多边形 54"/>
            <p:cNvSpPr/>
            <p:nvPr/>
          </p:nvSpPr>
          <p:spPr>
            <a:xfrm>
              <a:off x="4" y="546"/>
              <a:ext cx="2" cy="233"/>
            </a:xfrm>
            <a:custGeom>
              <a:avLst/>
              <a:gdLst>
                <a:gd name="txL" fmla="*/ 0 w 6"/>
                <a:gd name="txT" fmla="*/ 0 h 698"/>
                <a:gd name="txR" fmla="*/ 6 w 6"/>
                <a:gd name="txB" fmla="*/ 698 h 69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698">
                  <a:moveTo>
                    <a:pt x="6" y="0"/>
                  </a:moveTo>
                  <a:lnTo>
                    <a:pt x="0" y="0"/>
                  </a:lnTo>
                  <a:lnTo>
                    <a:pt x="0" y="698"/>
                  </a:lnTo>
                  <a:lnTo>
                    <a:pt x="6" y="698"/>
                  </a:lnTo>
                  <a:lnTo>
                    <a:pt x="6" y="547"/>
                  </a:lnTo>
                  <a:lnTo>
                    <a:pt x="4" y="547"/>
                  </a:lnTo>
                  <a:lnTo>
                    <a:pt x="6" y="547"/>
                  </a:lnTo>
                  <a:lnTo>
                    <a:pt x="6" y="482"/>
                  </a:lnTo>
                  <a:lnTo>
                    <a:pt x="4" y="482"/>
                  </a:lnTo>
                  <a:lnTo>
                    <a:pt x="6" y="482"/>
                  </a:lnTo>
                  <a:lnTo>
                    <a:pt x="6" y="418"/>
                  </a:lnTo>
                  <a:lnTo>
                    <a:pt x="4" y="418"/>
                  </a:lnTo>
                  <a:lnTo>
                    <a:pt x="6" y="418"/>
                  </a:lnTo>
                  <a:lnTo>
                    <a:pt x="6" y="351"/>
                  </a:lnTo>
                  <a:lnTo>
                    <a:pt x="4" y="351"/>
                  </a:lnTo>
                  <a:lnTo>
                    <a:pt x="6" y="351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0" name="任意多边形 55"/>
            <p:cNvSpPr/>
            <p:nvPr/>
          </p:nvSpPr>
          <p:spPr>
            <a:xfrm>
              <a:off x="4" y="779"/>
              <a:ext cx="2" cy="234"/>
            </a:xfrm>
            <a:custGeom>
              <a:avLst/>
              <a:gdLst>
                <a:gd name="txL" fmla="*/ 0 w 6"/>
                <a:gd name="txT" fmla="*/ 0 h 702"/>
                <a:gd name="txR" fmla="*/ 6 w 6"/>
                <a:gd name="txB" fmla="*/ 702 h 702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" h="702">
                  <a:moveTo>
                    <a:pt x="6" y="7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2"/>
                  </a:lnTo>
                  <a:lnTo>
                    <a:pt x="6" y="702"/>
                  </a:lnTo>
                  <a:lnTo>
                    <a:pt x="6" y="551"/>
                  </a:lnTo>
                  <a:lnTo>
                    <a:pt x="4" y="551"/>
                  </a:lnTo>
                  <a:lnTo>
                    <a:pt x="6" y="551"/>
                  </a:lnTo>
                  <a:lnTo>
                    <a:pt x="6" y="486"/>
                  </a:lnTo>
                  <a:lnTo>
                    <a:pt x="4" y="486"/>
                  </a:lnTo>
                  <a:lnTo>
                    <a:pt x="6" y="486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9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1" name="任意多边形 56"/>
            <p:cNvSpPr/>
            <p:nvPr/>
          </p:nvSpPr>
          <p:spPr>
            <a:xfrm>
              <a:off x="4" y="1013"/>
              <a:ext cx="2" cy="234"/>
            </a:xfrm>
            <a:custGeom>
              <a:avLst/>
              <a:gdLst>
                <a:gd name="txL" fmla="*/ 0 w 6"/>
                <a:gd name="txT" fmla="*/ 0 h 703"/>
                <a:gd name="txR" fmla="*/ 6 w 6"/>
                <a:gd name="txB" fmla="*/ 703 h 7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703">
                  <a:moveTo>
                    <a:pt x="6" y="0"/>
                  </a:moveTo>
                  <a:lnTo>
                    <a:pt x="0" y="0"/>
                  </a:lnTo>
                  <a:lnTo>
                    <a:pt x="0" y="703"/>
                  </a:lnTo>
                  <a:lnTo>
                    <a:pt x="6" y="703"/>
                  </a:lnTo>
                  <a:lnTo>
                    <a:pt x="6" y="550"/>
                  </a:lnTo>
                  <a:lnTo>
                    <a:pt x="4" y="550"/>
                  </a:lnTo>
                  <a:lnTo>
                    <a:pt x="6" y="550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22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6" y="354"/>
                  </a:lnTo>
                  <a:lnTo>
                    <a:pt x="4" y="354"/>
                  </a:lnTo>
                  <a:lnTo>
                    <a:pt x="6" y="354"/>
                  </a:lnTo>
                  <a:lnTo>
                    <a:pt x="6" y="205"/>
                  </a:lnTo>
                  <a:lnTo>
                    <a:pt x="4" y="205"/>
                  </a:lnTo>
                  <a:lnTo>
                    <a:pt x="6" y="205"/>
                  </a:lnTo>
                  <a:lnTo>
                    <a:pt x="6" y="141"/>
                  </a:lnTo>
                  <a:lnTo>
                    <a:pt x="4" y="141"/>
                  </a:lnTo>
                  <a:lnTo>
                    <a:pt x="6" y="141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2" name="任意多边形 57"/>
            <p:cNvSpPr/>
            <p:nvPr/>
          </p:nvSpPr>
          <p:spPr>
            <a:xfrm>
              <a:off x="4" y="1247"/>
              <a:ext cx="2" cy="234"/>
            </a:xfrm>
            <a:custGeom>
              <a:avLst/>
              <a:gdLst>
                <a:gd name="txL" fmla="*/ 0 w 6"/>
                <a:gd name="txT" fmla="*/ 0 h 701"/>
                <a:gd name="txR" fmla="*/ 6 w 6"/>
                <a:gd name="txB" fmla="*/ 701 h 701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" h="701">
                  <a:moveTo>
                    <a:pt x="6" y="7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701"/>
                  </a:lnTo>
                  <a:lnTo>
                    <a:pt x="6" y="701"/>
                  </a:lnTo>
                  <a:lnTo>
                    <a:pt x="6" y="549"/>
                  </a:lnTo>
                  <a:lnTo>
                    <a:pt x="4" y="549"/>
                  </a:lnTo>
                  <a:lnTo>
                    <a:pt x="6" y="549"/>
                  </a:lnTo>
                  <a:lnTo>
                    <a:pt x="6" y="485"/>
                  </a:lnTo>
                  <a:lnTo>
                    <a:pt x="4" y="485"/>
                  </a:lnTo>
                  <a:lnTo>
                    <a:pt x="6" y="485"/>
                  </a:lnTo>
                  <a:lnTo>
                    <a:pt x="6" y="419"/>
                  </a:lnTo>
                  <a:lnTo>
                    <a:pt x="4" y="419"/>
                  </a:lnTo>
                  <a:lnTo>
                    <a:pt x="6" y="419"/>
                  </a:lnTo>
                  <a:lnTo>
                    <a:pt x="6" y="358"/>
                  </a:lnTo>
                  <a:lnTo>
                    <a:pt x="4" y="358"/>
                  </a:lnTo>
                  <a:lnTo>
                    <a:pt x="6" y="358"/>
                  </a:lnTo>
                  <a:lnTo>
                    <a:pt x="6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" y="139"/>
                  </a:lnTo>
                  <a:lnTo>
                    <a:pt x="4" y="139"/>
                  </a:lnTo>
                  <a:lnTo>
                    <a:pt x="6" y="139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3" name="任意多边形 58"/>
            <p:cNvSpPr/>
            <p:nvPr/>
          </p:nvSpPr>
          <p:spPr>
            <a:xfrm>
              <a:off x="4" y="1481"/>
              <a:ext cx="2" cy="118"/>
            </a:xfrm>
            <a:custGeom>
              <a:avLst/>
              <a:gdLst>
                <a:gd name="txL" fmla="*/ 0 w 6"/>
                <a:gd name="txT" fmla="*/ 0 h 353"/>
                <a:gd name="txR" fmla="*/ 6 w 6"/>
                <a:gd name="txB" fmla="*/ 353 h 35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" h="353">
                  <a:moveTo>
                    <a:pt x="4" y="75"/>
                  </a:moveTo>
                  <a:lnTo>
                    <a:pt x="6" y="7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53"/>
                  </a:lnTo>
                  <a:lnTo>
                    <a:pt x="6" y="353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75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4" name="任意多边形 59"/>
            <p:cNvSpPr/>
            <p:nvPr/>
          </p:nvSpPr>
          <p:spPr>
            <a:xfrm>
              <a:off x="4" y="1599"/>
              <a:ext cx="2" cy="594"/>
            </a:xfrm>
            <a:custGeom>
              <a:avLst/>
              <a:gdLst>
                <a:gd name="txL" fmla="*/ 0 w 6"/>
                <a:gd name="txT" fmla="*/ 0 h 1782"/>
                <a:gd name="txR" fmla="*/ 6 w 6"/>
                <a:gd name="txB" fmla="*/ 1782 h 178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1782">
                  <a:moveTo>
                    <a:pt x="6" y="0"/>
                  </a:moveTo>
                  <a:lnTo>
                    <a:pt x="0" y="0"/>
                  </a:lnTo>
                  <a:lnTo>
                    <a:pt x="0" y="1684"/>
                  </a:lnTo>
                  <a:lnTo>
                    <a:pt x="1" y="1733"/>
                  </a:lnTo>
                  <a:lnTo>
                    <a:pt x="6" y="1782"/>
                  </a:lnTo>
                  <a:lnTo>
                    <a:pt x="6" y="702"/>
                  </a:lnTo>
                  <a:lnTo>
                    <a:pt x="4" y="702"/>
                  </a:lnTo>
                  <a:lnTo>
                    <a:pt x="6" y="702"/>
                  </a:lnTo>
                  <a:lnTo>
                    <a:pt x="6" y="3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5" name="任意多边形 60"/>
            <p:cNvSpPr/>
            <p:nvPr/>
          </p:nvSpPr>
          <p:spPr>
            <a:xfrm>
              <a:off x="61" y="2106"/>
              <a:ext cx="2" cy="69"/>
            </a:xfrm>
            <a:custGeom>
              <a:avLst/>
              <a:gdLst>
                <a:gd name="txL" fmla="*/ 0 w 6"/>
                <a:gd name="txT" fmla="*/ 0 h 206"/>
                <a:gd name="txR" fmla="*/ 6 w 6"/>
                <a:gd name="txB" fmla="*/ 206 h 20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206">
                  <a:moveTo>
                    <a:pt x="6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82"/>
                  </a:lnTo>
                  <a:lnTo>
                    <a:pt x="5" y="182"/>
                  </a:lnTo>
                  <a:lnTo>
                    <a:pt x="6" y="18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6" name="矩形 61"/>
            <p:cNvSpPr/>
            <p:nvPr/>
          </p:nvSpPr>
          <p:spPr>
            <a:xfrm>
              <a:off x="59" y="2106"/>
              <a:ext cx="2" cy="68"/>
            </a:xfrm>
            <a:prstGeom prst="rect">
              <a:avLst/>
            </a:prstGeom>
            <a:solidFill>
              <a:srgbClr val="F4F4F4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4637" name="任意多边形 62"/>
            <p:cNvSpPr/>
            <p:nvPr/>
          </p:nvSpPr>
          <p:spPr>
            <a:xfrm>
              <a:off x="57" y="2106"/>
              <a:ext cx="2" cy="68"/>
            </a:xfrm>
            <a:custGeom>
              <a:avLst/>
              <a:gdLst>
                <a:gd name="txL" fmla="*/ 0 w 6"/>
                <a:gd name="txT" fmla="*/ 0 h 206"/>
                <a:gd name="txR" fmla="*/ 6 w 6"/>
                <a:gd name="txB" fmla="*/ 206 h 20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206">
                  <a:moveTo>
                    <a:pt x="6" y="1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8" name="矩形 63"/>
            <p:cNvSpPr/>
            <p:nvPr/>
          </p:nvSpPr>
          <p:spPr>
            <a:xfrm>
              <a:off x="56" y="2106"/>
              <a:ext cx="1" cy="68"/>
            </a:xfrm>
            <a:prstGeom prst="rect">
              <a:avLst/>
            </a:pr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4639" name="任意多边形 64"/>
            <p:cNvSpPr/>
            <p:nvPr/>
          </p:nvSpPr>
          <p:spPr>
            <a:xfrm>
              <a:off x="54" y="2105"/>
              <a:ext cx="2" cy="134"/>
            </a:xfrm>
            <a:custGeom>
              <a:avLst/>
              <a:gdLst>
                <a:gd name="txL" fmla="*/ 0 w 6"/>
                <a:gd name="txT" fmla="*/ 0 h 401"/>
                <a:gd name="txR" fmla="*/ 6 w 6"/>
                <a:gd name="txB" fmla="*/ 401 h 40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6" h="401">
                  <a:moveTo>
                    <a:pt x="6" y="1"/>
                  </a:moveTo>
                  <a:lnTo>
                    <a:pt x="0" y="0"/>
                  </a:lnTo>
                  <a:lnTo>
                    <a:pt x="0" y="401"/>
                  </a:lnTo>
                  <a:lnTo>
                    <a:pt x="6" y="392"/>
                  </a:lnTo>
                  <a:lnTo>
                    <a:pt x="6" y="388"/>
                  </a:lnTo>
                  <a:lnTo>
                    <a:pt x="3" y="388"/>
                  </a:lnTo>
                  <a:lnTo>
                    <a:pt x="3" y="205"/>
                  </a:lnTo>
                  <a:lnTo>
                    <a:pt x="6" y="20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0" name="任意多边形 65"/>
            <p:cNvSpPr/>
            <p:nvPr/>
          </p:nvSpPr>
          <p:spPr>
            <a:xfrm>
              <a:off x="83" y="2109"/>
              <a:ext cx="2" cy="44"/>
            </a:xfrm>
            <a:custGeom>
              <a:avLst/>
              <a:gdLst>
                <a:gd name="txL" fmla="*/ 0 w 6"/>
                <a:gd name="txT" fmla="*/ 0 h 132"/>
                <a:gd name="txR" fmla="*/ 6 w 6"/>
                <a:gd name="txB" fmla="*/ 132 h 13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32">
                  <a:moveTo>
                    <a:pt x="6" y="6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6" y="12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1" name="任意多边形 66"/>
            <p:cNvSpPr/>
            <p:nvPr/>
          </p:nvSpPr>
          <p:spPr>
            <a:xfrm>
              <a:off x="81" y="2108"/>
              <a:ext cx="2" cy="46"/>
            </a:xfrm>
            <a:custGeom>
              <a:avLst/>
              <a:gdLst>
                <a:gd name="txL" fmla="*/ 0 w 6"/>
                <a:gd name="txT" fmla="*/ 0 h 139"/>
                <a:gd name="txR" fmla="*/ 6 w 6"/>
                <a:gd name="txB" fmla="*/ 139 h 13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39">
                  <a:moveTo>
                    <a:pt x="6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6" y="13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2" name="任意多边形 67"/>
            <p:cNvSpPr/>
            <p:nvPr/>
          </p:nvSpPr>
          <p:spPr>
            <a:xfrm>
              <a:off x="79" y="2106"/>
              <a:ext cx="2" cy="49"/>
            </a:xfrm>
            <a:custGeom>
              <a:avLst/>
              <a:gdLst>
                <a:gd name="txL" fmla="*/ 0 w 5"/>
                <a:gd name="txT" fmla="*/ 0 h 148"/>
                <a:gd name="txR" fmla="*/ 5 w 5"/>
                <a:gd name="txB" fmla="*/ 148 h 14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148">
                  <a:moveTo>
                    <a:pt x="5" y="5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5" y="144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3" name="任意多边形 68"/>
            <p:cNvSpPr/>
            <p:nvPr/>
          </p:nvSpPr>
          <p:spPr>
            <a:xfrm>
              <a:off x="78" y="2105"/>
              <a:ext cx="1" cy="51"/>
            </a:xfrm>
            <a:custGeom>
              <a:avLst/>
              <a:gdLst>
                <a:gd name="txL" fmla="*/ 0 w 5"/>
                <a:gd name="txT" fmla="*/ 0 h 155"/>
                <a:gd name="txR" fmla="*/ 5 w 5"/>
                <a:gd name="txB" fmla="*/ 155 h 15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155">
                  <a:moveTo>
                    <a:pt x="5" y="4"/>
                  </a:moveTo>
                  <a:lnTo>
                    <a:pt x="0" y="0"/>
                  </a:lnTo>
                  <a:lnTo>
                    <a:pt x="0" y="155"/>
                  </a:lnTo>
                  <a:lnTo>
                    <a:pt x="5" y="15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4" name="任意多边形 69"/>
            <p:cNvSpPr/>
            <p:nvPr/>
          </p:nvSpPr>
          <p:spPr>
            <a:xfrm>
              <a:off x="76" y="2103"/>
              <a:ext cx="2" cy="55"/>
            </a:xfrm>
            <a:custGeom>
              <a:avLst/>
              <a:gdLst>
                <a:gd name="txL" fmla="*/ 0 w 6"/>
                <a:gd name="txT" fmla="*/ 0 h 165"/>
                <a:gd name="txR" fmla="*/ 6 w 6"/>
                <a:gd name="txB" fmla="*/ 165 h 16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65">
                  <a:moveTo>
                    <a:pt x="6" y="5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6" y="16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5" name="任意多边形 70"/>
            <p:cNvSpPr/>
            <p:nvPr/>
          </p:nvSpPr>
          <p:spPr>
            <a:xfrm>
              <a:off x="72" y="2100"/>
              <a:ext cx="2" cy="60"/>
            </a:xfrm>
            <a:custGeom>
              <a:avLst/>
              <a:gdLst>
                <a:gd name="txL" fmla="*/ 0 w 5"/>
                <a:gd name="txT" fmla="*/ 0 h 179"/>
                <a:gd name="txR" fmla="*/ 5 w 5"/>
                <a:gd name="txB" fmla="*/ 179 h 1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179">
                  <a:moveTo>
                    <a:pt x="5" y="4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" y="17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6" name="任意多边形 71"/>
            <p:cNvSpPr/>
            <p:nvPr/>
          </p:nvSpPr>
          <p:spPr>
            <a:xfrm>
              <a:off x="70" y="2099"/>
              <a:ext cx="2" cy="63"/>
            </a:xfrm>
            <a:custGeom>
              <a:avLst/>
              <a:gdLst>
                <a:gd name="txL" fmla="*/ 0 w 6"/>
                <a:gd name="txT" fmla="*/ 0 h 188"/>
                <a:gd name="txR" fmla="*/ 6 w 6"/>
                <a:gd name="txB" fmla="*/ 188 h 18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88">
                  <a:moveTo>
                    <a:pt x="6" y="4"/>
                  </a:moveTo>
                  <a:lnTo>
                    <a:pt x="0" y="0"/>
                  </a:lnTo>
                  <a:lnTo>
                    <a:pt x="0" y="188"/>
                  </a:lnTo>
                  <a:lnTo>
                    <a:pt x="6" y="18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7" name="任意多边形 72"/>
            <p:cNvSpPr/>
            <p:nvPr/>
          </p:nvSpPr>
          <p:spPr>
            <a:xfrm>
              <a:off x="68" y="2098"/>
              <a:ext cx="2" cy="65"/>
            </a:xfrm>
            <a:custGeom>
              <a:avLst/>
              <a:gdLst>
                <a:gd name="txL" fmla="*/ 0 w 5"/>
                <a:gd name="txT" fmla="*/ 0 h 194"/>
                <a:gd name="txR" fmla="*/ 5 w 5"/>
                <a:gd name="txB" fmla="*/ 194 h 1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94">
                  <a:moveTo>
                    <a:pt x="2" y="0"/>
                  </a:moveTo>
                  <a:lnTo>
                    <a:pt x="2" y="29"/>
                  </a:lnTo>
                  <a:lnTo>
                    <a:pt x="0" y="29"/>
                  </a:lnTo>
                  <a:lnTo>
                    <a:pt x="0" y="194"/>
                  </a:lnTo>
                  <a:lnTo>
                    <a:pt x="5" y="191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8" name="任意多边形 73"/>
            <p:cNvSpPr/>
            <p:nvPr/>
          </p:nvSpPr>
          <p:spPr>
            <a:xfrm>
              <a:off x="63" y="2106"/>
              <a:ext cx="2" cy="61"/>
            </a:xfrm>
            <a:custGeom>
              <a:avLst/>
              <a:gdLst>
                <a:gd name="txL" fmla="*/ 0 w 5"/>
                <a:gd name="txT" fmla="*/ 0 h 182"/>
                <a:gd name="txR" fmla="*/ 5 w 5"/>
                <a:gd name="txB" fmla="*/ 182 h 18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182">
                  <a:moveTo>
                    <a:pt x="5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5" y="17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9" name="任意多边形 74"/>
            <p:cNvSpPr/>
            <p:nvPr/>
          </p:nvSpPr>
          <p:spPr>
            <a:xfrm>
              <a:off x="65" y="2106"/>
              <a:ext cx="1" cy="59"/>
            </a:xfrm>
            <a:custGeom>
              <a:avLst/>
              <a:gdLst>
                <a:gd name="txL" fmla="*/ 0 w 5"/>
                <a:gd name="txT" fmla="*/ 0 h 177"/>
                <a:gd name="txR" fmla="*/ 5 w 5"/>
                <a:gd name="txB" fmla="*/ 177 h 17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5" h="177">
                  <a:moveTo>
                    <a:pt x="5" y="3"/>
                  </a:moveTo>
                  <a:lnTo>
                    <a:pt x="0" y="0"/>
                  </a:lnTo>
                  <a:lnTo>
                    <a:pt x="0" y="177"/>
                  </a:lnTo>
                  <a:lnTo>
                    <a:pt x="5" y="17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0" name="任意多边形 75"/>
            <p:cNvSpPr/>
            <p:nvPr/>
          </p:nvSpPr>
          <p:spPr>
            <a:xfrm>
              <a:off x="66" y="2107"/>
              <a:ext cx="2" cy="57"/>
            </a:xfrm>
            <a:custGeom>
              <a:avLst/>
              <a:gdLst>
                <a:gd name="txL" fmla="*/ 0 w 6"/>
                <a:gd name="txT" fmla="*/ 0 h 171"/>
                <a:gd name="txR" fmla="*/ 6 w 6"/>
                <a:gd name="txB" fmla="*/ 171 h 17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71">
                  <a:moveTo>
                    <a:pt x="6" y="2"/>
                  </a:moveTo>
                  <a:lnTo>
                    <a:pt x="0" y="0"/>
                  </a:lnTo>
                  <a:lnTo>
                    <a:pt x="0" y="171"/>
                  </a:lnTo>
                  <a:lnTo>
                    <a:pt x="6" y="16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1" name="任意多边形 76"/>
            <p:cNvSpPr/>
            <p:nvPr/>
          </p:nvSpPr>
          <p:spPr>
            <a:xfrm>
              <a:off x="85" y="2111"/>
              <a:ext cx="2" cy="40"/>
            </a:xfrm>
            <a:custGeom>
              <a:avLst/>
              <a:gdLst>
                <a:gd name="txL" fmla="*/ 0 w 6"/>
                <a:gd name="txT" fmla="*/ 0 h 120"/>
                <a:gd name="txR" fmla="*/ 6 w 6"/>
                <a:gd name="txB" fmla="*/ 120 h 12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6" h="120">
                  <a:moveTo>
                    <a:pt x="6" y="6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6" y="11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2" name="任意多边形 77"/>
            <p:cNvSpPr/>
            <p:nvPr/>
          </p:nvSpPr>
          <p:spPr>
            <a:xfrm>
              <a:off x="74" y="2102"/>
              <a:ext cx="2" cy="57"/>
            </a:xfrm>
            <a:custGeom>
              <a:avLst/>
              <a:gdLst>
                <a:gd name="txL" fmla="*/ 0 w 6"/>
                <a:gd name="txT" fmla="*/ 0 h 172"/>
                <a:gd name="txR" fmla="*/ 6 w 6"/>
                <a:gd name="txB" fmla="*/ 172 h 1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172">
                  <a:moveTo>
                    <a:pt x="6" y="4"/>
                  </a:moveTo>
                  <a:lnTo>
                    <a:pt x="0" y="0"/>
                  </a:lnTo>
                  <a:lnTo>
                    <a:pt x="0" y="172"/>
                  </a:lnTo>
                  <a:lnTo>
                    <a:pt x="6" y="16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3" name="任意多边形 78"/>
            <p:cNvSpPr/>
            <p:nvPr/>
          </p:nvSpPr>
          <p:spPr>
            <a:xfrm>
              <a:off x="85" y="2150"/>
              <a:ext cx="2" cy="112"/>
            </a:xfrm>
            <a:custGeom>
              <a:avLst/>
              <a:gdLst>
                <a:gd name="txL" fmla="*/ 0 w 6"/>
                <a:gd name="txT" fmla="*/ 0 h 337"/>
                <a:gd name="txR" fmla="*/ 6 w 6"/>
                <a:gd name="txB" fmla="*/ 337 h 33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37">
                  <a:moveTo>
                    <a:pt x="6" y="0"/>
                  </a:moveTo>
                  <a:lnTo>
                    <a:pt x="0" y="4"/>
                  </a:lnTo>
                  <a:lnTo>
                    <a:pt x="0" y="327"/>
                  </a:lnTo>
                  <a:lnTo>
                    <a:pt x="6" y="3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4" name="任意多边形 79"/>
            <p:cNvSpPr/>
            <p:nvPr/>
          </p:nvSpPr>
          <p:spPr>
            <a:xfrm>
              <a:off x="83" y="2151"/>
              <a:ext cx="2" cy="108"/>
            </a:xfrm>
            <a:custGeom>
              <a:avLst/>
              <a:gdLst>
                <a:gd name="txL" fmla="*/ 0 w 6"/>
                <a:gd name="txT" fmla="*/ 0 h 323"/>
                <a:gd name="txR" fmla="*/ 6 w 6"/>
                <a:gd name="txB" fmla="*/ 323 h 32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23">
                  <a:moveTo>
                    <a:pt x="6" y="0"/>
                  </a:moveTo>
                  <a:lnTo>
                    <a:pt x="0" y="6"/>
                  </a:lnTo>
                  <a:lnTo>
                    <a:pt x="0" y="314"/>
                  </a:lnTo>
                  <a:lnTo>
                    <a:pt x="6" y="3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5" name="任意多边形 80"/>
            <p:cNvSpPr/>
            <p:nvPr/>
          </p:nvSpPr>
          <p:spPr>
            <a:xfrm>
              <a:off x="81" y="2153"/>
              <a:ext cx="2" cy="103"/>
            </a:xfrm>
            <a:custGeom>
              <a:avLst/>
              <a:gdLst>
                <a:gd name="txL" fmla="*/ 0 w 6"/>
                <a:gd name="txT" fmla="*/ 0 h 308"/>
                <a:gd name="txR" fmla="*/ 6 w 6"/>
                <a:gd name="txB" fmla="*/ 308 h 30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6" h="308">
                  <a:moveTo>
                    <a:pt x="6" y="0"/>
                  </a:moveTo>
                  <a:lnTo>
                    <a:pt x="0" y="3"/>
                  </a:lnTo>
                  <a:lnTo>
                    <a:pt x="0" y="295"/>
                  </a:lnTo>
                  <a:lnTo>
                    <a:pt x="1" y="295"/>
                  </a:lnTo>
                  <a:lnTo>
                    <a:pt x="1" y="298"/>
                  </a:lnTo>
                  <a:lnTo>
                    <a:pt x="1" y="300"/>
                  </a:lnTo>
                  <a:lnTo>
                    <a:pt x="6" y="3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6" name="任意多边形 81"/>
            <p:cNvSpPr/>
            <p:nvPr/>
          </p:nvSpPr>
          <p:spPr>
            <a:xfrm>
              <a:off x="79" y="2154"/>
              <a:ext cx="2" cy="97"/>
            </a:xfrm>
            <a:custGeom>
              <a:avLst/>
              <a:gdLst>
                <a:gd name="txL" fmla="*/ 0 w 5"/>
                <a:gd name="txT" fmla="*/ 0 h 292"/>
                <a:gd name="txR" fmla="*/ 5 w 5"/>
                <a:gd name="txB" fmla="*/ 292 h 2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292">
                  <a:moveTo>
                    <a:pt x="5" y="0"/>
                  </a:moveTo>
                  <a:lnTo>
                    <a:pt x="0" y="4"/>
                  </a:lnTo>
                  <a:lnTo>
                    <a:pt x="0" y="287"/>
                  </a:lnTo>
                  <a:lnTo>
                    <a:pt x="1" y="290"/>
                  </a:lnTo>
                  <a:lnTo>
                    <a:pt x="5" y="2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7" name="任意多边形 82"/>
            <p:cNvSpPr/>
            <p:nvPr/>
          </p:nvSpPr>
          <p:spPr>
            <a:xfrm>
              <a:off x="78" y="2155"/>
              <a:ext cx="1" cy="95"/>
            </a:xfrm>
            <a:custGeom>
              <a:avLst/>
              <a:gdLst>
                <a:gd name="txL" fmla="*/ 0 w 5"/>
                <a:gd name="txT" fmla="*/ 0 h 283"/>
                <a:gd name="txR" fmla="*/ 5 w 5"/>
                <a:gd name="txB" fmla="*/ 283 h 2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0"/>
                </a:cxn>
              </a:cxnLst>
              <a:rect l="txL" t="txT" r="txR" b="txB"/>
              <a:pathLst>
                <a:path w="5" h="283">
                  <a:moveTo>
                    <a:pt x="5" y="0"/>
                  </a:moveTo>
                  <a:lnTo>
                    <a:pt x="0" y="3"/>
                  </a:lnTo>
                  <a:lnTo>
                    <a:pt x="0" y="275"/>
                  </a:lnTo>
                  <a:lnTo>
                    <a:pt x="5" y="28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任意多边形 83"/>
            <p:cNvSpPr/>
            <p:nvPr/>
          </p:nvSpPr>
          <p:spPr>
            <a:xfrm>
              <a:off x="76" y="2156"/>
              <a:ext cx="2" cy="91"/>
            </a:xfrm>
            <a:custGeom>
              <a:avLst/>
              <a:gdLst>
                <a:gd name="txL" fmla="*/ 0 w 6"/>
                <a:gd name="txT" fmla="*/ 0 h 272"/>
                <a:gd name="txR" fmla="*/ 6 w 6"/>
                <a:gd name="txB" fmla="*/ 272 h 2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6" h="272">
                  <a:moveTo>
                    <a:pt x="6" y="0"/>
                  </a:moveTo>
                  <a:lnTo>
                    <a:pt x="0" y="5"/>
                  </a:lnTo>
                  <a:lnTo>
                    <a:pt x="0" y="262"/>
                  </a:lnTo>
                  <a:lnTo>
                    <a:pt x="6" y="27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9" name="任意多边形 84"/>
            <p:cNvSpPr/>
            <p:nvPr/>
          </p:nvSpPr>
          <p:spPr>
            <a:xfrm>
              <a:off x="70" y="2160"/>
              <a:ext cx="2" cy="78"/>
            </a:xfrm>
            <a:custGeom>
              <a:avLst/>
              <a:gdLst>
                <a:gd name="txL" fmla="*/ 0 w 6"/>
                <a:gd name="txT" fmla="*/ 0 h 233"/>
                <a:gd name="txR" fmla="*/ 6 w 6"/>
                <a:gd name="txB" fmla="*/ 233 h 2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6" h="233">
                  <a:moveTo>
                    <a:pt x="6" y="0"/>
                  </a:moveTo>
                  <a:lnTo>
                    <a:pt x="0" y="5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25"/>
                  </a:lnTo>
                  <a:lnTo>
                    <a:pt x="6" y="23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0" name="任意多边形 85"/>
            <p:cNvSpPr/>
            <p:nvPr/>
          </p:nvSpPr>
          <p:spPr>
            <a:xfrm>
              <a:off x="66" y="2163"/>
              <a:ext cx="2" cy="13"/>
            </a:xfrm>
            <a:custGeom>
              <a:avLst/>
              <a:gdLst>
                <a:gd name="txL" fmla="*/ 0 w 6"/>
                <a:gd name="txT" fmla="*/ 0 h 40"/>
                <a:gd name="txR" fmla="*/ 6 w 6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40">
                  <a:moveTo>
                    <a:pt x="6" y="0"/>
                  </a:moveTo>
                  <a:lnTo>
                    <a:pt x="0" y="4"/>
                  </a:lnTo>
                  <a:lnTo>
                    <a:pt x="0" y="39"/>
                  </a:lnTo>
                  <a:lnTo>
                    <a:pt x="6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1" name="任意多边形 86"/>
            <p:cNvSpPr/>
            <p:nvPr/>
          </p:nvSpPr>
          <p:spPr>
            <a:xfrm>
              <a:off x="65" y="2164"/>
              <a:ext cx="1" cy="12"/>
            </a:xfrm>
            <a:custGeom>
              <a:avLst/>
              <a:gdLst>
                <a:gd name="txL" fmla="*/ 0 w 5"/>
                <a:gd name="txT" fmla="*/ 0 h 35"/>
                <a:gd name="txR" fmla="*/ 5 w 5"/>
                <a:gd name="txB" fmla="*/ 35 h 3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35">
                  <a:moveTo>
                    <a:pt x="5" y="0"/>
                  </a:moveTo>
                  <a:lnTo>
                    <a:pt x="0" y="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1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2" name="任意多边形 87"/>
            <p:cNvSpPr/>
            <p:nvPr/>
          </p:nvSpPr>
          <p:spPr>
            <a:xfrm>
              <a:off x="68" y="2162"/>
              <a:ext cx="2" cy="14"/>
            </a:xfrm>
            <a:custGeom>
              <a:avLst/>
              <a:gdLst>
                <a:gd name="txL" fmla="*/ 0 w 5"/>
                <a:gd name="txT" fmla="*/ 0 h 44"/>
                <a:gd name="txR" fmla="*/ 5 w 5"/>
                <a:gd name="txB" fmla="*/ 44 h 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44">
                  <a:moveTo>
                    <a:pt x="5" y="44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43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3" name="任意多边形 88"/>
            <p:cNvSpPr/>
            <p:nvPr/>
          </p:nvSpPr>
          <p:spPr>
            <a:xfrm>
              <a:off x="63" y="2165"/>
              <a:ext cx="2" cy="10"/>
            </a:xfrm>
            <a:custGeom>
              <a:avLst/>
              <a:gdLst>
                <a:gd name="txL" fmla="*/ 0 w 5"/>
                <a:gd name="txT" fmla="*/ 0 h 30"/>
                <a:gd name="txR" fmla="*/ 5 w 5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30">
                  <a:moveTo>
                    <a:pt x="5" y="3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29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4" name="任意多边形 89"/>
            <p:cNvSpPr/>
            <p:nvPr/>
          </p:nvSpPr>
          <p:spPr>
            <a:xfrm>
              <a:off x="74" y="2158"/>
              <a:ext cx="2" cy="86"/>
            </a:xfrm>
            <a:custGeom>
              <a:avLst/>
              <a:gdLst>
                <a:gd name="txL" fmla="*/ 0 w 6"/>
                <a:gd name="txT" fmla="*/ 0 h 257"/>
                <a:gd name="txR" fmla="*/ 6 w 6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6" h="257">
                  <a:moveTo>
                    <a:pt x="6" y="0"/>
                  </a:moveTo>
                  <a:lnTo>
                    <a:pt x="0" y="3"/>
                  </a:lnTo>
                  <a:lnTo>
                    <a:pt x="0" y="247"/>
                  </a:lnTo>
                  <a:lnTo>
                    <a:pt x="6" y="2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5" name="任意多边形 90"/>
            <p:cNvSpPr/>
            <p:nvPr/>
          </p:nvSpPr>
          <p:spPr>
            <a:xfrm>
              <a:off x="72" y="2159"/>
              <a:ext cx="2" cy="81"/>
            </a:xfrm>
            <a:custGeom>
              <a:avLst/>
              <a:gdLst>
                <a:gd name="txL" fmla="*/ 0 w 5"/>
                <a:gd name="txT" fmla="*/ 0 h 244"/>
                <a:gd name="txR" fmla="*/ 5 w 5"/>
                <a:gd name="txB" fmla="*/ 244 h 2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5" h="244">
                  <a:moveTo>
                    <a:pt x="5" y="0"/>
                  </a:moveTo>
                  <a:lnTo>
                    <a:pt x="0" y="3"/>
                  </a:lnTo>
                  <a:lnTo>
                    <a:pt x="0" y="236"/>
                  </a:lnTo>
                  <a:lnTo>
                    <a:pt x="5" y="24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6" name="任意多边形 91"/>
            <p:cNvSpPr/>
            <p:nvPr/>
          </p:nvSpPr>
          <p:spPr>
            <a:xfrm>
              <a:off x="56" y="2235"/>
              <a:ext cx="1" cy="1"/>
            </a:xfrm>
            <a:custGeom>
              <a:avLst/>
              <a:gdLst>
                <a:gd name="txL" fmla="*/ 0 w 2"/>
                <a:gd name="txT" fmla="*/ 0 h 4"/>
                <a:gd name="txR" fmla="*/ 2 w 2"/>
                <a:gd name="txB" fmla="*/ 4 h 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7" name="任意多边形 92"/>
            <p:cNvSpPr/>
            <p:nvPr/>
          </p:nvSpPr>
          <p:spPr>
            <a:xfrm>
              <a:off x="48" y="110"/>
              <a:ext cx="29" cy="59"/>
            </a:xfrm>
            <a:custGeom>
              <a:avLst/>
              <a:gdLst>
                <a:gd name="txL" fmla="*/ 0 w 88"/>
                <a:gd name="txT" fmla="*/ 0 h 179"/>
                <a:gd name="txR" fmla="*/ 88 w 88"/>
                <a:gd name="txB" fmla="*/ 179 h 179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txL" t="txT" r="txR" b="txB"/>
              <a:pathLst>
                <a:path w="88" h="179">
                  <a:moveTo>
                    <a:pt x="32" y="154"/>
                  </a:moveTo>
                  <a:lnTo>
                    <a:pt x="32" y="126"/>
                  </a:lnTo>
                  <a:lnTo>
                    <a:pt x="45" y="128"/>
                  </a:lnTo>
                  <a:lnTo>
                    <a:pt x="45" y="140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6" y="163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50" y="158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68" y="151"/>
                  </a:lnTo>
                  <a:lnTo>
                    <a:pt x="68" y="154"/>
                  </a:lnTo>
                  <a:lnTo>
                    <a:pt x="68" y="163"/>
                  </a:lnTo>
                  <a:lnTo>
                    <a:pt x="68" y="166"/>
                  </a:lnTo>
                  <a:lnTo>
                    <a:pt x="68" y="176"/>
                  </a:lnTo>
                  <a:lnTo>
                    <a:pt x="68" y="179"/>
                  </a:lnTo>
                  <a:lnTo>
                    <a:pt x="75" y="179"/>
                  </a:lnTo>
                  <a:lnTo>
                    <a:pt x="77" y="170"/>
                  </a:lnTo>
                  <a:lnTo>
                    <a:pt x="80" y="162"/>
                  </a:lnTo>
                  <a:lnTo>
                    <a:pt x="84" y="145"/>
                  </a:lnTo>
                  <a:lnTo>
                    <a:pt x="85" y="135"/>
                  </a:lnTo>
                  <a:lnTo>
                    <a:pt x="87" y="126"/>
                  </a:lnTo>
                  <a:lnTo>
                    <a:pt x="88" y="106"/>
                  </a:lnTo>
                  <a:lnTo>
                    <a:pt x="87" y="83"/>
                  </a:lnTo>
                  <a:lnTo>
                    <a:pt x="84" y="64"/>
                  </a:lnTo>
                  <a:lnTo>
                    <a:pt x="80" y="46"/>
                  </a:lnTo>
                  <a:lnTo>
                    <a:pt x="75" y="31"/>
                  </a:lnTo>
                  <a:lnTo>
                    <a:pt x="71" y="23"/>
                  </a:lnTo>
                  <a:lnTo>
                    <a:pt x="68" y="17"/>
                  </a:lnTo>
                  <a:lnTo>
                    <a:pt x="61" y="8"/>
                  </a:lnTo>
                  <a:lnTo>
                    <a:pt x="53" y="1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4" y="31"/>
                  </a:lnTo>
                  <a:lnTo>
                    <a:pt x="7" y="46"/>
                  </a:lnTo>
                  <a:lnTo>
                    <a:pt x="3" y="64"/>
                  </a:lnTo>
                  <a:lnTo>
                    <a:pt x="0" y="83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3" y="144"/>
                  </a:lnTo>
                  <a:lnTo>
                    <a:pt x="7" y="161"/>
                  </a:lnTo>
                  <a:lnTo>
                    <a:pt x="13" y="178"/>
                  </a:lnTo>
                  <a:lnTo>
                    <a:pt x="15" y="178"/>
                  </a:lnTo>
                  <a:lnTo>
                    <a:pt x="32" y="179"/>
                  </a:lnTo>
                  <a:lnTo>
                    <a:pt x="3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8" name="任意多边形 93"/>
            <p:cNvSpPr/>
            <p:nvPr/>
          </p:nvSpPr>
          <p:spPr>
            <a:xfrm>
              <a:off x="68" y="173"/>
              <a:ext cx="1" cy="50"/>
            </a:xfrm>
            <a:custGeom>
              <a:avLst/>
              <a:gdLst>
                <a:gd name="txL" fmla="*/ 0 w 2"/>
                <a:gd name="txT" fmla="*/ 0 h 152"/>
                <a:gd name="txR" fmla="*/ 2 w 2"/>
                <a:gd name="txB" fmla="*/ 152 h 152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" h="152">
                  <a:moveTo>
                    <a:pt x="1" y="3"/>
                  </a:moveTo>
                  <a:lnTo>
                    <a:pt x="0" y="3"/>
                  </a:lnTo>
                  <a:lnTo>
                    <a:pt x="0" y="152"/>
                  </a:lnTo>
                  <a:lnTo>
                    <a:pt x="2" y="87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9" name="任意多边形 94"/>
            <p:cNvSpPr/>
            <p:nvPr/>
          </p:nvSpPr>
          <p:spPr>
            <a:xfrm>
              <a:off x="66" y="174"/>
              <a:ext cx="2" cy="82"/>
            </a:xfrm>
            <a:custGeom>
              <a:avLst/>
              <a:gdLst>
                <a:gd name="txL" fmla="*/ 0 w 6"/>
                <a:gd name="txT" fmla="*/ 0 h 246"/>
                <a:gd name="txR" fmla="*/ 6 w 6"/>
                <a:gd name="txB" fmla="*/ 246 h 24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6" h="246">
                  <a:moveTo>
                    <a:pt x="6" y="0"/>
                  </a:moveTo>
                  <a:lnTo>
                    <a:pt x="0" y="1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6" y="1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0" name="任意多边形 95"/>
            <p:cNvSpPr/>
            <p:nvPr/>
          </p:nvSpPr>
          <p:spPr>
            <a:xfrm>
              <a:off x="65" y="174"/>
              <a:ext cx="1" cy="82"/>
            </a:xfrm>
            <a:custGeom>
              <a:avLst/>
              <a:gdLst>
                <a:gd name="txL" fmla="*/ 0 w 4"/>
                <a:gd name="txT" fmla="*/ 0 h 245"/>
                <a:gd name="txR" fmla="*/ 4 w 4"/>
                <a:gd name="txB" fmla="*/ 245 h 24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4" h="245">
                  <a:moveTo>
                    <a:pt x="4" y="0"/>
                  </a:moveTo>
                  <a:lnTo>
                    <a:pt x="0" y="1"/>
                  </a:lnTo>
                  <a:lnTo>
                    <a:pt x="0" y="217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30"/>
                  </a:lnTo>
                  <a:lnTo>
                    <a:pt x="3" y="243"/>
                  </a:lnTo>
                  <a:lnTo>
                    <a:pt x="4" y="24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1" name="任意多边形 96"/>
            <p:cNvSpPr/>
            <p:nvPr/>
          </p:nvSpPr>
          <p:spPr>
            <a:xfrm>
              <a:off x="57" y="169"/>
              <a:ext cx="2" cy="80"/>
            </a:xfrm>
            <a:custGeom>
              <a:avLst/>
              <a:gdLst>
                <a:gd name="txL" fmla="*/ 0 w 4"/>
                <a:gd name="txT" fmla="*/ 0 h 239"/>
                <a:gd name="txR" fmla="*/ 4 w 4"/>
                <a:gd name="txB" fmla="*/ 239 h 239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4" h="239">
                  <a:moveTo>
                    <a:pt x="4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89"/>
                  </a:lnTo>
                  <a:lnTo>
                    <a:pt x="4" y="68"/>
                  </a:lnTo>
                  <a:lnTo>
                    <a:pt x="4" y="5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2" name="任意多边形 97"/>
            <p:cNvSpPr/>
            <p:nvPr/>
          </p:nvSpPr>
          <p:spPr>
            <a:xfrm>
              <a:off x="56" y="169"/>
              <a:ext cx="1" cy="80"/>
            </a:xfrm>
            <a:custGeom>
              <a:avLst/>
              <a:gdLst>
                <a:gd name="txL" fmla="*/ 0 w 5"/>
                <a:gd name="txT" fmla="*/ 0 h 239"/>
                <a:gd name="txR" fmla="*/ 5 w 5"/>
                <a:gd name="txB" fmla="*/ 239 h 23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5" h="239">
                  <a:moveTo>
                    <a:pt x="5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" y="239"/>
                  </a:lnTo>
                  <a:lnTo>
                    <a:pt x="4" y="238"/>
                  </a:lnTo>
                  <a:lnTo>
                    <a:pt x="5" y="2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3" name="任意多边形 98"/>
            <p:cNvSpPr/>
            <p:nvPr/>
          </p:nvSpPr>
          <p:spPr>
            <a:xfrm>
              <a:off x="53" y="169"/>
              <a:ext cx="3" cy="88"/>
            </a:xfrm>
            <a:custGeom>
              <a:avLst/>
              <a:gdLst>
                <a:gd name="txL" fmla="*/ 0 w 8"/>
                <a:gd name="txT" fmla="*/ 0 h 263"/>
                <a:gd name="txR" fmla="*/ 8 w 8"/>
                <a:gd name="txB" fmla="*/ 263 h 26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8" h="263">
                  <a:moveTo>
                    <a:pt x="8" y="1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3" y="263"/>
                  </a:lnTo>
                  <a:lnTo>
                    <a:pt x="3" y="241"/>
                  </a:lnTo>
                  <a:lnTo>
                    <a:pt x="3" y="239"/>
                  </a:lnTo>
                  <a:lnTo>
                    <a:pt x="8" y="24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4" name="任意多边形 99"/>
            <p:cNvSpPr/>
            <p:nvPr/>
          </p:nvSpPr>
          <p:spPr>
            <a:xfrm>
              <a:off x="53" y="202"/>
              <a:ext cx="16" cy="1904"/>
            </a:xfrm>
            <a:custGeom>
              <a:avLst/>
              <a:gdLst>
                <a:gd name="txL" fmla="*/ 0 w 48"/>
                <a:gd name="txT" fmla="*/ 0 h 5713"/>
                <a:gd name="txR" fmla="*/ 48 w 48"/>
                <a:gd name="txB" fmla="*/ 5713 h 5713"/>
              </a:gdLst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0" y="61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0" y="52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0" y="70"/>
                </a:cxn>
                <a:cxn ang="0">
                  <a:pos x="1" y="0"/>
                </a:cxn>
              </a:cxnLst>
              <a:rect l="txL" t="txT" r="txR" b="txB"/>
              <a:pathLst>
                <a:path w="48" h="5713">
                  <a:moveTo>
                    <a:pt x="44" y="162"/>
                  </a:moveTo>
                  <a:lnTo>
                    <a:pt x="47" y="162"/>
                  </a:lnTo>
                  <a:lnTo>
                    <a:pt x="47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91"/>
                  </a:lnTo>
                  <a:lnTo>
                    <a:pt x="39" y="194"/>
                  </a:lnTo>
                  <a:lnTo>
                    <a:pt x="39" y="197"/>
                  </a:lnTo>
                  <a:lnTo>
                    <a:pt x="36" y="199"/>
                  </a:lnTo>
                  <a:lnTo>
                    <a:pt x="36" y="204"/>
                  </a:lnTo>
                  <a:lnTo>
                    <a:pt x="30" y="205"/>
                  </a:lnTo>
                  <a:lnTo>
                    <a:pt x="30" y="258"/>
                  </a:lnTo>
                  <a:lnTo>
                    <a:pt x="30" y="293"/>
                  </a:lnTo>
                  <a:lnTo>
                    <a:pt x="30" y="294"/>
                  </a:lnTo>
                  <a:lnTo>
                    <a:pt x="17" y="293"/>
                  </a:lnTo>
                  <a:lnTo>
                    <a:pt x="17" y="191"/>
                  </a:lnTo>
                  <a:lnTo>
                    <a:pt x="3" y="193"/>
                  </a:lnTo>
                  <a:lnTo>
                    <a:pt x="3" y="188"/>
                  </a:lnTo>
                  <a:lnTo>
                    <a:pt x="3" y="169"/>
                  </a:lnTo>
                  <a:lnTo>
                    <a:pt x="3" y="167"/>
                  </a:lnTo>
                  <a:lnTo>
                    <a:pt x="3" y="165"/>
                  </a:lnTo>
                  <a:lnTo>
                    <a:pt x="0" y="41"/>
                  </a:lnTo>
                  <a:lnTo>
                    <a:pt x="0" y="5606"/>
                  </a:lnTo>
                  <a:lnTo>
                    <a:pt x="0" y="5694"/>
                  </a:lnTo>
                  <a:lnTo>
                    <a:pt x="0" y="5711"/>
                  </a:lnTo>
                  <a:lnTo>
                    <a:pt x="35" y="5713"/>
                  </a:lnTo>
                  <a:lnTo>
                    <a:pt x="35" y="5681"/>
                  </a:lnTo>
                  <a:lnTo>
                    <a:pt x="19" y="5670"/>
                  </a:lnTo>
                  <a:lnTo>
                    <a:pt x="19" y="5687"/>
                  </a:lnTo>
                  <a:lnTo>
                    <a:pt x="19" y="5670"/>
                  </a:lnTo>
                  <a:lnTo>
                    <a:pt x="8" y="5664"/>
                  </a:lnTo>
                  <a:lnTo>
                    <a:pt x="19" y="5670"/>
                  </a:lnTo>
                  <a:lnTo>
                    <a:pt x="19" y="4914"/>
                  </a:lnTo>
                  <a:lnTo>
                    <a:pt x="15" y="4898"/>
                  </a:lnTo>
                  <a:lnTo>
                    <a:pt x="19" y="4914"/>
                  </a:lnTo>
                  <a:lnTo>
                    <a:pt x="19" y="4238"/>
                  </a:lnTo>
                  <a:lnTo>
                    <a:pt x="19" y="4914"/>
                  </a:lnTo>
                  <a:lnTo>
                    <a:pt x="21" y="4940"/>
                  </a:lnTo>
                  <a:lnTo>
                    <a:pt x="24" y="5054"/>
                  </a:lnTo>
                  <a:lnTo>
                    <a:pt x="26" y="5109"/>
                  </a:lnTo>
                  <a:lnTo>
                    <a:pt x="30" y="5166"/>
                  </a:lnTo>
                  <a:lnTo>
                    <a:pt x="31" y="5173"/>
                  </a:lnTo>
                  <a:lnTo>
                    <a:pt x="31" y="5119"/>
                  </a:lnTo>
                  <a:lnTo>
                    <a:pt x="30" y="4957"/>
                  </a:lnTo>
                  <a:lnTo>
                    <a:pt x="30" y="4815"/>
                  </a:lnTo>
                  <a:lnTo>
                    <a:pt x="29" y="4833"/>
                  </a:lnTo>
                  <a:lnTo>
                    <a:pt x="27" y="4869"/>
                  </a:lnTo>
                  <a:lnTo>
                    <a:pt x="29" y="4833"/>
                  </a:lnTo>
                  <a:lnTo>
                    <a:pt x="30" y="4815"/>
                  </a:lnTo>
                  <a:lnTo>
                    <a:pt x="27" y="4244"/>
                  </a:lnTo>
                  <a:lnTo>
                    <a:pt x="30" y="4815"/>
                  </a:lnTo>
                  <a:lnTo>
                    <a:pt x="33" y="4664"/>
                  </a:lnTo>
                  <a:lnTo>
                    <a:pt x="33" y="4436"/>
                  </a:lnTo>
                  <a:lnTo>
                    <a:pt x="35" y="4233"/>
                  </a:lnTo>
                  <a:lnTo>
                    <a:pt x="33" y="4436"/>
                  </a:lnTo>
                  <a:lnTo>
                    <a:pt x="33" y="4664"/>
                  </a:lnTo>
                  <a:lnTo>
                    <a:pt x="30" y="4815"/>
                  </a:lnTo>
                  <a:lnTo>
                    <a:pt x="30" y="4957"/>
                  </a:lnTo>
                  <a:lnTo>
                    <a:pt x="31" y="5119"/>
                  </a:lnTo>
                  <a:lnTo>
                    <a:pt x="32" y="5182"/>
                  </a:lnTo>
                  <a:lnTo>
                    <a:pt x="33" y="5238"/>
                  </a:lnTo>
                  <a:lnTo>
                    <a:pt x="34" y="5296"/>
                  </a:lnTo>
                  <a:lnTo>
                    <a:pt x="33" y="5345"/>
                  </a:lnTo>
                  <a:lnTo>
                    <a:pt x="35" y="5681"/>
                  </a:lnTo>
                  <a:lnTo>
                    <a:pt x="48" y="5689"/>
                  </a:lnTo>
                  <a:lnTo>
                    <a:pt x="48" y="0"/>
                  </a:lnTo>
                  <a:lnTo>
                    <a:pt x="44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5" name="任意多边形 100"/>
            <p:cNvSpPr/>
            <p:nvPr/>
          </p:nvSpPr>
          <p:spPr>
            <a:xfrm>
              <a:off x="59" y="1840"/>
              <a:ext cx="6" cy="255"/>
            </a:xfrm>
            <a:custGeom>
              <a:avLst/>
              <a:gdLst>
                <a:gd name="txL" fmla="*/ 0 w 16"/>
                <a:gd name="txT" fmla="*/ 0 h 767"/>
                <a:gd name="txR" fmla="*/ 16 w 16"/>
                <a:gd name="txB" fmla="*/ 767 h 7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16" h="767">
                  <a:moveTo>
                    <a:pt x="2" y="26"/>
                  </a:moveTo>
                  <a:lnTo>
                    <a:pt x="0" y="0"/>
                  </a:lnTo>
                  <a:lnTo>
                    <a:pt x="0" y="756"/>
                  </a:lnTo>
                  <a:lnTo>
                    <a:pt x="16" y="767"/>
                  </a:lnTo>
                  <a:lnTo>
                    <a:pt x="14" y="431"/>
                  </a:lnTo>
                  <a:lnTo>
                    <a:pt x="11" y="475"/>
                  </a:lnTo>
                  <a:lnTo>
                    <a:pt x="14" y="431"/>
                  </a:lnTo>
                  <a:lnTo>
                    <a:pt x="12" y="259"/>
                  </a:lnTo>
                  <a:lnTo>
                    <a:pt x="11" y="252"/>
                  </a:lnTo>
                  <a:lnTo>
                    <a:pt x="7" y="195"/>
                  </a:lnTo>
                  <a:lnTo>
                    <a:pt x="5" y="14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6" name="任意多边形 101"/>
            <p:cNvSpPr/>
            <p:nvPr/>
          </p:nvSpPr>
          <p:spPr>
            <a:xfrm>
              <a:off x="63" y="1908"/>
              <a:ext cx="1" cy="21"/>
            </a:xfrm>
            <a:custGeom>
              <a:avLst/>
              <a:gdLst>
                <a:gd name="txL" fmla="*/ 0 w 1"/>
                <a:gd name="txT" fmla="*/ 0 h 63"/>
                <a:gd name="txR" fmla="*/ 1 w 1"/>
                <a:gd name="txB" fmla="*/ 63 h 63"/>
              </a:gdLst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txL" t="txT" r="txR" b="txB"/>
              <a:pathLst>
                <a:path w="1" h="62">
                  <a:moveTo>
                    <a:pt x="1" y="63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7" name="任意多边形 102"/>
            <p:cNvSpPr/>
            <p:nvPr/>
          </p:nvSpPr>
          <p:spPr>
            <a:xfrm>
              <a:off x="63" y="1926"/>
              <a:ext cx="1" cy="57"/>
            </a:xfrm>
            <a:custGeom>
              <a:avLst/>
              <a:gdLst>
                <a:gd name="txL" fmla="*/ 0 w 3"/>
                <a:gd name="txT" fmla="*/ 0 h 172"/>
                <a:gd name="txR" fmla="*/ 3 w 3"/>
                <a:gd name="txB" fmla="*/ 172 h 1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3" h="172">
                  <a:moveTo>
                    <a:pt x="1" y="9"/>
                  </a:moveTo>
                  <a:lnTo>
                    <a:pt x="0" y="0"/>
                  </a:lnTo>
                  <a:lnTo>
                    <a:pt x="2" y="172"/>
                  </a:lnTo>
                  <a:lnTo>
                    <a:pt x="3" y="123"/>
                  </a:lnTo>
                  <a:lnTo>
                    <a:pt x="2" y="6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8" name="任意多边形 103"/>
            <p:cNvSpPr/>
            <p:nvPr/>
          </p:nvSpPr>
          <p:spPr>
            <a:xfrm>
              <a:off x="65" y="2095"/>
              <a:ext cx="4" cy="13"/>
            </a:xfrm>
            <a:custGeom>
              <a:avLst/>
              <a:gdLst>
                <a:gd name="txL" fmla="*/ 0 w 13"/>
                <a:gd name="txT" fmla="*/ 0 h 37"/>
                <a:gd name="txR" fmla="*/ 13 w 13"/>
                <a:gd name="txB" fmla="*/ 37 h 37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13" h="37">
                  <a:moveTo>
                    <a:pt x="13" y="37"/>
                  </a:moveTo>
                  <a:lnTo>
                    <a:pt x="13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9" name="任意多边形 104"/>
            <p:cNvSpPr/>
            <p:nvPr/>
          </p:nvSpPr>
          <p:spPr>
            <a:xfrm>
              <a:off x="91" y="2268"/>
              <a:ext cx="1" cy="2"/>
            </a:xfrm>
            <a:custGeom>
              <a:avLst/>
              <a:gdLst>
                <a:gd name="txL" fmla="*/ 0 w 2"/>
                <a:gd name="txT" fmla="*/ 0 h 7"/>
                <a:gd name="txR" fmla="*/ 2 w 2"/>
                <a:gd name="txB" fmla="*/ 7 h 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" h="7">
                  <a:moveTo>
                    <a:pt x="0" y="0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0" name="任意多边形 105"/>
            <p:cNvSpPr/>
            <p:nvPr/>
          </p:nvSpPr>
          <p:spPr>
            <a:xfrm>
              <a:off x="89" y="2265"/>
              <a:ext cx="2" cy="5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1" name="任意多边形 106"/>
            <p:cNvSpPr/>
            <p:nvPr/>
          </p:nvSpPr>
          <p:spPr>
            <a:xfrm>
              <a:off x="87" y="2262"/>
              <a:ext cx="2" cy="5"/>
            </a:xfrm>
            <a:custGeom>
              <a:avLst/>
              <a:gdLst>
                <a:gd name="txL" fmla="*/ 0 w 5"/>
                <a:gd name="txT" fmla="*/ 0 h 16"/>
                <a:gd name="txR" fmla="*/ 5 w 5"/>
                <a:gd name="txB" fmla="*/ 16 h 1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6">
                  <a:moveTo>
                    <a:pt x="5" y="16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2" name="任意多边形 107"/>
            <p:cNvSpPr/>
            <p:nvPr/>
          </p:nvSpPr>
          <p:spPr>
            <a:xfrm>
              <a:off x="83" y="2256"/>
              <a:ext cx="2" cy="5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17">
                  <a:moveTo>
                    <a:pt x="0" y="0"/>
                  </a:moveTo>
                  <a:lnTo>
                    <a:pt x="0" y="9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3" name="任意多边形 108"/>
            <p:cNvSpPr/>
            <p:nvPr/>
          </p:nvSpPr>
          <p:spPr>
            <a:xfrm>
              <a:off x="81" y="2253"/>
              <a:ext cx="2" cy="6"/>
            </a:xfrm>
            <a:custGeom>
              <a:avLst/>
              <a:gdLst>
                <a:gd name="txL" fmla="*/ 0 w 5"/>
                <a:gd name="txT" fmla="*/ 0 h 17"/>
                <a:gd name="txR" fmla="*/ 5 w 5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7">
                  <a:moveTo>
                    <a:pt x="5" y="17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4" name="任意多边形 109"/>
            <p:cNvSpPr/>
            <p:nvPr/>
          </p:nvSpPr>
          <p:spPr>
            <a:xfrm>
              <a:off x="85" y="2259"/>
              <a:ext cx="2" cy="5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17">
                  <a:moveTo>
                    <a:pt x="6" y="17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5" name="任意多边形 110"/>
            <p:cNvSpPr/>
            <p:nvPr/>
          </p:nvSpPr>
          <p:spPr>
            <a:xfrm>
              <a:off x="19" y="2250"/>
              <a:ext cx="84" cy="409"/>
            </a:xfrm>
            <a:custGeom>
              <a:avLst/>
              <a:gdLst>
                <a:gd name="txL" fmla="*/ 0 w 253"/>
                <a:gd name="txT" fmla="*/ 0 h 1226"/>
                <a:gd name="txR" fmla="*/ 253 w 253"/>
                <a:gd name="txB" fmla="*/ 1226 h 1226"/>
              </a:gdLst>
              <a:ahLst/>
              <a:cxnLst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</a:cxnLst>
              <a:rect l="txL" t="txT" r="txR" b="txB"/>
              <a:pathLst>
                <a:path w="253" h="1226">
                  <a:moveTo>
                    <a:pt x="215" y="65"/>
                  </a:moveTo>
                  <a:lnTo>
                    <a:pt x="214" y="61"/>
                  </a:lnTo>
                  <a:lnTo>
                    <a:pt x="207" y="49"/>
                  </a:lnTo>
                  <a:lnTo>
                    <a:pt x="201" y="39"/>
                  </a:lnTo>
                  <a:lnTo>
                    <a:pt x="194" y="29"/>
                  </a:lnTo>
                  <a:lnTo>
                    <a:pt x="187" y="21"/>
                  </a:lnTo>
                  <a:lnTo>
                    <a:pt x="187" y="24"/>
                  </a:lnTo>
                  <a:lnTo>
                    <a:pt x="187" y="26"/>
                  </a:lnTo>
                  <a:lnTo>
                    <a:pt x="175" y="29"/>
                  </a:lnTo>
                  <a:lnTo>
                    <a:pt x="176" y="30"/>
                  </a:lnTo>
                  <a:lnTo>
                    <a:pt x="180" y="36"/>
                  </a:lnTo>
                  <a:lnTo>
                    <a:pt x="176" y="30"/>
                  </a:lnTo>
                  <a:lnTo>
                    <a:pt x="171" y="29"/>
                  </a:lnTo>
                  <a:lnTo>
                    <a:pt x="161" y="27"/>
                  </a:lnTo>
                  <a:lnTo>
                    <a:pt x="172" y="45"/>
                  </a:lnTo>
                  <a:lnTo>
                    <a:pt x="186" y="59"/>
                  </a:lnTo>
                  <a:lnTo>
                    <a:pt x="172" y="45"/>
                  </a:lnTo>
                  <a:lnTo>
                    <a:pt x="161" y="27"/>
                  </a:lnTo>
                  <a:lnTo>
                    <a:pt x="148" y="22"/>
                  </a:lnTo>
                  <a:lnTo>
                    <a:pt x="121" y="22"/>
                  </a:lnTo>
                  <a:lnTo>
                    <a:pt x="148" y="22"/>
                  </a:lnTo>
                  <a:lnTo>
                    <a:pt x="143" y="18"/>
                  </a:lnTo>
                  <a:lnTo>
                    <a:pt x="141" y="15"/>
                  </a:lnTo>
                  <a:lnTo>
                    <a:pt x="130" y="4"/>
                  </a:lnTo>
                  <a:lnTo>
                    <a:pt x="123" y="10"/>
                  </a:lnTo>
                  <a:lnTo>
                    <a:pt x="117" y="21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85" y="29"/>
                  </a:lnTo>
                  <a:lnTo>
                    <a:pt x="85" y="24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73" y="9"/>
                  </a:lnTo>
                  <a:lnTo>
                    <a:pt x="62" y="21"/>
                  </a:lnTo>
                  <a:lnTo>
                    <a:pt x="52" y="35"/>
                  </a:lnTo>
                  <a:lnTo>
                    <a:pt x="42" y="53"/>
                  </a:lnTo>
                  <a:lnTo>
                    <a:pt x="37" y="65"/>
                  </a:lnTo>
                  <a:lnTo>
                    <a:pt x="24" y="99"/>
                  </a:lnTo>
                  <a:lnTo>
                    <a:pt x="13" y="134"/>
                  </a:lnTo>
                  <a:lnTo>
                    <a:pt x="6" y="173"/>
                  </a:lnTo>
                  <a:lnTo>
                    <a:pt x="1" y="213"/>
                  </a:lnTo>
                  <a:lnTo>
                    <a:pt x="0" y="256"/>
                  </a:lnTo>
                  <a:lnTo>
                    <a:pt x="0" y="957"/>
                  </a:lnTo>
                  <a:lnTo>
                    <a:pt x="0" y="983"/>
                  </a:lnTo>
                  <a:lnTo>
                    <a:pt x="2" y="1010"/>
                  </a:lnTo>
                  <a:lnTo>
                    <a:pt x="4" y="1035"/>
                  </a:lnTo>
                  <a:lnTo>
                    <a:pt x="9" y="1060"/>
                  </a:lnTo>
                  <a:lnTo>
                    <a:pt x="13" y="1083"/>
                  </a:lnTo>
                  <a:lnTo>
                    <a:pt x="20" y="1105"/>
                  </a:lnTo>
                  <a:lnTo>
                    <a:pt x="27" y="1126"/>
                  </a:lnTo>
                  <a:lnTo>
                    <a:pt x="37" y="1147"/>
                  </a:lnTo>
                  <a:lnTo>
                    <a:pt x="46" y="1164"/>
                  </a:lnTo>
                  <a:lnTo>
                    <a:pt x="56" y="1181"/>
                  </a:lnTo>
                  <a:lnTo>
                    <a:pt x="66" y="1194"/>
                  </a:lnTo>
                  <a:lnTo>
                    <a:pt x="77" y="1206"/>
                  </a:lnTo>
                  <a:lnTo>
                    <a:pt x="88" y="1214"/>
                  </a:lnTo>
                  <a:lnTo>
                    <a:pt x="101" y="1221"/>
                  </a:lnTo>
                  <a:lnTo>
                    <a:pt x="113" y="1224"/>
                  </a:lnTo>
                  <a:lnTo>
                    <a:pt x="126" y="1226"/>
                  </a:lnTo>
                  <a:lnTo>
                    <a:pt x="138" y="1224"/>
                  </a:lnTo>
                  <a:lnTo>
                    <a:pt x="144" y="1222"/>
                  </a:lnTo>
                  <a:lnTo>
                    <a:pt x="144" y="1221"/>
                  </a:lnTo>
                  <a:lnTo>
                    <a:pt x="145" y="1221"/>
                  </a:lnTo>
                  <a:lnTo>
                    <a:pt x="147" y="1221"/>
                  </a:lnTo>
                  <a:lnTo>
                    <a:pt x="151" y="1221"/>
                  </a:lnTo>
                  <a:lnTo>
                    <a:pt x="156" y="1217"/>
                  </a:lnTo>
                  <a:lnTo>
                    <a:pt x="162" y="1214"/>
                  </a:lnTo>
                  <a:lnTo>
                    <a:pt x="174" y="1206"/>
                  </a:lnTo>
                  <a:lnTo>
                    <a:pt x="184" y="1194"/>
                  </a:lnTo>
                  <a:lnTo>
                    <a:pt x="186" y="1190"/>
                  </a:lnTo>
                  <a:lnTo>
                    <a:pt x="187" y="1188"/>
                  </a:lnTo>
                  <a:lnTo>
                    <a:pt x="189" y="1187"/>
                  </a:lnTo>
                  <a:lnTo>
                    <a:pt x="196" y="1181"/>
                  </a:lnTo>
                  <a:lnTo>
                    <a:pt x="200" y="1173"/>
                  </a:lnTo>
                  <a:lnTo>
                    <a:pt x="205" y="1164"/>
                  </a:lnTo>
                  <a:lnTo>
                    <a:pt x="215" y="1147"/>
                  </a:lnTo>
                  <a:lnTo>
                    <a:pt x="223" y="1126"/>
                  </a:lnTo>
                  <a:lnTo>
                    <a:pt x="231" y="1105"/>
                  </a:lnTo>
                  <a:lnTo>
                    <a:pt x="237" y="1083"/>
                  </a:lnTo>
                  <a:lnTo>
                    <a:pt x="243" y="1060"/>
                  </a:lnTo>
                  <a:lnTo>
                    <a:pt x="247" y="1035"/>
                  </a:lnTo>
                  <a:lnTo>
                    <a:pt x="247" y="1028"/>
                  </a:lnTo>
                  <a:lnTo>
                    <a:pt x="248" y="1022"/>
                  </a:lnTo>
                  <a:lnTo>
                    <a:pt x="250" y="1010"/>
                  </a:lnTo>
                  <a:lnTo>
                    <a:pt x="252" y="983"/>
                  </a:lnTo>
                  <a:lnTo>
                    <a:pt x="253" y="957"/>
                  </a:lnTo>
                  <a:lnTo>
                    <a:pt x="253" y="256"/>
                  </a:lnTo>
                  <a:lnTo>
                    <a:pt x="252" y="228"/>
                  </a:lnTo>
                  <a:lnTo>
                    <a:pt x="250" y="202"/>
                  </a:lnTo>
                  <a:lnTo>
                    <a:pt x="247" y="176"/>
                  </a:lnTo>
                  <a:lnTo>
                    <a:pt x="243" y="151"/>
                  </a:lnTo>
                  <a:lnTo>
                    <a:pt x="231" y="106"/>
                  </a:lnTo>
                  <a:lnTo>
                    <a:pt x="223" y="85"/>
                  </a:lnTo>
                  <a:lnTo>
                    <a:pt x="215" y="6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6" name="任意多边形 111"/>
            <p:cNvSpPr/>
            <p:nvPr/>
          </p:nvSpPr>
          <p:spPr>
            <a:xfrm>
              <a:off x="61" y="2174"/>
              <a:ext cx="5" cy="61"/>
            </a:xfrm>
            <a:custGeom>
              <a:avLst/>
              <a:gdLst>
                <a:gd name="txL" fmla="*/ 0 w 14"/>
                <a:gd name="txT" fmla="*/ 0 h 181"/>
                <a:gd name="txR" fmla="*/ 14 w 14"/>
                <a:gd name="txB" fmla="*/ 181 h 1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14" h="181">
                  <a:moveTo>
                    <a:pt x="14" y="2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7" name="任意多边形 112"/>
            <p:cNvSpPr/>
            <p:nvPr/>
          </p:nvSpPr>
          <p:spPr>
            <a:xfrm>
              <a:off x="55" y="2174"/>
              <a:ext cx="6" cy="61"/>
            </a:xfrm>
            <a:custGeom>
              <a:avLst/>
              <a:gdLst>
                <a:gd name="txL" fmla="*/ 0 w 19"/>
                <a:gd name="txT" fmla="*/ 0 h 183"/>
                <a:gd name="txR" fmla="*/ 19 w 19"/>
                <a:gd name="txB" fmla="*/ 183 h 1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19" h="183">
                  <a:moveTo>
                    <a:pt x="19" y="2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9" y="163"/>
                  </a:lnTo>
                  <a:lnTo>
                    <a:pt x="7" y="183"/>
                  </a:lnTo>
                  <a:lnTo>
                    <a:pt x="13" y="183"/>
                  </a:lnTo>
                  <a:lnTo>
                    <a:pt x="13" y="169"/>
                  </a:lnTo>
                  <a:lnTo>
                    <a:pt x="13" y="183"/>
                  </a:lnTo>
                  <a:lnTo>
                    <a:pt x="19" y="18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8" name="任意多边形 113"/>
            <p:cNvSpPr/>
            <p:nvPr/>
          </p:nvSpPr>
          <p:spPr>
            <a:xfrm>
              <a:off x="65" y="2175"/>
              <a:ext cx="6" cy="60"/>
            </a:xfrm>
            <a:custGeom>
              <a:avLst/>
              <a:gdLst>
                <a:gd name="txL" fmla="*/ 0 w 18"/>
                <a:gd name="txT" fmla="*/ 0 h 180"/>
                <a:gd name="txR" fmla="*/ 18 w 18"/>
                <a:gd name="txB" fmla="*/ 180 h 18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18" h="180">
                  <a:moveTo>
                    <a:pt x="18" y="4"/>
                  </a:moveTo>
                  <a:lnTo>
                    <a:pt x="3" y="0"/>
                  </a:lnTo>
                  <a:lnTo>
                    <a:pt x="0" y="179"/>
                  </a:lnTo>
                  <a:lnTo>
                    <a:pt x="18" y="18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9" name="任意多边形 114"/>
            <p:cNvSpPr/>
            <p:nvPr/>
          </p:nvSpPr>
          <p:spPr>
            <a:xfrm>
              <a:off x="76" y="2244"/>
              <a:ext cx="2" cy="6"/>
            </a:xfrm>
            <a:custGeom>
              <a:avLst/>
              <a:gdLst>
                <a:gd name="txL" fmla="*/ 0 w 6"/>
                <a:gd name="txT" fmla="*/ 0 h 18"/>
                <a:gd name="txR" fmla="*/ 6 w 6"/>
                <a:gd name="txB" fmla="*/ 18 h 1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18">
                  <a:moveTo>
                    <a:pt x="6" y="1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0" name="任意多边形 115"/>
            <p:cNvSpPr/>
            <p:nvPr/>
          </p:nvSpPr>
          <p:spPr>
            <a:xfrm>
              <a:off x="79" y="2250"/>
              <a:ext cx="1" cy="1"/>
            </a:xfrm>
            <a:custGeom>
              <a:avLst/>
              <a:gdLst>
                <a:gd name="txL" fmla="*/ 0 w 1"/>
                <a:gd name="txT" fmla="*/ 0 h 3"/>
                <a:gd name="txR" fmla="*/ 1 w 1"/>
                <a:gd name="txB" fmla="*/ 3 h 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1" name="任意多边形 116"/>
            <p:cNvSpPr/>
            <p:nvPr/>
          </p:nvSpPr>
          <p:spPr>
            <a:xfrm>
              <a:off x="78" y="2247"/>
              <a:ext cx="1" cy="4"/>
            </a:xfrm>
            <a:custGeom>
              <a:avLst/>
              <a:gdLst>
                <a:gd name="txL" fmla="*/ 0 w 5"/>
                <a:gd name="txT" fmla="*/ 0 h 11"/>
                <a:gd name="txR" fmla="*/ 5 w 5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1">
                  <a:moveTo>
                    <a:pt x="5" y="11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3E3E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2" name="任意多边形 117"/>
            <p:cNvSpPr/>
            <p:nvPr/>
          </p:nvSpPr>
          <p:spPr>
            <a:xfrm>
              <a:off x="74" y="2240"/>
              <a:ext cx="2" cy="9"/>
            </a:xfrm>
            <a:custGeom>
              <a:avLst/>
              <a:gdLst>
                <a:gd name="txL" fmla="*/ 0 w 6"/>
                <a:gd name="txT" fmla="*/ 0 h 26"/>
                <a:gd name="txR" fmla="*/ 6 w 6"/>
                <a:gd name="txB" fmla="*/ 26 h 2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26">
                  <a:moveTo>
                    <a:pt x="6" y="26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3" name="任意多边形 118"/>
            <p:cNvSpPr/>
            <p:nvPr/>
          </p:nvSpPr>
          <p:spPr>
            <a:xfrm>
              <a:off x="72" y="2238"/>
              <a:ext cx="2" cy="9"/>
            </a:xfrm>
            <a:custGeom>
              <a:avLst/>
              <a:gdLst>
                <a:gd name="txL" fmla="*/ 0 w 5"/>
                <a:gd name="txT" fmla="*/ 0 h 27"/>
                <a:gd name="txR" fmla="*/ 5 w 5"/>
                <a:gd name="txB" fmla="*/ 27 h 2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27">
                  <a:moveTo>
                    <a:pt x="5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4" name="任意多边形 119"/>
            <p:cNvSpPr/>
            <p:nvPr/>
          </p:nvSpPr>
          <p:spPr>
            <a:xfrm>
              <a:off x="70" y="2235"/>
              <a:ext cx="2" cy="8"/>
            </a:xfrm>
            <a:custGeom>
              <a:avLst/>
              <a:gdLst>
                <a:gd name="txL" fmla="*/ 0 w 6"/>
                <a:gd name="txT" fmla="*/ 0 h 23"/>
                <a:gd name="txR" fmla="*/ 6 w 6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23">
                  <a:moveTo>
                    <a:pt x="6" y="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6" y="23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E9E9E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5" name="任意多边形 120"/>
            <p:cNvSpPr/>
            <p:nvPr/>
          </p:nvSpPr>
          <p:spPr>
            <a:xfrm>
              <a:off x="66" y="2235"/>
              <a:ext cx="2" cy="7"/>
            </a:xfrm>
            <a:custGeom>
              <a:avLst/>
              <a:gdLst>
                <a:gd name="txL" fmla="*/ 0 w 6"/>
                <a:gd name="txT" fmla="*/ 0 h 22"/>
                <a:gd name="txR" fmla="*/ 6 w 6"/>
                <a:gd name="txB" fmla="*/ 22 h 2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6" h="22">
                  <a:moveTo>
                    <a:pt x="6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6" y="2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EDE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6" name="任意多边形 121"/>
            <p:cNvSpPr/>
            <p:nvPr/>
          </p:nvSpPr>
          <p:spPr>
            <a:xfrm>
              <a:off x="65" y="2235"/>
              <a:ext cx="1" cy="7"/>
            </a:xfrm>
            <a:custGeom>
              <a:avLst/>
              <a:gdLst>
                <a:gd name="txL" fmla="*/ 0 w 5"/>
                <a:gd name="txT" fmla="*/ 0 h 22"/>
                <a:gd name="txR" fmla="*/ 5 w 5"/>
                <a:gd name="txB" fmla="*/ 22 h 2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22">
                  <a:moveTo>
                    <a:pt x="5" y="1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7" name="任意多边形 122"/>
            <p:cNvSpPr/>
            <p:nvPr/>
          </p:nvSpPr>
          <p:spPr>
            <a:xfrm>
              <a:off x="65" y="2235"/>
              <a:ext cx="1" cy="5"/>
            </a:xfrm>
            <a:custGeom>
              <a:avLst/>
              <a:gdLst>
                <a:gd name="txL" fmla="*/ 0 w 1"/>
                <a:gd name="txT" fmla="*/ 0 h 17"/>
                <a:gd name="txR" fmla="*/ 1 w 1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7">
                  <a:moveTo>
                    <a:pt x="0" y="17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8" name="矩形 123"/>
            <p:cNvSpPr/>
            <p:nvPr/>
          </p:nvSpPr>
          <p:spPr>
            <a:xfrm>
              <a:off x="68" y="2235"/>
              <a:ext cx="2" cy="7"/>
            </a:xfrm>
            <a:prstGeom prst="rect">
              <a:avLst/>
            </a:pr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4699" name="任意多边形 124"/>
            <p:cNvSpPr/>
            <p:nvPr/>
          </p:nvSpPr>
          <p:spPr>
            <a:xfrm>
              <a:off x="64" y="2235"/>
              <a:ext cx="1" cy="4"/>
            </a:xfrm>
            <a:custGeom>
              <a:avLst/>
              <a:gdLst>
                <a:gd name="txL" fmla="*/ 0 w 2"/>
                <a:gd name="txT" fmla="*/ 0 h 14"/>
                <a:gd name="txR" fmla="*/ 2 w 2"/>
                <a:gd name="txB" fmla="*/ 14 h 14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2" h="14">
                  <a:moveTo>
                    <a:pt x="2" y="1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0" name="任意多边形 125"/>
            <p:cNvSpPr/>
            <p:nvPr/>
          </p:nvSpPr>
          <p:spPr>
            <a:xfrm>
              <a:off x="65" y="2240"/>
              <a:ext cx="1" cy="2"/>
            </a:xfrm>
            <a:custGeom>
              <a:avLst/>
              <a:gdLst>
                <a:gd name="txL" fmla="*/ 0 w 2"/>
                <a:gd name="txT" fmla="*/ 0 h 5"/>
                <a:gd name="txR" fmla="*/ 2 w 2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1" name="任意多边形 126"/>
            <p:cNvSpPr/>
            <p:nvPr/>
          </p:nvSpPr>
          <p:spPr>
            <a:xfrm>
              <a:off x="63" y="2235"/>
              <a:ext cx="2" cy="7"/>
            </a:xfrm>
            <a:custGeom>
              <a:avLst/>
              <a:gdLst>
                <a:gd name="txL" fmla="*/ 0 w 5"/>
                <a:gd name="txT" fmla="*/ 0 h 22"/>
                <a:gd name="txR" fmla="*/ 5 w 5"/>
                <a:gd name="txB" fmla="*/ 22 h 2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22">
                  <a:moveTo>
                    <a:pt x="5" y="22"/>
                  </a:moveTo>
                  <a:lnTo>
                    <a:pt x="5" y="17"/>
                  </a:lnTo>
                  <a:lnTo>
                    <a:pt x="5" y="1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2" name="矩形 127"/>
            <p:cNvSpPr/>
            <p:nvPr/>
          </p:nvSpPr>
          <p:spPr>
            <a:xfrm>
              <a:off x="61" y="2235"/>
              <a:ext cx="2" cy="7"/>
            </a:xfrm>
            <a:prstGeom prst="rect">
              <a:avLst/>
            </a:prstGeom>
            <a:solidFill>
              <a:srgbClr val="F3F3F3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24703" name="任意多边形 128"/>
            <p:cNvSpPr/>
            <p:nvPr/>
          </p:nvSpPr>
          <p:spPr>
            <a:xfrm>
              <a:off x="59" y="2235"/>
              <a:ext cx="2" cy="7"/>
            </a:xfrm>
            <a:custGeom>
              <a:avLst/>
              <a:gdLst>
                <a:gd name="txL" fmla="*/ 0 w 7"/>
                <a:gd name="txT" fmla="*/ 0 h 21"/>
                <a:gd name="txR" fmla="*/ 7 w 7"/>
                <a:gd name="txB" fmla="*/ 21 h 2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" h="21">
                  <a:moveTo>
                    <a:pt x="7" y="0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7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4" name="任意多边形 129"/>
            <p:cNvSpPr/>
            <p:nvPr/>
          </p:nvSpPr>
          <p:spPr>
            <a:xfrm>
              <a:off x="76" y="2260"/>
              <a:ext cx="2" cy="1"/>
            </a:xfrm>
            <a:custGeom>
              <a:avLst/>
              <a:gdLst>
                <a:gd name="txL" fmla="*/ 0 w 5"/>
                <a:gd name="txT" fmla="*/ 0 h 1"/>
                <a:gd name="txR" fmla="*/ 5 w 5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5" name="任意多边形 130"/>
            <p:cNvSpPr/>
            <p:nvPr/>
          </p:nvSpPr>
          <p:spPr>
            <a:xfrm>
              <a:off x="57" y="2235"/>
              <a:ext cx="2" cy="6"/>
            </a:xfrm>
            <a:custGeom>
              <a:avLst/>
              <a:gdLst>
                <a:gd name="txL" fmla="*/ 0 w 5"/>
                <a:gd name="txT" fmla="*/ 0 h 19"/>
                <a:gd name="txR" fmla="*/ 5 w 5"/>
                <a:gd name="txB" fmla="*/ 19 h 1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9">
                  <a:moveTo>
                    <a:pt x="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6" name="任意多边形 131"/>
            <p:cNvSpPr/>
            <p:nvPr/>
          </p:nvSpPr>
          <p:spPr>
            <a:xfrm>
              <a:off x="56" y="2235"/>
              <a:ext cx="1" cy="6"/>
            </a:xfrm>
            <a:custGeom>
              <a:avLst/>
              <a:gdLst>
                <a:gd name="txL" fmla="*/ 0 w 5"/>
                <a:gd name="txT" fmla="*/ 0 h 19"/>
                <a:gd name="txR" fmla="*/ 5 w 5"/>
                <a:gd name="txB" fmla="*/ 19 h 1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" h="19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7" name="任意多边形 132"/>
            <p:cNvSpPr/>
            <p:nvPr/>
          </p:nvSpPr>
          <p:spPr>
            <a:xfrm>
              <a:off x="52" y="2236"/>
              <a:ext cx="4" cy="5"/>
            </a:xfrm>
            <a:custGeom>
              <a:avLst/>
              <a:gdLst>
                <a:gd name="txL" fmla="*/ 0 w 10"/>
                <a:gd name="txT" fmla="*/ 0 h 15"/>
                <a:gd name="txR" fmla="*/ 10 w 10"/>
                <a:gd name="txB" fmla="*/ 15 h 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0" h="15">
                  <a:moveTo>
                    <a:pt x="10" y="0"/>
                  </a:moveTo>
                  <a:lnTo>
                    <a:pt x="0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8" name="任意多边形 133"/>
            <p:cNvSpPr/>
            <p:nvPr/>
          </p:nvSpPr>
          <p:spPr>
            <a:xfrm>
              <a:off x="56" y="2253"/>
              <a:ext cx="1" cy="1"/>
            </a:xfrm>
            <a:custGeom>
              <a:avLst/>
              <a:gdLst>
                <a:gd name="txL" fmla="*/ 0 w 1"/>
                <a:gd name="txT" fmla="*/ 0 h 3"/>
                <a:gd name="txR" fmla="*/ 1 w 1"/>
                <a:gd name="txB" fmla="*/ 3 h 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1" h="3">
                  <a:moveTo>
                    <a:pt x="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9" name="任意多边形 134"/>
            <p:cNvSpPr/>
            <p:nvPr/>
          </p:nvSpPr>
          <p:spPr>
            <a:xfrm>
              <a:off x="54" y="2251"/>
              <a:ext cx="8" cy="8"/>
            </a:xfrm>
            <a:custGeom>
              <a:avLst/>
              <a:gdLst>
                <a:gd name="txL" fmla="*/ 0 w 25"/>
                <a:gd name="txT" fmla="*/ 0 h 23"/>
                <a:gd name="txR" fmla="*/ 25 w 25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5" h="23">
                  <a:moveTo>
                    <a:pt x="7" y="6"/>
                  </a:moveTo>
                  <a:lnTo>
                    <a:pt x="6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12" y="18"/>
                  </a:lnTo>
                  <a:lnTo>
                    <a:pt x="18" y="7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0" name="任意多边形 135"/>
            <p:cNvSpPr/>
            <p:nvPr/>
          </p:nvSpPr>
          <p:spPr>
            <a:xfrm>
              <a:off x="55" y="2257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1" name="直线 136"/>
            <p:cNvSpPr/>
            <p:nvPr/>
          </p:nvSpPr>
          <p:spPr>
            <a:xfrm flipH="1">
              <a:off x="5" y="150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2" name="直线 137"/>
            <p:cNvSpPr/>
            <p:nvPr/>
          </p:nvSpPr>
          <p:spPr>
            <a:xfrm flipH="1">
              <a:off x="5" y="152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3" name="直线 138"/>
            <p:cNvSpPr/>
            <p:nvPr/>
          </p:nvSpPr>
          <p:spPr>
            <a:xfrm flipH="1">
              <a:off x="5" y="84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4" name="直线 139"/>
            <p:cNvSpPr/>
            <p:nvPr/>
          </p:nvSpPr>
          <p:spPr>
            <a:xfrm flipH="1">
              <a:off x="7" y="174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5" name="直线 140"/>
            <p:cNvSpPr/>
            <p:nvPr/>
          </p:nvSpPr>
          <p:spPr>
            <a:xfrm flipH="1">
              <a:off x="6" y="87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6" name="直线 141"/>
            <p:cNvSpPr/>
            <p:nvPr/>
          </p:nvSpPr>
          <p:spPr>
            <a:xfrm flipH="1">
              <a:off x="6" y="157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7" name="直线 142"/>
            <p:cNvSpPr/>
            <p:nvPr/>
          </p:nvSpPr>
          <p:spPr>
            <a:xfrm flipH="1">
              <a:off x="7" y="166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8" name="直线 143"/>
            <p:cNvSpPr/>
            <p:nvPr/>
          </p:nvSpPr>
          <p:spPr>
            <a:xfrm flipH="1">
              <a:off x="7" y="164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19" name="直线 144"/>
            <p:cNvSpPr/>
            <p:nvPr/>
          </p:nvSpPr>
          <p:spPr>
            <a:xfrm flipH="1">
              <a:off x="5" y="24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0" name="直线 145"/>
            <p:cNvSpPr/>
            <p:nvPr/>
          </p:nvSpPr>
          <p:spPr>
            <a:xfrm flipH="1">
              <a:off x="5" y="22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1" name="直线 146"/>
            <p:cNvSpPr/>
            <p:nvPr/>
          </p:nvSpPr>
          <p:spPr>
            <a:xfrm flipH="1">
              <a:off x="5" y="33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2" name="直线 147"/>
            <p:cNvSpPr/>
            <p:nvPr/>
          </p:nvSpPr>
          <p:spPr>
            <a:xfrm flipH="1">
              <a:off x="6" y="28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3" name="直线 148"/>
            <p:cNvSpPr/>
            <p:nvPr/>
          </p:nvSpPr>
          <p:spPr>
            <a:xfrm flipH="1">
              <a:off x="5" y="26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4" name="直线 149"/>
            <p:cNvSpPr/>
            <p:nvPr/>
          </p:nvSpPr>
          <p:spPr>
            <a:xfrm flipH="1">
              <a:off x="5" y="313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5" name="直线 150"/>
            <p:cNvSpPr/>
            <p:nvPr/>
          </p:nvSpPr>
          <p:spPr>
            <a:xfrm flipH="1">
              <a:off x="6" y="1715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6" name="直线 151"/>
            <p:cNvSpPr/>
            <p:nvPr/>
          </p:nvSpPr>
          <p:spPr>
            <a:xfrm flipH="1">
              <a:off x="5" y="106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7" name="直线 152"/>
            <p:cNvSpPr/>
            <p:nvPr/>
          </p:nvSpPr>
          <p:spPr>
            <a:xfrm flipH="1">
              <a:off x="5" y="1833"/>
              <a:ext cx="3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8" name="直线 153"/>
            <p:cNvSpPr/>
            <p:nvPr/>
          </p:nvSpPr>
          <p:spPr>
            <a:xfrm flipH="1">
              <a:off x="6" y="40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29" name="直线 154"/>
            <p:cNvSpPr/>
            <p:nvPr/>
          </p:nvSpPr>
          <p:spPr>
            <a:xfrm flipH="1">
              <a:off x="5" y="35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0" name="直线 155"/>
            <p:cNvSpPr/>
            <p:nvPr/>
          </p:nvSpPr>
          <p:spPr>
            <a:xfrm flipH="1">
              <a:off x="5" y="49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1" name="直线 156"/>
            <p:cNvSpPr/>
            <p:nvPr/>
          </p:nvSpPr>
          <p:spPr>
            <a:xfrm flipH="1">
              <a:off x="6" y="51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2" name="直线 157"/>
            <p:cNvSpPr/>
            <p:nvPr/>
          </p:nvSpPr>
          <p:spPr>
            <a:xfrm flipH="1">
              <a:off x="5" y="45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3" name="直线 158"/>
            <p:cNvSpPr/>
            <p:nvPr/>
          </p:nvSpPr>
          <p:spPr>
            <a:xfrm flipH="1">
              <a:off x="5" y="47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4" name="直线 159"/>
            <p:cNvSpPr/>
            <p:nvPr/>
          </p:nvSpPr>
          <p:spPr>
            <a:xfrm flipH="1">
              <a:off x="5" y="37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5" name="直线 160"/>
            <p:cNvSpPr/>
            <p:nvPr/>
          </p:nvSpPr>
          <p:spPr>
            <a:xfrm flipH="1">
              <a:off x="4" y="546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6" name="直线 161"/>
            <p:cNvSpPr/>
            <p:nvPr/>
          </p:nvSpPr>
          <p:spPr>
            <a:xfrm flipH="1">
              <a:off x="5" y="68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7" name="直线 162"/>
            <p:cNvSpPr/>
            <p:nvPr/>
          </p:nvSpPr>
          <p:spPr>
            <a:xfrm flipH="1">
              <a:off x="5" y="707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8" name="直线 163"/>
            <p:cNvSpPr/>
            <p:nvPr/>
          </p:nvSpPr>
          <p:spPr>
            <a:xfrm flipH="1">
              <a:off x="5" y="57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39" name="直线 164"/>
            <p:cNvSpPr/>
            <p:nvPr/>
          </p:nvSpPr>
          <p:spPr>
            <a:xfrm flipH="1">
              <a:off x="6" y="63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0" name="直线 165"/>
            <p:cNvSpPr/>
            <p:nvPr/>
          </p:nvSpPr>
          <p:spPr>
            <a:xfrm flipH="1">
              <a:off x="5" y="61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1" name="直线 166"/>
            <p:cNvSpPr/>
            <p:nvPr/>
          </p:nvSpPr>
          <p:spPr>
            <a:xfrm flipH="1">
              <a:off x="5" y="59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2" name="直线 167"/>
            <p:cNvSpPr/>
            <p:nvPr/>
          </p:nvSpPr>
          <p:spPr>
            <a:xfrm flipH="1">
              <a:off x="7" y="176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3" name="直线 168"/>
            <p:cNvSpPr/>
            <p:nvPr/>
          </p:nvSpPr>
          <p:spPr>
            <a:xfrm flipH="1">
              <a:off x="4" y="779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4" name="直线 169"/>
            <p:cNvSpPr/>
            <p:nvPr/>
          </p:nvSpPr>
          <p:spPr>
            <a:xfrm flipH="1">
              <a:off x="5" y="72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5" name="直线 170"/>
            <p:cNvSpPr/>
            <p:nvPr/>
          </p:nvSpPr>
          <p:spPr>
            <a:xfrm flipH="1">
              <a:off x="8" y="180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6" name="直线 171"/>
            <p:cNvSpPr/>
            <p:nvPr/>
          </p:nvSpPr>
          <p:spPr>
            <a:xfrm flipH="1">
              <a:off x="5" y="80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7" name="直线 172"/>
            <p:cNvSpPr/>
            <p:nvPr/>
          </p:nvSpPr>
          <p:spPr>
            <a:xfrm flipH="1">
              <a:off x="5" y="82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8" name="直线 173"/>
            <p:cNvSpPr/>
            <p:nvPr/>
          </p:nvSpPr>
          <p:spPr>
            <a:xfrm flipH="1">
              <a:off x="6" y="122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49" name="直线 174"/>
            <p:cNvSpPr/>
            <p:nvPr/>
          </p:nvSpPr>
          <p:spPr>
            <a:xfrm flipH="1">
              <a:off x="5" y="115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0" name="直线 175"/>
            <p:cNvSpPr/>
            <p:nvPr/>
          </p:nvSpPr>
          <p:spPr>
            <a:xfrm flipH="1">
              <a:off x="6" y="752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1" name="直线 176"/>
            <p:cNvSpPr/>
            <p:nvPr/>
          </p:nvSpPr>
          <p:spPr>
            <a:xfrm flipH="1">
              <a:off x="5" y="92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2" name="直线 177"/>
            <p:cNvSpPr/>
            <p:nvPr/>
          </p:nvSpPr>
          <p:spPr>
            <a:xfrm flipH="1">
              <a:off x="5" y="103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3" name="直线 178"/>
            <p:cNvSpPr/>
            <p:nvPr/>
          </p:nvSpPr>
          <p:spPr>
            <a:xfrm flipH="1">
              <a:off x="5" y="119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4" name="直线 179"/>
            <p:cNvSpPr/>
            <p:nvPr/>
          </p:nvSpPr>
          <p:spPr>
            <a:xfrm flipH="1">
              <a:off x="5" y="108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5" name="直线 180"/>
            <p:cNvSpPr/>
            <p:nvPr/>
          </p:nvSpPr>
          <p:spPr>
            <a:xfrm flipH="1">
              <a:off x="5" y="94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6" name="直线 181"/>
            <p:cNvSpPr/>
            <p:nvPr/>
          </p:nvSpPr>
          <p:spPr>
            <a:xfrm flipH="1">
              <a:off x="4" y="1013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7" name="直线 182"/>
            <p:cNvSpPr/>
            <p:nvPr/>
          </p:nvSpPr>
          <p:spPr>
            <a:xfrm flipH="1">
              <a:off x="6" y="986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8" name="直线 183"/>
            <p:cNvSpPr/>
            <p:nvPr/>
          </p:nvSpPr>
          <p:spPr>
            <a:xfrm flipH="1">
              <a:off x="5" y="96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59" name="直线 184"/>
            <p:cNvSpPr/>
            <p:nvPr/>
          </p:nvSpPr>
          <p:spPr>
            <a:xfrm flipH="1">
              <a:off x="5" y="127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0" name="直线 185"/>
            <p:cNvSpPr/>
            <p:nvPr/>
          </p:nvSpPr>
          <p:spPr>
            <a:xfrm flipH="1">
              <a:off x="6" y="110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1" name="直线 186"/>
            <p:cNvSpPr/>
            <p:nvPr/>
          </p:nvSpPr>
          <p:spPr>
            <a:xfrm flipH="1">
              <a:off x="4" y="1247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2" name="直线 187"/>
            <p:cNvSpPr/>
            <p:nvPr/>
          </p:nvSpPr>
          <p:spPr>
            <a:xfrm flipH="1">
              <a:off x="5" y="117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3" name="直线 188"/>
            <p:cNvSpPr/>
            <p:nvPr/>
          </p:nvSpPr>
          <p:spPr>
            <a:xfrm flipH="1">
              <a:off x="5" y="154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4" name="直线 189"/>
            <p:cNvSpPr/>
            <p:nvPr/>
          </p:nvSpPr>
          <p:spPr>
            <a:xfrm flipH="1">
              <a:off x="7" y="1621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5" name="直线 190"/>
            <p:cNvSpPr/>
            <p:nvPr/>
          </p:nvSpPr>
          <p:spPr>
            <a:xfrm flipH="1">
              <a:off x="5" y="1387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6" name="直线 191"/>
            <p:cNvSpPr/>
            <p:nvPr/>
          </p:nvSpPr>
          <p:spPr>
            <a:xfrm flipH="1">
              <a:off x="7" y="1783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7" name="直线 192"/>
            <p:cNvSpPr/>
            <p:nvPr/>
          </p:nvSpPr>
          <p:spPr>
            <a:xfrm flipH="1">
              <a:off x="5" y="1315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8" name="直线 193"/>
            <p:cNvSpPr/>
            <p:nvPr/>
          </p:nvSpPr>
          <p:spPr>
            <a:xfrm flipH="1">
              <a:off x="5" y="129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69" name="直线 194"/>
            <p:cNvSpPr/>
            <p:nvPr/>
          </p:nvSpPr>
          <p:spPr>
            <a:xfrm flipH="1">
              <a:off x="5" y="1430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0" name="直线 195"/>
            <p:cNvSpPr/>
            <p:nvPr/>
          </p:nvSpPr>
          <p:spPr>
            <a:xfrm flipH="1">
              <a:off x="6" y="1454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1" name="直线 196"/>
            <p:cNvSpPr/>
            <p:nvPr/>
          </p:nvSpPr>
          <p:spPr>
            <a:xfrm flipH="1">
              <a:off x="5" y="140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2" name="直线 197"/>
            <p:cNvSpPr/>
            <p:nvPr/>
          </p:nvSpPr>
          <p:spPr>
            <a:xfrm flipH="1">
              <a:off x="6" y="1339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3" name="直线 198"/>
            <p:cNvSpPr/>
            <p:nvPr/>
          </p:nvSpPr>
          <p:spPr>
            <a:xfrm flipH="1">
              <a:off x="8" y="1688"/>
              <a:ext cx="26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4" name="直线 199"/>
            <p:cNvSpPr/>
            <p:nvPr/>
          </p:nvSpPr>
          <p:spPr>
            <a:xfrm flipH="1">
              <a:off x="4" y="1481"/>
              <a:ext cx="33" cy="1"/>
            </a:xfrm>
            <a:prstGeom prst="line">
              <a:avLst/>
            </a:prstGeom>
            <a:ln w="7938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5" name="任意多边形 200"/>
            <p:cNvSpPr/>
            <p:nvPr/>
          </p:nvSpPr>
          <p:spPr>
            <a:xfrm>
              <a:off x="4" y="0"/>
              <a:ext cx="118" cy="2300"/>
            </a:xfrm>
            <a:custGeom>
              <a:avLst/>
              <a:gdLst>
                <a:gd name="txL" fmla="*/ 0 w 353"/>
                <a:gd name="txT" fmla="*/ 0 h 6900"/>
                <a:gd name="txR" fmla="*/ 353 w 353"/>
                <a:gd name="txB" fmla="*/ 6900 h 6900"/>
              </a:gdLst>
              <a:ahLst/>
              <a:cxnLst>
                <a:cxn ang="0">
                  <a:pos x="0" y="83"/>
                </a:cxn>
                <a:cxn ang="0">
                  <a:pos x="0" y="82"/>
                </a:cxn>
                <a:cxn ang="0">
                  <a:pos x="0" y="81"/>
                </a:cxn>
                <a:cxn ang="0">
                  <a:pos x="0" y="80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0" y="29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4" y="81"/>
                </a:cxn>
                <a:cxn ang="0">
                  <a:pos x="4" y="81"/>
                </a:cxn>
                <a:cxn ang="0">
                  <a:pos x="4" y="82"/>
                </a:cxn>
                <a:cxn ang="0">
                  <a:pos x="4" y="82"/>
                </a:cxn>
              </a:cxnLst>
              <a:rect l="txL" t="txT" r="txR" b="txB"/>
              <a:pathLst>
                <a:path w="353" h="6900">
                  <a:moveTo>
                    <a:pt x="46" y="6728"/>
                  </a:moveTo>
                  <a:lnTo>
                    <a:pt x="33" y="6700"/>
                  </a:lnTo>
                  <a:lnTo>
                    <a:pt x="24" y="6672"/>
                  </a:lnTo>
                  <a:lnTo>
                    <a:pt x="16" y="6643"/>
                  </a:lnTo>
                  <a:lnTo>
                    <a:pt x="11" y="6612"/>
                  </a:lnTo>
                  <a:lnTo>
                    <a:pt x="5" y="6580"/>
                  </a:lnTo>
                  <a:lnTo>
                    <a:pt x="2" y="6547"/>
                  </a:lnTo>
                  <a:lnTo>
                    <a:pt x="0" y="6513"/>
                  </a:lnTo>
                  <a:lnTo>
                    <a:pt x="0" y="6479"/>
                  </a:lnTo>
                  <a:lnTo>
                    <a:pt x="0" y="4795"/>
                  </a:lnTo>
                  <a:lnTo>
                    <a:pt x="0" y="4442"/>
                  </a:lnTo>
                  <a:lnTo>
                    <a:pt x="0" y="3741"/>
                  </a:lnTo>
                  <a:lnTo>
                    <a:pt x="0" y="3038"/>
                  </a:lnTo>
                  <a:lnTo>
                    <a:pt x="0" y="2336"/>
                  </a:lnTo>
                  <a:lnTo>
                    <a:pt x="0" y="1638"/>
                  </a:lnTo>
                  <a:lnTo>
                    <a:pt x="0" y="1286"/>
                  </a:lnTo>
                  <a:lnTo>
                    <a:pt x="0" y="375"/>
                  </a:lnTo>
                  <a:lnTo>
                    <a:pt x="0" y="336"/>
                  </a:lnTo>
                  <a:lnTo>
                    <a:pt x="3" y="299"/>
                  </a:lnTo>
                  <a:lnTo>
                    <a:pt x="6" y="264"/>
                  </a:lnTo>
                  <a:lnTo>
                    <a:pt x="13" y="231"/>
                  </a:lnTo>
                  <a:lnTo>
                    <a:pt x="20" y="198"/>
                  </a:lnTo>
                  <a:lnTo>
                    <a:pt x="29" y="168"/>
                  </a:lnTo>
                  <a:lnTo>
                    <a:pt x="39" y="138"/>
                  </a:lnTo>
                  <a:lnTo>
                    <a:pt x="53" y="111"/>
                  </a:lnTo>
                  <a:lnTo>
                    <a:pt x="65" y="84"/>
                  </a:lnTo>
                  <a:lnTo>
                    <a:pt x="79" y="62"/>
                  </a:lnTo>
                  <a:lnTo>
                    <a:pt x="93" y="42"/>
                  </a:lnTo>
                  <a:lnTo>
                    <a:pt x="109" y="27"/>
                  </a:lnTo>
                  <a:lnTo>
                    <a:pt x="124" y="14"/>
                  </a:lnTo>
                  <a:lnTo>
                    <a:pt x="142" y="6"/>
                  </a:lnTo>
                  <a:lnTo>
                    <a:pt x="159" y="1"/>
                  </a:lnTo>
                  <a:lnTo>
                    <a:pt x="177" y="0"/>
                  </a:lnTo>
                  <a:lnTo>
                    <a:pt x="194" y="1"/>
                  </a:lnTo>
                  <a:lnTo>
                    <a:pt x="211" y="6"/>
                  </a:lnTo>
                  <a:lnTo>
                    <a:pt x="227" y="14"/>
                  </a:lnTo>
                  <a:lnTo>
                    <a:pt x="244" y="27"/>
                  </a:lnTo>
                  <a:lnTo>
                    <a:pt x="258" y="42"/>
                  </a:lnTo>
                  <a:lnTo>
                    <a:pt x="273" y="62"/>
                  </a:lnTo>
                  <a:lnTo>
                    <a:pt x="287" y="84"/>
                  </a:lnTo>
                  <a:lnTo>
                    <a:pt x="301" y="111"/>
                  </a:lnTo>
                  <a:lnTo>
                    <a:pt x="312" y="138"/>
                  </a:lnTo>
                  <a:lnTo>
                    <a:pt x="322" y="168"/>
                  </a:lnTo>
                  <a:lnTo>
                    <a:pt x="332" y="198"/>
                  </a:lnTo>
                  <a:lnTo>
                    <a:pt x="340" y="231"/>
                  </a:lnTo>
                  <a:lnTo>
                    <a:pt x="345" y="264"/>
                  </a:lnTo>
                  <a:lnTo>
                    <a:pt x="349" y="299"/>
                  </a:lnTo>
                  <a:lnTo>
                    <a:pt x="352" y="336"/>
                  </a:lnTo>
                  <a:lnTo>
                    <a:pt x="353" y="375"/>
                  </a:lnTo>
                  <a:lnTo>
                    <a:pt x="353" y="6479"/>
                  </a:lnTo>
                  <a:lnTo>
                    <a:pt x="352" y="6481"/>
                  </a:lnTo>
                  <a:lnTo>
                    <a:pt x="352" y="6484"/>
                  </a:lnTo>
                  <a:lnTo>
                    <a:pt x="352" y="6490"/>
                  </a:lnTo>
                  <a:lnTo>
                    <a:pt x="352" y="6502"/>
                  </a:lnTo>
                  <a:lnTo>
                    <a:pt x="351" y="6504"/>
                  </a:lnTo>
                  <a:lnTo>
                    <a:pt x="351" y="6507"/>
                  </a:lnTo>
                  <a:lnTo>
                    <a:pt x="351" y="6513"/>
                  </a:lnTo>
                  <a:lnTo>
                    <a:pt x="351" y="6525"/>
                  </a:lnTo>
                  <a:lnTo>
                    <a:pt x="349" y="6547"/>
                  </a:lnTo>
                  <a:lnTo>
                    <a:pt x="348" y="6570"/>
                  </a:lnTo>
                  <a:lnTo>
                    <a:pt x="344" y="6591"/>
                  </a:lnTo>
                  <a:lnTo>
                    <a:pt x="341" y="6613"/>
                  </a:lnTo>
                  <a:lnTo>
                    <a:pt x="337" y="6633"/>
                  </a:lnTo>
                  <a:lnTo>
                    <a:pt x="333" y="6655"/>
                  </a:lnTo>
                  <a:lnTo>
                    <a:pt x="288" y="69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76" name="任意多边形 201"/>
            <p:cNvSpPr/>
            <p:nvPr/>
          </p:nvSpPr>
          <p:spPr>
            <a:xfrm>
              <a:off x="81" y="2257"/>
              <a:ext cx="19" cy="43"/>
            </a:xfrm>
            <a:custGeom>
              <a:avLst/>
              <a:gdLst>
                <a:gd name="txL" fmla="*/ 0 w 56"/>
                <a:gd name="txT" fmla="*/ 0 h 130"/>
                <a:gd name="txR" fmla="*/ 56 w 56"/>
                <a:gd name="txB" fmla="*/ 130 h 13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</a:cxnLst>
              <a:rect l="txL" t="txT" r="txR" b="txB"/>
              <a:pathLst>
                <a:path w="56" h="130">
                  <a:moveTo>
                    <a:pt x="0" y="0"/>
                  </a:moveTo>
                  <a:lnTo>
                    <a:pt x="7" y="8"/>
                  </a:lnTo>
                  <a:lnTo>
                    <a:pt x="14" y="18"/>
                  </a:lnTo>
                  <a:lnTo>
                    <a:pt x="20" y="28"/>
                  </a:lnTo>
                  <a:lnTo>
                    <a:pt x="27" y="40"/>
                  </a:lnTo>
                  <a:lnTo>
                    <a:pt x="28" y="44"/>
                  </a:lnTo>
                  <a:lnTo>
                    <a:pt x="36" y="64"/>
                  </a:lnTo>
                  <a:lnTo>
                    <a:pt x="44" y="85"/>
                  </a:lnTo>
                  <a:lnTo>
                    <a:pt x="56" y="1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77" name="直线 202"/>
            <p:cNvSpPr/>
            <p:nvPr/>
          </p:nvSpPr>
          <p:spPr>
            <a:xfrm flipH="1" flipV="1">
              <a:off x="53" y="215"/>
              <a:ext cx="1" cy="4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8" name="直线 203"/>
            <p:cNvSpPr/>
            <p:nvPr/>
          </p:nvSpPr>
          <p:spPr>
            <a:xfrm flipV="1">
              <a:off x="53" y="169"/>
              <a:ext cx="1" cy="4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79" name="直线 204"/>
            <p:cNvSpPr/>
            <p:nvPr/>
          </p:nvSpPr>
          <p:spPr>
            <a:xfrm flipH="1">
              <a:off x="68" y="202"/>
              <a:ext cx="1" cy="5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0" name="任意多边形 205"/>
            <p:cNvSpPr/>
            <p:nvPr/>
          </p:nvSpPr>
          <p:spPr>
            <a:xfrm>
              <a:off x="19" y="2283"/>
              <a:ext cx="84" cy="376"/>
            </a:xfrm>
            <a:custGeom>
              <a:avLst/>
              <a:gdLst>
                <a:gd name="txL" fmla="*/ 0 w 253"/>
                <a:gd name="txT" fmla="*/ 0 h 1127"/>
                <a:gd name="txR" fmla="*/ 253 w 253"/>
                <a:gd name="txB" fmla="*/ 1127 h 1127"/>
              </a:gdLst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53" h="1127">
                  <a:moveTo>
                    <a:pt x="243" y="52"/>
                  </a:moveTo>
                  <a:lnTo>
                    <a:pt x="247" y="77"/>
                  </a:lnTo>
                  <a:lnTo>
                    <a:pt x="250" y="103"/>
                  </a:lnTo>
                  <a:lnTo>
                    <a:pt x="252" y="129"/>
                  </a:lnTo>
                  <a:lnTo>
                    <a:pt x="253" y="157"/>
                  </a:lnTo>
                  <a:lnTo>
                    <a:pt x="253" y="858"/>
                  </a:lnTo>
                  <a:lnTo>
                    <a:pt x="252" y="884"/>
                  </a:lnTo>
                  <a:lnTo>
                    <a:pt x="250" y="911"/>
                  </a:lnTo>
                  <a:lnTo>
                    <a:pt x="248" y="923"/>
                  </a:lnTo>
                  <a:lnTo>
                    <a:pt x="247" y="929"/>
                  </a:lnTo>
                  <a:lnTo>
                    <a:pt x="247" y="936"/>
                  </a:lnTo>
                  <a:lnTo>
                    <a:pt x="243" y="961"/>
                  </a:lnTo>
                  <a:lnTo>
                    <a:pt x="237" y="984"/>
                  </a:lnTo>
                  <a:lnTo>
                    <a:pt x="231" y="1006"/>
                  </a:lnTo>
                  <a:lnTo>
                    <a:pt x="223" y="1027"/>
                  </a:lnTo>
                  <a:lnTo>
                    <a:pt x="215" y="1048"/>
                  </a:lnTo>
                  <a:lnTo>
                    <a:pt x="205" y="1065"/>
                  </a:lnTo>
                  <a:lnTo>
                    <a:pt x="200" y="1074"/>
                  </a:lnTo>
                  <a:lnTo>
                    <a:pt x="196" y="1082"/>
                  </a:lnTo>
                  <a:lnTo>
                    <a:pt x="189" y="1088"/>
                  </a:lnTo>
                  <a:lnTo>
                    <a:pt x="187" y="1089"/>
                  </a:lnTo>
                  <a:lnTo>
                    <a:pt x="186" y="1091"/>
                  </a:lnTo>
                  <a:lnTo>
                    <a:pt x="184" y="1095"/>
                  </a:lnTo>
                  <a:lnTo>
                    <a:pt x="174" y="1107"/>
                  </a:lnTo>
                  <a:lnTo>
                    <a:pt x="162" y="1115"/>
                  </a:lnTo>
                  <a:lnTo>
                    <a:pt x="156" y="1118"/>
                  </a:lnTo>
                  <a:lnTo>
                    <a:pt x="151" y="1122"/>
                  </a:lnTo>
                  <a:lnTo>
                    <a:pt x="147" y="1122"/>
                  </a:lnTo>
                  <a:lnTo>
                    <a:pt x="145" y="1122"/>
                  </a:lnTo>
                  <a:lnTo>
                    <a:pt x="144" y="1122"/>
                  </a:lnTo>
                  <a:lnTo>
                    <a:pt x="144" y="1123"/>
                  </a:lnTo>
                  <a:lnTo>
                    <a:pt x="138" y="1125"/>
                  </a:lnTo>
                  <a:lnTo>
                    <a:pt x="126" y="1127"/>
                  </a:lnTo>
                  <a:lnTo>
                    <a:pt x="113" y="1125"/>
                  </a:lnTo>
                  <a:lnTo>
                    <a:pt x="101" y="1122"/>
                  </a:lnTo>
                  <a:lnTo>
                    <a:pt x="88" y="1115"/>
                  </a:lnTo>
                  <a:lnTo>
                    <a:pt x="77" y="1107"/>
                  </a:lnTo>
                  <a:lnTo>
                    <a:pt x="66" y="1095"/>
                  </a:lnTo>
                  <a:lnTo>
                    <a:pt x="56" y="1082"/>
                  </a:lnTo>
                  <a:lnTo>
                    <a:pt x="46" y="1065"/>
                  </a:lnTo>
                  <a:lnTo>
                    <a:pt x="37" y="1048"/>
                  </a:lnTo>
                  <a:lnTo>
                    <a:pt x="27" y="1027"/>
                  </a:lnTo>
                  <a:lnTo>
                    <a:pt x="20" y="1006"/>
                  </a:lnTo>
                  <a:lnTo>
                    <a:pt x="13" y="984"/>
                  </a:lnTo>
                  <a:lnTo>
                    <a:pt x="9" y="961"/>
                  </a:lnTo>
                  <a:lnTo>
                    <a:pt x="4" y="936"/>
                  </a:lnTo>
                  <a:lnTo>
                    <a:pt x="2" y="911"/>
                  </a:lnTo>
                  <a:lnTo>
                    <a:pt x="0" y="884"/>
                  </a:lnTo>
                  <a:lnTo>
                    <a:pt x="0" y="858"/>
                  </a:lnTo>
                  <a:lnTo>
                    <a:pt x="0" y="157"/>
                  </a:lnTo>
                  <a:lnTo>
                    <a:pt x="1" y="114"/>
                  </a:lnTo>
                  <a:lnTo>
                    <a:pt x="6" y="74"/>
                  </a:lnTo>
                  <a:lnTo>
                    <a:pt x="13" y="35"/>
                  </a:lnTo>
                  <a:lnTo>
                    <a:pt x="2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81" name="直线 206"/>
            <p:cNvSpPr/>
            <p:nvPr/>
          </p:nvSpPr>
          <p:spPr>
            <a:xfrm flipV="1">
              <a:off x="69" y="173"/>
              <a:ext cx="1" cy="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2" name="任意多边形 207"/>
            <p:cNvSpPr/>
            <p:nvPr/>
          </p:nvSpPr>
          <p:spPr>
            <a:xfrm>
              <a:off x="48" y="110"/>
              <a:ext cx="29" cy="59"/>
            </a:xfrm>
            <a:custGeom>
              <a:avLst/>
              <a:gdLst>
                <a:gd name="txL" fmla="*/ 0 w 88"/>
                <a:gd name="txT" fmla="*/ 0 h 179"/>
                <a:gd name="txR" fmla="*/ 88 w 88"/>
                <a:gd name="txB" fmla="*/ 179 h 179"/>
              </a:gdLst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txL" t="txT" r="txR" b="txB"/>
              <a:pathLst>
                <a:path w="88" h="179">
                  <a:moveTo>
                    <a:pt x="13" y="178"/>
                  </a:moveTo>
                  <a:lnTo>
                    <a:pt x="7" y="161"/>
                  </a:lnTo>
                  <a:lnTo>
                    <a:pt x="3" y="144"/>
                  </a:lnTo>
                  <a:lnTo>
                    <a:pt x="0" y="12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3" y="64"/>
                  </a:lnTo>
                  <a:lnTo>
                    <a:pt x="7" y="46"/>
                  </a:lnTo>
                  <a:lnTo>
                    <a:pt x="14" y="31"/>
                  </a:lnTo>
                  <a:lnTo>
                    <a:pt x="20" y="17"/>
                  </a:lnTo>
                  <a:lnTo>
                    <a:pt x="28" y="8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3" y="1"/>
                  </a:lnTo>
                  <a:lnTo>
                    <a:pt x="61" y="8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1"/>
                  </a:lnTo>
                  <a:lnTo>
                    <a:pt x="80" y="46"/>
                  </a:lnTo>
                  <a:lnTo>
                    <a:pt x="84" y="64"/>
                  </a:lnTo>
                  <a:lnTo>
                    <a:pt x="87" y="83"/>
                  </a:lnTo>
                  <a:lnTo>
                    <a:pt x="88" y="106"/>
                  </a:lnTo>
                  <a:lnTo>
                    <a:pt x="87" y="126"/>
                  </a:lnTo>
                  <a:lnTo>
                    <a:pt x="85" y="135"/>
                  </a:lnTo>
                  <a:lnTo>
                    <a:pt x="84" y="145"/>
                  </a:lnTo>
                  <a:lnTo>
                    <a:pt x="80" y="162"/>
                  </a:lnTo>
                  <a:lnTo>
                    <a:pt x="77" y="170"/>
                  </a:lnTo>
                  <a:lnTo>
                    <a:pt x="75" y="17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83" name="任意多边形 208"/>
            <p:cNvSpPr/>
            <p:nvPr/>
          </p:nvSpPr>
          <p:spPr>
            <a:xfrm>
              <a:off x="81" y="2253"/>
              <a:ext cx="11" cy="18"/>
            </a:xfrm>
            <a:custGeom>
              <a:avLst/>
              <a:gdLst>
                <a:gd name="txL" fmla="*/ 0 w 33"/>
                <a:gd name="txT" fmla="*/ 0 h 53"/>
                <a:gd name="txR" fmla="*/ 33 w 33"/>
                <a:gd name="txB" fmla="*/ 53 h 5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33" h="52">
                  <a:moveTo>
                    <a:pt x="33" y="53"/>
                  </a:moveTo>
                  <a:lnTo>
                    <a:pt x="30" y="4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84" name="直线 209"/>
            <p:cNvSpPr/>
            <p:nvPr/>
          </p:nvSpPr>
          <p:spPr>
            <a:xfrm flipH="1">
              <a:off x="33" y="2232"/>
              <a:ext cx="19" cy="3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5" name="任意多边形 210"/>
            <p:cNvSpPr/>
            <p:nvPr/>
          </p:nvSpPr>
          <p:spPr>
            <a:xfrm>
              <a:off x="33" y="2250"/>
              <a:ext cx="14" cy="18"/>
            </a:xfrm>
            <a:custGeom>
              <a:avLst/>
              <a:gdLst>
                <a:gd name="txL" fmla="*/ 0 w 43"/>
                <a:gd name="txT" fmla="*/ 0 h 53"/>
                <a:gd name="txR" fmla="*/ 43 w 43"/>
                <a:gd name="txB" fmla="*/ 53 h 53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43" h="52">
                  <a:moveTo>
                    <a:pt x="0" y="53"/>
                  </a:moveTo>
                  <a:lnTo>
                    <a:pt x="10" y="35"/>
                  </a:lnTo>
                  <a:lnTo>
                    <a:pt x="20" y="21"/>
                  </a:lnTo>
                  <a:lnTo>
                    <a:pt x="31" y="9"/>
                  </a:lnTo>
                  <a:lnTo>
                    <a:pt x="43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86" name="直线 211"/>
            <p:cNvSpPr/>
            <p:nvPr/>
          </p:nvSpPr>
          <p:spPr>
            <a:xfrm flipV="1">
              <a:off x="53" y="215"/>
              <a:ext cx="1" cy="185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7" name="直线 212"/>
            <p:cNvSpPr/>
            <p:nvPr/>
          </p:nvSpPr>
          <p:spPr>
            <a:xfrm flipV="1">
              <a:off x="53" y="2100"/>
              <a:ext cx="1" cy="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8" name="直线 213"/>
            <p:cNvSpPr/>
            <p:nvPr/>
          </p:nvSpPr>
          <p:spPr>
            <a:xfrm flipH="1" flipV="1">
              <a:off x="31" y="2265"/>
              <a:ext cx="2" cy="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89" name="任意多边形 214"/>
            <p:cNvSpPr/>
            <p:nvPr/>
          </p:nvSpPr>
          <p:spPr>
            <a:xfrm>
              <a:off x="69" y="202"/>
              <a:ext cx="1" cy="1906"/>
            </a:xfrm>
            <a:custGeom>
              <a:avLst/>
              <a:gdLst>
                <a:gd name="txL" fmla="*/ 0 w 1"/>
                <a:gd name="txT" fmla="*/ 0 h 5718"/>
                <a:gd name="txR" fmla="*/ 1 w 1"/>
                <a:gd name="txB" fmla="*/ 5718 h 5718"/>
              </a:gdLst>
              <a:ahLst/>
              <a:cxnLst>
                <a:cxn ang="0">
                  <a:pos x="0" y="71"/>
                </a:cxn>
                <a:cxn ang="0">
                  <a:pos x="0" y="70"/>
                </a:cxn>
                <a:cxn ang="0">
                  <a:pos x="0" y="0"/>
                </a:cxn>
              </a:cxnLst>
              <a:rect l="txL" t="txT" r="txR" b="txB"/>
              <a:pathLst>
                <a:path w="1" h="5718">
                  <a:moveTo>
                    <a:pt x="0" y="5718"/>
                  </a:moveTo>
                  <a:lnTo>
                    <a:pt x="0" y="5689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90" name="直线 215"/>
            <p:cNvSpPr/>
            <p:nvPr/>
          </p:nvSpPr>
          <p:spPr>
            <a:xfrm flipH="1" flipV="1">
              <a:off x="26" y="2280"/>
              <a:ext cx="1" cy="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1" name="任意多边形 216"/>
            <p:cNvSpPr/>
            <p:nvPr/>
          </p:nvSpPr>
          <p:spPr>
            <a:xfrm>
              <a:off x="27" y="2268"/>
              <a:ext cx="6" cy="15"/>
            </a:xfrm>
            <a:custGeom>
              <a:avLst/>
              <a:gdLst>
                <a:gd name="txL" fmla="*/ 0 w 18"/>
                <a:gd name="txT" fmla="*/ 0 h 46"/>
                <a:gd name="txR" fmla="*/ 18 w 18"/>
                <a:gd name="txB" fmla="*/ 46 h 46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8" h="46">
                  <a:moveTo>
                    <a:pt x="0" y="46"/>
                  </a:moveTo>
                  <a:lnTo>
                    <a:pt x="13" y="12"/>
                  </a:lnTo>
                  <a:lnTo>
                    <a:pt x="1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92" name="任意多边形 217"/>
            <p:cNvSpPr/>
            <p:nvPr/>
          </p:nvSpPr>
          <p:spPr>
            <a:xfrm>
              <a:off x="71" y="2176"/>
              <a:ext cx="9" cy="75"/>
            </a:xfrm>
            <a:custGeom>
              <a:avLst/>
              <a:gdLst>
                <a:gd name="txL" fmla="*/ 0 w 27"/>
                <a:gd name="txT" fmla="*/ 0 h 223"/>
                <a:gd name="txR" fmla="*/ 27 w 27"/>
                <a:gd name="txB" fmla="*/ 223 h 223"/>
              </a:gdLst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27" h="223">
                  <a:moveTo>
                    <a:pt x="27" y="223"/>
                  </a:move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93" name="直线 218"/>
            <p:cNvSpPr/>
            <p:nvPr/>
          </p:nvSpPr>
          <p:spPr>
            <a:xfrm>
              <a:off x="0" y="2183"/>
              <a:ext cx="26" cy="9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4" name="直线 219"/>
            <p:cNvSpPr/>
            <p:nvPr/>
          </p:nvSpPr>
          <p:spPr>
            <a:xfrm>
              <a:off x="55" y="2174"/>
              <a:ext cx="1" cy="6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5" name="直线 220"/>
            <p:cNvSpPr/>
            <p:nvPr/>
          </p:nvSpPr>
          <p:spPr>
            <a:xfrm>
              <a:off x="33" y="2267"/>
              <a:ext cx="1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6" name="直线 221"/>
            <p:cNvSpPr/>
            <p:nvPr/>
          </p:nvSpPr>
          <p:spPr>
            <a:xfrm flipV="1">
              <a:off x="26" y="2267"/>
              <a:ext cx="7" cy="1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7" name="直线 222"/>
            <p:cNvSpPr/>
            <p:nvPr/>
          </p:nvSpPr>
          <p:spPr>
            <a:xfrm flipH="1">
              <a:off x="5" y="195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8" name="直线 223"/>
            <p:cNvSpPr/>
            <p:nvPr/>
          </p:nvSpPr>
          <p:spPr>
            <a:xfrm flipH="1">
              <a:off x="4" y="42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799" name="直线 224"/>
            <p:cNvSpPr/>
            <p:nvPr/>
          </p:nvSpPr>
          <p:spPr>
            <a:xfrm flipH="1">
              <a:off x="5" y="1131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0" name="直线 225"/>
            <p:cNvSpPr/>
            <p:nvPr/>
          </p:nvSpPr>
          <p:spPr>
            <a:xfrm flipH="1">
              <a:off x="5" y="663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1" name="直线 226"/>
            <p:cNvSpPr/>
            <p:nvPr/>
          </p:nvSpPr>
          <p:spPr>
            <a:xfrm flipH="1">
              <a:off x="5" y="89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2" name="直线 227"/>
            <p:cNvSpPr/>
            <p:nvPr/>
          </p:nvSpPr>
          <p:spPr>
            <a:xfrm flipH="1">
              <a:off x="4" y="1599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3" name="直线 228"/>
            <p:cNvSpPr/>
            <p:nvPr/>
          </p:nvSpPr>
          <p:spPr>
            <a:xfrm flipV="1">
              <a:off x="53" y="2070"/>
              <a:ext cx="1" cy="30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4" name="直线 229"/>
            <p:cNvSpPr/>
            <p:nvPr/>
          </p:nvSpPr>
          <p:spPr>
            <a:xfrm flipH="1">
              <a:off x="5" y="1367"/>
              <a:ext cx="36" cy="1"/>
            </a:xfrm>
            <a:prstGeom prst="line">
              <a:avLst/>
            </a:prstGeom>
            <a:ln w="9525" cap="flat" cmpd="sng">
              <a:solidFill>
                <a:srgbClr val="666666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5" name="任意多边形 230"/>
            <p:cNvSpPr/>
            <p:nvPr/>
          </p:nvSpPr>
          <p:spPr>
            <a:xfrm>
              <a:off x="64" y="1983"/>
              <a:ext cx="1" cy="123"/>
            </a:xfrm>
            <a:custGeom>
              <a:avLst/>
              <a:gdLst>
                <a:gd name="txL" fmla="*/ 0 w 2"/>
                <a:gd name="txT" fmla="*/ 0 h 368"/>
                <a:gd name="txR" fmla="*/ 2 w 2"/>
                <a:gd name="txB" fmla="*/ 368 h 368"/>
              </a:gdLst>
              <a:ahLst/>
              <a:cxnLst>
                <a:cxn ang="0">
                  <a:pos x="0" y="0"/>
                </a:cxn>
                <a:cxn ang="0">
                  <a:pos x="1" y="4"/>
                </a:cxn>
                <a:cxn ang="0">
                  <a:pos x="1" y="5"/>
                </a:cxn>
              </a:cxnLst>
              <a:rect l="txL" t="txT" r="txR" b="txB"/>
              <a:pathLst>
                <a:path w="2" h="368">
                  <a:moveTo>
                    <a:pt x="0" y="0"/>
                  </a:moveTo>
                  <a:lnTo>
                    <a:pt x="2" y="336"/>
                  </a:lnTo>
                  <a:lnTo>
                    <a:pt x="2" y="36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06" name="直线 231"/>
            <p:cNvSpPr/>
            <p:nvPr/>
          </p:nvSpPr>
          <p:spPr>
            <a:xfrm flipH="1">
              <a:off x="63" y="1983"/>
              <a:ext cx="1" cy="1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7" name="任意多边形 232"/>
            <p:cNvSpPr/>
            <p:nvPr/>
          </p:nvSpPr>
          <p:spPr>
            <a:xfrm>
              <a:off x="65" y="2168"/>
              <a:ext cx="1" cy="71"/>
            </a:xfrm>
            <a:custGeom>
              <a:avLst/>
              <a:gdLst>
                <a:gd name="txL" fmla="*/ 0 w 3"/>
                <a:gd name="txT" fmla="*/ 0 h 215"/>
                <a:gd name="txR" fmla="*/ 3 w 3"/>
                <a:gd name="txB" fmla="*/ 215 h 2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</a:cxnLst>
              <a:rect l="txL" t="txT" r="txR" b="txB"/>
              <a:pathLst>
                <a:path w="3" h="215">
                  <a:moveTo>
                    <a:pt x="3" y="0"/>
                  </a:moveTo>
                  <a:lnTo>
                    <a:pt x="3" y="22"/>
                  </a:lnTo>
                  <a:lnTo>
                    <a:pt x="0" y="201"/>
                  </a:lnTo>
                  <a:lnTo>
                    <a:pt x="0" y="215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08" name="直线 233"/>
            <p:cNvSpPr/>
            <p:nvPr/>
          </p:nvSpPr>
          <p:spPr>
            <a:xfrm flipH="1" flipV="1">
              <a:off x="63" y="1926"/>
              <a:ext cx="1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09" name="直线 234"/>
            <p:cNvSpPr/>
            <p:nvPr/>
          </p:nvSpPr>
          <p:spPr>
            <a:xfrm flipV="1">
              <a:off x="63" y="1908"/>
              <a:ext cx="1" cy="18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10" name="任意多边形 235"/>
            <p:cNvSpPr/>
            <p:nvPr/>
          </p:nvSpPr>
          <p:spPr>
            <a:xfrm>
              <a:off x="64" y="1929"/>
              <a:ext cx="1" cy="54"/>
            </a:xfrm>
            <a:custGeom>
              <a:avLst/>
              <a:gdLst>
                <a:gd name="txL" fmla="*/ 0 w 2"/>
                <a:gd name="txT" fmla="*/ 0 h 163"/>
                <a:gd name="txR" fmla="*/ 2 w 2"/>
                <a:gd name="txB" fmla="*/ 163 h 163"/>
              </a:gdLst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2" h="163">
                  <a:moveTo>
                    <a:pt x="1" y="163"/>
                  </a:moveTo>
                  <a:lnTo>
                    <a:pt x="2" y="114"/>
                  </a:lnTo>
                  <a:lnTo>
                    <a:pt x="1" y="56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11" name="任意多边形 236"/>
            <p:cNvSpPr/>
            <p:nvPr/>
          </p:nvSpPr>
          <p:spPr>
            <a:xfrm>
              <a:off x="63" y="1807"/>
              <a:ext cx="1" cy="101"/>
            </a:xfrm>
            <a:custGeom>
              <a:avLst/>
              <a:gdLst>
                <a:gd name="txL" fmla="*/ 0 w 1"/>
                <a:gd name="txT" fmla="*/ 0 h 304"/>
                <a:gd name="txR" fmla="*/ 1 w 1"/>
                <a:gd name="txB" fmla="*/ 304 h 304"/>
              </a:gdLst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txL" t="txT" r="txR" b="txB"/>
              <a:pathLst>
                <a:path w="1" h="304">
                  <a:moveTo>
                    <a:pt x="1" y="304"/>
                  </a:move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12" name="直线 237"/>
            <p:cNvSpPr/>
            <p:nvPr/>
          </p:nvSpPr>
          <p:spPr>
            <a:xfrm flipH="1" flipV="1">
              <a:off x="68" y="2250"/>
              <a:ext cx="1" cy="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13" name="任意多边形 238"/>
            <p:cNvSpPr/>
            <p:nvPr/>
          </p:nvSpPr>
          <p:spPr>
            <a:xfrm>
              <a:off x="63" y="1613"/>
              <a:ext cx="2" cy="194"/>
            </a:xfrm>
            <a:custGeom>
              <a:avLst/>
              <a:gdLst>
                <a:gd name="txL" fmla="*/ 0 w 5"/>
                <a:gd name="txT" fmla="*/ 0 h 582"/>
                <a:gd name="txR" fmla="*/ 5 w 5"/>
                <a:gd name="txB" fmla="*/ 582 h 582"/>
              </a:gdLst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txL" t="txT" r="txR" b="txB"/>
              <a:pathLst>
                <a:path w="5" h="582">
                  <a:moveTo>
                    <a:pt x="0" y="582"/>
                  </a:moveTo>
                  <a:lnTo>
                    <a:pt x="3" y="431"/>
                  </a:lnTo>
                  <a:lnTo>
                    <a:pt x="3" y="203"/>
                  </a:lnTo>
                  <a:lnTo>
                    <a:pt x="5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14" name="任意多边形 239"/>
            <p:cNvSpPr/>
            <p:nvPr/>
          </p:nvSpPr>
          <p:spPr>
            <a:xfrm>
              <a:off x="67" y="2242"/>
              <a:ext cx="11" cy="18"/>
            </a:xfrm>
            <a:custGeom>
              <a:avLst/>
              <a:gdLst>
                <a:gd name="txL" fmla="*/ 0 w 33"/>
                <a:gd name="txT" fmla="*/ 0 h 54"/>
                <a:gd name="txR" fmla="*/ 33 w 33"/>
                <a:gd name="txB" fmla="*/ 54 h 5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33" h="54">
                  <a:moveTo>
                    <a:pt x="33" y="54"/>
                  </a:moveTo>
                  <a:lnTo>
                    <a:pt x="32" y="53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15" name="直线 240"/>
            <p:cNvSpPr/>
            <p:nvPr/>
          </p:nvSpPr>
          <p:spPr>
            <a:xfrm flipH="1" flipV="1">
              <a:off x="78" y="2260"/>
              <a:ext cx="1" cy="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16" name="任意多边形 241"/>
            <p:cNvSpPr/>
            <p:nvPr/>
          </p:nvSpPr>
          <p:spPr>
            <a:xfrm>
              <a:off x="69" y="2252"/>
              <a:ext cx="12" cy="18"/>
            </a:xfrm>
            <a:custGeom>
              <a:avLst/>
              <a:gdLst>
                <a:gd name="txL" fmla="*/ 0 w 36"/>
                <a:gd name="txT" fmla="*/ 0 h 53"/>
                <a:gd name="txR" fmla="*/ 36 w 36"/>
                <a:gd name="txB" fmla="*/ 53 h 53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6" h="52">
                  <a:moveTo>
                    <a:pt x="36" y="53"/>
                  </a:moveTo>
                  <a:lnTo>
                    <a:pt x="22" y="39"/>
                  </a:lnTo>
                  <a:lnTo>
                    <a:pt x="11" y="21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17" name="直线 242"/>
            <p:cNvSpPr/>
            <p:nvPr/>
          </p:nvSpPr>
          <p:spPr>
            <a:xfrm>
              <a:off x="68" y="2250"/>
              <a:ext cx="5" cy="5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18" name="直线 243"/>
            <p:cNvSpPr/>
            <p:nvPr/>
          </p:nvSpPr>
          <p:spPr>
            <a:xfrm flipH="1" flipV="1">
              <a:off x="69" y="2252"/>
              <a:ext cx="4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19" name="直线 244"/>
            <p:cNvSpPr/>
            <p:nvPr/>
          </p:nvSpPr>
          <p:spPr>
            <a:xfrm>
              <a:off x="63" y="1926"/>
              <a:ext cx="1" cy="57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20" name="任意多边形 245"/>
            <p:cNvSpPr/>
            <p:nvPr/>
          </p:nvSpPr>
          <p:spPr>
            <a:xfrm>
              <a:off x="58" y="2230"/>
              <a:ext cx="1" cy="18"/>
            </a:xfrm>
            <a:custGeom>
              <a:avLst/>
              <a:gdLst>
                <a:gd name="txL" fmla="*/ 0 w 3"/>
                <a:gd name="txT" fmla="*/ 0 h 53"/>
                <a:gd name="txR" fmla="*/ 3 w 3"/>
                <a:gd name="txB" fmla="*/ 53 h 5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txL" t="txT" r="txR" b="txB"/>
              <a:pathLst>
                <a:path w="3" h="52">
                  <a:moveTo>
                    <a:pt x="3" y="0"/>
                  </a:moveTo>
                  <a:lnTo>
                    <a:pt x="3" y="14"/>
                  </a:lnTo>
                  <a:lnTo>
                    <a:pt x="2" y="33"/>
                  </a:lnTo>
                  <a:lnTo>
                    <a:pt x="0" y="53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1" name="任意多边形 246"/>
            <p:cNvSpPr/>
            <p:nvPr/>
          </p:nvSpPr>
          <p:spPr>
            <a:xfrm>
              <a:off x="47" y="2235"/>
              <a:ext cx="9" cy="20"/>
            </a:xfrm>
            <a:custGeom>
              <a:avLst/>
              <a:gdLst>
                <a:gd name="txL" fmla="*/ 0 w 27"/>
                <a:gd name="txT" fmla="*/ 0 h 62"/>
                <a:gd name="txR" fmla="*/ 27 w 27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7" h="62">
                  <a:moveTo>
                    <a:pt x="27" y="0"/>
                  </a:moveTo>
                  <a:lnTo>
                    <a:pt x="15" y="18"/>
                  </a:lnTo>
                  <a:lnTo>
                    <a:pt x="5" y="36"/>
                  </a:lnTo>
                  <a:lnTo>
                    <a:pt x="0" y="55"/>
                  </a:lnTo>
                  <a:lnTo>
                    <a:pt x="0" y="6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2" name="直线 247"/>
            <p:cNvSpPr/>
            <p:nvPr/>
          </p:nvSpPr>
          <p:spPr>
            <a:xfrm>
              <a:off x="56" y="2235"/>
              <a:ext cx="1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23" name="任意多边形 248"/>
            <p:cNvSpPr/>
            <p:nvPr/>
          </p:nvSpPr>
          <p:spPr>
            <a:xfrm>
              <a:off x="50" y="2251"/>
              <a:ext cx="3" cy="2"/>
            </a:xfrm>
            <a:custGeom>
              <a:avLst/>
              <a:gdLst>
                <a:gd name="txL" fmla="*/ 0 w 7"/>
                <a:gd name="txT" fmla="*/ 0 h 6"/>
                <a:gd name="txR" fmla="*/ 7 w 7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" h="6">
                  <a:moveTo>
                    <a:pt x="7" y="0"/>
                  </a:moveTo>
                  <a:lnTo>
                    <a:pt x="3" y="4"/>
                  </a:lnTo>
                  <a:lnTo>
                    <a:pt x="0" y="6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4" name="任意多边形 249"/>
            <p:cNvSpPr/>
            <p:nvPr/>
          </p:nvSpPr>
          <p:spPr>
            <a:xfrm>
              <a:off x="53" y="2241"/>
              <a:ext cx="2" cy="10"/>
            </a:xfrm>
            <a:custGeom>
              <a:avLst/>
              <a:gdLst>
                <a:gd name="txL" fmla="*/ 0 w 8"/>
                <a:gd name="txT" fmla="*/ 0 h 30"/>
                <a:gd name="txR" fmla="*/ 8 w 8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8" h="30">
                  <a:moveTo>
                    <a:pt x="8" y="0"/>
                  </a:moveTo>
                  <a:lnTo>
                    <a:pt x="6" y="9"/>
                  </a:lnTo>
                  <a:lnTo>
                    <a:pt x="5" y="18"/>
                  </a:lnTo>
                  <a:lnTo>
                    <a:pt x="2" y="24"/>
                  </a:lnTo>
                  <a:lnTo>
                    <a:pt x="0" y="3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5" name="直线 250"/>
            <p:cNvSpPr/>
            <p:nvPr/>
          </p:nvSpPr>
          <p:spPr>
            <a:xfrm flipH="1">
              <a:off x="53" y="2248"/>
              <a:ext cx="5" cy="3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26" name="任意多边形 251"/>
            <p:cNvSpPr/>
            <p:nvPr/>
          </p:nvSpPr>
          <p:spPr>
            <a:xfrm>
              <a:off x="56" y="2228"/>
              <a:ext cx="2" cy="7"/>
            </a:xfrm>
            <a:custGeom>
              <a:avLst/>
              <a:gdLst>
                <a:gd name="txL" fmla="*/ 0 w 4"/>
                <a:gd name="txT" fmla="*/ 0 h 20"/>
                <a:gd name="txR" fmla="*/ 4 w 4"/>
                <a:gd name="txB" fmla="*/ 20 h 2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4" h="20">
                  <a:moveTo>
                    <a:pt x="4" y="0"/>
                  </a:moveTo>
                  <a:lnTo>
                    <a:pt x="2" y="20"/>
                  </a:lnTo>
                  <a:lnTo>
                    <a:pt x="0" y="2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7" name="任意多边形 252"/>
            <p:cNvSpPr/>
            <p:nvPr/>
          </p:nvSpPr>
          <p:spPr>
            <a:xfrm>
              <a:off x="55" y="2248"/>
              <a:ext cx="3" cy="10"/>
            </a:xfrm>
            <a:custGeom>
              <a:avLst/>
              <a:gdLst>
                <a:gd name="txL" fmla="*/ 0 w 8"/>
                <a:gd name="txT" fmla="*/ 0 h 30"/>
                <a:gd name="txR" fmla="*/ 8 w 8"/>
                <a:gd name="txB" fmla="*/ 30 h 3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8" h="30">
                  <a:moveTo>
                    <a:pt x="8" y="0"/>
                  </a:moveTo>
                  <a:lnTo>
                    <a:pt x="3" y="16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0" y="3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8" name="任意多边形 253"/>
            <p:cNvSpPr/>
            <p:nvPr/>
          </p:nvSpPr>
          <p:spPr>
            <a:xfrm>
              <a:off x="47" y="2251"/>
              <a:ext cx="22" cy="8"/>
            </a:xfrm>
            <a:custGeom>
              <a:avLst/>
              <a:gdLst>
                <a:gd name="txL" fmla="*/ 0 w 65"/>
                <a:gd name="txT" fmla="*/ 0 h 22"/>
                <a:gd name="txR" fmla="*/ 65 w 65"/>
                <a:gd name="txB" fmla="*/ 22 h 2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5" h="22">
                  <a:moveTo>
                    <a:pt x="0" y="13"/>
                  </a:moveTo>
                  <a:lnTo>
                    <a:pt x="20" y="22"/>
                  </a:lnTo>
                  <a:lnTo>
                    <a:pt x="32" y="17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65" y="2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29" name="直线 254"/>
            <p:cNvSpPr/>
            <p:nvPr/>
          </p:nvSpPr>
          <p:spPr>
            <a:xfrm>
              <a:off x="59" y="2257"/>
              <a:ext cx="9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30" name="任意多边形 255"/>
            <p:cNvSpPr/>
            <p:nvPr/>
          </p:nvSpPr>
          <p:spPr>
            <a:xfrm>
              <a:off x="58" y="2247"/>
              <a:ext cx="10" cy="3"/>
            </a:xfrm>
            <a:custGeom>
              <a:avLst/>
              <a:gdLst>
                <a:gd name="txL" fmla="*/ 0 w 31"/>
                <a:gd name="txT" fmla="*/ 0 h 9"/>
                <a:gd name="txR" fmla="*/ 31 w 31"/>
                <a:gd name="txB" fmla="*/ 9 h 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" h="9">
                  <a:moveTo>
                    <a:pt x="31" y="9"/>
                  </a:moveTo>
                  <a:lnTo>
                    <a:pt x="23" y="3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31" name="直线 256"/>
            <p:cNvSpPr/>
            <p:nvPr/>
          </p:nvSpPr>
          <p:spPr>
            <a:xfrm flipH="1" flipV="1">
              <a:off x="63" y="1908"/>
              <a:ext cx="1" cy="2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32" name="直线 257"/>
            <p:cNvSpPr/>
            <p:nvPr/>
          </p:nvSpPr>
          <p:spPr>
            <a:xfrm flipH="1" flipV="1">
              <a:off x="62" y="1616"/>
              <a:ext cx="1" cy="19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33" name="任意多边形 258"/>
            <p:cNvSpPr/>
            <p:nvPr/>
          </p:nvSpPr>
          <p:spPr>
            <a:xfrm>
              <a:off x="62" y="1807"/>
              <a:ext cx="1" cy="18"/>
            </a:xfrm>
            <a:custGeom>
              <a:avLst/>
              <a:gdLst>
                <a:gd name="txL" fmla="*/ 0 w 3"/>
                <a:gd name="txT" fmla="*/ 0 h 54"/>
                <a:gd name="txR" fmla="*/ 3 w 3"/>
                <a:gd name="txB" fmla="*/ 54 h 54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" h="54">
                  <a:moveTo>
                    <a:pt x="0" y="54"/>
                  </a:moveTo>
                  <a:lnTo>
                    <a:pt x="2" y="18"/>
                  </a:lnTo>
                  <a:lnTo>
                    <a:pt x="3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34" name="任意多边形 259"/>
            <p:cNvSpPr/>
            <p:nvPr/>
          </p:nvSpPr>
          <p:spPr>
            <a:xfrm>
              <a:off x="58" y="1834"/>
              <a:ext cx="5" cy="92"/>
            </a:xfrm>
            <a:custGeom>
              <a:avLst/>
              <a:gdLst>
                <a:gd name="txL" fmla="*/ 0 w 16"/>
                <a:gd name="txT" fmla="*/ 0 h 275"/>
                <a:gd name="txR" fmla="*/ 16 w 16"/>
                <a:gd name="txB" fmla="*/ 275 h 27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txL" t="txT" r="txR" b="txB"/>
              <a:pathLst>
                <a:path w="16" h="275">
                  <a:moveTo>
                    <a:pt x="0" y="0"/>
                  </a:moveTo>
                  <a:lnTo>
                    <a:pt x="4" y="16"/>
                  </a:lnTo>
                  <a:lnTo>
                    <a:pt x="6" y="42"/>
                  </a:lnTo>
                  <a:lnTo>
                    <a:pt x="9" y="156"/>
                  </a:lnTo>
                  <a:lnTo>
                    <a:pt x="11" y="211"/>
                  </a:lnTo>
                  <a:lnTo>
                    <a:pt x="15" y="268"/>
                  </a:lnTo>
                  <a:lnTo>
                    <a:pt x="16" y="275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35" name="任意多边形 260"/>
            <p:cNvSpPr/>
            <p:nvPr/>
          </p:nvSpPr>
          <p:spPr>
            <a:xfrm>
              <a:off x="65" y="2239"/>
              <a:ext cx="3" cy="11"/>
            </a:xfrm>
            <a:custGeom>
              <a:avLst/>
              <a:gdLst>
                <a:gd name="txL" fmla="*/ 0 w 11"/>
                <a:gd name="txT" fmla="*/ 0 h 31"/>
                <a:gd name="txR" fmla="*/ 11 w 11"/>
                <a:gd name="txB" fmla="*/ 31 h 3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1" h="31">
                  <a:moveTo>
                    <a:pt x="0" y="0"/>
                  </a:moveTo>
                  <a:lnTo>
                    <a:pt x="2" y="8"/>
                  </a:lnTo>
                  <a:lnTo>
                    <a:pt x="11" y="31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36" name="直线 261"/>
            <p:cNvSpPr/>
            <p:nvPr/>
          </p:nvSpPr>
          <p:spPr>
            <a:xfrm flipH="1" flipV="1">
              <a:off x="64" y="2235"/>
              <a:ext cx="1" cy="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37" name="任意多边形 262"/>
            <p:cNvSpPr/>
            <p:nvPr/>
          </p:nvSpPr>
          <p:spPr>
            <a:xfrm>
              <a:off x="73" y="2255"/>
              <a:ext cx="5" cy="5"/>
            </a:xfrm>
            <a:custGeom>
              <a:avLst/>
              <a:gdLst>
                <a:gd name="txL" fmla="*/ 0 w 14"/>
                <a:gd name="txT" fmla="*/ 0 h 15"/>
                <a:gd name="txR" fmla="*/ 14 w 14"/>
                <a:gd name="txB" fmla="*/ 15 h 1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4" h="15">
                  <a:moveTo>
                    <a:pt x="14" y="15"/>
                  </a:moveTo>
                  <a:lnTo>
                    <a:pt x="9" y="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38" name="直线 263"/>
            <p:cNvSpPr/>
            <p:nvPr/>
          </p:nvSpPr>
          <p:spPr>
            <a:xfrm>
              <a:off x="61" y="2174"/>
              <a:ext cx="1" cy="61"/>
            </a:xfrm>
            <a:prstGeom prst="line">
              <a:avLst/>
            </a:prstGeom>
            <a:ln w="20638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39" name="任意多边形 264"/>
            <p:cNvSpPr/>
            <p:nvPr/>
          </p:nvSpPr>
          <p:spPr>
            <a:xfrm>
              <a:off x="59" y="1614"/>
              <a:ext cx="1" cy="483"/>
            </a:xfrm>
            <a:custGeom>
              <a:avLst/>
              <a:gdLst>
                <a:gd name="txL" fmla="*/ 0 w 1"/>
                <a:gd name="txT" fmla="*/ 0 h 1449"/>
                <a:gd name="txR" fmla="*/ 1 w 1"/>
                <a:gd name="txB" fmla="*/ 1449 h 1449"/>
              </a:gdLst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0"/>
                </a:cxn>
              </a:cxnLst>
              <a:rect l="txL" t="txT" r="txR" b="txB"/>
              <a:pathLst>
                <a:path w="1" h="1449">
                  <a:moveTo>
                    <a:pt x="0" y="1449"/>
                  </a:moveTo>
                  <a:lnTo>
                    <a:pt x="0" y="1432"/>
                  </a:lnTo>
                  <a:lnTo>
                    <a:pt x="0" y="676"/>
                  </a:lnTo>
                  <a:lnTo>
                    <a:pt x="0" y="0"/>
                  </a:lnTo>
                </a:path>
              </a:pathLst>
            </a:custGeom>
            <a:noFill/>
            <a:ln w="20638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0" name="任意多边形 265"/>
            <p:cNvSpPr/>
            <p:nvPr/>
          </p:nvSpPr>
          <p:spPr>
            <a:xfrm>
              <a:off x="56" y="2090"/>
              <a:ext cx="48" cy="45"/>
            </a:xfrm>
            <a:custGeom>
              <a:avLst/>
              <a:gdLst>
                <a:gd name="txL" fmla="*/ 0 w 145"/>
                <a:gd name="txT" fmla="*/ 0 h 135"/>
                <a:gd name="txR" fmla="*/ 145 w 145"/>
                <a:gd name="txB" fmla="*/ 135 h 13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</a:cxnLst>
              <a:rect l="txL" t="txT" r="txR" b="txB"/>
              <a:pathLst>
                <a:path w="145" h="135">
                  <a:moveTo>
                    <a:pt x="0" y="0"/>
                  </a:moveTo>
                  <a:lnTo>
                    <a:pt x="11" y="6"/>
                  </a:lnTo>
                  <a:lnTo>
                    <a:pt x="27" y="17"/>
                  </a:lnTo>
                  <a:lnTo>
                    <a:pt x="40" y="25"/>
                  </a:lnTo>
                  <a:lnTo>
                    <a:pt x="63" y="43"/>
                  </a:lnTo>
                  <a:lnTo>
                    <a:pt x="87" y="63"/>
                  </a:lnTo>
                  <a:lnTo>
                    <a:pt x="102" y="78"/>
                  </a:lnTo>
                  <a:lnTo>
                    <a:pt x="117" y="96"/>
                  </a:lnTo>
                  <a:lnTo>
                    <a:pt x="131" y="115"/>
                  </a:lnTo>
                  <a:lnTo>
                    <a:pt x="145" y="135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1" name="任意多边形 266"/>
            <p:cNvSpPr/>
            <p:nvPr/>
          </p:nvSpPr>
          <p:spPr>
            <a:xfrm>
              <a:off x="63" y="2136"/>
              <a:ext cx="44" cy="31"/>
            </a:xfrm>
            <a:custGeom>
              <a:avLst/>
              <a:gdLst>
                <a:gd name="txL" fmla="*/ 0 w 132"/>
                <a:gd name="txT" fmla="*/ 0 h 91"/>
                <a:gd name="txR" fmla="*/ 132 w 132"/>
                <a:gd name="txB" fmla="*/ 91 h 91"/>
              </a:gdLst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</a:cxnLst>
              <a:rect l="txL" t="txT" r="txR" b="txB"/>
              <a:pathLst>
                <a:path w="132" h="91">
                  <a:moveTo>
                    <a:pt x="0" y="91"/>
                  </a:moveTo>
                  <a:lnTo>
                    <a:pt x="74" y="39"/>
                  </a:lnTo>
                  <a:lnTo>
                    <a:pt x="132" y="0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2" name="任意多边形 267"/>
            <p:cNvSpPr/>
            <p:nvPr/>
          </p:nvSpPr>
          <p:spPr>
            <a:xfrm>
              <a:off x="75" y="1800"/>
              <a:ext cx="36" cy="27"/>
            </a:xfrm>
            <a:custGeom>
              <a:avLst/>
              <a:gdLst>
                <a:gd name="txL" fmla="*/ 0 w 108"/>
                <a:gd name="txT" fmla="*/ 0 h 80"/>
                <a:gd name="txR" fmla="*/ 108 w 108"/>
                <a:gd name="txB" fmla="*/ 80 h 8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8" h="80">
                  <a:moveTo>
                    <a:pt x="73" y="15"/>
                  </a:moveTo>
                  <a:lnTo>
                    <a:pt x="95" y="18"/>
                  </a:lnTo>
                  <a:lnTo>
                    <a:pt x="101" y="27"/>
                  </a:lnTo>
                  <a:lnTo>
                    <a:pt x="104" y="40"/>
                  </a:lnTo>
                  <a:lnTo>
                    <a:pt x="102" y="57"/>
                  </a:lnTo>
                  <a:lnTo>
                    <a:pt x="94" y="67"/>
                  </a:lnTo>
                  <a:lnTo>
                    <a:pt x="90" y="64"/>
                  </a:lnTo>
                  <a:lnTo>
                    <a:pt x="84" y="61"/>
                  </a:lnTo>
                  <a:lnTo>
                    <a:pt x="79" y="63"/>
                  </a:lnTo>
                  <a:lnTo>
                    <a:pt x="77" y="64"/>
                  </a:lnTo>
                  <a:lnTo>
                    <a:pt x="77" y="69"/>
                  </a:lnTo>
                  <a:lnTo>
                    <a:pt x="79" y="78"/>
                  </a:lnTo>
                  <a:lnTo>
                    <a:pt x="86" y="80"/>
                  </a:lnTo>
                  <a:lnTo>
                    <a:pt x="90" y="79"/>
                  </a:lnTo>
                  <a:lnTo>
                    <a:pt x="94" y="77"/>
                  </a:lnTo>
                  <a:lnTo>
                    <a:pt x="98" y="73"/>
                  </a:lnTo>
                  <a:lnTo>
                    <a:pt x="102" y="68"/>
                  </a:lnTo>
                  <a:lnTo>
                    <a:pt x="108" y="40"/>
                  </a:lnTo>
                  <a:lnTo>
                    <a:pt x="106" y="29"/>
                  </a:lnTo>
                  <a:lnTo>
                    <a:pt x="104" y="21"/>
                  </a:lnTo>
                  <a:lnTo>
                    <a:pt x="101" y="13"/>
                  </a:lnTo>
                  <a:lnTo>
                    <a:pt x="98" y="8"/>
                  </a:lnTo>
                  <a:lnTo>
                    <a:pt x="71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8" y="11"/>
                  </a:lnTo>
                  <a:lnTo>
                    <a:pt x="43" y="15"/>
                  </a:lnTo>
                  <a:lnTo>
                    <a:pt x="40" y="21"/>
                  </a:lnTo>
                  <a:lnTo>
                    <a:pt x="39" y="36"/>
                  </a:lnTo>
                  <a:lnTo>
                    <a:pt x="41" y="54"/>
                  </a:lnTo>
                  <a:lnTo>
                    <a:pt x="52" y="71"/>
                  </a:lnTo>
                  <a:lnTo>
                    <a:pt x="10" y="70"/>
                  </a:lnTo>
                  <a:lnTo>
                    <a:pt x="9" y="8"/>
                  </a:lnTo>
                  <a:lnTo>
                    <a:pt x="0" y="6"/>
                  </a:lnTo>
                  <a:lnTo>
                    <a:pt x="1" y="74"/>
                  </a:lnTo>
                  <a:lnTo>
                    <a:pt x="58" y="76"/>
                  </a:lnTo>
                  <a:lnTo>
                    <a:pt x="59" y="69"/>
                  </a:lnTo>
                  <a:lnTo>
                    <a:pt x="48" y="56"/>
                  </a:lnTo>
                  <a:lnTo>
                    <a:pt x="46" y="40"/>
                  </a:lnTo>
                  <a:lnTo>
                    <a:pt x="45" y="33"/>
                  </a:lnTo>
                  <a:lnTo>
                    <a:pt x="47" y="28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6" y="18"/>
                  </a:lnTo>
                  <a:lnTo>
                    <a:pt x="61" y="16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3" name="任意多边形 268"/>
            <p:cNvSpPr/>
            <p:nvPr/>
          </p:nvSpPr>
          <p:spPr>
            <a:xfrm>
              <a:off x="76" y="1835"/>
              <a:ext cx="36" cy="28"/>
            </a:xfrm>
            <a:custGeom>
              <a:avLst/>
              <a:gdLst>
                <a:gd name="txL" fmla="*/ 0 w 108"/>
                <a:gd name="txT" fmla="*/ 0 h 83"/>
                <a:gd name="txR" fmla="*/ 108 w 108"/>
                <a:gd name="txB" fmla="*/ 83 h 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8" h="83">
                  <a:moveTo>
                    <a:pt x="63" y="9"/>
                  </a:moveTo>
                  <a:lnTo>
                    <a:pt x="58" y="13"/>
                  </a:lnTo>
                  <a:lnTo>
                    <a:pt x="55" y="19"/>
                  </a:lnTo>
                  <a:lnTo>
                    <a:pt x="50" y="35"/>
                  </a:lnTo>
                  <a:lnTo>
                    <a:pt x="40" y="16"/>
                  </a:lnTo>
                  <a:lnTo>
                    <a:pt x="33" y="11"/>
                  </a:lnTo>
                  <a:lnTo>
                    <a:pt x="25" y="10"/>
                  </a:lnTo>
                  <a:lnTo>
                    <a:pt x="15" y="12"/>
                  </a:lnTo>
                  <a:lnTo>
                    <a:pt x="7" y="20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2" y="80"/>
                  </a:lnTo>
                  <a:lnTo>
                    <a:pt x="16" y="82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0" y="73"/>
                  </a:lnTo>
                  <a:lnTo>
                    <a:pt x="29" y="68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3" y="52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31"/>
                  </a:lnTo>
                  <a:lnTo>
                    <a:pt x="17" y="26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42" y="31"/>
                  </a:lnTo>
                  <a:lnTo>
                    <a:pt x="44" y="34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4" y="36"/>
                  </a:lnTo>
                  <a:lnTo>
                    <a:pt x="56" y="29"/>
                  </a:lnTo>
                  <a:lnTo>
                    <a:pt x="60" y="25"/>
                  </a:lnTo>
                  <a:lnTo>
                    <a:pt x="67" y="18"/>
                  </a:lnTo>
                  <a:lnTo>
                    <a:pt x="71" y="16"/>
                  </a:lnTo>
                  <a:lnTo>
                    <a:pt x="77" y="16"/>
                  </a:lnTo>
                  <a:lnTo>
                    <a:pt x="98" y="22"/>
                  </a:lnTo>
                  <a:lnTo>
                    <a:pt x="102" y="31"/>
                  </a:lnTo>
                  <a:lnTo>
                    <a:pt x="103" y="37"/>
                  </a:lnTo>
                  <a:lnTo>
                    <a:pt x="104" y="46"/>
                  </a:lnTo>
                  <a:lnTo>
                    <a:pt x="102" y="59"/>
                  </a:lnTo>
                  <a:lnTo>
                    <a:pt x="96" y="66"/>
                  </a:lnTo>
                  <a:lnTo>
                    <a:pt x="92" y="65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72"/>
                  </a:lnTo>
                  <a:lnTo>
                    <a:pt x="82" y="79"/>
                  </a:lnTo>
                  <a:lnTo>
                    <a:pt x="88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103" y="70"/>
                  </a:lnTo>
                  <a:lnTo>
                    <a:pt x="107" y="58"/>
                  </a:lnTo>
                  <a:lnTo>
                    <a:pt x="107" y="51"/>
                  </a:lnTo>
                  <a:lnTo>
                    <a:pt x="108" y="45"/>
                  </a:lnTo>
                  <a:lnTo>
                    <a:pt x="107" y="33"/>
                  </a:lnTo>
                  <a:lnTo>
                    <a:pt x="105" y="24"/>
                  </a:lnTo>
                  <a:lnTo>
                    <a:pt x="102" y="16"/>
                  </a:lnTo>
                  <a:lnTo>
                    <a:pt x="99" y="11"/>
                  </a:lnTo>
                  <a:lnTo>
                    <a:pt x="94" y="5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4" name="任意多边形 269"/>
            <p:cNvSpPr>
              <a:spLocks noEditPoints="1"/>
            </p:cNvSpPr>
            <p:nvPr/>
          </p:nvSpPr>
          <p:spPr>
            <a:xfrm>
              <a:off x="75" y="1584"/>
              <a:ext cx="37" cy="31"/>
            </a:xfrm>
            <a:custGeom>
              <a:avLst/>
              <a:gdLst>
                <a:gd name="txL" fmla="*/ 0 w 111"/>
                <a:gd name="txT" fmla="*/ 0 h 92"/>
                <a:gd name="txR" fmla="*/ 111 w 111"/>
                <a:gd name="txB" fmla="*/ 92 h 9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10" h="92">
                  <a:moveTo>
                    <a:pt x="74" y="0"/>
                  </a:moveTo>
                  <a:lnTo>
                    <a:pt x="62" y="1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9"/>
                  </a:lnTo>
                  <a:lnTo>
                    <a:pt x="42" y="27"/>
                  </a:lnTo>
                  <a:lnTo>
                    <a:pt x="42" y="37"/>
                  </a:lnTo>
                  <a:lnTo>
                    <a:pt x="41" y="42"/>
                  </a:lnTo>
                  <a:lnTo>
                    <a:pt x="42" y="48"/>
                  </a:lnTo>
                  <a:lnTo>
                    <a:pt x="45" y="59"/>
                  </a:lnTo>
                  <a:lnTo>
                    <a:pt x="57" y="75"/>
                  </a:lnTo>
                  <a:lnTo>
                    <a:pt x="41" y="73"/>
                  </a:lnTo>
                  <a:lnTo>
                    <a:pt x="34" y="71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13" y="62"/>
                  </a:lnTo>
                  <a:lnTo>
                    <a:pt x="8" y="55"/>
                  </a:lnTo>
                  <a:lnTo>
                    <a:pt x="6" y="49"/>
                  </a:lnTo>
                  <a:lnTo>
                    <a:pt x="4" y="42"/>
                  </a:lnTo>
                  <a:lnTo>
                    <a:pt x="5" y="35"/>
                  </a:lnTo>
                  <a:lnTo>
                    <a:pt x="6" y="25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20" y="21"/>
                  </a:lnTo>
                  <a:lnTo>
                    <a:pt x="21" y="15"/>
                  </a:lnTo>
                  <a:lnTo>
                    <a:pt x="20" y="7"/>
                  </a:lnTo>
                  <a:lnTo>
                    <a:pt x="14" y="5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3" y="55"/>
                  </a:lnTo>
                  <a:lnTo>
                    <a:pt x="8" y="65"/>
                  </a:lnTo>
                  <a:lnTo>
                    <a:pt x="15" y="74"/>
                  </a:lnTo>
                  <a:lnTo>
                    <a:pt x="24" y="81"/>
                  </a:lnTo>
                  <a:lnTo>
                    <a:pt x="35" y="86"/>
                  </a:lnTo>
                  <a:lnTo>
                    <a:pt x="46" y="89"/>
                  </a:lnTo>
                  <a:lnTo>
                    <a:pt x="60" y="92"/>
                  </a:lnTo>
                  <a:lnTo>
                    <a:pt x="62" y="91"/>
                  </a:lnTo>
                  <a:lnTo>
                    <a:pt x="65" y="91"/>
                  </a:lnTo>
                  <a:lnTo>
                    <a:pt x="71" y="91"/>
                  </a:lnTo>
                  <a:lnTo>
                    <a:pt x="81" y="89"/>
                  </a:lnTo>
                  <a:lnTo>
                    <a:pt x="89" y="86"/>
                  </a:lnTo>
                  <a:lnTo>
                    <a:pt x="97" y="82"/>
                  </a:lnTo>
                  <a:lnTo>
                    <a:pt x="99" y="78"/>
                  </a:lnTo>
                  <a:lnTo>
                    <a:pt x="100" y="76"/>
                  </a:lnTo>
                  <a:lnTo>
                    <a:pt x="102" y="75"/>
                  </a:lnTo>
                  <a:lnTo>
                    <a:pt x="106" y="66"/>
                  </a:lnTo>
                  <a:lnTo>
                    <a:pt x="109" y="55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8" y="27"/>
                  </a:lnTo>
                  <a:lnTo>
                    <a:pt x="102" y="14"/>
                  </a:lnTo>
                  <a:lnTo>
                    <a:pt x="96" y="7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74" y="0"/>
                  </a:lnTo>
                  <a:close/>
                  <a:moveTo>
                    <a:pt x="55" y="21"/>
                  </a:moveTo>
                  <a:lnTo>
                    <a:pt x="58" y="17"/>
                  </a:lnTo>
                  <a:lnTo>
                    <a:pt x="63" y="15"/>
                  </a:lnTo>
                  <a:lnTo>
                    <a:pt x="74" y="15"/>
                  </a:lnTo>
                  <a:lnTo>
                    <a:pt x="82" y="15"/>
                  </a:lnTo>
                  <a:lnTo>
                    <a:pt x="89" y="17"/>
                  </a:lnTo>
                  <a:lnTo>
                    <a:pt x="94" y="19"/>
                  </a:lnTo>
                  <a:lnTo>
                    <a:pt x="99" y="24"/>
                  </a:lnTo>
                  <a:lnTo>
                    <a:pt x="101" y="27"/>
                  </a:lnTo>
                  <a:lnTo>
                    <a:pt x="104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50"/>
                  </a:lnTo>
                  <a:lnTo>
                    <a:pt x="103" y="56"/>
                  </a:lnTo>
                  <a:lnTo>
                    <a:pt x="95" y="69"/>
                  </a:lnTo>
                  <a:lnTo>
                    <a:pt x="67" y="75"/>
                  </a:lnTo>
                  <a:lnTo>
                    <a:pt x="52" y="59"/>
                  </a:lnTo>
                  <a:lnTo>
                    <a:pt x="48" y="49"/>
                  </a:lnTo>
                  <a:lnTo>
                    <a:pt x="47" y="43"/>
                  </a:lnTo>
                  <a:lnTo>
                    <a:pt x="48" y="38"/>
                  </a:lnTo>
                  <a:lnTo>
                    <a:pt x="49" y="28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45" name="任意多边形 270"/>
            <p:cNvSpPr/>
            <p:nvPr/>
          </p:nvSpPr>
          <p:spPr>
            <a:xfrm>
              <a:off x="76" y="1335"/>
              <a:ext cx="36" cy="27"/>
            </a:xfrm>
            <a:custGeom>
              <a:avLst/>
              <a:gdLst>
                <a:gd name="txL" fmla="*/ 0 w 108"/>
                <a:gd name="txT" fmla="*/ 0 h 80"/>
                <a:gd name="txR" fmla="*/ 108 w 108"/>
                <a:gd name="txB" fmla="*/ 80 h 8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08" h="80">
                  <a:moveTo>
                    <a:pt x="99" y="52"/>
                  </a:moveTo>
                  <a:lnTo>
                    <a:pt x="107" y="48"/>
                  </a:lnTo>
                  <a:lnTo>
                    <a:pt x="108" y="40"/>
                  </a:lnTo>
                  <a:lnTo>
                    <a:pt x="107" y="35"/>
                  </a:lnTo>
                  <a:lnTo>
                    <a:pt x="100" y="33"/>
                  </a:lnTo>
                  <a:lnTo>
                    <a:pt x="89" y="33"/>
                  </a:lnTo>
                  <a:lnTo>
                    <a:pt x="82" y="35"/>
                  </a:lnTo>
                  <a:lnTo>
                    <a:pt x="46" y="2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27" y="80"/>
                  </a:lnTo>
                  <a:lnTo>
                    <a:pt x="28" y="74"/>
                  </a:lnTo>
                  <a:lnTo>
                    <a:pt x="13" y="6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18" y="17"/>
                  </a:lnTo>
                  <a:lnTo>
                    <a:pt x="29" y="23"/>
                  </a:lnTo>
                  <a:lnTo>
                    <a:pt x="37" y="28"/>
                  </a:lnTo>
                  <a:lnTo>
                    <a:pt x="45" y="33"/>
                  </a:lnTo>
                  <a:lnTo>
                    <a:pt x="51" y="36"/>
                  </a:lnTo>
                  <a:lnTo>
                    <a:pt x="58" y="40"/>
                  </a:lnTo>
                  <a:lnTo>
                    <a:pt x="63" y="42"/>
                  </a:lnTo>
                  <a:lnTo>
                    <a:pt x="69" y="45"/>
                  </a:lnTo>
                  <a:lnTo>
                    <a:pt x="9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6" name="任意多边形 271"/>
            <p:cNvSpPr/>
            <p:nvPr/>
          </p:nvSpPr>
          <p:spPr>
            <a:xfrm>
              <a:off x="76" y="1369"/>
              <a:ext cx="37" cy="28"/>
            </a:xfrm>
            <a:custGeom>
              <a:avLst/>
              <a:gdLst>
                <a:gd name="txL" fmla="*/ 0 w 110"/>
                <a:gd name="txT" fmla="*/ 0 h 84"/>
                <a:gd name="txR" fmla="*/ 110 w 110"/>
                <a:gd name="txB" fmla="*/ 84 h 84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0" h="84">
                  <a:moveTo>
                    <a:pt x="50" y="35"/>
                  </a:moveTo>
                  <a:lnTo>
                    <a:pt x="47" y="28"/>
                  </a:lnTo>
                  <a:lnTo>
                    <a:pt x="45" y="23"/>
                  </a:lnTo>
                  <a:lnTo>
                    <a:pt x="40" y="16"/>
                  </a:lnTo>
                  <a:lnTo>
                    <a:pt x="24" y="10"/>
                  </a:lnTo>
                  <a:lnTo>
                    <a:pt x="14" y="13"/>
                  </a:lnTo>
                  <a:lnTo>
                    <a:pt x="6" y="21"/>
                  </a:lnTo>
                  <a:lnTo>
                    <a:pt x="1" y="33"/>
                  </a:lnTo>
                  <a:lnTo>
                    <a:pt x="0" y="48"/>
                  </a:lnTo>
                  <a:lnTo>
                    <a:pt x="1" y="61"/>
                  </a:lnTo>
                  <a:lnTo>
                    <a:pt x="5" y="74"/>
                  </a:lnTo>
                  <a:lnTo>
                    <a:pt x="8" y="78"/>
                  </a:lnTo>
                  <a:lnTo>
                    <a:pt x="12" y="81"/>
                  </a:lnTo>
                  <a:lnTo>
                    <a:pt x="16" y="83"/>
                  </a:lnTo>
                  <a:lnTo>
                    <a:pt x="21" y="84"/>
                  </a:lnTo>
                  <a:lnTo>
                    <a:pt x="29" y="80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29" y="69"/>
                  </a:lnTo>
                  <a:lnTo>
                    <a:pt x="24" y="67"/>
                  </a:lnTo>
                  <a:lnTo>
                    <a:pt x="21" y="69"/>
                  </a:lnTo>
                  <a:lnTo>
                    <a:pt x="13" y="71"/>
                  </a:lnTo>
                  <a:lnTo>
                    <a:pt x="6" y="63"/>
                  </a:lnTo>
                  <a:lnTo>
                    <a:pt x="4" y="51"/>
                  </a:lnTo>
                  <a:lnTo>
                    <a:pt x="5" y="39"/>
                  </a:lnTo>
                  <a:lnTo>
                    <a:pt x="10" y="32"/>
                  </a:lnTo>
                  <a:lnTo>
                    <a:pt x="17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8"/>
                  </a:lnTo>
                  <a:lnTo>
                    <a:pt x="43" y="32"/>
                  </a:lnTo>
                  <a:lnTo>
                    <a:pt x="45" y="35"/>
                  </a:lnTo>
                  <a:lnTo>
                    <a:pt x="47" y="41"/>
                  </a:lnTo>
                  <a:lnTo>
                    <a:pt x="48" y="47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4" y="44"/>
                  </a:lnTo>
                  <a:lnTo>
                    <a:pt x="55" y="37"/>
                  </a:lnTo>
                  <a:lnTo>
                    <a:pt x="57" y="30"/>
                  </a:lnTo>
                  <a:lnTo>
                    <a:pt x="61" y="26"/>
                  </a:lnTo>
                  <a:lnTo>
                    <a:pt x="68" y="19"/>
                  </a:lnTo>
                  <a:lnTo>
                    <a:pt x="77" y="17"/>
                  </a:lnTo>
                  <a:lnTo>
                    <a:pt x="99" y="24"/>
                  </a:lnTo>
                  <a:lnTo>
                    <a:pt x="103" y="33"/>
                  </a:lnTo>
                  <a:lnTo>
                    <a:pt x="105" y="46"/>
                  </a:lnTo>
                  <a:lnTo>
                    <a:pt x="103" y="60"/>
                  </a:lnTo>
                  <a:lnTo>
                    <a:pt x="97" y="67"/>
                  </a:lnTo>
                  <a:lnTo>
                    <a:pt x="92" y="64"/>
                  </a:lnTo>
                  <a:lnTo>
                    <a:pt x="87" y="62"/>
                  </a:lnTo>
                  <a:lnTo>
                    <a:pt x="82" y="67"/>
                  </a:lnTo>
                  <a:lnTo>
                    <a:pt x="80" y="73"/>
                  </a:lnTo>
                  <a:lnTo>
                    <a:pt x="82" y="80"/>
                  </a:lnTo>
                  <a:lnTo>
                    <a:pt x="90" y="82"/>
                  </a:lnTo>
                  <a:lnTo>
                    <a:pt x="90" y="81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7" y="79"/>
                  </a:lnTo>
                  <a:lnTo>
                    <a:pt x="98" y="77"/>
                  </a:lnTo>
                  <a:lnTo>
                    <a:pt x="100" y="76"/>
                  </a:lnTo>
                  <a:lnTo>
                    <a:pt x="104" y="72"/>
                  </a:lnTo>
                  <a:lnTo>
                    <a:pt x="106" y="64"/>
                  </a:lnTo>
                  <a:lnTo>
                    <a:pt x="108" y="58"/>
                  </a:lnTo>
                  <a:lnTo>
                    <a:pt x="108" y="54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45"/>
                  </a:lnTo>
                  <a:lnTo>
                    <a:pt x="109" y="34"/>
                  </a:lnTo>
                  <a:lnTo>
                    <a:pt x="107" y="26"/>
                  </a:lnTo>
                  <a:lnTo>
                    <a:pt x="104" y="18"/>
                  </a:lnTo>
                  <a:lnTo>
                    <a:pt x="100" y="13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0"/>
                  </a:lnTo>
                  <a:lnTo>
                    <a:pt x="80" y="1"/>
                  </a:lnTo>
                  <a:lnTo>
                    <a:pt x="75" y="1"/>
                  </a:lnTo>
                  <a:lnTo>
                    <a:pt x="71" y="3"/>
                  </a:lnTo>
                  <a:lnTo>
                    <a:pt x="63" y="9"/>
                  </a:lnTo>
                  <a:lnTo>
                    <a:pt x="58" y="12"/>
                  </a:lnTo>
                  <a:lnTo>
                    <a:pt x="55" y="18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47" name="任意多边形 272"/>
            <p:cNvSpPr>
              <a:spLocks noEditPoints="1"/>
            </p:cNvSpPr>
            <p:nvPr/>
          </p:nvSpPr>
          <p:spPr>
            <a:xfrm>
              <a:off x="75" y="670"/>
              <a:ext cx="37" cy="30"/>
            </a:xfrm>
            <a:custGeom>
              <a:avLst/>
              <a:gdLst>
                <a:gd name="txL" fmla="*/ 0 w 110"/>
                <a:gd name="txT" fmla="*/ 0 h 89"/>
                <a:gd name="txR" fmla="*/ 110 w 110"/>
                <a:gd name="txB" fmla="*/ 89 h 8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txL" t="txT" r="txR" b="txB"/>
              <a:pathLst>
                <a:path w="110" h="89">
                  <a:moveTo>
                    <a:pt x="73" y="0"/>
                  </a:moveTo>
                  <a:lnTo>
                    <a:pt x="73" y="21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71" y="89"/>
                  </a:lnTo>
                  <a:lnTo>
                    <a:pt x="75" y="89"/>
                  </a:lnTo>
                  <a:lnTo>
                    <a:pt x="77" y="35"/>
                  </a:lnTo>
                  <a:lnTo>
                    <a:pt x="97" y="37"/>
                  </a:lnTo>
                  <a:lnTo>
                    <a:pt x="104" y="39"/>
                  </a:lnTo>
                  <a:lnTo>
                    <a:pt x="105" y="48"/>
                  </a:lnTo>
                  <a:lnTo>
                    <a:pt x="105" y="57"/>
                  </a:lnTo>
                  <a:lnTo>
                    <a:pt x="109" y="57"/>
                  </a:lnTo>
                  <a:lnTo>
                    <a:pt x="110" y="4"/>
                  </a:lnTo>
                  <a:lnTo>
                    <a:pt x="105" y="4"/>
                  </a:lnTo>
                  <a:lnTo>
                    <a:pt x="105" y="11"/>
                  </a:lnTo>
                  <a:lnTo>
                    <a:pt x="104" y="20"/>
                  </a:lnTo>
                  <a:lnTo>
                    <a:pt x="97" y="24"/>
                  </a:lnTo>
                  <a:lnTo>
                    <a:pt x="77" y="21"/>
                  </a:lnTo>
                  <a:lnTo>
                    <a:pt x="77" y="0"/>
                  </a:lnTo>
                  <a:lnTo>
                    <a:pt x="73" y="0"/>
                  </a:lnTo>
                  <a:close/>
                  <a:moveTo>
                    <a:pt x="73" y="35"/>
                  </a:moveTo>
                  <a:lnTo>
                    <a:pt x="72" y="82"/>
                  </a:lnTo>
                  <a:lnTo>
                    <a:pt x="15" y="30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48" name="任意多边形 273"/>
            <p:cNvSpPr>
              <a:spLocks noEditPoints="1"/>
            </p:cNvSpPr>
            <p:nvPr/>
          </p:nvSpPr>
          <p:spPr>
            <a:xfrm>
              <a:off x="76" y="636"/>
              <a:ext cx="37" cy="28"/>
            </a:xfrm>
            <a:custGeom>
              <a:avLst/>
              <a:gdLst>
                <a:gd name="txL" fmla="*/ 0 w 111"/>
                <a:gd name="txT" fmla="*/ 0 h 83"/>
                <a:gd name="txR" fmla="*/ 111 w 111"/>
                <a:gd name="txB" fmla="*/ 83 h 8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0" h="83">
                  <a:moveTo>
                    <a:pt x="55" y="83"/>
                  </a:moveTo>
                  <a:lnTo>
                    <a:pt x="96" y="74"/>
                  </a:lnTo>
                  <a:lnTo>
                    <a:pt x="98" y="69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6" y="60"/>
                  </a:lnTo>
                  <a:lnTo>
                    <a:pt x="109" y="52"/>
                  </a:lnTo>
                  <a:lnTo>
                    <a:pt x="111" y="44"/>
                  </a:lnTo>
                  <a:lnTo>
                    <a:pt x="110" y="35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7" y="14"/>
                  </a:lnTo>
                  <a:lnTo>
                    <a:pt x="57" y="0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1" y="36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2" y="73"/>
                  </a:lnTo>
                  <a:lnTo>
                    <a:pt x="32" y="78"/>
                  </a:lnTo>
                  <a:lnTo>
                    <a:pt x="42" y="81"/>
                  </a:lnTo>
                  <a:lnTo>
                    <a:pt x="55" y="83"/>
                  </a:lnTo>
                  <a:close/>
                  <a:moveTo>
                    <a:pt x="93" y="24"/>
                  </a:moveTo>
                  <a:lnTo>
                    <a:pt x="98" y="27"/>
                  </a:lnTo>
                  <a:lnTo>
                    <a:pt x="102" y="32"/>
                  </a:lnTo>
                  <a:lnTo>
                    <a:pt x="105" y="37"/>
                  </a:lnTo>
                  <a:lnTo>
                    <a:pt x="106" y="44"/>
                  </a:lnTo>
                  <a:lnTo>
                    <a:pt x="105" y="48"/>
                  </a:lnTo>
                  <a:lnTo>
                    <a:pt x="103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9" y="54"/>
                  </a:lnTo>
                  <a:lnTo>
                    <a:pt x="97" y="56"/>
                  </a:lnTo>
                  <a:lnTo>
                    <a:pt x="92" y="60"/>
                  </a:lnTo>
                  <a:lnTo>
                    <a:pt x="55" y="67"/>
                  </a:lnTo>
                  <a:lnTo>
                    <a:pt x="18" y="56"/>
                  </a:lnTo>
                  <a:lnTo>
                    <a:pt x="12" y="51"/>
                  </a:lnTo>
                  <a:lnTo>
                    <a:pt x="9" y="47"/>
                  </a:lnTo>
                  <a:lnTo>
                    <a:pt x="6" y="37"/>
                  </a:lnTo>
                  <a:lnTo>
                    <a:pt x="6" y="30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9" y="19"/>
                  </a:lnTo>
                  <a:lnTo>
                    <a:pt x="56" y="14"/>
                  </a:lnTo>
                  <a:lnTo>
                    <a:pt x="9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49" name="任意多边形 274"/>
            <p:cNvSpPr>
              <a:spLocks noEditPoints="1"/>
            </p:cNvSpPr>
            <p:nvPr/>
          </p:nvSpPr>
          <p:spPr>
            <a:xfrm>
              <a:off x="75" y="1117"/>
              <a:ext cx="37" cy="33"/>
            </a:xfrm>
            <a:custGeom>
              <a:avLst/>
              <a:gdLst>
                <a:gd name="txL" fmla="*/ 0 w 110"/>
                <a:gd name="txT" fmla="*/ 0 h 99"/>
                <a:gd name="txR" fmla="*/ 110 w 110"/>
                <a:gd name="txB" fmla="*/ 99 h 9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0" h="99">
                  <a:moveTo>
                    <a:pt x="103" y="21"/>
                  </a:moveTo>
                  <a:lnTo>
                    <a:pt x="98" y="14"/>
                  </a:lnTo>
                  <a:lnTo>
                    <a:pt x="94" y="10"/>
                  </a:lnTo>
                  <a:lnTo>
                    <a:pt x="88" y="7"/>
                  </a:lnTo>
                  <a:lnTo>
                    <a:pt x="83" y="6"/>
                  </a:lnTo>
                  <a:lnTo>
                    <a:pt x="75" y="6"/>
                  </a:lnTo>
                  <a:lnTo>
                    <a:pt x="67" y="12"/>
                  </a:lnTo>
                  <a:lnTo>
                    <a:pt x="59" y="19"/>
                  </a:lnTo>
                  <a:lnTo>
                    <a:pt x="53" y="31"/>
                  </a:lnTo>
                  <a:lnTo>
                    <a:pt x="42" y="10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7" y="75"/>
                  </a:lnTo>
                  <a:lnTo>
                    <a:pt x="10" y="80"/>
                  </a:lnTo>
                  <a:lnTo>
                    <a:pt x="15" y="84"/>
                  </a:lnTo>
                  <a:lnTo>
                    <a:pt x="20" y="87"/>
                  </a:lnTo>
                  <a:lnTo>
                    <a:pt x="27" y="89"/>
                  </a:lnTo>
                  <a:lnTo>
                    <a:pt x="41" y="83"/>
                  </a:lnTo>
                  <a:lnTo>
                    <a:pt x="52" y="65"/>
                  </a:lnTo>
                  <a:lnTo>
                    <a:pt x="57" y="79"/>
                  </a:lnTo>
                  <a:lnTo>
                    <a:pt x="65" y="90"/>
                  </a:lnTo>
                  <a:lnTo>
                    <a:pt x="83" y="99"/>
                  </a:lnTo>
                  <a:lnTo>
                    <a:pt x="87" y="98"/>
                  </a:lnTo>
                  <a:lnTo>
                    <a:pt x="92" y="96"/>
                  </a:lnTo>
                  <a:lnTo>
                    <a:pt x="96" y="93"/>
                  </a:lnTo>
                  <a:lnTo>
                    <a:pt x="101" y="88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7" y="73"/>
                  </a:lnTo>
                  <a:lnTo>
                    <a:pt x="109" y="64"/>
                  </a:lnTo>
                  <a:lnTo>
                    <a:pt x="110" y="56"/>
                  </a:lnTo>
                  <a:lnTo>
                    <a:pt x="109" y="45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3" y="21"/>
                  </a:lnTo>
                  <a:close/>
                  <a:moveTo>
                    <a:pt x="51" y="39"/>
                  </a:moveTo>
                  <a:lnTo>
                    <a:pt x="38" y="68"/>
                  </a:lnTo>
                  <a:lnTo>
                    <a:pt x="30" y="74"/>
                  </a:lnTo>
                  <a:lnTo>
                    <a:pt x="26" y="76"/>
                  </a:lnTo>
                  <a:lnTo>
                    <a:pt x="24" y="77"/>
                  </a:lnTo>
                  <a:lnTo>
                    <a:pt x="11" y="69"/>
                  </a:lnTo>
                  <a:lnTo>
                    <a:pt x="6" y="57"/>
                  </a:lnTo>
                  <a:lnTo>
                    <a:pt x="5" y="43"/>
                  </a:lnTo>
                  <a:lnTo>
                    <a:pt x="6" y="29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29" y="15"/>
                  </a:lnTo>
                  <a:lnTo>
                    <a:pt x="42" y="21"/>
                  </a:lnTo>
                  <a:lnTo>
                    <a:pt x="51" y="39"/>
                  </a:lnTo>
                  <a:close/>
                  <a:moveTo>
                    <a:pt x="67" y="79"/>
                  </a:moveTo>
                  <a:lnTo>
                    <a:pt x="55" y="61"/>
                  </a:lnTo>
                  <a:lnTo>
                    <a:pt x="69" y="29"/>
                  </a:lnTo>
                  <a:lnTo>
                    <a:pt x="76" y="20"/>
                  </a:lnTo>
                  <a:lnTo>
                    <a:pt x="85" y="19"/>
                  </a:lnTo>
                  <a:lnTo>
                    <a:pt x="93" y="21"/>
                  </a:lnTo>
                  <a:lnTo>
                    <a:pt x="101" y="29"/>
                  </a:lnTo>
                  <a:lnTo>
                    <a:pt x="102" y="3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6" y="55"/>
                  </a:lnTo>
                  <a:lnTo>
                    <a:pt x="105" y="61"/>
                  </a:lnTo>
                  <a:lnTo>
                    <a:pt x="104" y="61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2" y="73"/>
                  </a:lnTo>
                  <a:lnTo>
                    <a:pt x="100" y="79"/>
                  </a:lnTo>
                  <a:lnTo>
                    <a:pt x="96" y="82"/>
                  </a:lnTo>
                  <a:lnTo>
                    <a:pt x="92" y="84"/>
                  </a:lnTo>
                  <a:lnTo>
                    <a:pt x="89" y="84"/>
                  </a:lnTo>
                  <a:lnTo>
                    <a:pt x="87" y="85"/>
                  </a:lnTo>
                  <a:lnTo>
                    <a:pt x="83" y="86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50" name="任意多边形 275"/>
            <p:cNvSpPr>
              <a:spLocks noEditPoints="1"/>
            </p:cNvSpPr>
            <p:nvPr/>
          </p:nvSpPr>
          <p:spPr>
            <a:xfrm>
              <a:off x="75" y="883"/>
              <a:ext cx="37" cy="31"/>
            </a:xfrm>
            <a:custGeom>
              <a:avLst/>
              <a:gdLst>
                <a:gd name="txL" fmla="*/ 0 w 110"/>
                <a:gd name="txT" fmla="*/ 0 h 93"/>
                <a:gd name="txR" fmla="*/ 110 w 110"/>
                <a:gd name="txB" fmla="*/ 93 h 9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10" h="93">
                  <a:moveTo>
                    <a:pt x="61" y="83"/>
                  </a:moveTo>
                  <a:lnTo>
                    <a:pt x="64" y="77"/>
                  </a:lnTo>
                  <a:lnTo>
                    <a:pt x="67" y="71"/>
                  </a:lnTo>
                  <a:lnTo>
                    <a:pt x="68" y="62"/>
                  </a:lnTo>
                  <a:lnTo>
                    <a:pt x="69" y="54"/>
                  </a:lnTo>
                  <a:lnTo>
                    <a:pt x="67" y="41"/>
                  </a:lnTo>
                  <a:lnTo>
                    <a:pt x="65" y="35"/>
                  </a:lnTo>
                  <a:lnTo>
                    <a:pt x="64" y="31"/>
                  </a:lnTo>
                  <a:lnTo>
                    <a:pt x="52" y="17"/>
                  </a:lnTo>
                  <a:lnTo>
                    <a:pt x="65" y="18"/>
                  </a:lnTo>
                  <a:lnTo>
                    <a:pt x="77" y="21"/>
                  </a:lnTo>
                  <a:lnTo>
                    <a:pt x="86" y="25"/>
                  </a:lnTo>
                  <a:lnTo>
                    <a:pt x="93" y="30"/>
                  </a:lnTo>
                  <a:lnTo>
                    <a:pt x="98" y="35"/>
                  </a:lnTo>
                  <a:lnTo>
                    <a:pt x="102" y="41"/>
                  </a:lnTo>
                  <a:lnTo>
                    <a:pt x="105" y="48"/>
                  </a:lnTo>
                  <a:lnTo>
                    <a:pt x="106" y="56"/>
                  </a:lnTo>
                  <a:lnTo>
                    <a:pt x="106" y="61"/>
                  </a:lnTo>
                  <a:lnTo>
                    <a:pt x="105" y="66"/>
                  </a:lnTo>
                  <a:lnTo>
                    <a:pt x="103" y="67"/>
                  </a:lnTo>
                  <a:lnTo>
                    <a:pt x="99" y="68"/>
                  </a:lnTo>
                  <a:lnTo>
                    <a:pt x="92" y="71"/>
                  </a:lnTo>
                  <a:lnTo>
                    <a:pt x="89" y="77"/>
                  </a:lnTo>
                  <a:lnTo>
                    <a:pt x="89" y="81"/>
                  </a:lnTo>
                  <a:lnTo>
                    <a:pt x="92" y="84"/>
                  </a:lnTo>
                  <a:lnTo>
                    <a:pt x="97" y="86"/>
                  </a:lnTo>
                  <a:lnTo>
                    <a:pt x="99" y="85"/>
                  </a:lnTo>
                  <a:lnTo>
                    <a:pt x="99" y="84"/>
                  </a:lnTo>
                  <a:lnTo>
                    <a:pt x="100" y="84"/>
                  </a:lnTo>
                  <a:lnTo>
                    <a:pt x="102" y="84"/>
                  </a:lnTo>
                  <a:lnTo>
                    <a:pt x="104" y="81"/>
                  </a:lnTo>
                  <a:lnTo>
                    <a:pt x="107" y="79"/>
                  </a:lnTo>
                  <a:lnTo>
                    <a:pt x="110" y="56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3"/>
                  </a:lnTo>
                  <a:lnTo>
                    <a:pt x="94" y="16"/>
                  </a:lnTo>
                  <a:lnTo>
                    <a:pt x="84" y="9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67"/>
                  </a:lnTo>
                  <a:lnTo>
                    <a:pt x="4" y="75"/>
                  </a:lnTo>
                  <a:lnTo>
                    <a:pt x="9" y="82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7" y="92"/>
                  </a:lnTo>
                  <a:lnTo>
                    <a:pt x="39" y="92"/>
                  </a:lnTo>
                  <a:lnTo>
                    <a:pt x="43" y="92"/>
                  </a:lnTo>
                  <a:lnTo>
                    <a:pt x="50" y="90"/>
                  </a:lnTo>
                  <a:lnTo>
                    <a:pt x="56" y="87"/>
                  </a:lnTo>
                  <a:lnTo>
                    <a:pt x="61" y="83"/>
                  </a:lnTo>
                  <a:close/>
                  <a:moveTo>
                    <a:pt x="56" y="27"/>
                  </a:moveTo>
                  <a:lnTo>
                    <a:pt x="62" y="38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7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59" y="67"/>
                  </a:lnTo>
                  <a:lnTo>
                    <a:pt x="56" y="71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3" y="72"/>
                  </a:lnTo>
                  <a:lnTo>
                    <a:pt x="51" y="74"/>
                  </a:lnTo>
                  <a:lnTo>
                    <a:pt x="47" y="77"/>
                  </a:lnTo>
                  <a:lnTo>
                    <a:pt x="41" y="78"/>
                  </a:lnTo>
                  <a:lnTo>
                    <a:pt x="38" y="78"/>
                  </a:lnTo>
                  <a:lnTo>
                    <a:pt x="36" y="79"/>
                  </a:lnTo>
                  <a:lnTo>
                    <a:pt x="23" y="77"/>
                  </a:lnTo>
                  <a:lnTo>
                    <a:pt x="13" y="72"/>
                  </a:lnTo>
                  <a:lnTo>
                    <a:pt x="8" y="67"/>
                  </a:lnTo>
                  <a:lnTo>
                    <a:pt x="6" y="61"/>
                  </a:lnTo>
                  <a:lnTo>
                    <a:pt x="4" y="54"/>
                  </a:lnTo>
                  <a:lnTo>
                    <a:pt x="4" y="47"/>
                  </a:lnTo>
                  <a:lnTo>
                    <a:pt x="4" y="39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39" y="17"/>
                  </a:lnTo>
                  <a:lnTo>
                    <a:pt x="5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851" name="任意多边形 276"/>
            <p:cNvSpPr/>
            <p:nvPr/>
          </p:nvSpPr>
          <p:spPr>
            <a:xfrm>
              <a:off x="77" y="422"/>
              <a:ext cx="37" cy="23"/>
            </a:xfrm>
            <a:custGeom>
              <a:avLst/>
              <a:gdLst>
                <a:gd name="txL" fmla="*/ 0 w 111"/>
                <a:gd name="txT" fmla="*/ 0 h 68"/>
                <a:gd name="txR" fmla="*/ 111 w 111"/>
                <a:gd name="txB" fmla="*/ 68 h 6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txL" t="txT" r="txR" b="txB"/>
              <a:pathLst>
                <a:path w="110" h="68">
                  <a:moveTo>
                    <a:pt x="96" y="41"/>
                  </a:moveTo>
                  <a:lnTo>
                    <a:pt x="100" y="42"/>
                  </a:lnTo>
                  <a:lnTo>
                    <a:pt x="103" y="45"/>
                  </a:lnTo>
                  <a:lnTo>
                    <a:pt x="106" y="59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7" y="10"/>
                  </a:lnTo>
                  <a:lnTo>
                    <a:pt x="103" y="22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96" y="2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8" y="32"/>
                  </a:lnTo>
                  <a:lnTo>
                    <a:pt x="9" y="50"/>
                  </a:lnTo>
                  <a:lnTo>
                    <a:pt x="9" y="59"/>
                  </a:lnTo>
                  <a:lnTo>
                    <a:pt x="13" y="59"/>
                  </a:lnTo>
                  <a:lnTo>
                    <a:pt x="14" y="42"/>
                  </a:lnTo>
                  <a:lnTo>
                    <a:pt x="15" y="35"/>
                  </a:lnTo>
                  <a:lnTo>
                    <a:pt x="21" y="34"/>
                  </a:lnTo>
                  <a:lnTo>
                    <a:pt x="9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52" name="任意多边形 277"/>
            <p:cNvSpPr/>
            <p:nvPr/>
          </p:nvSpPr>
          <p:spPr>
            <a:xfrm>
              <a:off x="75" y="181"/>
              <a:ext cx="37" cy="30"/>
            </a:xfrm>
            <a:custGeom>
              <a:avLst/>
              <a:gdLst>
                <a:gd name="txL" fmla="*/ 0 w 111"/>
                <a:gd name="txT" fmla="*/ 0 h 91"/>
                <a:gd name="txR" fmla="*/ 111 w 111"/>
                <a:gd name="txB" fmla="*/ 91 h 9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10" h="91">
                  <a:moveTo>
                    <a:pt x="110" y="5"/>
                  </a:moveTo>
                  <a:lnTo>
                    <a:pt x="83" y="0"/>
                  </a:lnTo>
                  <a:lnTo>
                    <a:pt x="83" y="5"/>
                  </a:lnTo>
                  <a:lnTo>
                    <a:pt x="96" y="12"/>
                  </a:lnTo>
                  <a:lnTo>
                    <a:pt x="101" y="25"/>
                  </a:lnTo>
                  <a:lnTo>
                    <a:pt x="101" y="81"/>
                  </a:lnTo>
                  <a:lnTo>
                    <a:pt x="57" y="22"/>
                  </a:lnTo>
                  <a:lnTo>
                    <a:pt x="42" y="7"/>
                  </a:lnTo>
                  <a:lnTo>
                    <a:pt x="28" y="3"/>
                  </a:lnTo>
                  <a:lnTo>
                    <a:pt x="8" y="13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2" y="60"/>
                  </a:lnTo>
                  <a:lnTo>
                    <a:pt x="8" y="75"/>
                  </a:lnTo>
                  <a:lnTo>
                    <a:pt x="11" y="80"/>
                  </a:lnTo>
                  <a:lnTo>
                    <a:pt x="16" y="84"/>
                  </a:lnTo>
                  <a:lnTo>
                    <a:pt x="21" y="87"/>
                  </a:lnTo>
                  <a:lnTo>
                    <a:pt x="29" y="88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7" y="70"/>
                  </a:lnTo>
                  <a:lnTo>
                    <a:pt x="23" y="73"/>
                  </a:lnTo>
                  <a:lnTo>
                    <a:pt x="20" y="74"/>
                  </a:lnTo>
                  <a:lnTo>
                    <a:pt x="13" y="72"/>
                  </a:lnTo>
                  <a:lnTo>
                    <a:pt x="9" y="65"/>
                  </a:lnTo>
                  <a:lnTo>
                    <a:pt x="5" y="47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7" y="19"/>
                  </a:lnTo>
                  <a:lnTo>
                    <a:pt x="29" y="18"/>
                  </a:lnTo>
                  <a:lnTo>
                    <a:pt x="47" y="24"/>
                  </a:lnTo>
                  <a:lnTo>
                    <a:pt x="103" y="91"/>
                  </a:lnTo>
                  <a:lnTo>
                    <a:pt x="111" y="91"/>
                  </a:lnTo>
                  <a:lnTo>
                    <a:pt x="1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853" name="文本框 279"/>
          <p:cNvSpPr txBox="1"/>
          <p:nvPr/>
        </p:nvSpPr>
        <p:spPr>
          <a:xfrm>
            <a:off x="1873885" y="1138555"/>
            <a:ext cx="688975" cy="384429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实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验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用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温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度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计</a:t>
            </a:r>
          </a:p>
        </p:txBody>
      </p:sp>
      <p:sp>
        <p:nvSpPr>
          <p:cNvPr id="24854" name="文本框 280"/>
          <p:cNvSpPr txBox="1"/>
          <p:nvPr/>
        </p:nvSpPr>
        <p:spPr>
          <a:xfrm>
            <a:off x="4063365" y="1138555"/>
            <a:ext cx="711835" cy="193294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体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温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计</a:t>
            </a:r>
          </a:p>
        </p:txBody>
      </p:sp>
      <p:sp>
        <p:nvSpPr>
          <p:cNvPr id="24855" name="文本框 281"/>
          <p:cNvSpPr txBox="1"/>
          <p:nvPr/>
        </p:nvSpPr>
        <p:spPr>
          <a:xfrm>
            <a:off x="7451090" y="1138555"/>
            <a:ext cx="740410" cy="196151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寒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暑</a:t>
            </a:r>
          </a:p>
          <a:p>
            <a:r>
              <a:rPr lang="zh-CN" altLang="en-US" sz="28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表</a:t>
            </a:r>
          </a:p>
        </p:txBody>
      </p:sp>
      <p:pic>
        <p:nvPicPr>
          <p:cNvPr id="24857" name="图片 28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lum bright="17999" contrast="24000"/>
          </a:blip>
          <a:srcRect l="68111" r="9760" b="8800"/>
          <a:stretch>
            <a:fillRect/>
          </a:stretch>
        </p:blipFill>
        <p:spPr>
          <a:xfrm>
            <a:off x="6560185" y="1136650"/>
            <a:ext cx="942975" cy="359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自定义</PresentationFormat>
  <Paragraphs>211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Default Design</vt:lpstr>
      <vt:lpstr>Bitmap Image</vt:lpstr>
      <vt:lpstr>Flash.Movie</vt:lpstr>
      <vt:lpstr>PowerPoint 演示文稿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温度计的正确使用：</vt:lpstr>
      <vt:lpstr>PowerPoint 演示文稿</vt:lpstr>
      <vt:lpstr>PowerPoint 演示文稿</vt:lpstr>
      <vt:lpstr>PowerPoint 演示文稿</vt:lpstr>
      <vt:lpstr>课堂小结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