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57"/>
  </p:notesMasterIdLst>
  <p:sldIdLst>
    <p:sldId id="390" r:id="rId2"/>
    <p:sldId id="369" r:id="rId3"/>
    <p:sldId id="389" r:id="rId4"/>
    <p:sldId id="418" r:id="rId5"/>
    <p:sldId id="601" r:id="rId6"/>
    <p:sldId id="604" r:id="rId7"/>
    <p:sldId id="419" r:id="rId8"/>
    <p:sldId id="599" r:id="rId9"/>
    <p:sldId id="370" r:id="rId10"/>
    <p:sldId id="371" r:id="rId11"/>
    <p:sldId id="659" r:id="rId12"/>
    <p:sldId id="425" r:id="rId13"/>
    <p:sldId id="430" r:id="rId14"/>
    <p:sldId id="605" r:id="rId15"/>
    <p:sldId id="660" r:id="rId16"/>
    <p:sldId id="431" r:id="rId17"/>
    <p:sldId id="608" r:id="rId18"/>
    <p:sldId id="661" r:id="rId19"/>
    <p:sldId id="609" r:id="rId20"/>
    <p:sldId id="662" r:id="rId21"/>
    <p:sldId id="606" r:id="rId22"/>
    <p:sldId id="432" r:id="rId23"/>
    <p:sldId id="433" r:id="rId24"/>
    <p:sldId id="380" r:id="rId25"/>
    <p:sldId id="377" r:id="rId26"/>
    <p:sldId id="391" r:id="rId27"/>
    <p:sldId id="440" r:id="rId28"/>
    <p:sldId id="441" r:id="rId29"/>
    <p:sldId id="444" r:id="rId30"/>
    <p:sldId id="565" r:id="rId31"/>
    <p:sldId id="507" r:id="rId32"/>
    <p:sldId id="506" r:id="rId33"/>
    <p:sldId id="537" r:id="rId34"/>
    <p:sldId id="392" r:id="rId35"/>
    <p:sldId id="393" r:id="rId36"/>
    <p:sldId id="394" r:id="rId37"/>
    <p:sldId id="347" r:id="rId38"/>
    <p:sldId id="504" r:id="rId39"/>
    <p:sldId id="505" r:id="rId40"/>
    <p:sldId id="536" r:id="rId41"/>
    <p:sldId id="442" r:id="rId42"/>
    <p:sldId id="443" r:id="rId43"/>
    <p:sldId id="539" r:id="rId44"/>
    <p:sldId id="508" r:id="rId45"/>
    <p:sldId id="509" r:id="rId46"/>
    <p:sldId id="510" r:id="rId47"/>
    <p:sldId id="511" r:id="rId48"/>
    <p:sldId id="421" r:id="rId49"/>
    <p:sldId id="422" r:id="rId50"/>
    <p:sldId id="423" r:id="rId51"/>
    <p:sldId id="420" r:id="rId52"/>
    <p:sldId id="428" r:id="rId53"/>
    <p:sldId id="437" r:id="rId54"/>
    <p:sldId id="438" r:id="rId55"/>
    <p:sldId id="439" r:id="rId56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D"/>
    <a:srgbClr val="C8DFDF"/>
    <a:srgbClr val="F7C8A0"/>
    <a:srgbClr val="CEE7E8"/>
    <a:srgbClr val="E8F4F4"/>
    <a:srgbClr val="FDB50A"/>
    <a:srgbClr val="D9D9D9"/>
    <a:srgbClr val="3DBC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84" autoAdjust="0"/>
    <p:restoredTop sz="94424" autoAdjust="0"/>
  </p:normalViewPr>
  <p:slideViewPr>
    <p:cSldViewPr snapToGrid="0">
      <p:cViewPr varScale="1">
        <p:scale>
          <a:sx n="108" d="100"/>
          <a:sy n="108" d="100"/>
        </p:scale>
        <p:origin x="-450" y="-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283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#1">
  <dgm:title val=""/>
  <dgm:desc val=""/>
  <dgm:catLst>
    <dgm:cat type="mainScheme" pri="10300"/>
  </dgm:catLst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#2">
  <dgm:title val=""/>
  <dgm:desc val=""/>
  <dgm:catLst>
    <dgm:cat type="mainScheme" pri="10300"/>
  </dgm:catLst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4B3997-3F42-4735-904E-216F7BCACBE3}" type="doc">
      <dgm:prSet loTypeId="urn:microsoft.com/office/officeart/2009/3/layout/HorizontalOrganizationChart#1" loCatId="hierarchy" qsTypeId="urn:microsoft.com/office/officeart/2005/8/quickstyle/simple1#1" qsCatId="simple" csTypeId="urn:microsoft.com/office/officeart/2005/8/colors/accent0_3#1" csCatId="mainScheme" phldr="1"/>
      <dgm:spPr/>
      <dgm:t>
        <a:bodyPr/>
        <a:lstStyle/>
        <a:p>
          <a:endParaRPr lang="zh-CN" altLang="en-US"/>
        </a:p>
      </dgm:t>
    </dgm:pt>
    <dgm:pt modelId="{81E09F59-A618-498A-B23F-34D5C1AF644C}">
      <dgm:prSet phldrT="[文本]" custT="1"/>
      <dgm:spPr/>
      <dgm:t>
        <a:bodyPr/>
        <a:lstStyle/>
        <a:p>
          <a:pPr algn="ctr"/>
          <a:r>
            <a: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rPr>
            <a:t>平面镜成像特点</a:t>
          </a:r>
          <a:endParaRPr lang="zh-CN" altLang="en-US" sz="28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4C54F46-D82D-445D-959D-0798DFB79358}" type="parTrans" cxnId="{132D39B5-BEBC-43C2-932E-1D775CE6AE57}">
      <dgm:prSet/>
      <dgm:spPr/>
      <dgm:t>
        <a:bodyPr/>
        <a:lstStyle/>
        <a:p>
          <a:pPr algn="l"/>
          <a:endParaRPr lang="zh-CN" altLang="en-US" sz="800"/>
        </a:p>
      </dgm:t>
    </dgm:pt>
    <dgm:pt modelId="{9F58AF01-1496-4417-867D-FF1660FC8667}" type="sibTrans" cxnId="{132D39B5-BEBC-43C2-932E-1D775CE6AE57}">
      <dgm:prSet/>
      <dgm:spPr/>
      <dgm:t>
        <a:bodyPr/>
        <a:lstStyle/>
        <a:p>
          <a:pPr algn="l"/>
          <a:endParaRPr lang="zh-CN" altLang="en-US" sz="800"/>
        </a:p>
      </dgm:t>
    </dgm:pt>
    <dgm:pt modelId="{E3DA9649-9FBA-4F4C-BB95-7B647FF17957}">
      <dgm:prSet phldrT="[文本]" custT="1"/>
      <dgm:spPr/>
      <dgm:t>
        <a:bodyPr/>
        <a:lstStyle/>
        <a:p>
          <a:pPr algn="l"/>
          <a:r>
            <a:rPr lang="zh-CN" altLang="en-US" sz="2800" b="1" baseline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实验过程</a:t>
          </a:r>
          <a:endParaRPr lang="zh-CN" altLang="en-US" sz="1600" baseline="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C31AF5D-9DDC-4978-AAEB-FFF60D2FCA9C}" type="parTrans" cxnId="{E85E61E8-6000-4B6E-AD89-D725B1EFAA0B}">
      <dgm:prSet/>
      <dgm:spPr/>
      <dgm:t>
        <a:bodyPr/>
        <a:lstStyle/>
        <a:p>
          <a:pPr algn="l"/>
          <a:endParaRPr lang="zh-CN" altLang="en-US" sz="800"/>
        </a:p>
      </dgm:t>
    </dgm:pt>
    <dgm:pt modelId="{2018934F-263B-4EAC-AF04-5531409C7742}" type="sibTrans" cxnId="{E85E61E8-6000-4B6E-AD89-D725B1EFAA0B}">
      <dgm:prSet/>
      <dgm:spPr/>
      <dgm:t>
        <a:bodyPr/>
        <a:lstStyle/>
        <a:p>
          <a:pPr algn="l"/>
          <a:endParaRPr lang="zh-CN" altLang="en-US" sz="800"/>
        </a:p>
      </dgm:t>
    </dgm:pt>
    <dgm:pt modelId="{86966AF2-EABC-466E-9C35-2811C1B27142}">
      <dgm:prSet phldrT="[文本]" custT="1"/>
      <dgm:spPr/>
      <dgm:t>
        <a:bodyPr/>
        <a:lstStyle/>
        <a:p>
          <a:pPr algn="l"/>
          <a:r>
            <a:rPr lang="zh-CN" altLang="en-US" sz="2800" b="1" baseline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作图步骤</a:t>
          </a:r>
        </a:p>
      </dgm:t>
    </dgm:pt>
    <dgm:pt modelId="{69B97DCB-BC62-471B-A374-B0A1F00E0B57}" type="parTrans" cxnId="{9FB8FB93-6F57-41CB-B953-16018FCA6F1D}">
      <dgm:prSet/>
      <dgm:spPr/>
      <dgm:t>
        <a:bodyPr/>
        <a:lstStyle/>
        <a:p>
          <a:pPr algn="l"/>
          <a:endParaRPr lang="zh-CN" altLang="en-US" sz="800"/>
        </a:p>
      </dgm:t>
    </dgm:pt>
    <dgm:pt modelId="{C9D34E7A-8A80-4648-8112-7052BC90F3F9}" type="sibTrans" cxnId="{9FB8FB93-6F57-41CB-B953-16018FCA6F1D}">
      <dgm:prSet/>
      <dgm:spPr/>
      <dgm:t>
        <a:bodyPr/>
        <a:lstStyle/>
        <a:p>
          <a:pPr algn="l"/>
          <a:endParaRPr lang="zh-CN" altLang="en-US" sz="800"/>
        </a:p>
      </dgm:t>
    </dgm:pt>
    <dgm:pt modelId="{9A87A32B-3E83-4B45-A250-4E53FAB2A15B}">
      <dgm:prSet custT="1"/>
      <dgm:spPr/>
      <dgm:t>
        <a:bodyPr/>
        <a:lstStyle/>
        <a:p>
          <a:pPr algn="l"/>
          <a:r>
            <a:rPr lang="zh-CN" altLang="en-US" sz="2800" b="1" baseline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实验结论</a:t>
          </a:r>
        </a:p>
      </dgm:t>
    </dgm:pt>
    <dgm:pt modelId="{73C1A1E6-5B5D-4942-ABE0-E5624587F00F}" type="parTrans" cxnId="{1DC4DC32-BDC2-4107-9240-BF6C321F53E4}">
      <dgm:prSet/>
      <dgm:spPr/>
      <dgm:t>
        <a:bodyPr/>
        <a:lstStyle/>
        <a:p>
          <a:pPr algn="l"/>
          <a:endParaRPr lang="zh-CN" altLang="en-US" sz="800"/>
        </a:p>
      </dgm:t>
    </dgm:pt>
    <dgm:pt modelId="{9470FE7D-E858-4EE0-BDBC-347894BFE604}" type="sibTrans" cxnId="{1DC4DC32-BDC2-4107-9240-BF6C321F53E4}">
      <dgm:prSet/>
      <dgm:spPr/>
      <dgm:t>
        <a:bodyPr/>
        <a:lstStyle/>
        <a:p>
          <a:pPr algn="l"/>
          <a:endParaRPr lang="zh-CN" altLang="en-US" sz="800"/>
        </a:p>
      </dgm:t>
    </dgm:pt>
    <dgm:pt modelId="{FC8717BC-92B1-4184-BA54-3D7AB27F9D76}">
      <dgm:prSet phldrT="[文本]" custT="1"/>
      <dgm:spPr/>
      <dgm:t>
        <a:bodyPr/>
        <a:lstStyle/>
        <a:p>
          <a:pPr algn="l"/>
          <a:r>
            <a:rPr lang="zh-CN" altLang="en-US" sz="2800" b="1" baseline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常见应用</a:t>
          </a:r>
        </a:p>
      </dgm:t>
    </dgm:pt>
    <dgm:pt modelId="{98C6328C-077C-4637-8DBC-02BA75EA8705}" type="parTrans" cxnId="{E205A105-189A-43A7-AA16-1B73F7FA8DDB}">
      <dgm:prSet/>
      <dgm:spPr/>
      <dgm:t>
        <a:bodyPr/>
        <a:lstStyle/>
        <a:p>
          <a:endParaRPr lang="zh-CN" altLang="en-US" sz="800"/>
        </a:p>
      </dgm:t>
    </dgm:pt>
    <dgm:pt modelId="{2D84D58A-6F54-4588-98FC-8643420609A4}" type="sibTrans" cxnId="{E205A105-189A-43A7-AA16-1B73F7FA8DDB}">
      <dgm:prSet/>
      <dgm:spPr/>
      <dgm:t>
        <a:bodyPr/>
        <a:lstStyle/>
        <a:p>
          <a:endParaRPr lang="zh-CN" altLang="en-US" sz="800"/>
        </a:p>
      </dgm:t>
    </dgm:pt>
    <dgm:pt modelId="{FBCBE268-360B-41B8-9E4C-CB88FC4236AC}">
      <dgm:prSet phldrT="[文本]" custT="1"/>
      <dgm:spPr/>
      <dgm:t>
        <a:bodyPr/>
        <a:lstStyle/>
        <a:p>
          <a:pPr algn="ctr"/>
          <a:r>
            <a:rPr lang="zh-CN" altLang="en-US" sz="6000" b="1" dirty="0">
              <a:latin typeface="微软雅黑" panose="020B0503020204020204" pitchFamily="34" charset="-122"/>
              <a:ea typeface="微软雅黑" panose="020B0503020204020204" pitchFamily="34" charset="-122"/>
            </a:rPr>
            <a:t>镜子</a:t>
          </a:r>
          <a:endParaRPr lang="zh-CN" altLang="en-US" sz="36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6F00F3E-2D24-4B60-9BB7-75D1D659C724}" type="parTrans" cxnId="{A2BB6999-3EFC-4A5A-AB44-FD36368969B1}">
      <dgm:prSet/>
      <dgm:spPr/>
      <dgm:t>
        <a:bodyPr/>
        <a:lstStyle/>
        <a:p>
          <a:endParaRPr lang="zh-CN" altLang="en-US" sz="800"/>
        </a:p>
      </dgm:t>
    </dgm:pt>
    <dgm:pt modelId="{7874CE91-B4F1-4075-B146-ADFF9C5083D1}" type="sibTrans" cxnId="{A2BB6999-3EFC-4A5A-AB44-FD36368969B1}">
      <dgm:prSet/>
      <dgm:spPr/>
      <dgm:t>
        <a:bodyPr/>
        <a:lstStyle/>
        <a:p>
          <a:endParaRPr lang="zh-CN" altLang="en-US" sz="800"/>
        </a:p>
      </dgm:t>
    </dgm:pt>
    <dgm:pt modelId="{C6F94833-A1C8-4FF5-96B2-C736E5DBE6B4}">
      <dgm:prSet phldrT="[文本]" custT="1"/>
      <dgm:spPr/>
      <dgm:t>
        <a:bodyPr/>
        <a:lstStyle/>
        <a:p>
          <a:pPr algn="ctr"/>
          <a:r>
            <a: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rPr>
            <a:t>平面镜</a:t>
          </a:r>
          <a:endParaRPr lang="zh-CN" altLang="en-US" sz="16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327C1BF-780B-4CA1-88D0-1987E8F4B5FF}" type="parTrans" cxnId="{FE820069-29B8-4D1B-B61B-D466D6D5075A}">
      <dgm:prSet/>
      <dgm:spPr/>
      <dgm:t>
        <a:bodyPr/>
        <a:lstStyle/>
        <a:p>
          <a:endParaRPr lang="zh-CN" altLang="en-US" sz="800"/>
        </a:p>
      </dgm:t>
    </dgm:pt>
    <dgm:pt modelId="{B60A58EF-3A18-4FF0-A33C-EB3C2539D8FB}" type="sibTrans" cxnId="{FE820069-29B8-4D1B-B61B-D466D6D5075A}">
      <dgm:prSet/>
      <dgm:spPr/>
      <dgm:t>
        <a:bodyPr/>
        <a:lstStyle/>
        <a:p>
          <a:endParaRPr lang="zh-CN" altLang="en-US" sz="800"/>
        </a:p>
      </dgm:t>
    </dgm:pt>
    <dgm:pt modelId="{F52D190B-3AA6-4401-B576-6DF5654A1FE9}">
      <dgm:prSet phldrT="[文本]" custT="1"/>
      <dgm:spPr/>
      <dgm:t>
        <a:bodyPr/>
        <a:lstStyle/>
        <a:p>
          <a:pPr algn="ctr"/>
          <a:r>
            <a: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rPr>
            <a:t>球面镜</a:t>
          </a:r>
        </a:p>
      </dgm:t>
    </dgm:pt>
    <dgm:pt modelId="{A733923B-E7F4-48E5-895B-B52EC8569193}" type="parTrans" cxnId="{9B2E2C30-5C8F-4921-A177-D78915C9CE84}">
      <dgm:prSet/>
      <dgm:spPr/>
      <dgm:t>
        <a:bodyPr/>
        <a:lstStyle/>
        <a:p>
          <a:endParaRPr lang="zh-CN" altLang="en-US" sz="800"/>
        </a:p>
      </dgm:t>
    </dgm:pt>
    <dgm:pt modelId="{DFD839AC-6BC0-40C2-8B06-CEE892B9E812}" type="sibTrans" cxnId="{9B2E2C30-5C8F-4921-A177-D78915C9CE84}">
      <dgm:prSet/>
      <dgm:spPr/>
      <dgm:t>
        <a:bodyPr/>
        <a:lstStyle/>
        <a:p>
          <a:endParaRPr lang="zh-CN" altLang="en-US" sz="800"/>
        </a:p>
      </dgm:t>
    </dgm:pt>
    <dgm:pt modelId="{2C151139-4F62-482B-ABB9-41E15590828C}">
      <dgm:prSet phldrT="[文本]" custT="1"/>
      <dgm:spPr/>
      <dgm:t>
        <a:bodyPr/>
        <a:lstStyle/>
        <a:p>
          <a:pPr algn="ctr"/>
          <a:r>
            <a:rPr lang="zh-CN" altLang="en-US" sz="2400" b="1" baseline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凹面镜</a:t>
          </a:r>
        </a:p>
      </dgm:t>
    </dgm:pt>
    <dgm:pt modelId="{53B8EF94-E5C4-4A4B-8AFF-2A368DF0E0A0}" type="parTrans" cxnId="{D4C421E0-577E-420C-8B77-E782AA6B59F3}">
      <dgm:prSet/>
      <dgm:spPr/>
      <dgm:t>
        <a:bodyPr/>
        <a:lstStyle/>
        <a:p>
          <a:endParaRPr lang="zh-CN" altLang="en-US" sz="800"/>
        </a:p>
      </dgm:t>
    </dgm:pt>
    <dgm:pt modelId="{B0A591ED-F758-4177-A548-10F90F6C490D}" type="sibTrans" cxnId="{D4C421E0-577E-420C-8B77-E782AA6B59F3}">
      <dgm:prSet/>
      <dgm:spPr/>
      <dgm:t>
        <a:bodyPr/>
        <a:lstStyle/>
        <a:p>
          <a:endParaRPr lang="zh-CN" altLang="en-US" sz="800"/>
        </a:p>
      </dgm:t>
    </dgm:pt>
    <dgm:pt modelId="{01FB59E1-2003-4FA3-BD9A-610E51062921}">
      <dgm:prSet phldrT="[文本]" custT="1"/>
      <dgm:spPr/>
      <dgm:t>
        <a:bodyPr/>
        <a:lstStyle/>
        <a:p>
          <a:pPr algn="ctr"/>
          <a:r>
            <a:rPr lang="zh-CN" altLang="en-US" sz="2400" b="1" baseline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凸面镜</a:t>
          </a:r>
        </a:p>
      </dgm:t>
    </dgm:pt>
    <dgm:pt modelId="{720816C6-3848-4098-9556-1642D0101B9A}" type="parTrans" cxnId="{B6DF0BE1-8A25-4900-8467-4F24A4DAB5E7}">
      <dgm:prSet/>
      <dgm:spPr/>
      <dgm:t>
        <a:bodyPr/>
        <a:lstStyle/>
        <a:p>
          <a:endParaRPr lang="zh-CN" altLang="en-US" sz="800"/>
        </a:p>
      </dgm:t>
    </dgm:pt>
    <dgm:pt modelId="{5A23C07B-C6E7-4E9E-8D13-DC879207D478}" type="sibTrans" cxnId="{B6DF0BE1-8A25-4900-8467-4F24A4DAB5E7}">
      <dgm:prSet/>
      <dgm:spPr/>
      <dgm:t>
        <a:bodyPr/>
        <a:lstStyle/>
        <a:p>
          <a:endParaRPr lang="zh-CN" altLang="en-US" sz="800"/>
        </a:p>
      </dgm:t>
    </dgm:pt>
    <dgm:pt modelId="{D9107BC0-4DD2-4471-9646-1F5825336912}">
      <dgm:prSet phldrT="[文本]" custT="1"/>
      <dgm:spPr/>
      <dgm:t>
        <a:bodyPr/>
        <a:lstStyle/>
        <a:p>
          <a:pPr algn="l"/>
          <a:r>
            <a:rPr lang="zh-CN" altLang="en-US" sz="2000" b="1" baseline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特点：</a:t>
          </a:r>
          <a:r>
            <a:rPr lang="zh-CN" altLang="en-US" sz="2000" b="1" baseline="0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会聚</a:t>
          </a:r>
          <a:r>
            <a:rPr lang="zh-CN" altLang="en-US" sz="2000" b="1" baseline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光线</a:t>
          </a:r>
        </a:p>
      </dgm:t>
    </dgm:pt>
    <dgm:pt modelId="{774BE7DB-A99E-4526-82BE-6AF4B1850EED}" type="parTrans" cxnId="{204C5CE5-3DBF-4FA0-B3BE-AE8BE591E9B7}">
      <dgm:prSet/>
      <dgm:spPr/>
      <dgm:t>
        <a:bodyPr/>
        <a:lstStyle/>
        <a:p>
          <a:endParaRPr lang="zh-CN" altLang="en-US" sz="800"/>
        </a:p>
      </dgm:t>
    </dgm:pt>
    <dgm:pt modelId="{6128C1DC-8530-4E33-981F-65F3A2D14E26}" type="sibTrans" cxnId="{204C5CE5-3DBF-4FA0-B3BE-AE8BE591E9B7}">
      <dgm:prSet/>
      <dgm:spPr/>
      <dgm:t>
        <a:bodyPr/>
        <a:lstStyle/>
        <a:p>
          <a:endParaRPr lang="zh-CN" altLang="en-US" sz="800"/>
        </a:p>
      </dgm:t>
    </dgm:pt>
    <dgm:pt modelId="{7540E2CA-2DB7-48B8-8438-638347F8AFD8}">
      <dgm:prSet phldrT="[文本]" custT="1"/>
      <dgm:spPr/>
      <dgm:t>
        <a:bodyPr/>
        <a:lstStyle/>
        <a:p>
          <a:pPr algn="l"/>
          <a:r>
            <a:rPr lang="zh-CN" altLang="en-US" sz="2000" b="1" baseline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特点：</a:t>
          </a:r>
          <a:r>
            <a:rPr lang="zh-CN" altLang="en-US" sz="2000" b="1" baseline="0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发散</a:t>
          </a:r>
          <a:r>
            <a:rPr lang="zh-CN" altLang="en-US" sz="2000" b="1" baseline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光线</a:t>
          </a:r>
        </a:p>
      </dgm:t>
    </dgm:pt>
    <dgm:pt modelId="{6ECB18EA-FE38-4820-AF5C-B06805C5F203}" type="parTrans" cxnId="{2639F297-A6F0-4EB4-997E-3763DF013E9E}">
      <dgm:prSet/>
      <dgm:spPr/>
      <dgm:t>
        <a:bodyPr/>
        <a:lstStyle/>
        <a:p>
          <a:endParaRPr lang="zh-CN" altLang="en-US" sz="800"/>
        </a:p>
      </dgm:t>
    </dgm:pt>
    <dgm:pt modelId="{46A3DB04-5B60-4D64-95CA-79FC655F2CD6}" type="sibTrans" cxnId="{2639F297-A6F0-4EB4-997E-3763DF013E9E}">
      <dgm:prSet/>
      <dgm:spPr/>
      <dgm:t>
        <a:bodyPr/>
        <a:lstStyle/>
        <a:p>
          <a:endParaRPr lang="zh-CN" altLang="en-US" sz="800"/>
        </a:p>
      </dgm:t>
    </dgm:pt>
    <dgm:pt modelId="{35C083C9-CCFE-485C-A229-C6AA08E1EF49}">
      <dgm:prSet phldrT="[文本]" custT="1"/>
      <dgm:spPr/>
      <dgm:t>
        <a:bodyPr/>
        <a:lstStyle/>
        <a:p>
          <a:pPr algn="l"/>
          <a:r>
            <a:rPr lang="zh-CN" altLang="en-US" sz="2800" b="1" baseline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应用</a:t>
          </a:r>
          <a:endParaRPr lang="zh-CN" altLang="en-US" sz="1400" b="1" baseline="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F687F46-534F-473B-9FDB-A216AF1C0914}" type="parTrans" cxnId="{E1577EDD-19C9-411A-93C3-E2407D1C73F7}">
      <dgm:prSet/>
      <dgm:spPr/>
      <dgm:t>
        <a:bodyPr/>
        <a:lstStyle/>
        <a:p>
          <a:endParaRPr lang="zh-CN" altLang="en-US" sz="800"/>
        </a:p>
      </dgm:t>
    </dgm:pt>
    <dgm:pt modelId="{C40C895F-EE49-41D7-8BC2-905E2D6A5491}" type="sibTrans" cxnId="{E1577EDD-19C9-411A-93C3-E2407D1C73F7}">
      <dgm:prSet/>
      <dgm:spPr/>
      <dgm:t>
        <a:bodyPr/>
        <a:lstStyle/>
        <a:p>
          <a:endParaRPr lang="zh-CN" altLang="en-US" sz="800"/>
        </a:p>
      </dgm:t>
    </dgm:pt>
    <dgm:pt modelId="{553264A0-E257-41C3-8FD9-E0E846782407}">
      <dgm:prSet phldrT="[文本]" custT="1"/>
      <dgm:spPr/>
      <dgm:t>
        <a:bodyPr/>
        <a:lstStyle/>
        <a:p>
          <a:pPr algn="l"/>
          <a:r>
            <a:rPr lang="zh-CN" altLang="en-US" sz="2800" b="1" baseline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应用</a:t>
          </a:r>
        </a:p>
      </dgm:t>
    </dgm:pt>
    <dgm:pt modelId="{ED884688-31DF-4645-9E54-4722EF44105C}" type="parTrans" cxnId="{E4ABB851-B419-43C6-8C51-B75D1A7B6BAA}">
      <dgm:prSet/>
      <dgm:spPr/>
      <dgm:t>
        <a:bodyPr/>
        <a:lstStyle/>
        <a:p>
          <a:endParaRPr lang="zh-CN" altLang="en-US" sz="800"/>
        </a:p>
      </dgm:t>
    </dgm:pt>
    <dgm:pt modelId="{4CA9ED89-5C37-4863-ABB2-4F1E2AF855EA}" type="sibTrans" cxnId="{E4ABB851-B419-43C6-8C51-B75D1A7B6BAA}">
      <dgm:prSet/>
      <dgm:spPr/>
      <dgm:t>
        <a:bodyPr/>
        <a:lstStyle/>
        <a:p>
          <a:endParaRPr lang="zh-CN" altLang="en-US" sz="800"/>
        </a:p>
      </dgm:t>
    </dgm:pt>
    <dgm:pt modelId="{EEF7BEAA-6C64-4371-B7C5-C3271033A5DC}" type="pres">
      <dgm:prSet presAssocID="{FE4B3997-3F42-4735-904E-216F7BCACBE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3F902425-80F5-4A3D-87C3-F568E6BD7E0A}" type="pres">
      <dgm:prSet presAssocID="{FBCBE268-360B-41B8-9E4C-CB88FC4236AC}" presName="hierRoot1" presStyleCnt="0">
        <dgm:presLayoutVars>
          <dgm:hierBranch val="init"/>
        </dgm:presLayoutVars>
      </dgm:prSet>
      <dgm:spPr/>
    </dgm:pt>
    <dgm:pt modelId="{9C4DBDF9-F864-49E1-8928-3D175174719F}" type="pres">
      <dgm:prSet presAssocID="{FBCBE268-360B-41B8-9E4C-CB88FC4236AC}" presName="rootComposite1" presStyleCnt="0"/>
      <dgm:spPr/>
    </dgm:pt>
    <dgm:pt modelId="{2A1AC389-1F6D-4862-8550-615C44815275}" type="pres">
      <dgm:prSet presAssocID="{FBCBE268-360B-41B8-9E4C-CB88FC4236AC}" presName="rootText1" presStyleLbl="node0" presStyleIdx="0" presStyleCnt="1" custScaleY="201765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002F1927-85BB-43FC-9360-C364D8E8C70B}" type="pres">
      <dgm:prSet presAssocID="{FBCBE268-360B-41B8-9E4C-CB88FC4236AC}" presName="rootConnector1" presStyleLbl="node1" presStyleIdx="0" presStyleCnt="0"/>
      <dgm:spPr/>
      <dgm:t>
        <a:bodyPr/>
        <a:lstStyle/>
        <a:p>
          <a:endParaRPr lang="zh-CN" altLang="en-US"/>
        </a:p>
      </dgm:t>
    </dgm:pt>
    <dgm:pt modelId="{8BD017A6-9C82-49F6-BFEC-91CF310CA346}" type="pres">
      <dgm:prSet presAssocID="{FBCBE268-360B-41B8-9E4C-CB88FC4236AC}" presName="hierChild2" presStyleCnt="0"/>
      <dgm:spPr/>
    </dgm:pt>
    <dgm:pt modelId="{14B6E815-6FBD-4674-B11F-8A8B1BA00BF3}" type="pres">
      <dgm:prSet presAssocID="{B327C1BF-780B-4CA1-88D0-1987E8F4B5FF}" presName="Name64" presStyleLbl="parChTrans1D2" presStyleIdx="0" presStyleCnt="2"/>
      <dgm:spPr/>
      <dgm:t>
        <a:bodyPr/>
        <a:lstStyle/>
        <a:p>
          <a:endParaRPr lang="zh-CN" altLang="en-US"/>
        </a:p>
      </dgm:t>
    </dgm:pt>
    <dgm:pt modelId="{B55D0C51-94DD-45C3-AC53-4D729D9FA97B}" type="pres">
      <dgm:prSet presAssocID="{C6F94833-A1C8-4FF5-96B2-C736E5DBE6B4}" presName="hierRoot2" presStyleCnt="0">
        <dgm:presLayoutVars>
          <dgm:hierBranch val="init"/>
        </dgm:presLayoutVars>
      </dgm:prSet>
      <dgm:spPr/>
    </dgm:pt>
    <dgm:pt modelId="{52EC3C59-E17C-4EA0-8668-5260EFB9B4DE}" type="pres">
      <dgm:prSet presAssocID="{C6F94833-A1C8-4FF5-96B2-C736E5DBE6B4}" presName="rootComposite" presStyleCnt="0"/>
      <dgm:spPr/>
    </dgm:pt>
    <dgm:pt modelId="{7DE7BB9B-0267-43A3-B878-4EA6A9E58735}" type="pres">
      <dgm:prSet presAssocID="{C6F94833-A1C8-4FF5-96B2-C736E5DBE6B4}" presName="rootText" presStyleLbl="node2" presStyleIdx="0" presStyleCnt="2" custScaleX="85992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06280A10-466F-4482-8333-F647A448A7F7}" type="pres">
      <dgm:prSet presAssocID="{C6F94833-A1C8-4FF5-96B2-C736E5DBE6B4}" presName="rootConnector" presStyleLbl="node2" presStyleIdx="0" presStyleCnt="2"/>
      <dgm:spPr/>
      <dgm:t>
        <a:bodyPr/>
        <a:lstStyle/>
        <a:p>
          <a:endParaRPr lang="zh-CN" altLang="en-US"/>
        </a:p>
      </dgm:t>
    </dgm:pt>
    <dgm:pt modelId="{1E47DD4F-72DF-4462-8CF7-6F0A3E6CE975}" type="pres">
      <dgm:prSet presAssocID="{C6F94833-A1C8-4FF5-96B2-C736E5DBE6B4}" presName="hierChild4" presStyleCnt="0"/>
      <dgm:spPr/>
    </dgm:pt>
    <dgm:pt modelId="{0E62E8A3-BFFA-45E8-9BF4-B44D9F36CC27}" type="pres">
      <dgm:prSet presAssocID="{F4C54F46-D82D-445D-959D-0798DFB79358}" presName="Name64" presStyleLbl="parChTrans1D3" presStyleIdx="0" presStyleCnt="3"/>
      <dgm:spPr/>
      <dgm:t>
        <a:bodyPr/>
        <a:lstStyle/>
        <a:p>
          <a:endParaRPr lang="zh-CN" altLang="en-US"/>
        </a:p>
      </dgm:t>
    </dgm:pt>
    <dgm:pt modelId="{963AC534-3D8E-407C-BC39-08441D457AFF}" type="pres">
      <dgm:prSet presAssocID="{81E09F59-A618-498A-B23F-34D5C1AF644C}" presName="hierRoot2" presStyleCnt="0">
        <dgm:presLayoutVars>
          <dgm:hierBranch val="init"/>
        </dgm:presLayoutVars>
      </dgm:prSet>
      <dgm:spPr/>
    </dgm:pt>
    <dgm:pt modelId="{CB49A498-B46B-418A-BE98-7E9001B180E6}" type="pres">
      <dgm:prSet presAssocID="{81E09F59-A618-498A-B23F-34D5C1AF644C}" presName="rootComposite" presStyleCnt="0"/>
      <dgm:spPr/>
    </dgm:pt>
    <dgm:pt modelId="{A1B0134B-440A-4003-A12A-FA04B20188FF}" type="pres">
      <dgm:prSet presAssocID="{81E09F59-A618-498A-B23F-34D5C1AF644C}" presName="rootText" presStyleLbl="node3" presStyleIdx="0" presStyleCnt="3" custScaleX="179727" custScaleY="127099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5A0DE69C-E651-4E49-B613-C762514F53EE}" type="pres">
      <dgm:prSet presAssocID="{81E09F59-A618-498A-B23F-34D5C1AF644C}" presName="rootConnector" presStyleLbl="node3" presStyleIdx="0" presStyleCnt="3"/>
      <dgm:spPr/>
      <dgm:t>
        <a:bodyPr/>
        <a:lstStyle/>
        <a:p>
          <a:endParaRPr lang="zh-CN" altLang="en-US"/>
        </a:p>
      </dgm:t>
    </dgm:pt>
    <dgm:pt modelId="{EE9D272F-4A8C-4030-9E82-EE1DBD68F8AF}" type="pres">
      <dgm:prSet presAssocID="{81E09F59-A618-498A-B23F-34D5C1AF644C}" presName="hierChild4" presStyleCnt="0"/>
      <dgm:spPr/>
    </dgm:pt>
    <dgm:pt modelId="{7E84C47D-63CD-4C00-B107-E215053F5DB6}" type="pres">
      <dgm:prSet presAssocID="{FC31AF5D-9DDC-4978-AAEB-FFF60D2FCA9C}" presName="Name64" presStyleLbl="parChTrans1D4" presStyleIdx="0" presStyleCnt="8"/>
      <dgm:spPr/>
      <dgm:t>
        <a:bodyPr/>
        <a:lstStyle/>
        <a:p>
          <a:endParaRPr lang="zh-CN" altLang="en-US"/>
        </a:p>
      </dgm:t>
    </dgm:pt>
    <dgm:pt modelId="{8A792031-17FE-40D1-9F5A-CD38851E170A}" type="pres">
      <dgm:prSet presAssocID="{E3DA9649-9FBA-4F4C-BB95-7B647FF17957}" presName="hierRoot2" presStyleCnt="0">
        <dgm:presLayoutVars>
          <dgm:hierBranch val="init"/>
        </dgm:presLayoutVars>
      </dgm:prSet>
      <dgm:spPr/>
    </dgm:pt>
    <dgm:pt modelId="{69417E41-29C4-4F5E-A273-3C87A86785F2}" type="pres">
      <dgm:prSet presAssocID="{E3DA9649-9FBA-4F4C-BB95-7B647FF17957}" presName="rootComposite" presStyleCnt="0"/>
      <dgm:spPr/>
    </dgm:pt>
    <dgm:pt modelId="{12B98F11-DE87-4E23-A2D0-BD87225615F8}" type="pres">
      <dgm:prSet presAssocID="{E3DA9649-9FBA-4F4C-BB95-7B647FF17957}" presName="rootText" presStyleLbl="node4" presStyleIdx="0" presStyleCnt="8" custScaleX="11294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79C0A75C-FE52-4D96-87C5-210A74C3860D}" type="pres">
      <dgm:prSet presAssocID="{E3DA9649-9FBA-4F4C-BB95-7B647FF17957}" presName="rootConnector" presStyleLbl="node4" presStyleIdx="0" presStyleCnt="8"/>
      <dgm:spPr/>
      <dgm:t>
        <a:bodyPr/>
        <a:lstStyle/>
        <a:p>
          <a:endParaRPr lang="zh-CN" altLang="en-US"/>
        </a:p>
      </dgm:t>
    </dgm:pt>
    <dgm:pt modelId="{CBD896D4-83D3-477B-B183-4E7D07C56BFC}" type="pres">
      <dgm:prSet presAssocID="{E3DA9649-9FBA-4F4C-BB95-7B647FF17957}" presName="hierChild4" presStyleCnt="0"/>
      <dgm:spPr/>
    </dgm:pt>
    <dgm:pt modelId="{37D4FB38-2D2E-42DA-BC78-E7C54890A717}" type="pres">
      <dgm:prSet presAssocID="{E3DA9649-9FBA-4F4C-BB95-7B647FF17957}" presName="hierChild5" presStyleCnt="0"/>
      <dgm:spPr/>
    </dgm:pt>
    <dgm:pt modelId="{70E33AEE-79E9-4628-A0A1-352361F94B50}" type="pres">
      <dgm:prSet presAssocID="{73C1A1E6-5B5D-4942-ABE0-E5624587F00F}" presName="Name64" presStyleLbl="parChTrans1D4" presStyleIdx="1" presStyleCnt="8"/>
      <dgm:spPr/>
      <dgm:t>
        <a:bodyPr/>
        <a:lstStyle/>
        <a:p>
          <a:endParaRPr lang="zh-CN" altLang="en-US"/>
        </a:p>
      </dgm:t>
    </dgm:pt>
    <dgm:pt modelId="{01C5D53F-3BA9-46D7-BE67-D232FB45AAEE}" type="pres">
      <dgm:prSet presAssocID="{9A87A32B-3E83-4B45-A250-4E53FAB2A15B}" presName="hierRoot2" presStyleCnt="0">
        <dgm:presLayoutVars>
          <dgm:hierBranch val="init"/>
        </dgm:presLayoutVars>
      </dgm:prSet>
      <dgm:spPr/>
    </dgm:pt>
    <dgm:pt modelId="{EB0D18C5-A008-4858-AF63-8E10AE79A56B}" type="pres">
      <dgm:prSet presAssocID="{9A87A32B-3E83-4B45-A250-4E53FAB2A15B}" presName="rootComposite" presStyleCnt="0"/>
      <dgm:spPr/>
    </dgm:pt>
    <dgm:pt modelId="{044FA5CE-762D-443F-BBD3-633AE6EE2272}" type="pres">
      <dgm:prSet presAssocID="{9A87A32B-3E83-4B45-A250-4E53FAB2A15B}" presName="rootText" presStyleLbl="node4" presStyleIdx="1" presStyleCnt="8" custScaleX="11294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8B3F1959-1AB8-4DCF-91F1-181FD698988F}" type="pres">
      <dgm:prSet presAssocID="{9A87A32B-3E83-4B45-A250-4E53FAB2A15B}" presName="rootConnector" presStyleLbl="node4" presStyleIdx="1" presStyleCnt="8"/>
      <dgm:spPr/>
      <dgm:t>
        <a:bodyPr/>
        <a:lstStyle/>
        <a:p>
          <a:endParaRPr lang="zh-CN" altLang="en-US"/>
        </a:p>
      </dgm:t>
    </dgm:pt>
    <dgm:pt modelId="{DB4A92E9-AE22-412D-AC9C-CB0A19F4142D}" type="pres">
      <dgm:prSet presAssocID="{9A87A32B-3E83-4B45-A250-4E53FAB2A15B}" presName="hierChild4" presStyleCnt="0"/>
      <dgm:spPr/>
    </dgm:pt>
    <dgm:pt modelId="{1CF69E16-A6FF-461D-A0C6-BDB0182DCFCA}" type="pres">
      <dgm:prSet presAssocID="{9A87A32B-3E83-4B45-A250-4E53FAB2A15B}" presName="hierChild5" presStyleCnt="0"/>
      <dgm:spPr/>
    </dgm:pt>
    <dgm:pt modelId="{D0B05870-0F57-4952-B844-823BF047B7F2}" type="pres">
      <dgm:prSet presAssocID="{69B97DCB-BC62-471B-A374-B0A1F00E0B57}" presName="Name64" presStyleLbl="parChTrans1D4" presStyleIdx="2" presStyleCnt="8"/>
      <dgm:spPr/>
      <dgm:t>
        <a:bodyPr/>
        <a:lstStyle/>
        <a:p>
          <a:endParaRPr lang="zh-CN" altLang="en-US"/>
        </a:p>
      </dgm:t>
    </dgm:pt>
    <dgm:pt modelId="{DEECAB71-3ED4-4D1D-B146-2C959C1C7D38}" type="pres">
      <dgm:prSet presAssocID="{86966AF2-EABC-466E-9C35-2811C1B27142}" presName="hierRoot2" presStyleCnt="0">
        <dgm:presLayoutVars>
          <dgm:hierBranch val="init"/>
        </dgm:presLayoutVars>
      </dgm:prSet>
      <dgm:spPr/>
    </dgm:pt>
    <dgm:pt modelId="{892DC3D0-1351-4B6C-A833-5E0BFD6D2649}" type="pres">
      <dgm:prSet presAssocID="{86966AF2-EABC-466E-9C35-2811C1B27142}" presName="rootComposite" presStyleCnt="0"/>
      <dgm:spPr/>
    </dgm:pt>
    <dgm:pt modelId="{E2F2ED29-5DCE-429C-B7B1-CE8D2060FD52}" type="pres">
      <dgm:prSet presAssocID="{86966AF2-EABC-466E-9C35-2811C1B27142}" presName="rootText" presStyleLbl="node4" presStyleIdx="2" presStyleCnt="8" custScaleX="11294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730C02B8-1E2C-4A0A-BE3F-E01AC1D06F4C}" type="pres">
      <dgm:prSet presAssocID="{86966AF2-EABC-466E-9C35-2811C1B27142}" presName="rootConnector" presStyleLbl="node4" presStyleIdx="2" presStyleCnt="8"/>
      <dgm:spPr/>
      <dgm:t>
        <a:bodyPr/>
        <a:lstStyle/>
        <a:p>
          <a:endParaRPr lang="zh-CN" altLang="en-US"/>
        </a:p>
      </dgm:t>
    </dgm:pt>
    <dgm:pt modelId="{085EF28A-2651-47C6-9FD7-91AA90072132}" type="pres">
      <dgm:prSet presAssocID="{86966AF2-EABC-466E-9C35-2811C1B27142}" presName="hierChild4" presStyleCnt="0"/>
      <dgm:spPr/>
    </dgm:pt>
    <dgm:pt modelId="{C78DFAA2-A0A6-4448-AEAF-11336FDC009A}" type="pres">
      <dgm:prSet presAssocID="{86966AF2-EABC-466E-9C35-2811C1B27142}" presName="hierChild5" presStyleCnt="0"/>
      <dgm:spPr/>
    </dgm:pt>
    <dgm:pt modelId="{17919E1A-7160-4353-8521-820479B15995}" type="pres">
      <dgm:prSet presAssocID="{98C6328C-077C-4637-8DBC-02BA75EA8705}" presName="Name64" presStyleLbl="parChTrans1D4" presStyleIdx="3" presStyleCnt="8"/>
      <dgm:spPr/>
      <dgm:t>
        <a:bodyPr/>
        <a:lstStyle/>
        <a:p>
          <a:endParaRPr lang="zh-CN" altLang="en-US"/>
        </a:p>
      </dgm:t>
    </dgm:pt>
    <dgm:pt modelId="{9880D464-F698-4468-8826-F7755C9002AC}" type="pres">
      <dgm:prSet presAssocID="{FC8717BC-92B1-4184-BA54-3D7AB27F9D76}" presName="hierRoot2" presStyleCnt="0">
        <dgm:presLayoutVars>
          <dgm:hierBranch val="init"/>
        </dgm:presLayoutVars>
      </dgm:prSet>
      <dgm:spPr/>
    </dgm:pt>
    <dgm:pt modelId="{64A920B6-5E7B-4646-A608-718B7E4AC5AE}" type="pres">
      <dgm:prSet presAssocID="{FC8717BC-92B1-4184-BA54-3D7AB27F9D76}" presName="rootComposite" presStyleCnt="0"/>
      <dgm:spPr/>
    </dgm:pt>
    <dgm:pt modelId="{8A770F6B-6F41-4AC3-A9FA-9E9850D292D5}" type="pres">
      <dgm:prSet presAssocID="{FC8717BC-92B1-4184-BA54-3D7AB27F9D76}" presName="rootText" presStyleLbl="node4" presStyleIdx="3" presStyleCnt="8" custScaleX="11297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5D9BFF84-0936-4D68-B1F1-D7D76CE664BC}" type="pres">
      <dgm:prSet presAssocID="{FC8717BC-92B1-4184-BA54-3D7AB27F9D76}" presName="rootConnector" presStyleLbl="node4" presStyleIdx="3" presStyleCnt="8"/>
      <dgm:spPr/>
      <dgm:t>
        <a:bodyPr/>
        <a:lstStyle/>
        <a:p>
          <a:endParaRPr lang="zh-CN" altLang="en-US"/>
        </a:p>
      </dgm:t>
    </dgm:pt>
    <dgm:pt modelId="{5C518D41-275C-4AA6-87C1-95F5951FEF20}" type="pres">
      <dgm:prSet presAssocID="{FC8717BC-92B1-4184-BA54-3D7AB27F9D76}" presName="hierChild4" presStyleCnt="0"/>
      <dgm:spPr/>
    </dgm:pt>
    <dgm:pt modelId="{E2B48541-B097-4A98-9FE3-3830AA3B1545}" type="pres">
      <dgm:prSet presAssocID="{FC8717BC-92B1-4184-BA54-3D7AB27F9D76}" presName="hierChild5" presStyleCnt="0"/>
      <dgm:spPr/>
    </dgm:pt>
    <dgm:pt modelId="{D65ABD42-F2CF-4320-8C49-8C270D14FF99}" type="pres">
      <dgm:prSet presAssocID="{81E09F59-A618-498A-B23F-34D5C1AF644C}" presName="hierChild5" presStyleCnt="0"/>
      <dgm:spPr/>
    </dgm:pt>
    <dgm:pt modelId="{FE572A01-DEBA-4967-B5DA-3A0FC01DA825}" type="pres">
      <dgm:prSet presAssocID="{C6F94833-A1C8-4FF5-96B2-C736E5DBE6B4}" presName="hierChild5" presStyleCnt="0"/>
      <dgm:spPr/>
    </dgm:pt>
    <dgm:pt modelId="{434A3E03-A9D8-448B-B0D3-FA4D7701DFE4}" type="pres">
      <dgm:prSet presAssocID="{A733923B-E7F4-48E5-895B-B52EC8569193}" presName="Name64" presStyleLbl="parChTrans1D2" presStyleIdx="1" presStyleCnt="2"/>
      <dgm:spPr/>
      <dgm:t>
        <a:bodyPr/>
        <a:lstStyle/>
        <a:p>
          <a:endParaRPr lang="zh-CN" altLang="en-US"/>
        </a:p>
      </dgm:t>
    </dgm:pt>
    <dgm:pt modelId="{C636A67B-57A1-47C2-8077-825A078011FD}" type="pres">
      <dgm:prSet presAssocID="{F52D190B-3AA6-4401-B576-6DF5654A1FE9}" presName="hierRoot2" presStyleCnt="0">
        <dgm:presLayoutVars>
          <dgm:hierBranch val="init"/>
        </dgm:presLayoutVars>
      </dgm:prSet>
      <dgm:spPr/>
    </dgm:pt>
    <dgm:pt modelId="{D9CF8B29-47AF-4FB5-A500-3F233ACF36E7}" type="pres">
      <dgm:prSet presAssocID="{F52D190B-3AA6-4401-B576-6DF5654A1FE9}" presName="rootComposite" presStyleCnt="0"/>
      <dgm:spPr/>
    </dgm:pt>
    <dgm:pt modelId="{9F2FCF6B-1CA9-45E7-AB46-974231B13885}" type="pres">
      <dgm:prSet presAssocID="{F52D190B-3AA6-4401-B576-6DF5654A1FE9}" presName="rootText" presStyleLbl="node2" presStyleIdx="1" presStyleCnt="2" custScaleX="85992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AFD6F350-558D-4FBE-A8E9-1D02E954AF0B}" type="pres">
      <dgm:prSet presAssocID="{F52D190B-3AA6-4401-B576-6DF5654A1FE9}" presName="rootConnector" presStyleLbl="node2" presStyleIdx="1" presStyleCnt="2"/>
      <dgm:spPr/>
      <dgm:t>
        <a:bodyPr/>
        <a:lstStyle/>
        <a:p>
          <a:endParaRPr lang="zh-CN" altLang="en-US"/>
        </a:p>
      </dgm:t>
    </dgm:pt>
    <dgm:pt modelId="{E43DF840-67BE-43C2-B1CD-51CB22A82805}" type="pres">
      <dgm:prSet presAssocID="{F52D190B-3AA6-4401-B576-6DF5654A1FE9}" presName="hierChild4" presStyleCnt="0"/>
      <dgm:spPr/>
    </dgm:pt>
    <dgm:pt modelId="{AD77A2D6-4D1E-43C6-BEAA-152447B5CC31}" type="pres">
      <dgm:prSet presAssocID="{53B8EF94-E5C4-4A4B-8AFF-2A368DF0E0A0}" presName="Name64" presStyleLbl="parChTrans1D3" presStyleIdx="1" presStyleCnt="3"/>
      <dgm:spPr/>
      <dgm:t>
        <a:bodyPr/>
        <a:lstStyle/>
        <a:p>
          <a:endParaRPr lang="zh-CN" altLang="en-US"/>
        </a:p>
      </dgm:t>
    </dgm:pt>
    <dgm:pt modelId="{2D7CADB2-4D41-4F55-A461-10365A40D469}" type="pres">
      <dgm:prSet presAssocID="{2C151139-4F62-482B-ABB9-41E15590828C}" presName="hierRoot2" presStyleCnt="0">
        <dgm:presLayoutVars>
          <dgm:hierBranch val="init"/>
        </dgm:presLayoutVars>
      </dgm:prSet>
      <dgm:spPr/>
    </dgm:pt>
    <dgm:pt modelId="{0E12DA40-71FE-4DF8-B0E2-4A1AE49563D6}" type="pres">
      <dgm:prSet presAssocID="{2C151139-4F62-482B-ABB9-41E15590828C}" presName="rootComposite" presStyleCnt="0"/>
      <dgm:spPr/>
    </dgm:pt>
    <dgm:pt modelId="{D5C5CF34-4217-464B-9272-08950DDCD0E8}" type="pres">
      <dgm:prSet presAssocID="{2C151139-4F62-482B-ABB9-41E15590828C}" presName="rootText" presStyleLbl="node3" presStyleIdx="1" presStyleCnt="3" custScaleX="60341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D2817472-84F7-46F1-A5E0-A41FC7F4B458}" type="pres">
      <dgm:prSet presAssocID="{2C151139-4F62-482B-ABB9-41E15590828C}" presName="rootConnector" presStyleLbl="node3" presStyleIdx="1" presStyleCnt="3"/>
      <dgm:spPr/>
      <dgm:t>
        <a:bodyPr/>
        <a:lstStyle/>
        <a:p>
          <a:endParaRPr lang="zh-CN" altLang="en-US"/>
        </a:p>
      </dgm:t>
    </dgm:pt>
    <dgm:pt modelId="{994C5540-A0DA-4F3A-BFE3-4949FF6DEDE3}" type="pres">
      <dgm:prSet presAssocID="{2C151139-4F62-482B-ABB9-41E15590828C}" presName="hierChild4" presStyleCnt="0"/>
      <dgm:spPr/>
    </dgm:pt>
    <dgm:pt modelId="{48EB446D-7FB7-435E-A1CE-4FDB37F78262}" type="pres">
      <dgm:prSet presAssocID="{774BE7DB-A99E-4526-82BE-6AF4B1850EED}" presName="Name64" presStyleLbl="parChTrans1D4" presStyleIdx="4" presStyleCnt="8"/>
      <dgm:spPr/>
      <dgm:t>
        <a:bodyPr/>
        <a:lstStyle/>
        <a:p>
          <a:endParaRPr lang="zh-CN" altLang="en-US"/>
        </a:p>
      </dgm:t>
    </dgm:pt>
    <dgm:pt modelId="{DA3EF722-1F27-478D-A491-383EC8678C1F}" type="pres">
      <dgm:prSet presAssocID="{D9107BC0-4DD2-4471-9646-1F5825336912}" presName="hierRoot2" presStyleCnt="0">
        <dgm:presLayoutVars>
          <dgm:hierBranch val="init"/>
        </dgm:presLayoutVars>
      </dgm:prSet>
      <dgm:spPr/>
    </dgm:pt>
    <dgm:pt modelId="{5F5D85E3-6A79-4299-A1B0-9CEFE8AC4EEB}" type="pres">
      <dgm:prSet presAssocID="{D9107BC0-4DD2-4471-9646-1F5825336912}" presName="rootComposite" presStyleCnt="0"/>
      <dgm:spPr/>
    </dgm:pt>
    <dgm:pt modelId="{9E87609D-6265-42E9-AB48-72FF15B23C1D}" type="pres">
      <dgm:prSet presAssocID="{D9107BC0-4DD2-4471-9646-1F5825336912}" presName="rootText" presStyleLbl="node4" presStyleIdx="4" presStyleCnt="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C0BFE0B5-B57A-4834-AD62-5D0284900A0C}" type="pres">
      <dgm:prSet presAssocID="{D9107BC0-4DD2-4471-9646-1F5825336912}" presName="rootConnector" presStyleLbl="node4" presStyleIdx="4" presStyleCnt="8"/>
      <dgm:spPr/>
      <dgm:t>
        <a:bodyPr/>
        <a:lstStyle/>
        <a:p>
          <a:endParaRPr lang="zh-CN" altLang="en-US"/>
        </a:p>
      </dgm:t>
    </dgm:pt>
    <dgm:pt modelId="{40C49070-00E1-4D89-9F36-FC43170C085B}" type="pres">
      <dgm:prSet presAssocID="{D9107BC0-4DD2-4471-9646-1F5825336912}" presName="hierChild4" presStyleCnt="0"/>
      <dgm:spPr/>
    </dgm:pt>
    <dgm:pt modelId="{A58799DD-8A71-484A-9E42-70D99A5CACE4}" type="pres">
      <dgm:prSet presAssocID="{D9107BC0-4DD2-4471-9646-1F5825336912}" presName="hierChild5" presStyleCnt="0"/>
      <dgm:spPr/>
    </dgm:pt>
    <dgm:pt modelId="{D94801A8-B21D-428D-88A0-BA62CD7251D9}" type="pres">
      <dgm:prSet presAssocID="{3F687F46-534F-473B-9FDB-A216AF1C0914}" presName="Name64" presStyleLbl="parChTrans1D4" presStyleIdx="5" presStyleCnt="8"/>
      <dgm:spPr/>
      <dgm:t>
        <a:bodyPr/>
        <a:lstStyle/>
        <a:p>
          <a:endParaRPr lang="zh-CN" altLang="en-US"/>
        </a:p>
      </dgm:t>
    </dgm:pt>
    <dgm:pt modelId="{E91F5A5A-0351-493B-B1A8-2E6206EB4A48}" type="pres">
      <dgm:prSet presAssocID="{35C083C9-CCFE-485C-A229-C6AA08E1EF49}" presName="hierRoot2" presStyleCnt="0">
        <dgm:presLayoutVars>
          <dgm:hierBranch val="init"/>
        </dgm:presLayoutVars>
      </dgm:prSet>
      <dgm:spPr/>
    </dgm:pt>
    <dgm:pt modelId="{62A47952-BABA-4A89-8BF8-D8E1FDF341A2}" type="pres">
      <dgm:prSet presAssocID="{35C083C9-CCFE-485C-A229-C6AA08E1EF49}" presName="rootComposite" presStyleCnt="0"/>
      <dgm:spPr/>
    </dgm:pt>
    <dgm:pt modelId="{54A96474-9CA3-4D0A-AE48-97D8DF89E2A1}" type="pres">
      <dgm:prSet presAssocID="{35C083C9-CCFE-485C-A229-C6AA08E1EF49}" presName="rootText" presStyleLbl="node4" presStyleIdx="5" presStyleCnt="8" custScaleX="5754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9D64F1FC-CBC1-48E6-9B55-CA043EFB8C93}" type="pres">
      <dgm:prSet presAssocID="{35C083C9-CCFE-485C-A229-C6AA08E1EF49}" presName="rootConnector" presStyleLbl="node4" presStyleIdx="5" presStyleCnt="8"/>
      <dgm:spPr/>
      <dgm:t>
        <a:bodyPr/>
        <a:lstStyle/>
        <a:p>
          <a:endParaRPr lang="zh-CN" altLang="en-US"/>
        </a:p>
      </dgm:t>
    </dgm:pt>
    <dgm:pt modelId="{46E7672D-8674-4D81-B21F-BCDABCED2FB3}" type="pres">
      <dgm:prSet presAssocID="{35C083C9-CCFE-485C-A229-C6AA08E1EF49}" presName="hierChild4" presStyleCnt="0"/>
      <dgm:spPr/>
    </dgm:pt>
    <dgm:pt modelId="{00E44787-49F6-4F15-87D1-A300976F510F}" type="pres">
      <dgm:prSet presAssocID="{35C083C9-CCFE-485C-A229-C6AA08E1EF49}" presName="hierChild5" presStyleCnt="0"/>
      <dgm:spPr/>
    </dgm:pt>
    <dgm:pt modelId="{9B046350-1CC4-4009-9EBC-3E710FB0D4B7}" type="pres">
      <dgm:prSet presAssocID="{2C151139-4F62-482B-ABB9-41E15590828C}" presName="hierChild5" presStyleCnt="0"/>
      <dgm:spPr/>
    </dgm:pt>
    <dgm:pt modelId="{8536E337-65F2-4EC7-AF9A-A1BA210B5AE4}" type="pres">
      <dgm:prSet presAssocID="{720816C6-3848-4098-9556-1642D0101B9A}" presName="Name64" presStyleLbl="parChTrans1D3" presStyleIdx="2" presStyleCnt="3"/>
      <dgm:spPr/>
      <dgm:t>
        <a:bodyPr/>
        <a:lstStyle/>
        <a:p>
          <a:endParaRPr lang="zh-CN" altLang="en-US"/>
        </a:p>
      </dgm:t>
    </dgm:pt>
    <dgm:pt modelId="{1BF9F4E9-469F-4CEE-88D1-F848CB3C4FD0}" type="pres">
      <dgm:prSet presAssocID="{01FB59E1-2003-4FA3-BD9A-610E51062921}" presName="hierRoot2" presStyleCnt="0">
        <dgm:presLayoutVars>
          <dgm:hierBranch val="init"/>
        </dgm:presLayoutVars>
      </dgm:prSet>
      <dgm:spPr/>
    </dgm:pt>
    <dgm:pt modelId="{0BFEB71B-6164-4AFD-B6DC-D44FE732E784}" type="pres">
      <dgm:prSet presAssocID="{01FB59E1-2003-4FA3-BD9A-610E51062921}" presName="rootComposite" presStyleCnt="0"/>
      <dgm:spPr/>
    </dgm:pt>
    <dgm:pt modelId="{5D3F3907-D664-4776-AE81-8DF161FB4D80}" type="pres">
      <dgm:prSet presAssocID="{01FB59E1-2003-4FA3-BD9A-610E51062921}" presName="rootText" presStyleLbl="node3" presStyleIdx="2" presStyleCnt="3" custScaleX="6037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D7E552DA-BF31-4A24-A31B-95E7C8C21C08}" type="pres">
      <dgm:prSet presAssocID="{01FB59E1-2003-4FA3-BD9A-610E51062921}" presName="rootConnector" presStyleLbl="node3" presStyleIdx="2" presStyleCnt="3"/>
      <dgm:spPr/>
      <dgm:t>
        <a:bodyPr/>
        <a:lstStyle/>
        <a:p>
          <a:endParaRPr lang="zh-CN" altLang="en-US"/>
        </a:p>
      </dgm:t>
    </dgm:pt>
    <dgm:pt modelId="{77DF536E-9D06-4BE5-B765-BE2D3F2E1D83}" type="pres">
      <dgm:prSet presAssocID="{01FB59E1-2003-4FA3-BD9A-610E51062921}" presName="hierChild4" presStyleCnt="0"/>
      <dgm:spPr/>
    </dgm:pt>
    <dgm:pt modelId="{FEED9FC5-02B9-4E1A-B465-B341D868F641}" type="pres">
      <dgm:prSet presAssocID="{6ECB18EA-FE38-4820-AF5C-B06805C5F203}" presName="Name64" presStyleLbl="parChTrans1D4" presStyleIdx="6" presStyleCnt="8"/>
      <dgm:spPr/>
      <dgm:t>
        <a:bodyPr/>
        <a:lstStyle/>
        <a:p>
          <a:endParaRPr lang="zh-CN" altLang="en-US"/>
        </a:p>
      </dgm:t>
    </dgm:pt>
    <dgm:pt modelId="{81CF9B09-9730-4A40-BE7D-580E22E5C08D}" type="pres">
      <dgm:prSet presAssocID="{7540E2CA-2DB7-48B8-8438-638347F8AFD8}" presName="hierRoot2" presStyleCnt="0">
        <dgm:presLayoutVars>
          <dgm:hierBranch val="init"/>
        </dgm:presLayoutVars>
      </dgm:prSet>
      <dgm:spPr/>
    </dgm:pt>
    <dgm:pt modelId="{2476697C-FFD7-4AD3-8A8B-1ACF0C4F155D}" type="pres">
      <dgm:prSet presAssocID="{7540E2CA-2DB7-48B8-8438-638347F8AFD8}" presName="rootComposite" presStyleCnt="0"/>
      <dgm:spPr/>
    </dgm:pt>
    <dgm:pt modelId="{0E4051AF-04C5-40C8-884A-046DA351DE0C}" type="pres">
      <dgm:prSet presAssocID="{7540E2CA-2DB7-48B8-8438-638347F8AFD8}" presName="rootText" presStyleLbl="node4" presStyleIdx="6" presStyleCnt="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B3696A95-A321-41BA-AEDE-3D84F37CDAE5}" type="pres">
      <dgm:prSet presAssocID="{7540E2CA-2DB7-48B8-8438-638347F8AFD8}" presName="rootConnector" presStyleLbl="node4" presStyleIdx="6" presStyleCnt="8"/>
      <dgm:spPr/>
      <dgm:t>
        <a:bodyPr/>
        <a:lstStyle/>
        <a:p>
          <a:endParaRPr lang="zh-CN" altLang="en-US"/>
        </a:p>
      </dgm:t>
    </dgm:pt>
    <dgm:pt modelId="{A1F83E6E-1290-498C-947A-A30E249BE6BC}" type="pres">
      <dgm:prSet presAssocID="{7540E2CA-2DB7-48B8-8438-638347F8AFD8}" presName="hierChild4" presStyleCnt="0"/>
      <dgm:spPr/>
    </dgm:pt>
    <dgm:pt modelId="{0575922E-B5E0-4790-8720-E5183E281B5F}" type="pres">
      <dgm:prSet presAssocID="{7540E2CA-2DB7-48B8-8438-638347F8AFD8}" presName="hierChild5" presStyleCnt="0"/>
      <dgm:spPr/>
    </dgm:pt>
    <dgm:pt modelId="{2DE3523F-0967-4C21-826A-7DEA9B23DF7C}" type="pres">
      <dgm:prSet presAssocID="{ED884688-31DF-4645-9E54-4722EF44105C}" presName="Name64" presStyleLbl="parChTrans1D4" presStyleIdx="7" presStyleCnt="8"/>
      <dgm:spPr/>
      <dgm:t>
        <a:bodyPr/>
        <a:lstStyle/>
        <a:p>
          <a:endParaRPr lang="zh-CN" altLang="en-US"/>
        </a:p>
      </dgm:t>
    </dgm:pt>
    <dgm:pt modelId="{7B82E55D-B104-4B62-9911-7AC73FD3C6D9}" type="pres">
      <dgm:prSet presAssocID="{553264A0-E257-41C3-8FD9-E0E846782407}" presName="hierRoot2" presStyleCnt="0">
        <dgm:presLayoutVars>
          <dgm:hierBranch val="init"/>
        </dgm:presLayoutVars>
      </dgm:prSet>
      <dgm:spPr/>
    </dgm:pt>
    <dgm:pt modelId="{C2DAD88D-5743-43A4-A245-C96241F8A9CD}" type="pres">
      <dgm:prSet presAssocID="{553264A0-E257-41C3-8FD9-E0E846782407}" presName="rootComposite" presStyleCnt="0"/>
      <dgm:spPr/>
    </dgm:pt>
    <dgm:pt modelId="{EB23F0EC-5EA8-4003-9086-6DF555D40771}" type="pres">
      <dgm:prSet presAssocID="{553264A0-E257-41C3-8FD9-E0E846782407}" presName="rootText" presStyleLbl="node4" presStyleIdx="7" presStyleCnt="8" custScaleX="57590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5543ADBD-757C-4774-B667-8FD40D2281F8}" type="pres">
      <dgm:prSet presAssocID="{553264A0-E257-41C3-8FD9-E0E846782407}" presName="rootConnector" presStyleLbl="node4" presStyleIdx="7" presStyleCnt="8"/>
      <dgm:spPr/>
      <dgm:t>
        <a:bodyPr/>
        <a:lstStyle/>
        <a:p>
          <a:endParaRPr lang="zh-CN" altLang="en-US"/>
        </a:p>
      </dgm:t>
    </dgm:pt>
    <dgm:pt modelId="{82A7D393-AF9B-475E-AF73-91D03E6710DA}" type="pres">
      <dgm:prSet presAssocID="{553264A0-E257-41C3-8FD9-E0E846782407}" presName="hierChild4" presStyleCnt="0"/>
      <dgm:spPr/>
    </dgm:pt>
    <dgm:pt modelId="{13FD8BFE-0F38-4AB0-B839-796912C49B23}" type="pres">
      <dgm:prSet presAssocID="{553264A0-E257-41C3-8FD9-E0E846782407}" presName="hierChild5" presStyleCnt="0"/>
      <dgm:spPr/>
    </dgm:pt>
    <dgm:pt modelId="{935C8CD8-0012-430A-8503-FBE01057EFB6}" type="pres">
      <dgm:prSet presAssocID="{01FB59E1-2003-4FA3-BD9A-610E51062921}" presName="hierChild5" presStyleCnt="0"/>
      <dgm:spPr/>
    </dgm:pt>
    <dgm:pt modelId="{E193BDED-C7F1-44A6-8884-1694A6CCCF5D}" type="pres">
      <dgm:prSet presAssocID="{F52D190B-3AA6-4401-B576-6DF5654A1FE9}" presName="hierChild5" presStyleCnt="0"/>
      <dgm:spPr/>
    </dgm:pt>
    <dgm:pt modelId="{3619954A-B0EF-49F4-945B-F1382FE83529}" type="pres">
      <dgm:prSet presAssocID="{FBCBE268-360B-41B8-9E4C-CB88FC4236AC}" presName="hierChild3" presStyleCnt="0"/>
      <dgm:spPr/>
    </dgm:pt>
  </dgm:ptLst>
  <dgm:cxnLst>
    <dgm:cxn modelId="{576AE3E1-7AFC-440D-A7AE-1415DD513728}" type="presOf" srcId="{2C151139-4F62-482B-ABB9-41E15590828C}" destId="{D2817472-84F7-46F1-A5E0-A41FC7F4B458}" srcOrd="1" destOrd="0" presId="urn:microsoft.com/office/officeart/2009/3/layout/HorizontalOrganizationChart#1"/>
    <dgm:cxn modelId="{5D2A3101-DC48-4A36-A548-704CCD19A80C}" type="presOf" srcId="{35C083C9-CCFE-485C-A229-C6AA08E1EF49}" destId="{54A96474-9CA3-4D0A-AE48-97D8DF89E2A1}" srcOrd="0" destOrd="0" presId="urn:microsoft.com/office/officeart/2009/3/layout/HorizontalOrganizationChart#1"/>
    <dgm:cxn modelId="{8BE89E7D-F881-4F77-80F0-2EDFB43B0BB5}" type="presOf" srcId="{73C1A1E6-5B5D-4942-ABE0-E5624587F00F}" destId="{70E33AEE-79E9-4628-A0A1-352361F94B50}" srcOrd="0" destOrd="0" presId="urn:microsoft.com/office/officeart/2009/3/layout/HorizontalOrganizationChart#1"/>
    <dgm:cxn modelId="{66175DB2-B760-4B7C-AA68-1ED583D16855}" type="presOf" srcId="{A733923B-E7F4-48E5-895B-B52EC8569193}" destId="{434A3E03-A9D8-448B-B0D3-FA4D7701DFE4}" srcOrd="0" destOrd="0" presId="urn:microsoft.com/office/officeart/2009/3/layout/HorizontalOrganizationChart#1"/>
    <dgm:cxn modelId="{287C68E0-F73B-452B-B9B6-4021F74C64B3}" type="presOf" srcId="{C6F94833-A1C8-4FF5-96B2-C736E5DBE6B4}" destId="{06280A10-466F-4482-8333-F647A448A7F7}" srcOrd="1" destOrd="0" presId="urn:microsoft.com/office/officeart/2009/3/layout/HorizontalOrganizationChart#1"/>
    <dgm:cxn modelId="{E205A105-189A-43A7-AA16-1B73F7FA8DDB}" srcId="{81E09F59-A618-498A-B23F-34D5C1AF644C}" destId="{FC8717BC-92B1-4184-BA54-3D7AB27F9D76}" srcOrd="3" destOrd="0" parTransId="{98C6328C-077C-4637-8DBC-02BA75EA8705}" sibTransId="{2D84D58A-6F54-4588-98FC-8643420609A4}"/>
    <dgm:cxn modelId="{A247281B-3EF3-4D5D-B937-BB9AACCA8C57}" type="presOf" srcId="{6ECB18EA-FE38-4820-AF5C-B06805C5F203}" destId="{FEED9FC5-02B9-4E1A-B465-B341D868F641}" srcOrd="0" destOrd="0" presId="urn:microsoft.com/office/officeart/2009/3/layout/HorizontalOrganizationChart#1"/>
    <dgm:cxn modelId="{FE820069-29B8-4D1B-B61B-D466D6D5075A}" srcId="{FBCBE268-360B-41B8-9E4C-CB88FC4236AC}" destId="{C6F94833-A1C8-4FF5-96B2-C736E5DBE6B4}" srcOrd="0" destOrd="0" parTransId="{B327C1BF-780B-4CA1-88D0-1987E8F4B5FF}" sibTransId="{B60A58EF-3A18-4FF0-A33C-EB3C2539D8FB}"/>
    <dgm:cxn modelId="{72AA8214-1B41-42EF-AFF1-1090B3620E6C}" type="presOf" srcId="{D9107BC0-4DD2-4471-9646-1F5825336912}" destId="{9E87609D-6265-42E9-AB48-72FF15B23C1D}" srcOrd="0" destOrd="0" presId="urn:microsoft.com/office/officeart/2009/3/layout/HorizontalOrganizationChart#1"/>
    <dgm:cxn modelId="{1772BB44-9B36-4ADD-88F4-5F97CC938B4A}" type="presOf" srcId="{81E09F59-A618-498A-B23F-34D5C1AF644C}" destId="{5A0DE69C-E651-4E49-B613-C762514F53EE}" srcOrd="1" destOrd="0" presId="urn:microsoft.com/office/officeart/2009/3/layout/HorizontalOrganizationChart#1"/>
    <dgm:cxn modelId="{B30C0330-F215-492A-8F54-516ACA87EA33}" type="presOf" srcId="{553264A0-E257-41C3-8FD9-E0E846782407}" destId="{5543ADBD-757C-4774-B667-8FD40D2281F8}" srcOrd="1" destOrd="0" presId="urn:microsoft.com/office/officeart/2009/3/layout/HorizontalOrganizationChart#1"/>
    <dgm:cxn modelId="{39E39858-BF67-4FE4-8A8D-D6968B91FFE3}" type="presOf" srcId="{98C6328C-077C-4637-8DBC-02BA75EA8705}" destId="{17919E1A-7160-4353-8521-820479B15995}" srcOrd="0" destOrd="0" presId="urn:microsoft.com/office/officeart/2009/3/layout/HorizontalOrganizationChart#1"/>
    <dgm:cxn modelId="{589092BA-8C78-444A-B208-40D6A0848D21}" type="presOf" srcId="{553264A0-E257-41C3-8FD9-E0E846782407}" destId="{EB23F0EC-5EA8-4003-9086-6DF555D40771}" srcOrd="0" destOrd="0" presId="urn:microsoft.com/office/officeart/2009/3/layout/HorizontalOrganizationChart#1"/>
    <dgm:cxn modelId="{38A61168-C2F8-4895-AAE9-7FB03B203206}" type="presOf" srcId="{E3DA9649-9FBA-4F4C-BB95-7B647FF17957}" destId="{12B98F11-DE87-4E23-A2D0-BD87225615F8}" srcOrd="0" destOrd="0" presId="urn:microsoft.com/office/officeart/2009/3/layout/HorizontalOrganizationChart#1"/>
    <dgm:cxn modelId="{35B63E12-4494-4363-8C6E-A8B26BE40028}" type="presOf" srcId="{35C083C9-CCFE-485C-A229-C6AA08E1EF49}" destId="{9D64F1FC-CBC1-48E6-9B55-CA043EFB8C93}" srcOrd="1" destOrd="0" presId="urn:microsoft.com/office/officeart/2009/3/layout/HorizontalOrganizationChart#1"/>
    <dgm:cxn modelId="{EA06CB62-EAB8-4F77-9348-C0E4C6B00BA2}" type="presOf" srcId="{81E09F59-A618-498A-B23F-34D5C1AF644C}" destId="{A1B0134B-440A-4003-A12A-FA04B20188FF}" srcOrd="0" destOrd="0" presId="urn:microsoft.com/office/officeart/2009/3/layout/HorizontalOrganizationChart#1"/>
    <dgm:cxn modelId="{B27A4540-AAF8-43CC-B462-E68EB4D7A353}" type="presOf" srcId="{FE4B3997-3F42-4735-904E-216F7BCACBE3}" destId="{EEF7BEAA-6C64-4371-B7C5-C3271033A5DC}" srcOrd="0" destOrd="0" presId="urn:microsoft.com/office/officeart/2009/3/layout/HorizontalOrganizationChart#1"/>
    <dgm:cxn modelId="{204C5CE5-3DBF-4FA0-B3BE-AE8BE591E9B7}" srcId="{2C151139-4F62-482B-ABB9-41E15590828C}" destId="{D9107BC0-4DD2-4471-9646-1F5825336912}" srcOrd="0" destOrd="0" parTransId="{774BE7DB-A99E-4526-82BE-6AF4B1850EED}" sibTransId="{6128C1DC-8530-4E33-981F-65F3A2D14E26}"/>
    <dgm:cxn modelId="{C13F01CE-9A8F-4551-AE12-1304843749C4}" type="presOf" srcId="{C6F94833-A1C8-4FF5-96B2-C736E5DBE6B4}" destId="{7DE7BB9B-0267-43A3-B878-4EA6A9E58735}" srcOrd="0" destOrd="0" presId="urn:microsoft.com/office/officeart/2009/3/layout/HorizontalOrganizationChart#1"/>
    <dgm:cxn modelId="{F1DA641D-BF7B-4E5D-91CA-A7B04B72C346}" type="presOf" srcId="{720816C6-3848-4098-9556-1642D0101B9A}" destId="{8536E337-65F2-4EC7-AF9A-A1BA210B5AE4}" srcOrd="0" destOrd="0" presId="urn:microsoft.com/office/officeart/2009/3/layout/HorizontalOrganizationChart#1"/>
    <dgm:cxn modelId="{CD61905D-A102-4A59-A77B-5A0DF98951F1}" type="presOf" srcId="{F52D190B-3AA6-4401-B576-6DF5654A1FE9}" destId="{9F2FCF6B-1CA9-45E7-AB46-974231B13885}" srcOrd="0" destOrd="0" presId="urn:microsoft.com/office/officeart/2009/3/layout/HorizontalOrganizationChart#1"/>
    <dgm:cxn modelId="{9FB8FB93-6F57-41CB-B953-16018FCA6F1D}" srcId="{81E09F59-A618-498A-B23F-34D5C1AF644C}" destId="{86966AF2-EABC-466E-9C35-2811C1B27142}" srcOrd="2" destOrd="0" parTransId="{69B97DCB-BC62-471B-A374-B0A1F00E0B57}" sibTransId="{C9D34E7A-8A80-4648-8112-7052BC90F3F9}"/>
    <dgm:cxn modelId="{A57740CE-1C6B-4FB3-A0F9-DAEABC451A33}" type="presOf" srcId="{FC8717BC-92B1-4184-BA54-3D7AB27F9D76}" destId="{8A770F6B-6F41-4AC3-A9FA-9E9850D292D5}" srcOrd="0" destOrd="0" presId="urn:microsoft.com/office/officeart/2009/3/layout/HorizontalOrganizationChart#1"/>
    <dgm:cxn modelId="{35C8498C-2AF3-4039-BC56-0B0944999091}" type="presOf" srcId="{3F687F46-534F-473B-9FDB-A216AF1C0914}" destId="{D94801A8-B21D-428D-88A0-BA62CD7251D9}" srcOrd="0" destOrd="0" presId="urn:microsoft.com/office/officeart/2009/3/layout/HorizontalOrganizationChart#1"/>
    <dgm:cxn modelId="{15885F34-25F9-4671-A451-9759E4EDCF47}" type="presOf" srcId="{86966AF2-EABC-466E-9C35-2811C1B27142}" destId="{E2F2ED29-5DCE-429C-B7B1-CE8D2060FD52}" srcOrd="0" destOrd="0" presId="urn:microsoft.com/office/officeart/2009/3/layout/HorizontalOrganizationChart#1"/>
    <dgm:cxn modelId="{DB5F2990-4810-4D7C-ABEF-4367D6D436D8}" type="presOf" srcId="{FBCBE268-360B-41B8-9E4C-CB88FC4236AC}" destId="{002F1927-85BB-43FC-9360-C364D8E8C70B}" srcOrd="1" destOrd="0" presId="urn:microsoft.com/office/officeart/2009/3/layout/HorizontalOrganizationChart#1"/>
    <dgm:cxn modelId="{2341C070-A815-4CDC-883B-EA841345782A}" type="presOf" srcId="{9A87A32B-3E83-4B45-A250-4E53FAB2A15B}" destId="{8B3F1959-1AB8-4DCF-91F1-181FD698988F}" srcOrd="1" destOrd="0" presId="urn:microsoft.com/office/officeart/2009/3/layout/HorizontalOrganizationChart#1"/>
    <dgm:cxn modelId="{7EBB66FC-987E-4133-9178-8BBADB43A474}" type="presOf" srcId="{E3DA9649-9FBA-4F4C-BB95-7B647FF17957}" destId="{79C0A75C-FE52-4D96-87C5-210A74C3860D}" srcOrd="1" destOrd="0" presId="urn:microsoft.com/office/officeart/2009/3/layout/HorizontalOrganizationChart#1"/>
    <dgm:cxn modelId="{80393145-0A88-4B37-98A9-34C24EB49FE6}" type="presOf" srcId="{7540E2CA-2DB7-48B8-8438-638347F8AFD8}" destId="{B3696A95-A321-41BA-AEDE-3D84F37CDAE5}" srcOrd="1" destOrd="0" presId="urn:microsoft.com/office/officeart/2009/3/layout/HorizontalOrganizationChart#1"/>
    <dgm:cxn modelId="{9B2E2C30-5C8F-4921-A177-D78915C9CE84}" srcId="{FBCBE268-360B-41B8-9E4C-CB88FC4236AC}" destId="{F52D190B-3AA6-4401-B576-6DF5654A1FE9}" srcOrd="1" destOrd="0" parTransId="{A733923B-E7F4-48E5-895B-B52EC8569193}" sibTransId="{DFD839AC-6BC0-40C2-8B06-CEE892B9E812}"/>
    <dgm:cxn modelId="{661D1017-15DF-436C-9319-D411F32A1EB6}" type="presOf" srcId="{7540E2CA-2DB7-48B8-8438-638347F8AFD8}" destId="{0E4051AF-04C5-40C8-884A-046DA351DE0C}" srcOrd="0" destOrd="0" presId="urn:microsoft.com/office/officeart/2009/3/layout/HorizontalOrganizationChart#1"/>
    <dgm:cxn modelId="{C6AFFDE5-9710-447A-9E3A-EB5729A6AD22}" type="presOf" srcId="{86966AF2-EABC-466E-9C35-2811C1B27142}" destId="{730C02B8-1E2C-4A0A-BE3F-E01AC1D06F4C}" srcOrd="1" destOrd="0" presId="urn:microsoft.com/office/officeart/2009/3/layout/HorizontalOrganizationChart#1"/>
    <dgm:cxn modelId="{B6DF0BE1-8A25-4900-8467-4F24A4DAB5E7}" srcId="{F52D190B-3AA6-4401-B576-6DF5654A1FE9}" destId="{01FB59E1-2003-4FA3-BD9A-610E51062921}" srcOrd="1" destOrd="0" parTransId="{720816C6-3848-4098-9556-1642D0101B9A}" sibTransId="{5A23C07B-C6E7-4E9E-8D13-DC879207D478}"/>
    <dgm:cxn modelId="{E4ABB851-B419-43C6-8C51-B75D1A7B6BAA}" srcId="{01FB59E1-2003-4FA3-BD9A-610E51062921}" destId="{553264A0-E257-41C3-8FD9-E0E846782407}" srcOrd="1" destOrd="0" parTransId="{ED884688-31DF-4645-9E54-4722EF44105C}" sibTransId="{4CA9ED89-5C37-4863-ABB2-4F1E2AF855EA}"/>
    <dgm:cxn modelId="{099488B4-FD88-4AAF-BC79-FFA5B4A2E2E3}" type="presOf" srcId="{2C151139-4F62-482B-ABB9-41E15590828C}" destId="{D5C5CF34-4217-464B-9272-08950DDCD0E8}" srcOrd="0" destOrd="0" presId="urn:microsoft.com/office/officeart/2009/3/layout/HorizontalOrganizationChart#1"/>
    <dgm:cxn modelId="{E85E61E8-6000-4B6E-AD89-D725B1EFAA0B}" srcId="{81E09F59-A618-498A-B23F-34D5C1AF644C}" destId="{E3DA9649-9FBA-4F4C-BB95-7B647FF17957}" srcOrd="0" destOrd="0" parTransId="{FC31AF5D-9DDC-4978-AAEB-FFF60D2FCA9C}" sibTransId="{2018934F-263B-4EAC-AF04-5531409C7742}"/>
    <dgm:cxn modelId="{A2BB6999-3EFC-4A5A-AB44-FD36368969B1}" srcId="{FE4B3997-3F42-4735-904E-216F7BCACBE3}" destId="{FBCBE268-360B-41B8-9E4C-CB88FC4236AC}" srcOrd="0" destOrd="0" parTransId="{C6F00F3E-2D24-4B60-9BB7-75D1D659C724}" sibTransId="{7874CE91-B4F1-4075-B146-ADFF9C5083D1}"/>
    <dgm:cxn modelId="{A78F2D11-B01B-4094-BA30-6E1A50242A3C}" type="presOf" srcId="{FC31AF5D-9DDC-4978-AAEB-FFF60D2FCA9C}" destId="{7E84C47D-63CD-4C00-B107-E215053F5DB6}" srcOrd="0" destOrd="0" presId="urn:microsoft.com/office/officeart/2009/3/layout/HorizontalOrganizationChart#1"/>
    <dgm:cxn modelId="{4B65237C-2F69-4A27-90C3-2ED9AB500BFC}" type="presOf" srcId="{FC8717BC-92B1-4184-BA54-3D7AB27F9D76}" destId="{5D9BFF84-0936-4D68-B1F1-D7D76CE664BC}" srcOrd="1" destOrd="0" presId="urn:microsoft.com/office/officeart/2009/3/layout/HorizontalOrganizationChart#1"/>
    <dgm:cxn modelId="{D4C421E0-577E-420C-8B77-E782AA6B59F3}" srcId="{F52D190B-3AA6-4401-B576-6DF5654A1FE9}" destId="{2C151139-4F62-482B-ABB9-41E15590828C}" srcOrd="0" destOrd="0" parTransId="{53B8EF94-E5C4-4A4B-8AFF-2A368DF0E0A0}" sibTransId="{B0A591ED-F758-4177-A548-10F90F6C490D}"/>
    <dgm:cxn modelId="{EDC3B241-5970-4F4B-AA92-EC118F04C073}" type="presOf" srcId="{01FB59E1-2003-4FA3-BD9A-610E51062921}" destId="{D7E552DA-BF31-4A24-A31B-95E7C8C21C08}" srcOrd="1" destOrd="0" presId="urn:microsoft.com/office/officeart/2009/3/layout/HorizontalOrganizationChart#1"/>
    <dgm:cxn modelId="{D22FBDCD-E880-464C-AAD8-B6B62A60A4CC}" type="presOf" srcId="{D9107BC0-4DD2-4471-9646-1F5825336912}" destId="{C0BFE0B5-B57A-4834-AD62-5D0284900A0C}" srcOrd="1" destOrd="0" presId="urn:microsoft.com/office/officeart/2009/3/layout/HorizontalOrganizationChart#1"/>
    <dgm:cxn modelId="{1DC4DC32-BDC2-4107-9240-BF6C321F53E4}" srcId="{81E09F59-A618-498A-B23F-34D5C1AF644C}" destId="{9A87A32B-3E83-4B45-A250-4E53FAB2A15B}" srcOrd="1" destOrd="0" parTransId="{73C1A1E6-5B5D-4942-ABE0-E5624587F00F}" sibTransId="{9470FE7D-E858-4EE0-BDBC-347894BFE604}"/>
    <dgm:cxn modelId="{EBF6D6A0-835E-474C-9E2C-D6559ADED83C}" type="presOf" srcId="{F4C54F46-D82D-445D-959D-0798DFB79358}" destId="{0E62E8A3-BFFA-45E8-9BF4-B44D9F36CC27}" srcOrd="0" destOrd="0" presId="urn:microsoft.com/office/officeart/2009/3/layout/HorizontalOrganizationChart#1"/>
    <dgm:cxn modelId="{610812C4-568F-4DC9-8185-78D09DC94215}" type="presOf" srcId="{ED884688-31DF-4645-9E54-4722EF44105C}" destId="{2DE3523F-0967-4C21-826A-7DEA9B23DF7C}" srcOrd="0" destOrd="0" presId="urn:microsoft.com/office/officeart/2009/3/layout/HorizontalOrganizationChart#1"/>
    <dgm:cxn modelId="{7CEC979A-08D4-4BA0-A8C0-845657F40612}" type="presOf" srcId="{774BE7DB-A99E-4526-82BE-6AF4B1850EED}" destId="{48EB446D-7FB7-435E-A1CE-4FDB37F78262}" srcOrd="0" destOrd="0" presId="urn:microsoft.com/office/officeart/2009/3/layout/HorizontalOrganizationChart#1"/>
    <dgm:cxn modelId="{039B2C50-450D-4642-99EB-25F37D95980D}" type="presOf" srcId="{F52D190B-3AA6-4401-B576-6DF5654A1FE9}" destId="{AFD6F350-558D-4FBE-A8E9-1D02E954AF0B}" srcOrd="1" destOrd="0" presId="urn:microsoft.com/office/officeart/2009/3/layout/HorizontalOrganizationChart#1"/>
    <dgm:cxn modelId="{2639F297-A6F0-4EB4-997E-3763DF013E9E}" srcId="{01FB59E1-2003-4FA3-BD9A-610E51062921}" destId="{7540E2CA-2DB7-48B8-8438-638347F8AFD8}" srcOrd="0" destOrd="0" parTransId="{6ECB18EA-FE38-4820-AF5C-B06805C5F203}" sibTransId="{46A3DB04-5B60-4D64-95CA-79FC655F2CD6}"/>
    <dgm:cxn modelId="{A6E7242C-0077-458B-A78E-B7B0338EA741}" type="presOf" srcId="{FBCBE268-360B-41B8-9E4C-CB88FC4236AC}" destId="{2A1AC389-1F6D-4862-8550-615C44815275}" srcOrd="0" destOrd="0" presId="urn:microsoft.com/office/officeart/2009/3/layout/HorizontalOrganizationChart#1"/>
    <dgm:cxn modelId="{4266765C-E869-4284-B2AF-DF96427DCA37}" type="presOf" srcId="{9A87A32B-3E83-4B45-A250-4E53FAB2A15B}" destId="{044FA5CE-762D-443F-BBD3-633AE6EE2272}" srcOrd="0" destOrd="0" presId="urn:microsoft.com/office/officeart/2009/3/layout/HorizontalOrganizationChart#1"/>
    <dgm:cxn modelId="{132D39B5-BEBC-43C2-932E-1D775CE6AE57}" srcId="{C6F94833-A1C8-4FF5-96B2-C736E5DBE6B4}" destId="{81E09F59-A618-498A-B23F-34D5C1AF644C}" srcOrd="0" destOrd="0" parTransId="{F4C54F46-D82D-445D-959D-0798DFB79358}" sibTransId="{9F58AF01-1496-4417-867D-FF1660FC8667}"/>
    <dgm:cxn modelId="{6E20435F-DCCE-4814-894F-F77725E03548}" type="presOf" srcId="{01FB59E1-2003-4FA3-BD9A-610E51062921}" destId="{5D3F3907-D664-4776-AE81-8DF161FB4D80}" srcOrd="0" destOrd="0" presId="urn:microsoft.com/office/officeart/2009/3/layout/HorizontalOrganizationChart#1"/>
    <dgm:cxn modelId="{34C5C990-819B-4F68-A781-F54312B81A63}" type="presOf" srcId="{53B8EF94-E5C4-4A4B-8AFF-2A368DF0E0A0}" destId="{AD77A2D6-4D1E-43C6-BEAA-152447B5CC31}" srcOrd="0" destOrd="0" presId="urn:microsoft.com/office/officeart/2009/3/layout/HorizontalOrganizationChart#1"/>
    <dgm:cxn modelId="{E1577EDD-19C9-411A-93C3-E2407D1C73F7}" srcId="{2C151139-4F62-482B-ABB9-41E15590828C}" destId="{35C083C9-CCFE-485C-A229-C6AA08E1EF49}" srcOrd="1" destOrd="0" parTransId="{3F687F46-534F-473B-9FDB-A216AF1C0914}" sibTransId="{C40C895F-EE49-41D7-8BC2-905E2D6A5491}"/>
    <dgm:cxn modelId="{00177413-8FE7-49B5-92F5-CA6182C3B40A}" type="presOf" srcId="{B327C1BF-780B-4CA1-88D0-1987E8F4B5FF}" destId="{14B6E815-6FBD-4674-B11F-8A8B1BA00BF3}" srcOrd="0" destOrd="0" presId="urn:microsoft.com/office/officeart/2009/3/layout/HorizontalOrganizationChart#1"/>
    <dgm:cxn modelId="{7D78F8AA-98B5-417B-9821-C2FC095B6DF4}" type="presOf" srcId="{69B97DCB-BC62-471B-A374-B0A1F00E0B57}" destId="{D0B05870-0F57-4952-B844-823BF047B7F2}" srcOrd="0" destOrd="0" presId="urn:microsoft.com/office/officeart/2009/3/layout/HorizontalOrganizationChart#1"/>
    <dgm:cxn modelId="{7D44B78B-CEB7-49F0-BF98-9D27EFB66088}" type="presParOf" srcId="{EEF7BEAA-6C64-4371-B7C5-C3271033A5DC}" destId="{3F902425-80F5-4A3D-87C3-F568E6BD7E0A}" srcOrd="0" destOrd="0" presId="urn:microsoft.com/office/officeart/2009/3/layout/HorizontalOrganizationChart#1"/>
    <dgm:cxn modelId="{DC7A0339-94F5-4F00-BACF-E4291DA84B15}" type="presParOf" srcId="{3F902425-80F5-4A3D-87C3-F568E6BD7E0A}" destId="{9C4DBDF9-F864-49E1-8928-3D175174719F}" srcOrd="0" destOrd="0" presId="urn:microsoft.com/office/officeart/2009/3/layout/HorizontalOrganizationChart#1"/>
    <dgm:cxn modelId="{CEF7084F-2FD4-45D7-B00D-4F11E0E104CC}" type="presParOf" srcId="{9C4DBDF9-F864-49E1-8928-3D175174719F}" destId="{2A1AC389-1F6D-4862-8550-615C44815275}" srcOrd="0" destOrd="0" presId="urn:microsoft.com/office/officeart/2009/3/layout/HorizontalOrganizationChart#1"/>
    <dgm:cxn modelId="{D8AD54C9-26FE-4644-A137-08BF6F5670EE}" type="presParOf" srcId="{9C4DBDF9-F864-49E1-8928-3D175174719F}" destId="{002F1927-85BB-43FC-9360-C364D8E8C70B}" srcOrd="1" destOrd="0" presId="urn:microsoft.com/office/officeart/2009/3/layout/HorizontalOrganizationChart#1"/>
    <dgm:cxn modelId="{A940A6BB-1C67-4465-B357-1A1F67E77495}" type="presParOf" srcId="{3F902425-80F5-4A3D-87C3-F568E6BD7E0A}" destId="{8BD017A6-9C82-49F6-BFEC-91CF310CA346}" srcOrd="1" destOrd="0" presId="urn:microsoft.com/office/officeart/2009/3/layout/HorizontalOrganizationChart#1"/>
    <dgm:cxn modelId="{3BBB2B31-F3D0-4DDF-B953-17E6F9FCCE8C}" type="presParOf" srcId="{8BD017A6-9C82-49F6-BFEC-91CF310CA346}" destId="{14B6E815-6FBD-4674-B11F-8A8B1BA00BF3}" srcOrd="0" destOrd="0" presId="urn:microsoft.com/office/officeart/2009/3/layout/HorizontalOrganizationChart#1"/>
    <dgm:cxn modelId="{1E9CCDBE-337E-4675-AD9A-320EEA922FE4}" type="presParOf" srcId="{8BD017A6-9C82-49F6-BFEC-91CF310CA346}" destId="{B55D0C51-94DD-45C3-AC53-4D729D9FA97B}" srcOrd="1" destOrd="0" presId="urn:microsoft.com/office/officeart/2009/3/layout/HorizontalOrganizationChart#1"/>
    <dgm:cxn modelId="{9AF19654-4E86-41FB-A9EF-D9B2D7D2E8D2}" type="presParOf" srcId="{B55D0C51-94DD-45C3-AC53-4D729D9FA97B}" destId="{52EC3C59-E17C-4EA0-8668-5260EFB9B4DE}" srcOrd="0" destOrd="0" presId="urn:microsoft.com/office/officeart/2009/3/layout/HorizontalOrganizationChart#1"/>
    <dgm:cxn modelId="{3A350BD2-D356-4650-942A-B515781EA69D}" type="presParOf" srcId="{52EC3C59-E17C-4EA0-8668-5260EFB9B4DE}" destId="{7DE7BB9B-0267-43A3-B878-4EA6A9E58735}" srcOrd="0" destOrd="0" presId="urn:microsoft.com/office/officeart/2009/3/layout/HorizontalOrganizationChart#1"/>
    <dgm:cxn modelId="{03B90074-34B9-48E5-93EF-59FA4B2542EF}" type="presParOf" srcId="{52EC3C59-E17C-4EA0-8668-5260EFB9B4DE}" destId="{06280A10-466F-4482-8333-F647A448A7F7}" srcOrd="1" destOrd="0" presId="urn:microsoft.com/office/officeart/2009/3/layout/HorizontalOrganizationChart#1"/>
    <dgm:cxn modelId="{8646514E-1705-4F84-8243-75519F052710}" type="presParOf" srcId="{B55D0C51-94DD-45C3-AC53-4D729D9FA97B}" destId="{1E47DD4F-72DF-4462-8CF7-6F0A3E6CE975}" srcOrd="1" destOrd="0" presId="urn:microsoft.com/office/officeart/2009/3/layout/HorizontalOrganizationChart#1"/>
    <dgm:cxn modelId="{62B29857-4850-4651-AD5F-5203BD53151E}" type="presParOf" srcId="{1E47DD4F-72DF-4462-8CF7-6F0A3E6CE975}" destId="{0E62E8A3-BFFA-45E8-9BF4-B44D9F36CC27}" srcOrd="0" destOrd="0" presId="urn:microsoft.com/office/officeart/2009/3/layout/HorizontalOrganizationChart#1"/>
    <dgm:cxn modelId="{23E44FCD-ED9E-4355-B4F7-3439BA32300D}" type="presParOf" srcId="{1E47DD4F-72DF-4462-8CF7-6F0A3E6CE975}" destId="{963AC534-3D8E-407C-BC39-08441D457AFF}" srcOrd="1" destOrd="0" presId="urn:microsoft.com/office/officeart/2009/3/layout/HorizontalOrganizationChart#1"/>
    <dgm:cxn modelId="{88C1A64A-90ED-481C-B48C-D779A39541DB}" type="presParOf" srcId="{963AC534-3D8E-407C-BC39-08441D457AFF}" destId="{CB49A498-B46B-418A-BE98-7E9001B180E6}" srcOrd="0" destOrd="0" presId="urn:microsoft.com/office/officeart/2009/3/layout/HorizontalOrganizationChart#1"/>
    <dgm:cxn modelId="{09F2B38A-D923-4870-8B59-7B6587E2FCA4}" type="presParOf" srcId="{CB49A498-B46B-418A-BE98-7E9001B180E6}" destId="{A1B0134B-440A-4003-A12A-FA04B20188FF}" srcOrd="0" destOrd="0" presId="urn:microsoft.com/office/officeart/2009/3/layout/HorizontalOrganizationChart#1"/>
    <dgm:cxn modelId="{8D61EBD7-FD0B-41B6-9695-2AA24715FB2A}" type="presParOf" srcId="{CB49A498-B46B-418A-BE98-7E9001B180E6}" destId="{5A0DE69C-E651-4E49-B613-C762514F53EE}" srcOrd="1" destOrd="0" presId="urn:microsoft.com/office/officeart/2009/3/layout/HorizontalOrganizationChart#1"/>
    <dgm:cxn modelId="{88ED8FAA-8ECC-4FCE-A0E4-D7FC4B1E686A}" type="presParOf" srcId="{963AC534-3D8E-407C-BC39-08441D457AFF}" destId="{EE9D272F-4A8C-4030-9E82-EE1DBD68F8AF}" srcOrd="1" destOrd="0" presId="urn:microsoft.com/office/officeart/2009/3/layout/HorizontalOrganizationChart#1"/>
    <dgm:cxn modelId="{8BE3E1F5-B25C-4237-9B1B-AE448E9C99EF}" type="presParOf" srcId="{EE9D272F-4A8C-4030-9E82-EE1DBD68F8AF}" destId="{7E84C47D-63CD-4C00-B107-E215053F5DB6}" srcOrd="0" destOrd="0" presId="urn:microsoft.com/office/officeart/2009/3/layout/HorizontalOrganizationChart#1"/>
    <dgm:cxn modelId="{42104A2C-74BE-4629-AAF3-26159CD5A38E}" type="presParOf" srcId="{EE9D272F-4A8C-4030-9E82-EE1DBD68F8AF}" destId="{8A792031-17FE-40D1-9F5A-CD38851E170A}" srcOrd="1" destOrd="0" presId="urn:microsoft.com/office/officeart/2009/3/layout/HorizontalOrganizationChart#1"/>
    <dgm:cxn modelId="{70322694-0C3F-4536-AC13-A68F807D3A04}" type="presParOf" srcId="{8A792031-17FE-40D1-9F5A-CD38851E170A}" destId="{69417E41-29C4-4F5E-A273-3C87A86785F2}" srcOrd="0" destOrd="0" presId="urn:microsoft.com/office/officeart/2009/3/layout/HorizontalOrganizationChart#1"/>
    <dgm:cxn modelId="{6CB9282D-3D1B-4E7E-8DE7-673C4313E83E}" type="presParOf" srcId="{69417E41-29C4-4F5E-A273-3C87A86785F2}" destId="{12B98F11-DE87-4E23-A2D0-BD87225615F8}" srcOrd="0" destOrd="0" presId="urn:microsoft.com/office/officeart/2009/3/layout/HorizontalOrganizationChart#1"/>
    <dgm:cxn modelId="{BAEB5F63-2044-4533-AA3D-060CB6C07ADF}" type="presParOf" srcId="{69417E41-29C4-4F5E-A273-3C87A86785F2}" destId="{79C0A75C-FE52-4D96-87C5-210A74C3860D}" srcOrd="1" destOrd="0" presId="urn:microsoft.com/office/officeart/2009/3/layout/HorizontalOrganizationChart#1"/>
    <dgm:cxn modelId="{A969719D-E8D6-4357-BB61-4B2F85577599}" type="presParOf" srcId="{8A792031-17FE-40D1-9F5A-CD38851E170A}" destId="{CBD896D4-83D3-477B-B183-4E7D07C56BFC}" srcOrd="1" destOrd="0" presId="urn:microsoft.com/office/officeart/2009/3/layout/HorizontalOrganizationChart#1"/>
    <dgm:cxn modelId="{FC1FEB12-C316-42B8-89AC-84A06C047F82}" type="presParOf" srcId="{8A792031-17FE-40D1-9F5A-CD38851E170A}" destId="{37D4FB38-2D2E-42DA-BC78-E7C54890A717}" srcOrd="2" destOrd="0" presId="urn:microsoft.com/office/officeart/2009/3/layout/HorizontalOrganizationChart#1"/>
    <dgm:cxn modelId="{B2826A86-7284-4313-A85B-FAE2DDD5E92D}" type="presParOf" srcId="{EE9D272F-4A8C-4030-9E82-EE1DBD68F8AF}" destId="{70E33AEE-79E9-4628-A0A1-352361F94B50}" srcOrd="2" destOrd="0" presId="urn:microsoft.com/office/officeart/2009/3/layout/HorizontalOrganizationChart#1"/>
    <dgm:cxn modelId="{399FBF69-3E26-46D4-9E98-B09235EA1D1E}" type="presParOf" srcId="{EE9D272F-4A8C-4030-9E82-EE1DBD68F8AF}" destId="{01C5D53F-3BA9-46D7-BE67-D232FB45AAEE}" srcOrd="3" destOrd="0" presId="urn:microsoft.com/office/officeart/2009/3/layout/HorizontalOrganizationChart#1"/>
    <dgm:cxn modelId="{E00CF5C3-61D2-4F10-981B-E169205A835C}" type="presParOf" srcId="{01C5D53F-3BA9-46D7-BE67-D232FB45AAEE}" destId="{EB0D18C5-A008-4858-AF63-8E10AE79A56B}" srcOrd="0" destOrd="0" presId="urn:microsoft.com/office/officeart/2009/3/layout/HorizontalOrganizationChart#1"/>
    <dgm:cxn modelId="{BAEBB125-BC24-42D5-8471-2AD4F879EE3F}" type="presParOf" srcId="{EB0D18C5-A008-4858-AF63-8E10AE79A56B}" destId="{044FA5CE-762D-443F-BBD3-633AE6EE2272}" srcOrd="0" destOrd="0" presId="urn:microsoft.com/office/officeart/2009/3/layout/HorizontalOrganizationChart#1"/>
    <dgm:cxn modelId="{50D59F79-9034-41B7-B9B3-0439AEFCB990}" type="presParOf" srcId="{EB0D18C5-A008-4858-AF63-8E10AE79A56B}" destId="{8B3F1959-1AB8-4DCF-91F1-181FD698988F}" srcOrd="1" destOrd="0" presId="urn:microsoft.com/office/officeart/2009/3/layout/HorizontalOrganizationChart#1"/>
    <dgm:cxn modelId="{D94DB7ED-762D-45B6-982D-F894B59D9A66}" type="presParOf" srcId="{01C5D53F-3BA9-46D7-BE67-D232FB45AAEE}" destId="{DB4A92E9-AE22-412D-AC9C-CB0A19F4142D}" srcOrd="1" destOrd="0" presId="urn:microsoft.com/office/officeart/2009/3/layout/HorizontalOrganizationChart#1"/>
    <dgm:cxn modelId="{62E072D8-DC28-4928-8C5F-3FC22A6D878C}" type="presParOf" srcId="{01C5D53F-3BA9-46D7-BE67-D232FB45AAEE}" destId="{1CF69E16-A6FF-461D-A0C6-BDB0182DCFCA}" srcOrd="2" destOrd="0" presId="urn:microsoft.com/office/officeart/2009/3/layout/HorizontalOrganizationChart#1"/>
    <dgm:cxn modelId="{1FFC7B06-BA6A-4383-8E52-ADD62DFC05A8}" type="presParOf" srcId="{EE9D272F-4A8C-4030-9E82-EE1DBD68F8AF}" destId="{D0B05870-0F57-4952-B844-823BF047B7F2}" srcOrd="4" destOrd="0" presId="urn:microsoft.com/office/officeart/2009/3/layout/HorizontalOrganizationChart#1"/>
    <dgm:cxn modelId="{DCB4B710-3C70-4457-8737-5C06AAA002F8}" type="presParOf" srcId="{EE9D272F-4A8C-4030-9E82-EE1DBD68F8AF}" destId="{DEECAB71-3ED4-4D1D-B146-2C959C1C7D38}" srcOrd="5" destOrd="0" presId="urn:microsoft.com/office/officeart/2009/3/layout/HorizontalOrganizationChart#1"/>
    <dgm:cxn modelId="{B3FED5BE-B260-40CE-AF71-C234B2B79821}" type="presParOf" srcId="{DEECAB71-3ED4-4D1D-B146-2C959C1C7D38}" destId="{892DC3D0-1351-4B6C-A833-5E0BFD6D2649}" srcOrd="0" destOrd="0" presId="urn:microsoft.com/office/officeart/2009/3/layout/HorizontalOrganizationChart#1"/>
    <dgm:cxn modelId="{671DF4FC-BB6A-4A8A-ADF9-A4BD2223C364}" type="presParOf" srcId="{892DC3D0-1351-4B6C-A833-5E0BFD6D2649}" destId="{E2F2ED29-5DCE-429C-B7B1-CE8D2060FD52}" srcOrd="0" destOrd="0" presId="urn:microsoft.com/office/officeart/2009/3/layout/HorizontalOrganizationChart#1"/>
    <dgm:cxn modelId="{CD5FDF05-033E-4EB9-A77D-3FE5A93C14A7}" type="presParOf" srcId="{892DC3D0-1351-4B6C-A833-5E0BFD6D2649}" destId="{730C02B8-1E2C-4A0A-BE3F-E01AC1D06F4C}" srcOrd="1" destOrd="0" presId="urn:microsoft.com/office/officeart/2009/3/layout/HorizontalOrganizationChart#1"/>
    <dgm:cxn modelId="{062605A4-9046-412A-B22C-68992279FE8E}" type="presParOf" srcId="{DEECAB71-3ED4-4D1D-B146-2C959C1C7D38}" destId="{085EF28A-2651-47C6-9FD7-91AA90072132}" srcOrd="1" destOrd="0" presId="urn:microsoft.com/office/officeart/2009/3/layout/HorizontalOrganizationChart#1"/>
    <dgm:cxn modelId="{D5E89E6F-DE24-40D5-8F81-6798DACA9843}" type="presParOf" srcId="{DEECAB71-3ED4-4D1D-B146-2C959C1C7D38}" destId="{C78DFAA2-A0A6-4448-AEAF-11336FDC009A}" srcOrd="2" destOrd="0" presId="urn:microsoft.com/office/officeart/2009/3/layout/HorizontalOrganizationChart#1"/>
    <dgm:cxn modelId="{167A21E4-5C71-4949-9418-C63DCA974599}" type="presParOf" srcId="{EE9D272F-4A8C-4030-9E82-EE1DBD68F8AF}" destId="{17919E1A-7160-4353-8521-820479B15995}" srcOrd="6" destOrd="0" presId="urn:microsoft.com/office/officeart/2009/3/layout/HorizontalOrganizationChart#1"/>
    <dgm:cxn modelId="{69A8D8E7-19C8-4BC8-B84E-A0D48A3AFA72}" type="presParOf" srcId="{EE9D272F-4A8C-4030-9E82-EE1DBD68F8AF}" destId="{9880D464-F698-4468-8826-F7755C9002AC}" srcOrd="7" destOrd="0" presId="urn:microsoft.com/office/officeart/2009/3/layout/HorizontalOrganizationChart#1"/>
    <dgm:cxn modelId="{80F044A5-69E7-439C-8A1B-2174C8A5A02E}" type="presParOf" srcId="{9880D464-F698-4468-8826-F7755C9002AC}" destId="{64A920B6-5E7B-4646-A608-718B7E4AC5AE}" srcOrd="0" destOrd="0" presId="urn:microsoft.com/office/officeart/2009/3/layout/HorizontalOrganizationChart#1"/>
    <dgm:cxn modelId="{026682EF-5659-4297-B992-64463E1445D2}" type="presParOf" srcId="{64A920B6-5E7B-4646-A608-718B7E4AC5AE}" destId="{8A770F6B-6F41-4AC3-A9FA-9E9850D292D5}" srcOrd="0" destOrd="0" presId="urn:microsoft.com/office/officeart/2009/3/layout/HorizontalOrganizationChart#1"/>
    <dgm:cxn modelId="{F252F08C-1E65-4138-920E-091075E67C26}" type="presParOf" srcId="{64A920B6-5E7B-4646-A608-718B7E4AC5AE}" destId="{5D9BFF84-0936-4D68-B1F1-D7D76CE664BC}" srcOrd="1" destOrd="0" presId="urn:microsoft.com/office/officeart/2009/3/layout/HorizontalOrganizationChart#1"/>
    <dgm:cxn modelId="{21AE3720-C88F-4431-BA48-19025C9DBD64}" type="presParOf" srcId="{9880D464-F698-4468-8826-F7755C9002AC}" destId="{5C518D41-275C-4AA6-87C1-95F5951FEF20}" srcOrd="1" destOrd="0" presId="urn:microsoft.com/office/officeart/2009/3/layout/HorizontalOrganizationChart#1"/>
    <dgm:cxn modelId="{769F1D16-3821-451F-825A-6120FE649A72}" type="presParOf" srcId="{9880D464-F698-4468-8826-F7755C9002AC}" destId="{E2B48541-B097-4A98-9FE3-3830AA3B1545}" srcOrd="2" destOrd="0" presId="urn:microsoft.com/office/officeart/2009/3/layout/HorizontalOrganizationChart#1"/>
    <dgm:cxn modelId="{9D25E343-8422-4A14-AE17-C0E58A7BF189}" type="presParOf" srcId="{963AC534-3D8E-407C-BC39-08441D457AFF}" destId="{D65ABD42-F2CF-4320-8C49-8C270D14FF99}" srcOrd="2" destOrd="0" presId="urn:microsoft.com/office/officeart/2009/3/layout/HorizontalOrganizationChart#1"/>
    <dgm:cxn modelId="{B1BE014D-119D-41F9-B4FE-42E44ACCE6AC}" type="presParOf" srcId="{B55D0C51-94DD-45C3-AC53-4D729D9FA97B}" destId="{FE572A01-DEBA-4967-B5DA-3A0FC01DA825}" srcOrd="2" destOrd="0" presId="urn:microsoft.com/office/officeart/2009/3/layout/HorizontalOrganizationChart#1"/>
    <dgm:cxn modelId="{AE1378E8-D818-4EEB-894D-F66B598FCB5D}" type="presParOf" srcId="{8BD017A6-9C82-49F6-BFEC-91CF310CA346}" destId="{434A3E03-A9D8-448B-B0D3-FA4D7701DFE4}" srcOrd="2" destOrd="0" presId="urn:microsoft.com/office/officeart/2009/3/layout/HorizontalOrganizationChart#1"/>
    <dgm:cxn modelId="{C558B151-E67D-425F-A6C8-0D94D4A4E865}" type="presParOf" srcId="{8BD017A6-9C82-49F6-BFEC-91CF310CA346}" destId="{C636A67B-57A1-47C2-8077-825A078011FD}" srcOrd="3" destOrd="0" presId="urn:microsoft.com/office/officeart/2009/3/layout/HorizontalOrganizationChart#1"/>
    <dgm:cxn modelId="{2A50F8DF-4D27-4EE3-952D-1CCFD1B5D2AE}" type="presParOf" srcId="{C636A67B-57A1-47C2-8077-825A078011FD}" destId="{D9CF8B29-47AF-4FB5-A500-3F233ACF36E7}" srcOrd="0" destOrd="0" presId="urn:microsoft.com/office/officeart/2009/3/layout/HorizontalOrganizationChart#1"/>
    <dgm:cxn modelId="{3D28580F-AA69-466B-826B-C9DA0ABED2D2}" type="presParOf" srcId="{D9CF8B29-47AF-4FB5-A500-3F233ACF36E7}" destId="{9F2FCF6B-1CA9-45E7-AB46-974231B13885}" srcOrd="0" destOrd="0" presId="urn:microsoft.com/office/officeart/2009/3/layout/HorizontalOrganizationChart#1"/>
    <dgm:cxn modelId="{2AFDA8BC-0641-4042-A895-2F40979D1A4A}" type="presParOf" srcId="{D9CF8B29-47AF-4FB5-A500-3F233ACF36E7}" destId="{AFD6F350-558D-4FBE-A8E9-1D02E954AF0B}" srcOrd="1" destOrd="0" presId="urn:microsoft.com/office/officeart/2009/3/layout/HorizontalOrganizationChart#1"/>
    <dgm:cxn modelId="{7872F311-1441-4F74-ADD7-87A02F9954DB}" type="presParOf" srcId="{C636A67B-57A1-47C2-8077-825A078011FD}" destId="{E43DF840-67BE-43C2-B1CD-51CB22A82805}" srcOrd="1" destOrd="0" presId="urn:microsoft.com/office/officeart/2009/3/layout/HorizontalOrganizationChart#1"/>
    <dgm:cxn modelId="{1EA7D716-FFE7-49CE-AF0F-90E67E38BE5E}" type="presParOf" srcId="{E43DF840-67BE-43C2-B1CD-51CB22A82805}" destId="{AD77A2D6-4D1E-43C6-BEAA-152447B5CC31}" srcOrd="0" destOrd="0" presId="urn:microsoft.com/office/officeart/2009/3/layout/HorizontalOrganizationChart#1"/>
    <dgm:cxn modelId="{FEA25AF3-9403-4B50-9BDC-622FAB4E8A62}" type="presParOf" srcId="{E43DF840-67BE-43C2-B1CD-51CB22A82805}" destId="{2D7CADB2-4D41-4F55-A461-10365A40D469}" srcOrd="1" destOrd="0" presId="urn:microsoft.com/office/officeart/2009/3/layout/HorizontalOrganizationChart#1"/>
    <dgm:cxn modelId="{3435EDFE-A902-4E6A-A19E-5BE5E54C2CBE}" type="presParOf" srcId="{2D7CADB2-4D41-4F55-A461-10365A40D469}" destId="{0E12DA40-71FE-4DF8-B0E2-4A1AE49563D6}" srcOrd="0" destOrd="0" presId="urn:microsoft.com/office/officeart/2009/3/layout/HorizontalOrganizationChart#1"/>
    <dgm:cxn modelId="{F1F47813-50FB-44C6-923C-EDE9E99A1C82}" type="presParOf" srcId="{0E12DA40-71FE-4DF8-B0E2-4A1AE49563D6}" destId="{D5C5CF34-4217-464B-9272-08950DDCD0E8}" srcOrd="0" destOrd="0" presId="urn:microsoft.com/office/officeart/2009/3/layout/HorizontalOrganizationChart#1"/>
    <dgm:cxn modelId="{F646E80D-4E61-4AF5-B1A9-2312CCDD8004}" type="presParOf" srcId="{0E12DA40-71FE-4DF8-B0E2-4A1AE49563D6}" destId="{D2817472-84F7-46F1-A5E0-A41FC7F4B458}" srcOrd="1" destOrd="0" presId="urn:microsoft.com/office/officeart/2009/3/layout/HorizontalOrganizationChart#1"/>
    <dgm:cxn modelId="{014107E7-4F95-4B97-941E-3BA2575ECAEA}" type="presParOf" srcId="{2D7CADB2-4D41-4F55-A461-10365A40D469}" destId="{994C5540-A0DA-4F3A-BFE3-4949FF6DEDE3}" srcOrd="1" destOrd="0" presId="urn:microsoft.com/office/officeart/2009/3/layout/HorizontalOrganizationChart#1"/>
    <dgm:cxn modelId="{79A5EEEF-56FC-4460-855A-C4831492B935}" type="presParOf" srcId="{994C5540-A0DA-4F3A-BFE3-4949FF6DEDE3}" destId="{48EB446D-7FB7-435E-A1CE-4FDB37F78262}" srcOrd="0" destOrd="0" presId="urn:microsoft.com/office/officeart/2009/3/layout/HorizontalOrganizationChart#1"/>
    <dgm:cxn modelId="{0FB85A53-EEBF-4F24-802F-5A5C5517F52C}" type="presParOf" srcId="{994C5540-A0DA-4F3A-BFE3-4949FF6DEDE3}" destId="{DA3EF722-1F27-478D-A491-383EC8678C1F}" srcOrd="1" destOrd="0" presId="urn:microsoft.com/office/officeart/2009/3/layout/HorizontalOrganizationChart#1"/>
    <dgm:cxn modelId="{28DEF1DE-B71C-496B-A426-24D3D680997E}" type="presParOf" srcId="{DA3EF722-1F27-478D-A491-383EC8678C1F}" destId="{5F5D85E3-6A79-4299-A1B0-9CEFE8AC4EEB}" srcOrd="0" destOrd="0" presId="urn:microsoft.com/office/officeart/2009/3/layout/HorizontalOrganizationChart#1"/>
    <dgm:cxn modelId="{D8154872-D9AE-4E17-957D-466BE28480C3}" type="presParOf" srcId="{5F5D85E3-6A79-4299-A1B0-9CEFE8AC4EEB}" destId="{9E87609D-6265-42E9-AB48-72FF15B23C1D}" srcOrd="0" destOrd="0" presId="urn:microsoft.com/office/officeart/2009/3/layout/HorizontalOrganizationChart#1"/>
    <dgm:cxn modelId="{AF6539CC-6918-4D63-A098-A05BC4FA683F}" type="presParOf" srcId="{5F5D85E3-6A79-4299-A1B0-9CEFE8AC4EEB}" destId="{C0BFE0B5-B57A-4834-AD62-5D0284900A0C}" srcOrd="1" destOrd="0" presId="urn:microsoft.com/office/officeart/2009/3/layout/HorizontalOrganizationChart#1"/>
    <dgm:cxn modelId="{3202C8EA-FEEF-4A83-A221-15DF5E90B37C}" type="presParOf" srcId="{DA3EF722-1F27-478D-A491-383EC8678C1F}" destId="{40C49070-00E1-4D89-9F36-FC43170C085B}" srcOrd="1" destOrd="0" presId="urn:microsoft.com/office/officeart/2009/3/layout/HorizontalOrganizationChart#1"/>
    <dgm:cxn modelId="{70C9CEF0-7460-411E-9F7C-AEE7608FCA0D}" type="presParOf" srcId="{DA3EF722-1F27-478D-A491-383EC8678C1F}" destId="{A58799DD-8A71-484A-9E42-70D99A5CACE4}" srcOrd="2" destOrd="0" presId="urn:microsoft.com/office/officeart/2009/3/layout/HorizontalOrganizationChart#1"/>
    <dgm:cxn modelId="{E735540B-2611-4753-BA4F-EEE9564AA5C2}" type="presParOf" srcId="{994C5540-A0DA-4F3A-BFE3-4949FF6DEDE3}" destId="{D94801A8-B21D-428D-88A0-BA62CD7251D9}" srcOrd="2" destOrd="0" presId="urn:microsoft.com/office/officeart/2009/3/layout/HorizontalOrganizationChart#1"/>
    <dgm:cxn modelId="{A8EE8DBB-B42D-4A0B-951B-3E301D0DE461}" type="presParOf" srcId="{994C5540-A0DA-4F3A-BFE3-4949FF6DEDE3}" destId="{E91F5A5A-0351-493B-B1A8-2E6206EB4A48}" srcOrd="3" destOrd="0" presId="urn:microsoft.com/office/officeart/2009/3/layout/HorizontalOrganizationChart#1"/>
    <dgm:cxn modelId="{5EDAA627-C228-4B8E-9EA5-1DBB81493366}" type="presParOf" srcId="{E91F5A5A-0351-493B-B1A8-2E6206EB4A48}" destId="{62A47952-BABA-4A89-8BF8-D8E1FDF341A2}" srcOrd="0" destOrd="0" presId="urn:microsoft.com/office/officeart/2009/3/layout/HorizontalOrganizationChart#1"/>
    <dgm:cxn modelId="{FF537ABD-FF22-4BDE-8518-88A0E5CD94D4}" type="presParOf" srcId="{62A47952-BABA-4A89-8BF8-D8E1FDF341A2}" destId="{54A96474-9CA3-4D0A-AE48-97D8DF89E2A1}" srcOrd="0" destOrd="0" presId="urn:microsoft.com/office/officeart/2009/3/layout/HorizontalOrganizationChart#1"/>
    <dgm:cxn modelId="{2014E92A-091E-4ACC-B02D-A4166F4E6968}" type="presParOf" srcId="{62A47952-BABA-4A89-8BF8-D8E1FDF341A2}" destId="{9D64F1FC-CBC1-48E6-9B55-CA043EFB8C93}" srcOrd="1" destOrd="0" presId="urn:microsoft.com/office/officeart/2009/3/layout/HorizontalOrganizationChart#1"/>
    <dgm:cxn modelId="{EA0C143A-332B-4446-AE97-6D712A7CE42F}" type="presParOf" srcId="{E91F5A5A-0351-493B-B1A8-2E6206EB4A48}" destId="{46E7672D-8674-4D81-B21F-BCDABCED2FB3}" srcOrd="1" destOrd="0" presId="urn:microsoft.com/office/officeart/2009/3/layout/HorizontalOrganizationChart#1"/>
    <dgm:cxn modelId="{CD8D21D6-3809-49D5-B46C-3820630C87F0}" type="presParOf" srcId="{E91F5A5A-0351-493B-B1A8-2E6206EB4A48}" destId="{00E44787-49F6-4F15-87D1-A300976F510F}" srcOrd="2" destOrd="0" presId="urn:microsoft.com/office/officeart/2009/3/layout/HorizontalOrganizationChart#1"/>
    <dgm:cxn modelId="{34FB64B2-B137-49E3-AF1C-F6F9D62260B0}" type="presParOf" srcId="{2D7CADB2-4D41-4F55-A461-10365A40D469}" destId="{9B046350-1CC4-4009-9EBC-3E710FB0D4B7}" srcOrd="2" destOrd="0" presId="urn:microsoft.com/office/officeart/2009/3/layout/HorizontalOrganizationChart#1"/>
    <dgm:cxn modelId="{C5AC99A1-E13C-4809-AC6A-27566E2DF4BC}" type="presParOf" srcId="{E43DF840-67BE-43C2-B1CD-51CB22A82805}" destId="{8536E337-65F2-4EC7-AF9A-A1BA210B5AE4}" srcOrd="2" destOrd="0" presId="urn:microsoft.com/office/officeart/2009/3/layout/HorizontalOrganizationChart#1"/>
    <dgm:cxn modelId="{2BC209E9-F336-465E-ADDE-146978A92682}" type="presParOf" srcId="{E43DF840-67BE-43C2-B1CD-51CB22A82805}" destId="{1BF9F4E9-469F-4CEE-88D1-F848CB3C4FD0}" srcOrd="3" destOrd="0" presId="urn:microsoft.com/office/officeart/2009/3/layout/HorizontalOrganizationChart#1"/>
    <dgm:cxn modelId="{0DD7E7E5-4BF4-40F6-BDD7-CD424A6D0A5F}" type="presParOf" srcId="{1BF9F4E9-469F-4CEE-88D1-F848CB3C4FD0}" destId="{0BFEB71B-6164-4AFD-B6DC-D44FE732E784}" srcOrd="0" destOrd="0" presId="urn:microsoft.com/office/officeart/2009/3/layout/HorizontalOrganizationChart#1"/>
    <dgm:cxn modelId="{4C0631A3-9FD1-4C4E-B9A5-F1368A790EFC}" type="presParOf" srcId="{0BFEB71B-6164-4AFD-B6DC-D44FE732E784}" destId="{5D3F3907-D664-4776-AE81-8DF161FB4D80}" srcOrd="0" destOrd="0" presId="urn:microsoft.com/office/officeart/2009/3/layout/HorizontalOrganizationChart#1"/>
    <dgm:cxn modelId="{8E5164FA-D2C8-4ADC-92C7-D2FAF8236BD0}" type="presParOf" srcId="{0BFEB71B-6164-4AFD-B6DC-D44FE732E784}" destId="{D7E552DA-BF31-4A24-A31B-95E7C8C21C08}" srcOrd="1" destOrd="0" presId="urn:microsoft.com/office/officeart/2009/3/layout/HorizontalOrganizationChart#1"/>
    <dgm:cxn modelId="{82D688EA-A244-4032-A5DA-F8B00ACB6604}" type="presParOf" srcId="{1BF9F4E9-469F-4CEE-88D1-F848CB3C4FD0}" destId="{77DF536E-9D06-4BE5-B765-BE2D3F2E1D83}" srcOrd="1" destOrd="0" presId="urn:microsoft.com/office/officeart/2009/3/layout/HorizontalOrganizationChart#1"/>
    <dgm:cxn modelId="{4A2E9B53-F82A-4A97-A4B5-C47EAC4CDC85}" type="presParOf" srcId="{77DF536E-9D06-4BE5-B765-BE2D3F2E1D83}" destId="{FEED9FC5-02B9-4E1A-B465-B341D868F641}" srcOrd="0" destOrd="0" presId="urn:microsoft.com/office/officeart/2009/3/layout/HorizontalOrganizationChart#1"/>
    <dgm:cxn modelId="{17FF76A8-2936-438D-B53E-F3FF00F1F1E1}" type="presParOf" srcId="{77DF536E-9D06-4BE5-B765-BE2D3F2E1D83}" destId="{81CF9B09-9730-4A40-BE7D-580E22E5C08D}" srcOrd="1" destOrd="0" presId="urn:microsoft.com/office/officeart/2009/3/layout/HorizontalOrganizationChart#1"/>
    <dgm:cxn modelId="{5CBD9DD9-146C-4AE2-A09D-AA535BB19AAB}" type="presParOf" srcId="{81CF9B09-9730-4A40-BE7D-580E22E5C08D}" destId="{2476697C-FFD7-4AD3-8A8B-1ACF0C4F155D}" srcOrd="0" destOrd="0" presId="urn:microsoft.com/office/officeart/2009/3/layout/HorizontalOrganizationChart#1"/>
    <dgm:cxn modelId="{C35648EB-F13F-4163-A2C7-6B3EE9FFA69C}" type="presParOf" srcId="{2476697C-FFD7-4AD3-8A8B-1ACF0C4F155D}" destId="{0E4051AF-04C5-40C8-884A-046DA351DE0C}" srcOrd="0" destOrd="0" presId="urn:microsoft.com/office/officeart/2009/3/layout/HorizontalOrganizationChart#1"/>
    <dgm:cxn modelId="{4A6090D1-6214-4755-A8F5-3B9E926EF3DA}" type="presParOf" srcId="{2476697C-FFD7-4AD3-8A8B-1ACF0C4F155D}" destId="{B3696A95-A321-41BA-AEDE-3D84F37CDAE5}" srcOrd="1" destOrd="0" presId="urn:microsoft.com/office/officeart/2009/3/layout/HorizontalOrganizationChart#1"/>
    <dgm:cxn modelId="{905DD79C-014B-4E9E-83F9-22A3FF32B9D7}" type="presParOf" srcId="{81CF9B09-9730-4A40-BE7D-580E22E5C08D}" destId="{A1F83E6E-1290-498C-947A-A30E249BE6BC}" srcOrd="1" destOrd="0" presId="urn:microsoft.com/office/officeart/2009/3/layout/HorizontalOrganizationChart#1"/>
    <dgm:cxn modelId="{3E6D3F98-440D-4EC8-A512-0F4ECEA21616}" type="presParOf" srcId="{81CF9B09-9730-4A40-BE7D-580E22E5C08D}" destId="{0575922E-B5E0-4790-8720-E5183E281B5F}" srcOrd="2" destOrd="0" presId="urn:microsoft.com/office/officeart/2009/3/layout/HorizontalOrganizationChart#1"/>
    <dgm:cxn modelId="{96FA54CA-57FE-4EAA-9327-D868F64C0CC6}" type="presParOf" srcId="{77DF536E-9D06-4BE5-B765-BE2D3F2E1D83}" destId="{2DE3523F-0967-4C21-826A-7DEA9B23DF7C}" srcOrd="2" destOrd="0" presId="urn:microsoft.com/office/officeart/2009/3/layout/HorizontalOrganizationChart#1"/>
    <dgm:cxn modelId="{D444BF19-8D70-4644-9302-A295E9C71ADA}" type="presParOf" srcId="{77DF536E-9D06-4BE5-B765-BE2D3F2E1D83}" destId="{7B82E55D-B104-4B62-9911-7AC73FD3C6D9}" srcOrd="3" destOrd="0" presId="urn:microsoft.com/office/officeart/2009/3/layout/HorizontalOrganizationChart#1"/>
    <dgm:cxn modelId="{3B22621B-9DB8-4AA3-9310-2E1ACF2E0146}" type="presParOf" srcId="{7B82E55D-B104-4B62-9911-7AC73FD3C6D9}" destId="{C2DAD88D-5743-43A4-A245-C96241F8A9CD}" srcOrd="0" destOrd="0" presId="urn:microsoft.com/office/officeart/2009/3/layout/HorizontalOrganizationChart#1"/>
    <dgm:cxn modelId="{6B7C9A4D-1372-4F51-B8D5-C6737A02DEF3}" type="presParOf" srcId="{C2DAD88D-5743-43A4-A245-C96241F8A9CD}" destId="{EB23F0EC-5EA8-4003-9086-6DF555D40771}" srcOrd="0" destOrd="0" presId="urn:microsoft.com/office/officeart/2009/3/layout/HorizontalOrganizationChart#1"/>
    <dgm:cxn modelId="{4C922398-FA5D-4FC7-9D51-0FCCD98EED94}" type="presParOf" srcId="{C2DAD88D-5743-43A4-A245-C96241F8A9CD}" destId="{5543ADBD-757C-4774-B667-8FD40D2281F8}" srcOrd="1" destOrd="0" presId="urn:microsoft.com/office/officeart/2009/3/layout/HorizontalOrganizationChart#1"/>
    <dgm:cxn modelId="{E843D407-7AE7-4779-8360-B44A1A1A9818}" type="presParOf" srcId="{7B82E55D-B104-4B62-9911-7AC73FD3C6D9}" destId="{82A7D393-AF9B-475E-AF73-91D03E6710DA}" srcOrd="1" destOrd="0" presId="urn:microsoft.com/office/officeart/2009/3/layout/HorizontalOrganizationChart#1"/>
    <dgm:cxn modelId="{F3E43EFF-C427-4688-842A-1E97C53C8A8C}" type="presParOf" srcId="{7B82E55D-B104-4B62-9911-7AC73FD3C6D9}" destId="{13FD8BFE-0F38-4AB0-B839-796912C49B23}" srcOrd="2" destOrd="0" presId="urn:microsoft.com/office/officeart/2009/3/layout/HorizontalOrganizationChart#1"/>
    <dgm:cxn modelId="{0A0B0249-CA97-4682-AC3F-8B58A88AF1A3}" type="presParOf" srcId="{1BF9F4E9-469F-4CEE-88D1-F848CB3C4FD0}" destId="{935C8CD8-0012-430A-8503-FBE01057EFB6}" srcOrd="2" destOrd="0" presId="urn:microsoft.com/office/officeart/2009/3/layout/HorizontalOrganizationChart#1"/>
    <dgm:cxn modelId="{4D3C7859-43B9-4A00-97BF-B1D3B94CD84D}" type="presParOf" srcId="{C636A67B-57A1-47C2-8077-825A078011FD}" destId="{E193BDED-C7F1-44A6-8884-1694A6CCCF5D}" srcOrd="2" destOrd="0" presId="urn:microsoft.com/office/officeart/2009/3/layout/HorizontalOrganizationChart#1"/>
    <dgm:cxn modelId="{74BAAEAA-FF9F-42DB-B94A-0572A03CAFB4}" type="presParOf" srcId="{3F902425-80F5-4A3D-87C3-F568E6BD7E0A}" destId="{3619954A-B0EF-49F4-945B-F1382FE83529}" srcOrd="2" destOrd="0" presId="urn:microsoft.com/office/officeart/2009/3/layout/HorizontalOrganizationChar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4B3997-3F42-4735-904E-216F7BCACBE3}" type="doc">
      <dgm:prSet loTypeId="urn:microsoft.com/office/officeart/2009/3/layout/HorizontalOrganizationChart#2" loCatId="hierarchy" qsTypeId="urn:microsoft.com/office/officeart/2005/8/quickstyle/simple1#2" qsCatId="simple" csTypeId="urn:microsoft.com/office/officeart/2005/8/colors/accent0_3#2" csCatId="mainScheme" phldr="1"/>
      <dgm:spPr/>
      <dgm:t>
        <a:bodyPr/>
        <a:lstStyle/>
        <a:p>
          <a:endParaRPr lang="zh-CN" altLang="en-US"/>
        </a:p>
      </dgm:t>
    </dgm:pt>
    <dgm:pt modelId="{FBCBE268-360B-41B8-9E4C-CB88FC4236AC}">
      <dgm:prSet phldrT="[文本]" custT="1"/>
      <dgm:spPr/>
      <dgm:t>
        <a:bodyPr/>
        <a:lstStyle/>
        <a:p>
          <a:pPr algn="ctr"/>
          <a:r>
            <a:rPr lang="zh-CN" altLang="en-US" sz="5400" b="1" dirty="0">
              <a:latin typeface="微软雅黑" panose="020B0503020204020204" pitchFamily="34" charset="-122"/>
              <a:ea typeface="微软雅黑" panose="020B0503020204020204" pitchFamily="34" charset="-122"/>
            </a:rPr>
            <a:t>折射</a:t>
          </a:r>
        </a:p>
      </dgm:t>
    </dgm:pt>
    <dgm:pt modelId="{C6F00F3E-2D24-4B60-9BB7-75D1D659C724}" type="parTrans" cxnId="{A2BB6999-3EFC-4A5A-AB44-FD36368969B1}">
      <dgm:prSet/>
      <dgm:spPr/>
      <dgm:t>
        <a:bodyPr/>
        <a:lstStyle/>
        <a:p>
          <a:endParaRPr lang="zh-CN" altLang="en-US" sz="2400"/>
        </a:p>
      </dgm:t>
    </dgm:pt>
    <dgm:pt modelId="{7874CE91-B4F1-4075-B146-ADFF9C5083D1}" type="sibTrans" cxnId="{A2BB6999-3EFC-4A5A-AB44-FD36368969B1}">
      <dgm:prSet/>
      <dgm:spPr/>
      <dgm:t>
        <a:bodyPr/>
        <a:lstStyle/>
        <a:p>
          <a:endParaRPr lang="zh-CN" altLang="en-US" sz="2400"/>
        </a:p>
      </dgm:t>
    </dgm:pt>
    <dgm:pt modelId="{C6F94833-A1C8-4FF5-96B2-C736E5DBE6B4}">
      <dgm:prSet phldrT="[文本]" custT="1"/>
      <dgm:spPr/>
      <dgm:t>
        <a:bodyPr/>
        <a:lstStyle/>
        <a:p>
          <a:pPr algn="ctr"/>
          <a:r>
            <a: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rPr>
            <a:t>定义</a:t>
          </a:r>
        </a:p>
      </dgm:t>
    </dgm:pt>
    <dgm:pt modelId="{B327C1BF-780B-4CA1-88D0-1987E8F4B5FF}" type="parTrans" cxnId="{FE820069-29B8-4D1B-B61B-D466D6D5075A}">
      <dgm:prSet/>
      <dgm:spPr/>
      <dgm:t>
        <a:bodyPr/>
        <a:lstStyle/>
        <a:p>
          <a:endParaRPr lang="zh-CN" altLang="en-US" sz="2400"/>
        </a:p>
      </dgm:t>
    </dgm:pt>
    <dgm:pt modelId="{B60A58EF-3A18-4FF0-A33C-EB3C2539D8FB}" type="sibTrans" cxnId="{FE820069-29B8-4D1B-B61B-D466D6D5075A}">
      <dgm:prSet/>
      <dgm:spPr/>
      <dgm:t>
        <a:bodyPr/>
        <a:lstStyle/>
        <a:p>
          <a:endParaRPr lang="zh-CN" altLang="en-US" sz="2400"/>
        </a:p>
      </dgm:t>
    </dgm:pt>
    <dgm:pt modelId="{0DF51C89-6B62-409F-9D85-14D6F7805E7C}">
      <dgm:prSet phldrT="[文本]" custT="1"/>
      <dgm:spPr/>
      <dgm:t>
        <a:bodyPr/>
        <a:lstStyle/>
        <a:p>
          <a:pPr algn="ctr"/>
          <a:r>
            <a: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rPr>
            <a:t>折射规律</a:t>
          </a:r>
        </a:p>
      </dgm:t>
    </dgm:pt>
    <dgm:pt modelId="{EE66AA4B-62F8-4524-81A5-799D36B6F628}" type="parTrans" cxnId="{04E08A10-5B80-4913-A5F7-CAFB43DC4FE2}">
      <dgm:prSet/>
      <dgm:spPr/>
      <dgm:t>
        <a:bodyPr/>
        <a:lstStyle/>
        <a:p>
          <a:endParaRPr lang="zh-CN" altLang="en-US" sz="2400"/>
        </a:p>
      </dgm:t>
    </dgm:pt>
    <dgm:pt modelId="{E07477F1-39ED-43EF-9545-05C7AB6785E6}" type="sibTrans" cxnId="{04E08A10-5B80-4913-A5F7-CAFB43DC4FE2}">
      <dgm:prSet/>
      <dgm:spPr/>
      <dgm:t>
        <a:bodyPr/>
        <a:lstStyle/>
        <a:p>
          <a:endParaRPr lang="zh-CN" altLang="en-US" sz="2400"/>
        </a:p>
      </dgm:t>
    </dgm:pt>
    <dgm:pt modelId="{345FAA9E-66F6-4138-BE35-F394AE8D997F}">
      <dgm:prSet phldrT="[文本]" custT="1"/>
      <dgm:spPr/>
      <dgm:t>
        <a:bodyPr/>
        <a:lstStyle/>
        <a:p>
          <a:pPr algn="ctr"/>
          <a:r>
            <a: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rPr>
            <a:t>相关概念</a:t>
          </a:r>
        </a:p>
      </dgm:t>
    </dgm:pt>
    <dgm:pt modelId="{D017D408-210D-425A-BEB9-6FB72FFBF305}" type="parTrans" cxnId="{7ABB47A3-3474-448A-ACDC-F24A3CBB3046}">
      <dgm:prSet/>
      <dgm:spPr/>
      <dgm:t>
        <a:bodyPr/>
        <a:lstStyle/>
        <a:p>
          <a:endParaRPr lang="zh-CN" altLang="en-US" sz="2400"/>
        </a:p>
      </dgm:t>
    </dgm:pt>
    <dgm:pt modelId="{5921C3AD-77D9-406A-9EF1-1298E40FB309}" type="sibTrans" cxnId="{7ABB47A3-3474-448A-ACDC-F24A3CBB3046}">
      <dgm:prSet/>
      <dgm:spPr/>
      <dgm:t>
        <a:bodyPr/>
        <a:lstStyle/>
        <a:p>
          <a:endParaRPr lang="zh-CN" altLang="en-US" sz="2400"/>
        </a:p>
      </dgm:t>
    </dgm:pt>
    <dgm:pt modelId="{E713C488-AAFD-4683-8929-7A1629CFC8B7}">
      <dgm:prSet phldrT="[文本]" custT="1"/>
      <dgm:spPr/>
      <dgm:t>
        <a:bodyPr/>
        <a:lstStyle/>
        <a:p>
          <a:pPr algn="ctr"/>
          <a:r>
            <a: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rPr>
            <a:t>内容</a:t>
          </a:r>
        </a:p>
      </dgm:t>
    </dgm:pt>
    <dgm:pt modelId="{3506C235-C364-4B6F-BA8D-9E7D02AD38DD}" type="parTrans" cxnId="{132684A0-B9BB-4B13-86B9-DE17CB0ECDA9}">
      <dgm:prSet/>
      <dgm:spPr/>
      <dgm:t>
        <a:bodyPr/>
        <a:lstStyle/>
        <a:p>
          <a:endParaRPr lang="zh-CN" altLang="en-US" sz="2400"/>
        </a:p>
      </dgm:t>
    </dgm:pt>
    <dgm:pt modelId="{A5C86BAD-A17A-45B2-AB2C-7A8D88A42203}" type="sibTrans" cxnId="{132684A0-B9BB-4B13-86B9-DE17CB0ECDA9}">
      <dgm:prSet/>
      <dgm:spPr/>
      <dgm:t>
        <a:bodyPr/>
        <a:lstStyle/>
        <a:p>
          <a:endParaRPr lang="zh-CN" altLang="en-US" sz="2400"/>
        </a:p>
      </dgm:t>
    </dgm:pt>
    <dgm:pt modelId="{6125C6A8-409E-4C41-B21B-DAA945D55F44}">
      <dgm:prSet phldrT="[文本]" custT="1"/>
      <dgm:spPr/>
      <dgm:t>
        <a:bodyPr/>
        <a:lstStyle/>
        <a:p>
          <a:pPr algn="ctr"/>
          <a:r>
            <a: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rPr>
            <a:t>三线</a:t>
          </a:r>
        </a:p>
      </dgm:t>
    </dgm:pt>
    <dgm:pt modelId="{B0A9EB87-5EFA-42ED-A085-005E1E791A38}" type="parTrans" cxnId="{0144DC1A-895A-475B-9D8A-F7A036EE8936}">
      <dgm:prSet/>
      <dgm:spPr/>
      <dgm:t>
        <a:bodyPr/>
        <a:lstStyle/>
        <a:p>
          <a:endParaRPr lang="zh-CN" altLang="en-US" sz="2400"/>
        </a:p>
      </dgm:t>
    </dgm:pt>
    <dgm:pt modelId="{2B7DA34C-D182-4899-B5BE-106EC5B33FB5}" type="sibTrans" cxnId="{0144DC1A-895A-475B-9D8A-F7A036EE8936}">
      <dgm:prSet/>
      <dgm:spPr/>
      <dgm:t>
        <a:bodyPr/>
        <a:lstStyle/>
        <a:p>
          <a:endParaRPr lang="zh-CN" altLang="en-US" sz="2400"/>
        </a:p>
      </dgm:t>
    </dgm:pt>
    <dgm:pt modelId="{C6EF7C13-C411-44A6-A8B0-E92ABED7B8DB}">
      <dgm:prSet phldrT="[文本]" custT="1"/>
      <dgm:spPr/>
      <dgm:t>
        <a:bodyPr/>
        <a:lstStyle/>
        <a:p>
          <a:pPr algn="ctr"/>
          <a:r>
            <a: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rPr>
            <a:t>二角</a:t>
          </a:r>
        </a:p>
      </dgm:t>
    </dgm:pt>
    <dgm:pt modelId="{AAC3756F-416B-49E2-B3B6-0024233D5BDC}" type="parTrans" cxnId="{A1DDE325-E821-4894-A541-C8E8249DC86E}">
      <dgm:prSet/>
      <dgm:spPr/>
      <dgm:t>
        <a:bodyPr/>
        <a:lstStyle/>
        <a:p>
          <a:endParaRPr lang="zh-CN" altLang="en-US" sz="2400"/>
        </a:p>
      </dgm:t>
    </dgm:pt>
    <dgm:pt modelId="{520E153C-48A8-4C53-98DC-D3B31779C7B1}" type="sibTrans" cxnId="{A1DDE325-E821-4894-A541-C8E8249DC86E}">
      <dgm:prSet/>
      <dgm:spPr/>
      <dgm:t>
        <a:bodyPr/>
        <a:lstStyle/>
        <a:p>
          <a:endParaRPr lang="zh-CN" altLang="en-US" sz="2400"/>
        </a:p>
      </dgm:t>
    </dgm:pt>
    <dgm:pt modelId="{563FD11C-7742-4556-90C1-2FDB9DD81685}">
      <dgm:prSet phldrT="[文本]" custT="1"/>
      <dgm:spPr/>
      <dgm:t>
        <a:bodyPr/>
        <a:lstStyle/>
        <a:p>
          <a:pPr algn="ctr"/>
          <a:r>
            <a: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rPr>
            <a:t>一点</a:t>
          </a:r>
        </a:p>
      </dgm:t>
    </dgm:pt>
    <dgm:pt modelId="{1D91C957-201B-45BC-8B78-331DB44D320D}" type="parTrans" cxnId="{2D25F752-86D1-4053-91BE-3E169BD3C286}">
      <dgm:prSet/>
      <dgm:spPr/>
      <dgm:t>
        <a:bodyPr/>
        <a:lstStyle/>
        <a:p>
          <a:endParaRPr lang="zh-CN" altLang="en-US" sz="2400"/>
        </a:p>
      </dgm:t>
    </dgm:pt>
    <dgm:pt modelId="{2DE1A1D8-E27F-484D-9A53-ECB9BD7774AE}" type="sibTrans" cxnId="{2D25F752-86D1-4053-91BE-3E169BD3C286}">
      <dgm:prSet/>
      <dgm:spPr/>
      <dgm:t>
        <a:bodyPr/>
        <a:lstStyle/>
        <a:p>
          <a:endParaRPr lang="zh-CN" altLang="en-US" sz="2400"/>
        </a:p>
      </dgm:t>
    </dgm:pt>
    <dgm:pt modelId="{D24A618D-C067-4018-B243-DBB8894DFE06}">
      <dgm:prSet phldrT="[文本]" custT="1"/>
      <dgm:spPr/>
      <dgm:t>
        <a:bodyPr/>
        <a:lstStyle/>
        <a:p>
          <a:pPr algn="ctr"/>
          <a:r>
            <a: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rPr>
            <a:t>位置</a:t>
          </a:r>
        </a:p>
      </dgm:t>
    </dgm:pt>
    <dgm:pt modelId="{BBA09F7C-5CE4-4843-8F4E-EE2184E90F68}" type="parTrans" cxnId="{D9950300-1186-4EE4-8DD6-1086B8860D32}">
      <dgm:prSet/>
      <dgm:spPr/>
      <dgm:t>
        <a:bodyPr/>
        <a:lstStyle/>
        <a:p>
          <a:endParaRPr lang="zh-CN" altLang="en-US" sz="2400"/>
        </a:p>
      </dgm:t>
    </dgm:pt>
    <dgm:pt modelId="{D1890C94-2D27-4FDF-A14B-01804BCBD07D}" type="sibTrans" cxnId="{D9950300-1186-4EE4-8DD6-1086B8860D32}">
      <dgm:prSet/>
      <dgm:spPr/>
      <dgm:t>
        <a:bodyPr/>
        <a:lstStyle/>
        <a:p>
          <a:endParaRPr lang="zh-CN" altLang="en-US" sz="2400"/>
        </a:p>
      </dgm:t>
    </dgm:pt>
    <dgm:pt modelId="{6A3B39EF-A87D-4650-8E0F-0DEB905AE96B}">
      <dgm:prSet phldrT="[文本]" custT="1"/>
      <dgm:spPr/>
      <dgm:t>
        <a:bodyPr/>
        <a:lstStyle/>
        <a:p>
          <a:pPr algn="ctr"/>
          <a:r>
            <a: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rPr>
            <a:t>共面</a:t>
          </a:r>
        </a:p>
      </dgm:t>
    </dgm:pt>
    <dgm:pt modelId="{C20249DC-34F2-4EA4-8428-92395E9FE45F}" type="parTrans" cxnId="{831B09F7-56E9-4144-89B4-90FB2B876A72}">
      <dgm:prSet/>
      <dgm:spPr/>
      <dgm:t>
        <a:bodyPr/>
        <a:lstStyle/>
        <a:p>
          <a:endParaRPr lang="zh-CN" altLang="en-US" sz="2400"/>
        </a:p>
      </dgm:t>
    </dgm:pt>
    <dgm:pt modelId="{94B0C29D-E317-4F2E-8E74-82553A595C9C}" type="sibTrans" cxnId="{831B09F7-56E9-4144-89B4-90FB2B876A72}">
      <dgm:prSet/>
      <dgm:spPr/>
      <dgm:t>
        <a:bodyPr/>
        <a:lstStyle/>
        <a:p>
          <a:endParaRPr lang="zh-CN" altLang="en-US" sz="2400"/>
        </a:p>
      </dgm:t>
    </dgm:pt>
    <dgm:pt modelId="{FE53EC36-BCFC-4A4B-B280-EBC6E1063A99}">
      <dgm:prSet phldrT="[文本]" custT="1"/>
      <dgm:spPr/>
      <dgm:t>
        <a:bodyPr/>
        <a:lstStyle/>
        <a:p>
          <a:pPr algn="ctr"/>
          <a:r>
            <a: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rPr>
            <a:t>分侧</a:t>
          </a:r>
        </a:p>
      </dgm:t>
    </dgm:pt>
    <dgm:pt modelId="{C0FB1E2B-FCE4-41CD-A327-28A864914129}" type="parTrans" cxnId="{B5F480BB-9138-4743-8FA6-2F6A4F7B7E4E}">
      <dgm:prSet/>
      <dgm:spPr/>
      <dgm:t>
        <a:bodyPr/>
        <a:lstStyle/>
        <a:p>
          <a:endParaRPr lang="zh-CN" altLang="en-US" sz="2400"/>
        </a:p>
      </dgm:t>
    </dgm:pt>
    <dgm:pt modelId="{954996EB-0C63-49E1-9386-C254A140F1ED}" type="sibTrans" cxnId="{B5F480BB-9138-4743-8FA6-2F6A4F7B7E4E}">
      <dgm:prSet/>
      <dgm:spPr/>
      <dgm:t>
        <a:bodyPr/>
        <a:lstStyle/>
        <a:p>
          <a:endParaRPr lang="zh-CN" altLang="en-US" sz="2400"/>
        </a:p>
      </dgm:t>
    </dgm:pt>
    <dgm:pt modelId="{33919CF5-CFA8-42BA-BDE1-12DC85C5A543}">
      <dgm:prSet phldrT="[文本]" custT="1"/>
      <dgm:spPr/>
      <dgm:t>
        <a:bodyPr/>
        <a:lstStyle/>
        <a:p>
          <a:pPr algn="ctr"/>
          <a:r>
            <a: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rPr>
            <a:t>大小</a:t>
          </a:r>
        </a:p>
      </dgm:t>
    </dgm:pt>
    <dgm:pt modelId="{D7876A2E-3FB7-4749-ADB9-E782ADE42A49}" type="parTrans" cxnId="{3CEBD212-0D0B-4924-96D0-0E924C36BBEE}">
      <dgm:prSet/>
      <dgm:spPr/>
      <dgm:t>
        <a:bodyPr/>
        <a:lstStyle/>
        <a:p>
          <a:endParaRPr lang="zh-CN" altLang="en-US" sz="2400"/>
        </a:p>
      </dgm:t>
    </dgm:pt>
    <dgm:pt modelId="{F01454B8-1CEA-42D6-BD64-80ED6F27D8FE}" type="sibTrans" cxnId="{3CEBD212-0D0B-4924-96D0-0E924C36BBEE}">
      <dgm:prSet/>
      <dgm:spPr/>
      <dgm:t>
        <a:bodyPr/>
        <a:lstStyle/>
        <a:p>
          <a:endParaRPr lang="zh-CN" altLang="en-US" sz="2400"/>
        </a:p>
      </dgm:t>
    </dgm:pt>
    <dgm:pt modelId="{BD9BD419-10CC-4615-BA6C-B4C27357F33D}">
      <dgm:prSet phldrT="[文本]" custT="1"/>
      <dgm:spPr/>
      <dgm:t>
        <a:bodyPr/>
        <a:lstStyle/>
        <a:p>
          <a:pPr algn="ctr"/>
          <a:r>
            <a: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rPr>
            <a:t>真空水波</a:t>
          </a:r>
        </a:p>
      </dgm:t>
    </dgm:pt>
    <dgm:pt modelId="{0355AD9E-B4B7-43BB-875F-6C465D937696}" type="parTrans" cxnId="{1D9AF5DD-6973-4367-A4FA-002FA1B8CC9D}">
      <dgm:prSet/>
      <dgm:spPr/>
      <dgm:t>
        <a:bodyPr/>
        <a:lstStyle/>
        <a:p>
          <a:endParaRPr lang="zh-CN" altLang="en-US" sz="2400"/>
        </a:p>
      </dgm:t>
    </dgm:pt>
    <dgm:pt modelId="{193472EF-A398-40D0-9C0E-F53645113A42}" type="sibTrans" cxnId="{1D9AF5DD-6973-4367-A4FA-002FA1B8CC9D}">
      <dgm:prSet/>
      <dgm:spPr/>
      <dgm:t>
        <a:bodyPr/>
        <a:lstStyle/>
        <a:p>
          <a:endParaRPr lang="zh-CN" altLang="en-US" sz="2400"/>
        </a:p>
      </dgm:t>
    </dgm:pt>
    <dgm:pt modelId="{CB039136-8764-4E24-9D19-B16163D2A318}">
      <dgm:prSet phldrT="[文本]" custT="1"/>
      <dgm:spPr/>
      <dgm:t>
        <a:bodyPr/>
        <a:lstStyle/>
        <a:p>
          <a:pPr algn="ctr"/>
          <a:r>
            <a: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rPr>
            <a:t>光路可逆</a:t>
          </a:r>
        </a:p>
      </dgm:t>
    </dgm:pt>
    <dgm:pt modelId="{8359FA06-2A93-48D6-BA02-95681F4665F4}" type="parTrans" cxnId="{7671B802-525C-428F-852A-28AA0A91BA35}">
      <dgm:prSet/>
      <dgm:spPr/>
      <dgm:t>
        <a:bodyPr/>
        <a:lstStyle/>
        <a:p>
          <a:endParaRPr lang="zh-CN" altLang="en-US" sz="2400"/>
        </a:p>
      </dgm:t>
    </dgm:pt>
    <dgm:pt modelId="{BA68A4C0-E541-45C6-B313-6D1B4BE2A2D5}" type="sibTrans" cxnId="{7671B802-525C-428F-852A-28AA0A91BA35}">
      <dgm:prSet/>
      <dgm:spPr/>
      <dgm:t>
        <a:bodyPr/>
        <a:lstStyle/>
        <a:p>
          <a:endParaRPr lang="zh-CN" altLang="en-US" sz="2400"/>
        </a:p>
      </dgm:t>
    </dgm:pt>
    <dgm:pt modelId="{6C3E5760-2F75-402E-8ED0-5D9D7F142E3A}">
      <dgm:prSet phldrT="[文本]" custT="1"/>
      <dgm:spPr/>
      <dgm:t>
        <a:bodyPr/>
        <a:lstStyle/>
        <a:p>
          <a:pPr algn="ctr"/>
          <a:r>
            <a: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rPr>
            <a:t>应用</a:t>
          </a:r>
        </a:p>
      </dgm:t>
    </dgm:pt>
    <dgm:pt modelId="{4A2E5D48-A861-4A09-9B09-B734F31226B5}" type="parTrans" cxnId="{D3D236C4-C1E1-4349-B763-72A125D00E58}">
      <dgm:prSet/>
      <dgm:spPr/>
      <dgm:t>
        <a:bodyPr/>
        <a:lstStyle/>
        <a:p>
          <a:endParaRPr lang="zh-CN" altLang="en-US" sz="2400"/>
        </a:p>
      </dgm:t>
    </dgm:pt>
    <dgm:pt modelId="{C4A520CC-E160-4FD0-B6EE-73CF78027B4F}" type="sibTrans" cxnId="{D3D236C4-C1E1-4349-B763-72A125D00E58}">
      <dgm:prSet/>
      <dgm:spPr/>
      <dgm:t>
        <a:bodyPr/>
        <a:lstStyle/>
        <a:p>
          <a:endParaRPr lang="zh-CN" altLang="en-US" sz="2400"/>
        </a:p>
      </dgm:t>
    </dgm:pt>
    <dgm:pt modelId="{6B55F9AB-34C9-4A79-877B-DC1AD8B46747}">
      <dgm:prSet phldrT="[文本]" custT="1"/>
      <dgm:spPr/>
      <dgm:t>
        <a:bodyPr/>
        <a:lstStyle/>
        <a:p>
          <a:pPr algn="ctr"/>
          <a:r>
            <a: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rPr>
            <a:t>潭清疑水浅</a:t>
          </a:r>
        </a:p>
      </dgm:t>
    </dgm:pt>
    <dgm:pt modelId="{A4CE7DE1-75E5-4A9D-AF30-DBB3530FEFEC}" type="parTrans" cxnId="{87EFD916-D28B-437E-920C-996156899A59}">
      <dgm:prSet/>
      <dgm:spPr/>
      <dgm:t>
        <a:bodyPr/>
        <a:lstStyle/>
        <a:p>
          <a:endParaRPr lang="zh-CN" altLang="en-US" sz="2400"/>
        </a:p>
      </dgm:t>
    </dgm:pt>
    <dgm:pt modelId="{8C87D261-71B3-498F-8ADF-71843F553768}" type="sibTrans" cxnId="{87EFD916-D28B-437E-920C-996156899A59}">
      <dgm:prSet/>
      <dgm:spPr/>
      <dgm:t>
        <a:bodyPr/>
        <a:lstStyle/>
        <a:p>
          <a:endParaRPr lang="zh-CN" altLang="en-US" sz="2400"/>
        </a:p>
      </dgm:t>
    </dgm:pt>
    <dgm:pt modelId="{4A69ADAE-559F-492A-AA83-C979E9601DE3}">
      <dgm:prSet phldrT="[文本]" custT="1"/>
      <dgm:spPr/>
      <dgm:t>
        <a:bodyPr/>
        <a:lstStyle/>
        <a:p>
          <a:pPr algn="ctr"/>
          <a:r>
            <a: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rPr>
            <a:t>潜水看树高</a:t>
          </a:r>
        </a:p>
      </dgm:t>
    </dgm:pt>
    <dgm:pt modelId="{57787DF0-FB3D-49B9-A5CE-944EF4DE43A2}" type="parTrans" cxnId="{161D1219-52B5-4183-83BD-E00B7581B647}">
      <dgm:prSet/>
      <dgm:spPr/>
      <dgm:t>
        <a:bodyPr/>
        <a:lstStyle/>
        <a:p>
          <a:endParaRPr lang="zh-CN" altLang="en-US" sz="2400"/>
        </a:p>
      </dgm:t>
    </dgm:pt>
    <dgm:pt modelId="{27F11439-E837-47A2-8830-C1B78BB52BC6}" type="sibTrans" cxnId="{161D1219-52B5-4183-83BD-E00B7581B647}">
      <dgm:prSet/>
      <dgm:spPr/>
      <dgm:t>
        <a:bodyPr/>
        <a:lstStyle/>
        <a:p>
          <a:endParaRPr lang="zh-CN" altLang="en-US" sz="2400"/>
        </a:p>
      </dgm:t>
    </dgm:pt>
    <dgm:pt modelId="{EEF7BEAA-6C64-4371-B7C5-C3271033A5DC}" type="pres">
      <dgm:prSet presAssocID="{FE4B3997-3F42-4735-904E-216F7BCACBE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3F902425-80F5-4A3D-87C3-F568E6BD7E0A}" type="pres">
      <dgm:prSet presAssocID="{FBCBE268-360B-41B8-9E4C-CB88FC4236AC}" presName="hierRoot1" presStyleCnt="0">
        <dgm:presLayoutVars>
          <dgm:hierBranch val="init"/>
        </dgm:presLayoutVars>
      </dgm:prSet>
      <dgm:spPr/>
    </dgm:pt>
    <dgm:pt modelId="{9C4DBDF9-F864-49E1-8928-3D175174719F}" type="pres">
      <dgm:prSet presAssocID="{FBCBE268-360B-41B8-9E4C-CB88FC4236AC}" presName="rootComposite1" presStyleCnt="0"/>
      <dgm:spPr/>
    </dgm:pt>
    <dgm:pt modelId="{2A1AC389-1F6D-4862-8550-615C44815275}" type="pres">
      <dgm:prSet presAssocID="{FBCBE268-360B-41B8-9E4C-CB88FC4236AC}" presName="rootText1" presStyleLbl="node0" presStyleIdx="0" presStyleCnt="1" custScaleY="201765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002F1927-85BB-43FC-9360-C364D8E8C70B}" type="pres">
      <dgm:prSet presAssocID="{FBCBE268-360B-41B8-9E4C-CB88FC4236AC}" presName="rootConnector1" presStyleLbl="node1" presStyleIdx="0" presStyleCnt="0"/>
      <dgm:spPr/>
      <dgm:t>
        <a:bodyPr/>
        <a:lstStyle/>
        <a:p>
          <a:endParaRPr lang="zh-CN" altLang="en-US"/>
        </a:p>
      </dgm:t>
    </dgm:pt>
    <dgm:pt modelId="{8BD017A6-9C82-49F6-BFEC-91CF310CA346}" type="pres">
      <dgm:prSet presAssocID="{FBCBE268-360B-41B8-9E4C-CB88FC4236AC}" presName="hierChild2" presStyleCnt="0"/>
      <dgm:spPr/>
    </dgm:pt>
    <dgm:pt modelId="{14B6E815-6FBD-4674-B11F-8A8B1BA00BF3}" type="pres">
      <dgm:prSet presAssocID="{B327C1BF-780B-4CA1-88D0-1987E8F4B5FF}" presName="Name64" presStyleLbl="parChTrans1D2" presStyleIdx="0" presStyleCnt="3"/>
      <dgm:spPr/>
      <dgm:t>
        <a:bodyPr/>
        <a:lstStyle/>
        <a:p>
          <a:endParaRPr lang="zh-CN" altLang="en-US"/>
        </a:p>
      </dgm:t>
    </dgm:pt>
    <dgm:pt modelId="{B55D0C51-94DD-45C3-AC53-4D729D9FA97B}" type="pres">
      <dgm:prSet presAssocID="{C6F94833-A1C8-4FF5-96B2-C736E5DBE6B4}" presName="hierRoot2" presStyleCnt="0">
        <dgm:presLayoutVars>
          <dgm:hierBranch val="init"/>
        </dgm:presLayoutVars>
      </dgm:prSet>
      <dgm:spPr/>
    </dgm:pt>
    <dgm:pt modelId="{52EC3C59-E17C-4EA0-8668-5260EFB9B4DE}" type="pres">
      <dgm:prSet presAssocID="{C6F94833-A1C8-4FF5-96B2-C736E5DBE6B4}" presName="rootComposite" presStyleCnt="0"/>
      <dgm:spPr/>
    </dgm:pt>
    <dgm:pt modelId="{7DE7BB9B-0267-43A3-B878-4EA6A9E58735}" type="pres">
      <dgm:prSet presAssocID="{C6F94833-A1C8-4FF5-96B2-C736E5DBE6B4}" presName="rootText" presStyleLbl="node2" presStyleIdx="0" presStyleCnt="3" custScaleX="85992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06280A10-466F-4482-8333-F647A448A7F7}" type="pres">
      <dgm:prSet presAssocID="{C6F94833-A1C8-4FF5-96B2-C736E5DBE6B4}" presName="rootConnector" presStyleLbl="node2" presStyleIdx="0" presStyleCnt="3"/>
      <dgm:spPr/>
      <dgm:t>
        <a:bodyPr/>
        <a:lstStyle/>
        <a:p>
          <a:endParaRPr lang="zh-CN" altLang="en-US"/>
        </a:p>
      </dgm:t>
    </dgm:pt>
    <dgm:pt modelId="{1E47DD4F-72DF-4462-8CF7-6F0A3E6CE975}" type="pres">
      <dgm:prSet presAssocID="{C6F94833-A1C8-4FF5-96B2-C736E5DBE6B4}" presName="hierChild4" presStyleCnt="0"/>
      <dgm:spPr/>
    </dgm:pt>
    <dgm:pt modelId="{FE572A01-DEBA-4967-B5DA-3A0FC01DA825}" type="pres">
      <dgm:prSet presAssocID="{C6F94833-A1C8-4FF5-96B2-C736E5DBE6B4}" presName="hierChild5" presStyleCnt="0"/>
      <dgm:spPr/>
    </dgm:pt>
    <dgm:pt modelId="{C3764C64-98A4-43EE-8411-C694D047658E}" type="pres">
      <dgm:prSet presAssocID="{EE66AA4B-62F8-4524-81A5-799D36B6F628}" presName="Name64" presStyleLbl="parChTrans1D2" presStyleIdx="1" presStyleCnt="3"/>
      <dgm:spPr/>
      <dgm:t>
        <a:bodyPr/>
        <a:lstStyle/>
        <a:p>
          <a:endParaRPr lang="zh-CN" altLang="en-US"/>
        </a:p>
      </dgm:t>
    </dgm:pt>
    <dgm:pt modelId="{99E68CE3-D06F-4445-94DD-A464DE058E70}" type="pres">
      <dgm:prSet presAssocID="{0DF51C89-6B62-409F-9D85-14D6F7805E7C}" presName="hierRoot2" presStyleCnt="0">
        <dgm:presLayoutVars>
          <dgm:hierBranch val="init"/>
        </dgm:presLayoutVars>
      </dgm:prSet>
      <dgm:spPr/>
    </dgm:pt>
    <dgm:pt modelId="{F475F62C-D639-4617-A64E-E66D1ADF5436}" type="pres">
      <dgm:prSet presAssocID="{0DF51C89-6B62-409F-9D85-14D6F7805E7C}" presName="rootComposite" presStyleCnt="0"/>
      <dgm:spPr/>
    </dgm:pt>
    <dgm:pt modelId="{F892FD10-F732-4A2C-A73B-592A81696320}" type="pres">
      <dgm:prSet presAssocID="{0DF51C89-6B62-409F-9D85-14D6F7805E7C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30159329-B4C6-4690-9C8F-0DACD0F604DA}" type="pres">
      <dgm:prSet presAssocID="{0DF51C89-6B62-409F-9D85-14D6F7805E7C}" presName="rootConnector" presStyleLbl="node2" presStyleIdx="1" presStyleCnt="3"/>
      <dgm:spPr/>
      <dgm:t>
        <a:bodyPr/>
        <a:lstStyle/>
        <a:p>
          <a:endParaRPr lang="zh-CN" altLang="en-US"/>
        </a:p>
      </dgm:t>
    </dgm:pt>
    <dgm:pt modelId="{CDF80256-5448-451A-9E35-791DDAAC4B16}" type="pres">
      <dgm:prSet presAssocID="{0DF51C89-6B62-409F-9D85-14D6F7805E7C}" presName="hierChild4" presStyleCnt="0"/>
      <dgm:spPr/>
    </dgm:pt>
    <dgm:pt modelId="{EB6BF864-2A1A-474A-BA9A-343EE725A61C}" type="pres">
      <dgm:prSet presAssocID="{D017D408-210D-425A-BEB9-6FB72FFBF305}" presName="Name64" presStyleLbl="parChTrans1D3" presStyleIdx="0" presStyleCnt="4"/>
      <dgm:spPr/>
      <dgm:t>
        <a:bodyPr/>
        <a:lstStyle/>
        <a:p>
          <a:endParaRPr lang="zh-CN" altLang="en-US"/>
        </a:p>
      </dgm:t>
    </dgm:pt>
    <dgm:pt modelId="{740C7DE6-2DFD-4008-B6C7-7548FDAB0335}" type="pres">
      <dgm:prSet presAssocID="{345FAA9E-66F6-4138-BE35-F394AE8D997F}" presName="hierRoot2" presStyleCnt="0">
        <dgm:presLayoutVars>
          <dgm:hierBranch val="init"/>
        </dgm:presLayoutVars>
      </dgm:prSet>
      <dgm:spPr/>
    </dgm:pt>
    <dgm:pt modelId="{78A9BD5C-1A5B-4FB0-9DF7-E15F27918877}" type="pres">
      <dgm:prSet presAssocID="{345FAA9E-66F6-4138-BE35-F394AE8D997F}" presName="rootComposite" presStyleCnt="0"/>
      <dgm:spPr/>
    </dgm:pt>
    <dgm:pt modelId="{F81D9A44-12CE-433B-8693-665373A714EC}" type="pres">
      <dgm:prSet presAssocID="{345FAA9E-66F6-4138-BE35-F394AE8D997F}" presName="rootText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6B8854B3-0D1B-4721-AE60-782F4F13259A}" type="pres">
      <dgm:prSet presAssocID="{345FAA9E-66F6-4138-BE35-F394AE8D997F}" presName="rootConnector" presStyleLbl="node3" presStyleIdx="0" presStyleCnt="4"/>
      <dgm:spPr/>
      <dgm:t>
        <a:bodyPr/>
        <a:lstStyle/>
        <a:p>
          <a:endParaRPr lang="zh-CN" altLang="en-US"/>
        </a:p>
      </dgm:t>
    </dgm:pt>
    <dgm:pt modelId="{01429F51-FDF0-4689-B8C5-C96C95EA2BAE}" type="pres">
      <dgm:prSet presAssocID="{345FAA9E-66F6-4138-BE35-F394AE8D997F}" presName="hierChild4" presStyleCnt="0"/>
      <dgm:spPr/>
    </dgm:pt>
    <dgm:pt modelId="{7EB961D2-CF0A-4CD2-84F3-2714901BDF4E}" type="pres">
      <dgm:prSet presAssocID="{B0A9EB87-5EFA-42ED-A085-005E1E791A38}" presName="Name64" presStyleLbl="parChTrans1D4" presStyleIdx="0" presStyleCnt="9"/>
      <dgm:spPr/>
      <dgm:t>
        <a:bodyPr/>
        <a:lstStyle/>
        <a:p>
          <a:endParaRPr lang="zh-CN" altLang="en-US"/>
        </a:p>
      </dgm:t>
    </dgm:pt>
    <dgm:pt modelId="{EA868AB4-CB6A-4CD5-867A-F1D809C4D08B}" type="pres">
      <dgm:prSet presAssocID="{6125C6A8-409E-4C41-B21B-DAA945D55F44}" presName="hierRoot2" presStyleCnt="0">
        <dgm:presLayoutVars>
          <dgm:hierBranch val="init"/>
        </dgm:presLayoutVars>
      </dgm:prSet>
      <dgm:spPr/>
    </dgm:pt>
    <dgm:pt modelId="{58009340-531E-493D-8250-134D9D0F12B1}" type="pres">
      <dgm:prSet presAssocID="{6125C6A8-409E-4C41-B21B-DAA945D55F44}" presName="rootComposite" presStyleCnt="0"/>
      <dgm:spPr/>
    </dgm:pt>
    <dgm:pt modelId="{20552FC6-D1B5-4538-A3C7-243D44E2A706}" type="pres">
      <dgm:prSet presAssocID="{6125C6A8-409E-4C41-B21B-DAA945D55F44}" presName="rootText" presStyleLbl="node4" presStyleIdx="0" presStyleCnt="9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D2B09A46-2E7C-4C6E-BFB2-10724811FC35}" type="pres">
      <dgm:prSet presAssocID="{6125C6A8-409E-4C41-B21B-DAA945D55F44}" presName="rootConnector" presStyleLbl="node4" presStyleIdx="0" presStyleCnt="9"/>
      <dgm:spPr/>
      <dgm:t>
        <a:bodyPr/>
        <a:lstStyle/>
        <a:p>
          <a:endParaRPr lang="zh-CN" altLang="en-US"/>
        </a:p>
      </dgm:t>
    </dgm:pt>
    <dgm:pt modelId="{E7D92D88-AF8D-44E0-BBA3-A8B5A2A8AF9D}" type="pres">
      <dgm:prSet presAssocID="{6125C6A8-409E-4C41-B21B-DAA945D55F44}" presName="hierChild4" presStyleCnt="0"/>
      <dgm:spPr/>
    </dgm:pt>
    <dgm:pt modelId="{2A221DBD-386B-4851-A4F2-30020B039869}" type="pres">
      <dgm:prSet presAssocID="{6125C6A8-409E-4C41-B21B-DAA945D55F44}" presName="hierChild5" presStyleCnt="0"/>
      <dgm:spPr/>
    </dgm:pt>
    <dgm:pt modelId="{B8FBD2A2-6B8F-47FD-A71A-962C384CBC14}" type="pres">
      <dgm:prSet presAssocID="{AAC3756F-416B-49E2-B3B6-0024233D5BDC}" presName="Name64" presStyleLbl="parChTrans1D4" presStyleIdx="1" presStyleCnt="9"/>
      <dgm:spPr/>
      <dgm:t>
        <a:bodyPr/>
        <a:lstStyle/>
        <a:p>
          <a:endParaRPr lang="zh-CN" altLang="en-US"/>
        </a:p>
      </dgm:t>
    </dgm:pt>
    <dgm:pt modelId="{4069C1A1-FDB0-44D6-8964-56BA20A44663}" type="pres">
      <dgm:prSet presAssocID="{C6EF7C13-C411-44A6-A8B0-E92ABED7B8DB}" presName="hierRoot2" presStyleCnt="0">
        <dgm:presLayoutVars>
          <dgm:hierBranch val="init"/>
        </dgm:presLayoutVars>
      </dgm:prSet>
      <dgm:spPr/>
    </dgm:pt>
    <dgm:pt modelId="{76CA5330-31CA-4AF8-A5CB-A9C7FB66BF0A}" type="pres">
      <dgm:prSet presAssocID="{C6EF7C13-C411-44A6-A8B0-E92ABED7B8DB}" presName="rootComposite" presStyleCnt="0"/>
      <dgm:spPr/>
    </dgm:pt>
    <dgm:pt modelId="{15E4F285-D773-4288-855F-F1EA5A9D7A45}" type="pres">
      <dgm:prSet presAssocID="{C6EF7C13-C411-44A6-A8B0-E92ABED7B8DB}" presName="rootText" presStyleLbl="node4" presStyleIdx="1" presStyleCnt="9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965BA78C-71E1-441D-B1B6-8D27CD08C19F}" type="pres">
      <dgm:prSet presAssocID="{C6EF7C13-C411-44A6-A8B0-E92ABED7B8DB}" presName="rootConnector" presStyleLbl="node4" presStyleIdx="1" presStyleCnt="9"/>
      <dgm:spPr/>
      <dgm:t>
        <a:bodyPr/>
        <a:lstStyle/>
        <a:p>
          <a:endParaRPr lang="zh-CN" altLang="en-US"/>
        </a:p>
      </dgm:t>
    </dgm:pt>
    <dgm:pt modelId="{4FC2D928-05C4-4FD6-812E-97CE8FBF21F5}" type="pres">
      <dgm:prSet presAssocID="{C6EF7C13-C411-44A6-A8B0-E92ABED7B8DB}" presName="hierChild4" presStyleCnt="0"/>
      <dgm:spPr/>
    </dgm:pt>
    <dgm:pt modelId="{578FA62A-D8B9-4B8E-AC53-94AF8FE38BCC}" type="pres">
      <dgm:prSet presAssocID="{C6EF7C13-C411-44A6-A8B0-E92ABED7B8DB}" presName="hierChild5" presStyleCnt="0"/>
      <dgm:spPr/>
    </dgm:pt>
    <dgm:pt modelId="{D213DC4C-7BAB-4DB0-A356-3B7F5C4382BF}" type="pres">
      <dgm:prSet presAssocID="{1D91C957-201B-45BC-8B78-331DB44D320D}" presName="Name64" presStyleLbl="parChTrans1D4" presStyleIdx="2" presStyleCnt="9"/>
      <dgm:spPr/>
      <dgm:t>
        <a:bodyPr/>
        <a:lstStyle/>
        <a:p>
          <a:endParaRPr lang="zh-CN" altLang="en-US"/>
        </a:p>
      </dgm:t>
    </dgm:pt>
    <dgm:pt modelId="{5CEC9008-863D-48F3-B2F0-43D0684BBACA}" type="pres">
      <dgm:prSet presAssocID="{563FD11C-7742-4556-90C1-2FDB9DD81685}" presName="hierRoot2" presStyleCnt="0">
        <dgm:presLayoutVars>
          <dgm:hierBranch val="init"/>
        </dgm:presLayoutVars>
      </dgm:prSet>
      <dgm:spPr/>
    </dgm:pt>
    <dgm:pt modelId="{32A6BBA5-B478-4BDA-B70F-6CBDD166E61A}" type="pres">
      <dgm:prSet presAssocID="{563FD11C-7742-4556-90C1-2FDB9DD81685}" presName="rootComposite" presStyleCnt="0"/>
      <dgm:spPr/>
    </dgm:pt>
    <dgm:pt modelId="{E318DD17-61C8-4EB8-B860-ABB8C48FCEAB}" type="pres">
      <dgm:prSet presAssocID="{563FD11C-7742-4556-90C1-2FDB9DD81685}" presName="rootText" presStyleLbl="node4" presStyleIdx="2" presStyleCnt="9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C6ED10CE-6AE0-4D23-82D6-BC09C6D65982}" type="pres">
      <dgm:prSet presAssocID="{563FD11C-7742-4556-90C1-2FDB9DD81685}" presName="rootConnector" presStyleLbl="node4" presStyleIdx="2" presStyleCnt="9"/>
      <dgm:spPr/>
      <dgm:t>
        <a:bodyPr/>
        <a:lstStyle/>
        <a:p>
          <a:endParaRPr lang="zh-CN" altLang="en-US"/>
        </a:p>
      </dgm:t>
    </dgm:pt>
    <dgm:pt modelId="{1B522EEF-CA38-47D1-B3A7-D85A6BC36F4C}" type="pres">
      <dgm:prSet presAssocID="{563FD11C-7742-4556-90C1-2FDB9DD81685}" presName="hierChild4" presStyleCnt="0"/>
      <dgm:spPr/>
    </dgm:pt>
    <dgm:pt modelId="{ABE4AAA5-BC8E-4417-936E-A339B60B0A76}" type="pres">
      <dgm:prSet presAssocID="{563FD11C-7742-4556-90C1-2FDB9DD81685}" presName="hierChild5" presStyleCnt="0"/>
      <dgm:spPr/>
    </dgm:pt>
    <dgm:pt modelId="{28BAE5E1-BE84-42F3-A445-91CE113E453D}" type="pres">
      <dgm:prSet presAssocID="{345FAA9E-66F6-4138-BE35-F394AE8D997F}" presName="hierChild5" presStyleCnt="0"/>
      <dgm:spPr/>
    </dgm:pt>
    <dgm:pt modelId="{A94F7D72-DCDF-4447-9A54-35B2E535E9CD}" type="pres">
      <dgm:prSet presAssocID="{3506C235-C364-4B6F-BA8D-9E7D02AD38DD}" presName="Name64" presStyleLbl="parChTrans1D3" presStyleIdx="1" presStyleCnt="4"/>
      <dgm:spPr/>
      <dgm:t>
        <a:bodyPr/>
        <a:lstStyle/>
        <a:p>
          <a:endParaRPr lang="zh-CN" altLang="en-US"/>
        </a:p>
      </dgm:t>
    </dgm:pt>
    <dgm:pt modelId="{79B0065C-B6E8-42E2-9A1E-D5FE30C47F0B}" type="pres">
      <dgm:prSet presAssocID="{E713C488-AAFD-4683-8929-7A1629CFC8B7}" presName="hierRoot2" presStyleCnt="0">
        <dgm:presLayoutVars>
          <dgm:hierBranch val="init"/>
        </dgm:presLayoutVars>
      </dgm:prSet>
      <dgm:spPr/>
    </dgm:pt>
    <dgm:pt modelId="{DF36C58F-EE63-4FBA-977B-1C681B3F31EA}" type="pres">
      <dgm:prSet presAssocID="{E713C488-AAFD-4683-8929-7A1629CFC8B7}" presName="rootComposite" presStyleCnt="0"/>
      <dgm:spPr/>
    </dgm:pt>
    <dgm:pt modelId="{66047C15-0695-48A7-AF31-466E69F6DAB2}" type="pres">
      <dgm:prSet presAssocID="{E713C488-AAFD-4683-8929-7A1629CFC8B7}" presName="rootText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C5AA0792-C076-4E5B-AD2F-54F38FAFCEEE}" type="pres">
      <dgm:prSet presAssocID="{E713C488-AAFD-4683-8929-7A1629CFC8B7}" presName="rootConnector" presStyleLbl="node3" presStyleIdx="1" presStyleCnt="4"/>
      <dgm:spPr/>
      <dgm:t>
        <a:bodyPr/>
        <a:lstStyle/>
        <a:p>
          <a:endParaRPr lang="zh-CN" altLang="en-US"/>
        </a:p>
      </dgm:t>
    </dgm:pt>
    <dgm:pt modelId="{D4C4AA28-2862-40B5-8A9C-0CC0044FFE32}" type="pres">
      <dgm:prSet presAssocID="{E713C488-AAFD-4683-8929-7A1629CFC8B7}" presName="hierChild4" presStyleCnt="0"/>
      <dgm:spPr/>
    </dgm:pt>
    <dgm:pt modelId="{8B9C5D59-5F6D-4743-A7C7-17BB48F79204}" type="pres">
      <dgm:prSet presAssocID="{BBA09F7C-5CE4-4843-8F4E-EE2184E90F68}" presName="Name64" presStyleLbl="parChTrans1D4" presStyleIdx="3" presStyleCnt="9"/>
      <dgm:spPr/>
      <dgm:t>
        <a:bodyPr/>
        <a:lstStyle/>
        <a:p>
          <a:endParaRPr lang="zh-CN" altLang="en-US"/>
        </a:p>
      </dgm:t>
    </dgm:pt>
    <dgm:pt modelId="{5AE7200C-37F2-48F5-89DD-4137382ECD32}" type="pres">
      <dgm:prSet presAssocID="{D24A618D-C067-4018-B243-DBB8894DFE06}" presName="hierRoot2" presStyleCnt="0">
        <dgm:presLayoutVars>
          <dgm:hierBranch val="init"/>
        </dgm:presLayoutVars>
      </dgm:prSet>
      <dgm:spPr/>
    </dgm:pt>
    <dgm:pt modelId="{4577A7CF-413D-4B1E-828A-03B609DBDBE2}" type="pres">
      <dgm:prSet presAssocID="{D24A618D-C067-4018-B243-DBB8894DFE06}" presName="rootComposite" presStyleCnt="0"/>
      <dgm:spPr/>
    </dgm:pt>
    <dgm:pt modelId="{007E2269-F3AB-41AB-A6D6-886BBD223F15}" type="pres">
      <dgm:prSet presAssocID="{D24A618D-C067-4018-B243-DBB8894DFE06}" presName="rootText" presStyleLbl="node4" presStyleIdx="3" presStyleCnt="9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ED695783-699A-48EA-BB21-640650C90922}" type="pres">
      <dgm:prSet presAssocID="{D24A618D-C067-4018-B243-DBB8894DFE06}" presName="rootConnector" presStyleLbl="node4" presStyleIdx="3" presStyleCnt="9"/>
      <dgm:spPr/>
      <dgm:t>
        <a:bodyPr/>
        <a:lstStyle/>
        <a:p>
          <a:endParaRPr lang="zh-CN" altLang="en-US"/>
        </a:p>
      </dgm:t>
    </dgm:pt>
    <dgm:pt modelId="{7B4AD87B-F370-456F-A725-8DB4F7BD51D9}" type="pres">
      <dgm:prSet presAssocID="{D24A618D-C067-4018-B243-DBB8894DFE06}" presName="hierChild4" presStyleCnt="0"/>
      <dgm:spPr/>
    </dgm:pt>
    <dgm:pt modelId="{B72F767B-7C12-4F0E-A7E9-4490384FF6C4}" type="pres">
      <dgm:prSet presAssocID="{C20249DC-34F2-4EA4-8428-92395E9FE45F}" presName="Name64" presStyleLbl="parChTrans1D4" presStyleIdx="4" presStyleCnt="9"/>
      <dgm:spPr/>
      <dgm:t>
        <a:bodyPr/>
        <a:lstStyle/>
        <a:p>
          <a:endParaRPr lang="zh-CN" altLang="en-US"/>
        </a:p>
      </dgm:t>
    </dgm:pt>
    <dgm:pt modelId="{4CCBFA2E-AFA5-4273-B3D7-765105D0F436}" type="pres">
      <dgm:prSet presAssocID="{6A3B39EF-A87D-4650-8E0F-0DEB905AE96B}" presName="hierRoot2" presStyleCnt="0">
        <dgm:presLayoutVars>
          <dgm:hierBranch val="init"/>
        </dgm:presLayoutVars>
      </dgm:prSet>
      <dgm:spPr/>
    </dgm:pt>
    <dgm:pt modelId="{87FAFBF9-AC7F-4243-8E14-2060CB47CD59}" type="pres">
      <dgm:prSet presAssocID="{6A3B39EF-A87D-4650-8E0F-0DEB905AE96B}" presName="rootComposite" presStyleCnt="0"/>
      <dgm:spPr/>
    </dgm:pt>
    <dgm:pt modelId="{5238A82F-5333-438F-B256-514A2105FF12}" type="pres">
      <dgm:prSet presAssocID="{6A3B39EF-A87D-4650-8E0F-0DEB905AE96B}" presName="rootText" presStyleLbl="node4" presStyleIdx="4" presStyleCnt="9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BEB8EADF-D2E0-443B-82EA-06BE9E499771}" type="pres">
      <dgm:prSet presAssocID="{6A3B39EF-A87D-4650-8E0F-0DEB905AE96B}" presName="rootConnector" presStyleLbl="node4" presStyleIdx="4" presStyleCnt="9"/>
      <dgm:spPr/>
      <dgm:t>
        <a:bodyPr/>
        <a:lstStyle/>
        <a:p>
          <a:endParaRPr lang="zh-CN" altLang="en-US"/>
        </a:p>
      </dgm:t>
    </dgm:pt>
    <dgm:pt modelId="{B0BC8451-675E-48A9-B37C-31238691BEB2}" type="pres">
      <dgm:prSet presAssocID="{6A3B39EF-A87D-4650-8E0F-0DEB905AE96B}" presName="hierChild4" presStyleCnt="0"/>
      <dgm:spPr/>
    </dgm:pt>
    <dgm:pt modelId="{F2B3DF4D-91B6-4E36-96CA-BBB8C9232F9F}" type="pres">
      <dgm:prSet presAssocID="{6A3B39EF-A87D-4650-8E0F-0DEB905AE96B}" presName="hierChild5" presStyleCnt="0"/>
      <dgm:spPr/>
    </dgm:pt>
    <dgm:pt modelId="{46DE7CCD-3F80-48C6-A7E1-97A94EC9407E}" type="pres">
      <dgm:prSet presAssocID="{C0FB1E2B-FCE4-41CD-A327-28A864914129}" presName="Name64" presStyleLbl="parChTrans1D4" presStyleIdx="5" presStyleCnt="9"/>
      <dgm:spPr/>
      <dgm:t>
        <a:bodyPr/>
        <a:lstStyle/>
        <a:p>
          <a:endParaRPr lang="zh-CN" altLang="en-US"/>
        </a:p>
      </dgm:t>
    </dgm:pt>
    <dgm:pt modelId="{267BECD0-2559-42AC-B56F-40FFFF8CE8DD}" type="pres">
      <dgm:prSet presAssocID="{FE53EC36-BCFC-4A4B-B280-EBC6E1063A99}" presName="hierRoot2" presStyleCnt="0">
        <dgm:presLayoutVars>
          <dgm:hierBranch val="init"/>
        </dgm:presLayoutVars>
      </dgm:prSet>
      <dgm:spPr/>
    </dgm:pt>
    <dgm:pt modelId="{B809B471-625E-437F-BE0E-7460FC9BD8DC}" type="pres">
      <dgm:prSet presAssocID="{FE53EC36-BCFC-4A4B-B280-EBC6E1063A99}" presName="rootComposite" presStyleCnt="0"/>
      <dgm:spPr/>
    </dgm:pt>
    <dgm:pt modelId="{AEB42307-24F5-4516-B56E-9C9F295D4AE1}" type="pres">
      <dgm:prSet presAssocID="{FE53EC36-BCFC-4A4B-B280-EBC6E1063A99}" presName="rootText" presStyleLbl="node4" presStyleIdx="5" presStyleCnt="9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80B818CB-8FD5-4D09-BD27-F933E31D830F}" type="pres">
      <dgm:prSet presAssocID="{FE53EC36-BCFC-4A4B-B280-EBC6E1063A99}" presName="rootConnector" presStyleLbl="node4" presStyleIdx="5" presStyleCnt="9"/>
      <dgm:spPr/>
      <dgm:t>
        <a:bodyPr/>
        <a:lstStyle/>
        <a:p>
          <a:endParaRPr lang="zh-CN" altLang="en-US"/>
        </a:p>
      </dgm:t>
    </dgm:pt>
    <dgm:pt modelId="{15809842-C362-4842-9022-54543D95E0A0}" type="pres">
      <dgm:prSet presAssocID="{FE53EC36-BCFC-4A4B-B280-EBC6E1063A99}" presName="hierChild4" presStyleCnt="0"/>
      <dgm:spPr/>
    </dgm:pt>
    <dgm:pt modelId="{5D91CAD2-BF93-4CE6-A518-280F023E42C1}" type="pres">
      <dgm:prSet presAssocID="{FE53EC36-BCFC-4A4B-B280-EBC6E1063A99}" presName="hierChild5" presStyleCnt="0"/>
      <dgm:spPr/>
    </dgm:pt>
    <dgm:pt modelId="{DCBA0321-BF6B-4022-ADA8-383FA12BB797}" type="pres">
      <dgm:prSet presAssocID="{D24A618D-C067-4018-B243-DBB8894DFE06}" presName="hierChild5" presStyleCnt="0"/>
      <dgm:spPr/>
    </dgm:pt>
    <dgm:pt modelId="{ABD2A716-0A9B-4011-95AB-32C71B5994A8}" type="pres">
      <dgm:prSet presAssocID="{D7876A2E-3FB7-4749-ADB9-E782ADE42A49}" presName="Name64" presStyleLbl="parChTrans1D4" presStyleIdx="6" presStyleCnt="9"/>
      <dgm:spPr/>
      <dgm:t>
        <a:bodyPr/>
        <a:lstStyle/>
        <a:p>
          <a:endParaRPr lang="zh-CN" altLang="en-US"/>
        </a:p>
      </dgm:t>
    </dgm:pt>
    <dgm:pt modelId="{B344C588-2F16-41DD-B609-281A7E5E87E6}" type="pres">
      <dgm:prSet presAssocID="{33919CF5-CFA8-42BA-BDE1-12DC85C5A543}" presName="hierRoot2" presStyleCnt="0">
        <dgm:presLayoutVars>
          <dgm:hierBranch val="init"/>
        </dgm:presLayoutVars>
      </dgm:prSet>
      <dgm:spPr/>
    </dgm:pt>
    <dgm:pt modelId="{BEE3B478-A0C2-46FC-96A4-99DD12C82AAE}" type="pres">
      <dgm:prSet presAssocID="{33919CF5-CFA8-42BA-BDE1-12DC85C5A543}" presName="rootComposite" presStyleCnt="0"/>
      <dgm:spPr/>
    </dgm:pt>
    <dgm:pt modelId="{3AB84DDF-BEC2-4C65-8782-7947E72603C7}" type="pres">
      <dgm:prSet presAssocID="{33919CF5-CFA8-42BA-BDE1-12DC85C5A543}" presName="rootText" presStyleLbl="node4" presStyleIdx="6" presStyleCnt="9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FA63FCE0-5A2B-4B6A-9871-7D41C61E4CCC}" type="pres">
      <dgm:prSet presAssocID="{33919CF5-CFA8-42BA-BDE1-12DC85C5A543}" presName="rootConnector" presStyleLbl="node4" presStyleIdx="6" presStyleCnt="9"/>
      <dgm:spPr/>
      <dgm:t>
        <a:bodyPr/>
        <a:lstStyle/>
        <a:p>
          <a:endParaRPr lang="zh-CN" altLang="en-US"/>
        </a:p>
      </dgm:t>
    </dgm:pt>
    <dgm:pt modelId="{41A6E91E-4EBF-4D43-9175-8F4BE97EAFF2}" type="pres">
      <dgm:prSet presAssocID="{33919CF5-CFA8-42BA-BDE1-12DC85C5A543}" presName="hierChild4" presStyleCnt="0"/>
      <dgm:spPr/>
    </dgm:pt>
    <dgm:pt modelId="{4F4A9EF3-EF0C-4660-A76A-700CFE9A1585}" type="pres">
      <dgm:prSet presAssocID="{0355AD9E-B4B7-43BB-875F-6C465D937696}" presName="Name64" presStyleLbl="parChTrans1D4" presStyleIdx="7" presStyleCnt="9"/>
      <dgm:spPr/>
      <dgm:t>
        <a:bodyPr/>
        <a:lstStyle/>
        <a:p>
          <a:endParaRPr lang="zh-CN" altLang="en-US"/>
        </a:p>
      </dgm:t>
    </dgm:pt>
    <dgm:pt modelId="{87DD14C4-9DCD-4281-A656-D4AACEEE65E0}" type="pres">
      <dgm:prSet presAssocID="{BD9BD419-10CC-4615-BA6C-B4C27357F33D}" presName="hierRoot2" presStyleCnt="0">
        <dgm:presLayoutVars>
          <dgm:hierBranch val="init"/>
        </dgm:presLayoutVars>
      </dgm:prSet>
      <dgm:spPr/>
    </dgm:pt>
    <dgm:pt modelId="{384ABC16-0ED6-4092-B1FE-3781EB3C3F97}" type="pres">
      <dgm:prSet presAssocID="{BD9BD419-10CC-4615-BA6C-B4C27357F33D}" presName="rootComposite" presStyleCnt="0"/>
      <dgm:spPr/>
    </dgm:pt>
    <dgm:pt modelId="{D87199E6-FCF4-4C5B-BD36-7FE1DEA14A37}" type="pres">
      <dgm:prSet presAssocID="{BD9BD419-10CC-4615-BA6C-B4C27357F33D}" presName="rootText" presStyleLbl="node4" presStyleIdx="7" presStyleCnt="9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B7027774-CB6B-4722-A017-F19606C9D994}" type="pres">
      <dgm:prSet presAssocID="{BD9BD419-10CC-4615-BA6C-B4C27357F33D}" presName="rootConnector" presStyleLbl="node4" presStyleIdx="7" presStyleCnt="9"/>
      <dgm:spPr/>
      <dgm:t>
        <a:bodyPr/>
        <a:lstStyle/>
        <a:p>
          <a:endParaRPr lang="zh-CN" altLang="en-US"/>
        </a:p>
      </dgm:t>
    </dgm:pt>
    <dgm:pt modelId="{EF62CCE4-91A6-4CBC-83B4-5B9183FDFB6F}" type="pres">
      <dgm:prSet presAssocID="{BD9BD419-10CC-4615-BA6C-B4C27357F33D}" presName="hierChild4" presStyleCnt="0"/>
      <dgm:spPr/>
    </dgm:pt>
    <dgm:pt modelId="{170FD6F6-740F-4C5D-86BC-4407C8483F96}" type="pres">
      <dgm:prSet presAssocID="{BD9BD419-10CC-4615-BA6C-B4C27357F33D}" presName="hierChild5" presStyleCnt="0"/>
      <dgm:spPr/>
    </dgm:pt>
    <dgm:pt modelId="{7420F187-6989-403A-846E-1040E2B26BE5}" type="pres">
      <dgm:prSet presAssocID="{33919CF5-CFA8-42BA-BDE1-12DC85C5A543}" presName="hierChild5" presStyleCnt="0"/>
      <dgm:spPr/>
    </dgm:pt>
    <dgm:pt modelId="{D5E99115-E486-4BE8-87B3-FBC3417BB43D}" type="pres">
      <dgm:prSet presAssocID="{8359FA06-2A93-48D6-BA02-95681F4665F4}" presName="Name64" presStyleLbl="parChTrans1D4" presStyleIdx="8" presStyleCnt="9"/>
      <dgm:spPr/>
      <dgm:t>
        <a:bodyPr/>
        <a:lstStyle/>
        <a:p>
          <a:endParaRPr lang="zh-CN" altLang="en-US"/>
        </a:p>
      </dgm:t>
    </dgm:pt>
    <dgm:pt modelId="{90A107B7-C61B-426E-B2C4-EC7604B20659}" type="pres">
      <dgm:prSet presAssocID="{CB039136-8764-4E24-9D19-B16163D2A318}" presName="hierRoot2" presStyleCnt="0">
        <dgm:presLayoutVars>
          <dgm:hierBranch val="init"/>
        </dgm:presLayoutVars>
      </dgm:prSet>
      <dgm:spPr/>
    </dgm:pt>
    <dgm:pt modelId="{3ADBC1BB-A142-4F31-B76F-1C584ABADB4D}" type="pres">
      <dgm:prSet presAssocID="{CB039136-8764-4E24-9D19-B16163D2A318}" presName="rootComposite" presStyleCnt="0"/>
      <dgm:spPr/>
    </dgm:pt>
    <dgm:pt modelId="{6353AE4C-F35C-4CE7-BA18-A280BE6AAFE5}" type="pres">
      <dgm:prSet presAssocID="{CB039136-8764-4E24-9D19-B16163D2A318}" presName="rootText" presStyleLbl="node4" presStyleIdx="8" presStyleCnt="9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793E2F9B-4434-4D66-A0AB-2C0729B3B61E}" type="pres">
      <dgm:prSet presAssocID="{CB039136-8764-4E24-9D19-B16163D2A318}" presName="rootConnector" presStyleLbl="node4" presStyleIdx="8" presStyleCnt="9"/>
      <dgm:spPr/>
      <dgm:t>
        <a:bodyPr/>
        <a:lstStyle/>
        <a:p>
          <a:endParaRPr lang="zh-CN" altLang="en-US"/>
        </a:p>
      </dgm:t>
    </dgm:pt>
    <dgm:pt modelId="{43E82B88-FF9B-4738-A082-CB0F3076AA5D}" type="pres">
      <dgm:prSet presAssocID="{CB039136-8764-4E24-9D19-B16163D2A318}" presName="hierChild4" presStyleCnt="0"/>
      <dgm:spPr/>
    </dgm:pt>
    <dgm:pt modelId="{BD8AF273-8E4D-41F8-830B-73FC69669A70}" type="pres">
      <dgm:prSet presAssocID="{CB039136-8764-4E24-9D19-B16163D2A318}" presName="hierChild5" presStyleCnt="0"/>
      <dgm:spPr/>
    </dgm:pt>
    <dgm:pt modelId="{082333B2-682D-47AE-8430-32DF1729C095}" type="pres">
      <dgm:prSet presAssocID="{E713C488-AAFD-4683-8929-7A1629CFC8B7}" presName="hierChild5" presStyleCnt="0"/>
      <dgm:spPr/>
    </dgm:pt>
    <dgm:pt modelId="{77662C0C-B26F-4FFC-B62C-BA9F3D5B0030}" type="pres">
      <dgm:prSet presAssocID="{0DF51C89-6B62-409F-9D85-14D6F7805E7C}" presName="hierChild5" presStyleCnt="0"/>
      <dgm:spPr/>
    </dgm:pt>
    <dgm:pt modelId="{C77AE14B-AE61-41A8-96B4-A79FC76F8CD3}" type="pres">
      <dgm:prSet presAssocID="{4A2E5D48-A861-4A09-9B09-B734F31226B5}" presName="Name64" presStyleLbl="parChTrans1D2" presStyleIdx="2" presStyleCnt="3"/>
      <dgm:spPr/>
      <dgm:t>
        <a:bodyPr/>
        <a:lstStyle/>
        <a:p>
          <a:endParaRPr lang="zh-CN" altLang="en-US"/>
        </a:p>
      </dgm:t>
    </dgm:pt>
    <dgm:pt modelId="{B4AC5F7D-B094-47C9-AA6F-E25815F89D33}" type="pres">
      <dgm:prSet presAssocID="{6C3E5760-2F75-402E-8ED0-5D9D7F142E3A}" presName="hierRoot2" presStyleCnt="0">
        <dgm:presLayoutVars>
          <dgm:hierBranch val="init"/>
        </dgm:presLayoutVars>
      </dgm:prSet>
      <dgm:spPr/>
    </dgm:pt>
    <dgm:pt modelId="{B4548771-167A-4F71-B490-6568D1225988}" type="pres">
      <dgm:prSet presAssocID="{6C3E5760-2F75-402E-8ED0-5D9D7F142E3A}" presName="rootComposite" presStyleCnt="0"/>
      <dgm:spPr/>
    </dgm:pt>
    <dgm:pt modelId="{E6F037B7-4908-4BF0-A313-BC1ED0156480}" type="pres">
      <dgm:prSet presAssocID="{6C3E5760-2F75-402E-8ED0-5D9D7F142E3A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62AB1599-F3F7-4E24-8E71-FAB7A806F80E}" type="pres">
      <dgm:prSet presAssocID="{6C3E5760-2F75-402E-8ED0-5D9D7F142E3A}" presName="rootConnector" presStyleLbl="node2" presStyleIdx="2" presStyleCnt="3"/>
      <dgm:spPr/>
      <dgm:t>
        <a:bodyPr/>
        <a:lstStyle/>
        <a:p>
          <a:endParaRPr lang="zh-CN" altLang="en-US"/>
        </a:p>
      </dgm:t>
    </dgm:pt>
    <dgm:pt modelId="{620E2546-81AD-47E3-B114-6F3AA5A298E9}" type="pres">
      <dgm:prSet presAssocID="{6C3E5760-2F75-402E-8ED0-5D9D7F142E3A}" presName="hierChild4" presStyleCnt="0"/>
      <dgm:spPr/>
    </dgm:pt>
    <dgm:pt modelId="{21C8B51D-DA89-42A1-A517-251CCFFAB09C}" type="pres">
      <dgm:prSet presAssocID="{A4CE7DE1-75E5-4A9D-AF30-DBB3530FEFEC}" presName="Name64" presStyleLbl="parChTrans1D3" presStyleIdx="2" presStyleCnt="4"/>
      <dgm:spPr/>
      <dgm:t>
        <a:bodyPr/>
        <a:lstStyle/>
        <a:p>
          <a:endParaRPr lang="zh-CN" altLang="en-US"/>
        </a:p>
      </dgm:t>
    </dgm:pt>
    <dgm:pt modelId="{C65BE30B-7DEB-46C3-B276-0A4876388646}" type="pres">
      <dgm:prSet presAssocID="{6B55F9AB-34C9-4A79-877B-DC1AD8B46747}" presName="hierRoot2" presStyleCnt="0">
        <dgm:presLayoutVars>
          <dgm:hierBranch val="init"/>
        </dgm:presLayoutVars>
      </dgm:prSet>
      <dgm:spPr/>
    </dgm:pt>
    <dgm:pt modelId="{3C0EF1E9-EAB5-4AB2-AE0A-A44C0E2043FD}" type="pres">
      <dgm:prSet presAssocID="{6B55F9AB-34C9-4A79-877B-DC1AD8B46747}" presName="rootComposite" presStyleCnt="0"/>
      <dgm:spPr/>
    </dgm:pt>
    <dgm:pt modelId="{2F08CC03-FC04-4EF2-9D0A-3135C8C29C90}" type="pres">
      <dgm:prSet presAssocID="{6B55F9AB-34C9-4A79-877B-DC1AD8B46747}" presName="rootText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E9979FF7-BB55-4EBD-BC3E-2A5AFAC95CB1}" type="pres">
      <dgm:prSet presAssocID="{6B55F9AB-34C9-4A79-877B-DC1AD8B46747}" presName="rootConnector" presStyleLbl="node3" presStyleIdx="2" presStyleCnt="4"/>
      <dgm:spPr/>
      <dgm:t>
        <a:bodyPr/>
        <a:lstStyle/>
        <a:p>
          <a:endParaRPr lang="zh-CN" altLang="en-US"/>
        </a:p>
      </dgm:t>
    </dgm:pt>
    <dgm:pt modelId="{81591497-7E3F-41E9-BF43-2A1E2F17AEE9}" type="pres">
      <dgm:prSet presAssocID="{6B55F9AB-34C9-4A79-877B-DC1AD8B46747}" presName="hierChild4" presStyleCnt="0"/>
      <dgm:spPr/>
    </dgm:pt>
    <dgm:pt modelId="{76903B89-0E6C-4E19-A7DA-02024C475C26}" type="pres">
      <dgm:prSet presAssocID="{6B55F9AB-34C9-4A79-877B-DC1AD8B46747}" presName="hierChild5" presStyleCnt="0"/>
      <dgm:spPr/>
    </dgm:pt>
    <dgm:pt modelId="{D491317F-B30F-431F-AE81-5DE670B18F27}" type="pres">
      <dgm:prSet presAssocID="{57787DF0-FB3D-49B9-A5CE-944EF4DE43A2}" presName="Name64" presStyleLbl="parChTrans1D3" presStyleIdx="3" presStyleCnt="4"/>
      <dgm:spPr/>
      <dgm:t>
        <a:bodyPr/>
        <a:lstStyle/>
        <a:p>
          <a:endParaRPr lang="zh-CN" altLang="en-US"/>
        </a:p>
      </dgm:t>
    </dgm:pt>
    <dgm:pt modelId="{C8C4505D-D5E6-4A48-8A7A-B87C64297C5B}" type="pres">
      <dgm:prSet presAssocID="{4A69ADAE-559F-492A-AA83-C979E9601DE3}" presName="hierRoot2" presStyleCnt="0">
        <dgm:presLayoutVars>
          <dgm:hierBranch val="init"/>
        </dgm:presLayoutVars>
      </dgm:prSet>
      <dgm:spPr/>
    </dgm:pt>
    <dgm:pt modelId="{C75CCC52-E0BC-4029-93F5-FF3BD876187C}" type="pres">
      <dgm:prSet presAssocID="{4A69ADAE-559F-492A-AA83-C979E9601DE3}" presName="rootComposite" presStyleCnt="0"/>
      <dgm:spPr/>
    </dgm:pt>
    <dgm:pt modelId="{48409C78-C9DA-45DD-B9A4-0CA9ACF4D61A}" type="pres">
      <dgm:prSet presAssocID="{4A69ADAE-559F-492A-AA83-C979E9601DE3}" presName="rootText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5FCC3D60-49DC-4EE0-A8CE-4835E54B5864}" type="pres">
      <dgm:prSet presAssocID="{4A69ADAE-559F-492A-AA83-C979E9601DE3}" presName="rootConnector" presStyleLbl="node3" presStyleIdx="3" presStyleCnt="4"/>
      <dgm:spPr/>
      <dgm:t>
        <a:bodyPr/>
        <a:lstStyle/>
        <a:p>
          <a:endParaRPr lang="zh-CN" altLang="en-US"/>
        </a:p>
      </dgm:t>
    </dgm:pt>
    <dgm:pt modelId="{82AE5254-828A-4CC2-8C34-D351129C7D50}" type="pres">
      <dgm:prSet presAssocID="{4A69ADAE-559F-492A-AA83-C979E9601DE3}" presName="hierChild4" presStyleCnt="0"/>
      <dgm:spPr/>
    </dgm:pt>
    <dgm:pt modelId="{4D07D321-B379-4337-AAA3-72B6395D3A77}" type="pres">
      <dgm:prSet presAssocID="{4A69ADAE-559F-492A-AA83-C979E9601DE3}" presName="hierChild5" presStyleCnt="0"/>
      <dgm:spPr/>
    </dgm:pt>
    <dgm:pt modelId="{C28EDF24-41A7-44A0-BB63-F16E026B1239}" type="pres">
      <dgm:prSet presAssocID="{6C3E5760-2F75-402E-8ED0-5D9D7F142E3A}" presName="hierChild5" presStyleCnt="0"/>
      <dgm:spPr/>
    </dgm:pt>
    <dgm:pt modelId="{3619954A-B0EF-49F4-945B-F1382FE83529}" type="pres">
      <dgm:prSet presAssocID="{FBCBE268-360B-41B8-9E4C-CB88FC4236AC}" presName="hierChild3" presStyleCnt="0"/>
      <dgm:spPr/>
    </dgm:pt>
  </dgm:ptLst>
  <dgm:cxnLst>
    <dgm:cxn modelId="{F6636834-7A3C-484C-B520-57F02DEBA014}" type="presOf" srcId="{FBCBE268-360B-41B8-9E4C-CB88FC4236AC}" destId="{2A1AC389-1F6D-4862-8550-615C44815275}" srcOrd="0" destOrd="0" presId="urn:microsoft.com/office/officeart/2009/3/layout/HorizontalOrganizationChart#2"/>
    <dgm:cxn modelId="{87EFD916-D28B-437E-920C-996156899A59}" srcId="{6C3E5760-2F75-402E-8ED0-5D9D7F142E3A}" destId="{6B55F9AB-34C9-4A79-877B-DC1AD8B46747}" srcOrd="0" destOrd="0" parTransId="{A4CE7DE1-75E5-4A9D-AF30-DBB3530FEFEC}" sibTransId="{8C87D261-71B3-498F-8ADF-71843F553768}"/>
    <dgm:cxn modelId="{EE33F0ED-DAC2-4A73-B81B-69A35226FC5A}" type="presOf" srcId="{D24A618D-C067-4018-B243-DBB8894DFE06}" destId="{007E2269-F3AB-41AB-A6D6-886BBD223F15}" srcOrd="0" destOrd="0" presId="urn:microsoft.com/office/officeart/2009/3/layout/HorizontalOrganizationChart#2"/>
    <dgm:cxn modelId="{C68C19A6-E667-4EF0-AAF0-6B72132B2415}" type="presOf" srcId="{33919CF5-CFA8-42BA-BDE1-12DC85C5A543}" destId="{3AB84DDF-BEC2-4C65-8782-7947E72603C7}" srcOrd="0" destOrd="0" presId="urn:microsoft.com/office/officeart/2009/3/layout/HorizontalOrganizationChart#2"/>
    <dgm:cxn modelId="{6A04582E-6F25-4CB4-9A46-8F2FC40459A1}" type="presOf" srcId="{4A2E5D48-A861-4A09-9B09-B734F31226B5}" destId="{C77AE14B-AE61-41A8-96B4-A79FC76F8CD3}" srcOrd="0" destOrd="0" presId="urn:microsoft.com/office/officeart/2009/3/layout/HorizontalOrganizationChart#2"/>
    <dgm:cxn modelId="{A2BB6999-3EFC-4A5A-AB44-FD36368969B1}" srcId="{FE4B3997-3F42-4735-904E-216F7BCACBE3}" destId="{FBCBE268-360B-41B8-9E4C-CB88FC4236AC}" srcOrd="0" destOrd="0" parTransId="{C6F00F3E-2D24-4B60-9BB7-75D1D659C724}" sibTransId="{7874CE91-B4F1-4075-B146-ADFF9C5083D1}"/>
    <dgm:cxn modelId="{D48CB114-459F-4547-94D2-3BFE88061166}" type="presOf" srcId="{563FD11C-7742-4556-90C1-2FDB9DD81685}" destId="{E318DD17-61C8-4EB8-B860-ABB8C48FCEAB}" srcOrd="0" destOrd="0" presId="urn:microsoft.com/office/officeart/2009/3/layout/HorizontalOrganizationChart#2"/>
    <dgm:cxn modelId="{2B8F3C6C-D06F-4587-9A67-79CEB3355F25}" type="presOf" srcId="{CB039136-8764-4E24-9D19-B16163D2A318}" destId="{793E2F9B-4434-4D66-A0AB-2C0729B3B61E}" srcOrd="1" destOrd="0" presId="urn:microsoft.com/office/officeart/2009/3/layout/HorizontalOrganizationChart#2"/>
    <dgm:cxn modelId="{BC939E99-C78C-4C35-9EDE-3CEDE6E9019E}" type="presOf" srcId="{6125C6A8-409E-4C41-B21B-DAA945D55F44}" destId="{D2B09A46-2E7C-4C6E-BFB2-10724811FC35}" srcOrd="1" destOrd="0" presId="urn:microsoft.com/office/officeart/2009/3/layout/HorizontalOrganizationChart#2"/>
    <dgm:cxn modelId="{0E86AB9B-986C-42A1-91FB-CB4CC3581309}" type="presOf" srcId="{D017D408-210D-425A-BEB9-6FB72FFBF305}" destId="{EB6BF864-2A1A-474A-BA9A-343EE725A61C}" srcOrd="0" destOrd="0" presId="urn:microsoft.com/office/officeart/2009/3/layout/HorizontalOrganizationChart#2"/>
    <dgm:cxn modelId="{B585CC34-4305-4E5A-A980-DF5376D133A7}" type="presOf" srcId="{8359FA06-2A93-48D6-BA02-95681F4665F4}" destId="{D5E99115-E486-4BE8-87B3-FBC3417BB43D}" srcOrd="0" destOrd="0" presId="urn:microsoft.com/office/officeart/2009/3/layout/HorizontalOrganizationChart#2"/>
    <dgm:cxn modelId="{1D9AF5DD-6973-4367-A4FA-002FA1B8CC9D}" srcId="{33919CF5-CFA8-42BA-BDE1-12DC85C5A543}" destId="{BD9BD419-10CC-4615-BA6C-B4C27357F33D}" srcOrd="0" destOrd="0" parTransId="{0355AD9E-B4B7-43BB-875F-6C465D937696}" sibTransId="{193472EF-A398-40D0-9C0E-F53645113A42}"/>
    <dgm:cxn modelId="{F11F2FB3-41DF-4410-8C6D-6817B5E25048}" type="presOf" srcId="{EE66AA4B-62F8-4524-81A5-799D36B6F628}" destId="{C3764C64-98A4-43EE-8411-C694D047658E}" srcOrd="0" destOrd="0" presId="urn:microsoft.com/office/officeart/2009/3/layout/HorizontalOrganizationChart#2"/>
    <dgm:cxn modelId="{EB5C6678-E040-465F-ACE1-E21624D63118}" type="presOf" srcId="{FE4B3997-3F42-4735-904E-216F7BCACBE3}" destId="{EEF7BEAA-6C64-4371-B7C5-C3271033A5DC}" srcOrd="0" destOrd="0" presId="urn:microsoft.com/office/officeart/2009/3/layout/HorizontalOrganizationChart#2"/>
    <dgm:cxn modelId="{2C60454B-5D43-42B4-98A5-E03CA07760EA}" type="presOf" srcId="{33919CF5-CFA8-42BA-BDE1-12DC85C5A543}" destId="{FA63FCE0-5A2B-4B6A-9871-7D41C61E4CCC}" srcOrd="1" destOrd="0" presId="urn:microsoft.com/office/officeart/2009/3/layout/HorizontalOrganizationChart#2"/>
    <dgm:cxn modelId="{35938482-DDC1-4F2F-B243-F934F4E700C8}" type="presOf" srcId="{6B55F9AB-34C9-4A79-877B-DC1AD8B46747}" destId="{2F08CC03-FC04-4EF2-9D0A-3135C8C29C90}" srcOrd="0" destOrd="0" presId="urn:microsoft.com/office/officeart/2009/3/layout/HorizontalOrganizationChart#2"/>
    <dgm:cxn modelId="{19D12AE1-055F-4B23-BD05-E8350820C052}" type="presOf" srcId="{A4CE7DE1-75E5-4A9D-AF30-DBB3530FEFEC}" destId="{21C8B51D-DA89-42A1-A517-251CCFFAB09C}" srcOrd="0" destOrd="0" presId="urn:microsoft.com/office/officeart/2009/3/layout/HorizontalOrganizationChart#2"/>
    <dgm:cxn modelId="{889B40CF-E161-40FF-9048-FD887F0A333B}" type="presOf" srcId="{57787DF0-FB3D-49B9-A5CE-944EF4DE43A2}" destId="{D491317F-B30F-431F-AE81-5DE670B18F27}" srcOrd="0" destOrd="0" presId="urn:microsoft.com/office/officeart/2009/3/layout/HorizontalOrganizationChart#2"/>
    <dgm:cxn modelId="{D3D236C4-C1E1-4349-B763-72A125D00E58}" srcId="{FBCBE268-360B-41B8-9E4C-CB88FC4236AC}" destId="{6C3E5760-2F75-402E-8ED0-5D9D7F142E3A}" srcOrd="2" destOrd="0" parTransId="{4A2E5D48-A861-4A09-9B09-B734F31226B5}" sibTransId="{C4A520CC-E160-4FD0-B6EE-73CF78027B4F}"/>
    <dgm:cxn modelId="{61CAB1FF-46D7-46D3-ACAA-89BCDE287298}" type="presOf" srcId="{C6F94833-A1C8-4FF5-96B2-C736E5DBE6B4}" destId="{06280A10-466F-4482-8333-F647A448A7F7}" srcOrd="1" destOrd="0" presId="urn:microsoft.com/office/officeart/2009/3/layout/HorizontalOrganizationChart#2"/>
    <dgm:cxn modelId="{5A0C43D6-03CC-43EF-A808-431FF2DFDDBC}" type="presOf" srcId="{1D91C957-201B-45BC-8B78-331DB44D320D}" destId="{D213DC4C-7BAB-4DB0-A356-3B7F5C4382BF}" srcOrd="0" destOrd="0" presId="urn:microsoft.com/office/officeart/2009/3/layout/HorizontalOrganizationChart#2"/>
    <dgm:cxn modelId="{7ABB47A3-3474-448A-ACDC-F24A3CBB3046}" srcId="{0DF51C89-6B62-409F-9D85-14D6F7805E7C}" destId="{345FAA9E-66F6-4138-BE35-F394AE8D997F}" srcOrd="0" destOrd="0" parTransId="{D017D408-210D-425A-BEB9-6FB72FFBF305}" sibTransId="{5921C3AD-77D9-406A-9EF1-1298E40FB309}"/>
    <dgm:cxn modelId="{4D8E133F-DE22-4491-8D06-F526E081BD92}" type="presOf" srcId="{BBA09F7C-5CE4-4843-8F4E-EE2184E90F68}" destId="{8B9C5D59-5F6D-4743-A7C7-17BB48F79204}" srcOrd="0" destOrd="0" presId="urn:microsoft.com/office/officeart/2009/3/layout/HorizontalOrganizationChart#2"/>
    <dgm:cxn modelId="{88072661-B6EF-4612-815F-40FA3FF69DA2}" type="presOf" srcId="{FE53EC36-BCFC-4A4B-B280-EBC6E1063A99}" destId="{80B818CB-8FD5-4D09-BD27-F933E31D830F}" srcOrd="1" destOrd="0" presId="urn:microsoft.com/office/officeart/2009/3/layout/HorizontalOrganizationChart#2"/>
    <dgm:cxn modelId="{5C59BF32-01C8-4F8B-B627-05998BB8B238}" type="presOf" srcId="{6A3B39EF-A87D-4650-8E0F-0DEB905AE96B}" destId="{BEB8EADF-D2E0-443B-82EA-06BE9E499771}" srcOrd="1" destOrd="0" presId="urn:microsoft.com/office/officeart/2009/3/layout/HorizontalOrganizationChart#2"/>
    <dgm:cxn modelId="{C7743FAD-8122-4567-883A-F794E3662323}" type="presOf" srcId="{4A69ADAE-559F-492A-AA83-C979E9601DE3}" destId="{48409C78-C9DA-45DD-B9A4-0CA9ACF4D61A}" srcOrd="0" destOrd="0" presId="urn:microsoft.com/office/officeart/2009/3/layout/HorizontalOrganizationChart#2"/>
    <dgm:cxn modelId="{E921A973-DD31-4AEF-911C-7711F3F00978}" type="presOf" srcId="{FBCBE268-360B-41B8-9E4C-CB88FC4236AC}" destId="{002F1927-85BB-43FC-9360-C364D8E8C70B}" srcOrd="1" destOrd="0" presId="urn:microsoft.com/office/officeart/2009/3/layout/HorizontalOrganizationChart#2"/>
    <dgm:cxn modelId="{FE820069-29B8-4D1B-B61B-D466D6D5075A}" srcId="{FBCBE268-360B-41B8-9E4C-CB88FC4236AC}" destId="{C6F94833-A1C8-4FF5-96B2-C736E5DBE6B4}" srcOrd="0" destOrd="0" parTransId="{B327C1BF-780B-4CA1-88D0-1987E8F4B5FF}" sibTransId="{B60A58EF-3A18-4FF0-A33C-EB3C2539D8FB}"/>
    <dgm:cxn modelId="{A27580CE-AE9D-4AD3-ABD8-7CB25BB1DCB9}" type="presOf" srcId="{C0FB1E2B-FCE4-41CD-A327-28A864914129}" destId="{46DE7CCD-3F80-48C6-A7E1-97A94EC9407E}" srcOrd="0" destOrd="0" presId="urn:microsoft.com/office/officeart/2009/3/layout/HorizontalOrganizationChart#2"/>
    <dgm:cxn modelId="{003D55E3-154F-46DD-8DCF-73CC37D7A41A}" type="presOf" srcId="{0355AD9E-B4B7-43BB-875F-6C465D937696}" destId="{4F4A9EF3-EF0C-4660-A76A-700CFE9A1585}" srcOrd="0" destOrd="0" presId="urn:microsoft.com/office/officeart/2009/3/layout/HorizontalOrganizationChart#2"/>
    <dgm:cxn modelId="{7671B802-525C-428F-852A-28AA0A91BA35}" srcId="{E713C488-AAFD-4683-8929-7A1629CFC8B7}" destId="{CB039136-8764-4E24-9D19-B16163D2A318}" srcOrd="2" destOrd="0" parTransId="{8359FA06-2A93-48D6-BA02-95681F4665F4}" sibTransId="{BA68A4C0-E541-45C6-B313-6D1B4BE2A2D5}"/>
    <dgm:cxn modelId="{593BB6C2-69A8-43DC-9C58-220432BE116A}" type="presOf" srcId="{CB039136-8764-4E24-9D19-B16163D2A318}" destId="{6353AE4C-F35C-4CE7-BA18-A280BE6AAFE5}" srcOrd="0" destOrd="0" presId="urn:microsoft.com/office/officeart/2009/3/layout/HorizontalOrganizationChart#2"/>
    <dgm:cxn modelId="{3E0A81C1-917B-44B5-B178-95148CDFB1C6}" type="presOf" srcId="{E713C488-AAFD-4683-8929-7A1629CFC8B7}" destId="{66047C15-0695-48A7-AF31-466E69F6DAB2}" srcOrd="0" destOrd="0" presId="urn:microsoft.com/office/officeart/2009/3/layout/HorizontalOrganizationChart#2"/>
    <dgm:cxn modelId="{D9605900-1FC2-4DC3-9180-135F384E24E9}" type="presOf" srcId="{4A69ADAE-559F-492A-AA83-C979E9601DE3}" destId="{5FCC3D60-49DC-4EE0-A8CE-4835E54B5864}" srcOrd="1" destOrd="0" presId="urn:microsoft.com/office/officeart/2009/3/layout/HorizontalOrganizationChart#2"/>
    <dgm:cxn modelId="{16CD6DDA-8CB3-4FB9-8E84-D5D0575B693B}" type="presOf" srcId="{345FAA9E-66F6-4138-BE35-F394AE8D997F}" destId="{F81D9A44-12CE-433B-8693-665373A714EC}" srcOrd="0" destOrd="0" presId="urn:microsoft.com/office/officeart/2009/3/layout/HorizontalOrganizationChart#2"/>
    <dgm:cxn modelId="{C7894252-8C0E-41C3-ACD5-20A8A4B40252}" type="presOf" srcId="{6C3E5760-2F75-402E-8ED0-5D9D7F142E3A}" destId="{E6F037B7-4908-4BF0-A313-BC1ED0156480}" srcOrd="0" destOrd="0" presId="urn:microsoft.com/office/officeart/2009/3/layout/HorizontalOrganizationChart#2"/>
    <dgm:cxn modelId="{ED7678B1-BD55-4268-BAAE-1FBFFC2BE6CD}" type="presOf" srcId="{C6F94833-A1C8-4FF5-96B2-C736E5DBE6B4}" destId="{7DE7BB9B-0267-43A3-B878-4EA6A9E58735}" srcOrd="0" destOrd="0" presId="urn:microsoft.com/office/officeart/2009/3/layout/HorizontalOrganizationChart#2"/>
    <dgm:cxn modelId="{831B09F7-56E9-4144-89B4-90FB2B876A72}" srcId="{D24A618D-C067-4018-B243-DBB8894DFE06}" destId="{6A3B39EF-A87D-4650-8E0F-0DEB905AE96B}" srcOrd="0" destOrd="0" parTransId="{C20249DC-34F2-4EA4-8428-92395E9FE45F}" sibTransId="{94B0C29D-E317-4F2E-8E74-82553A595C9C}"/>
    <dgm:cxn modelId="{150128B4-8625-41A0-8EE0-234F70C798EE}" type="presOf" srcId="{BD9BD419-10CC-4615-BA6C-B4C27357F33D}" destId="{D87199E6-FCF4-4C5B-BD36-7FE1DEA14A37}" srcOrd="0" destOrd="0" presId="urn:microsoft.com/office/officeart/2009/3/layout/HorizontalOrganizationChart#2"/>
    <dgm:cxn modelId="{0144DC1A-895A-475B-9D8A-F7A036EE8936}" srcId="{345FAA9E-66F6-4138-BE35-F394AE8D997F}" destId="{6125C6A8-409E-4C41-B21B-DAA945D55F44}" srcOrd="0" destOrd="0" parTransId="{B0A9EB87-5EFA-42ED-A085-005E1E791A38}" sibTransId="{2B7DA34C-D182-4899-B5BE-106EC5B33FB5}"/>
    <dgm:cxn modelId="{04E08A10-5B80-4913-A5F7-CAFB43DC4FE2}" srcId="{FBCBE268-360B-41B8-9E4C-CB88FC4236AC}" destId="{0DF51C89-6B62-409F-9D85-14D6F7805E7C}" srcOrd="1" destOrd="0" parTransId="{EE66AA4B-62F8-4524-81A5-799D36B6F628}" sibTransId="{E07477F1-39ED-43EF-9545-05C7AB6785E6}"/>
    <dgm:cxn modelId="{1C76E43F-4920-4FD2-8028-FF7C989DF88B}" type="presOf" srcId="{FE53EC36-BCFC-4A4B-B280-EBC6E1063A99}" destId="{AEB42307-24F5-4516-B56E-9C9F295D4AE1}" srcOrd="0" destOrd="0" presId="urn:microsoft.com/office/officeart/2009/3/layout/HorizontalOrganizationChart#2"/>
    <dgm:cxn modelId="{799499E8-F86A-4435-9C2D-AC00E3A1CD15}" type="presOf" srcId="{6B55F9AB-34C9-4A79-877B-DC1AD8B46747}" destId="{E9979FF7-BB55-4EBD-BC3E-2A5AFAC95CB1}" srcOrd="1" destOrd="0" presId="urn:microsoft.com/office/officeart/2009/3/layout/HorizontalOrganizationChart#2"/>
    <dgm:cxn modelId="{8FE10D19-80CE-451B-B487-D5052BB26C5B}" type="presOf" srcId="{C6EF7C13-C411-44A6-A8B0-E92ABED7B8DB}" destId="{15E4F285-D773-4288-855F-F1EA5A9D7A45}" srcOrd="0" destOrd="0" presId="urn:microsoft.com/office/officeart/2009/3/layout/HorizontalOrganizationChart#2"/>
    <dgm:cxn modelId="{A1DDE325-E821-4894-A541-C8E8249DC86E}" srcId="{345FAA9E-66F6-4138-BE35-F394AE8D997F}" destId="{C6EF7C13-C411-44A6-A8B0-E92ABED7B8DB}" srcOrd="1" destOrd="0" parTransId="{AAC3756F-416B-49E2-B3B6-0024233D5BDC}" sibTransId="{520E153C-48A8-4C53-98DC-D3B31779C7B1}"/>
    <dgm:cxn modelId="{B5F480BB-9138-4743-8FA6-2F6A4F7B7E4E}" srcId="{D24A618D-C067-4018-B243-DBB8894DFE06}" destId="{FE53EC36-BCFC-4A4B-B280-EBC6E1063A99}" srcOrd="1" destOrd="0" parTransId="{C0FB1E2B-FCE4-41CD-A327-28A864914129}" sibTransId="{954996EB-0C63-49E1-9386-C254A140F1ED}"/>
    <dgm:cxn modelId="{8A7A5906-2238-4574-B9EA-811F2BCECF11}" type="presOf" srcId="{AAC3756F-416B-49E2-B3B6-0024233D5BDC}" destId="{B8FBD2A2-6B8F-47FD-A71A-962C384CBC14}" srcOrd="0" destOrd="0" presId="urn:microsoft.com/office/officeart/2009/3/layout/HorizontalOrganizationChart#2"/>
    <dgm:cxn modelId="{6F5DD756-7C11-466D-A595-D15F18C922A2}" type="presOf" srcId="{C20249DC-34F2-4EA4-8428-92395E9FE45F}" destId="{B72F767B-7C12-4F0E-A7E9-4490384FF6C4}" srcOrd="0" destOrd="0" presId="urn:microsoft.com/office/officeart/2009/3/layout/HorizontalOrganizationChart#2"/>
    <dgm:cxn modelId="{2D25F752-86D1-4053-91BE-3E169BD3C286}" srcId="{345FAA9E-66F6-4138-BE35-F394AE8D997F}" destId="{563FD11C-7742-4556-90C1-2FDB9DD81685}" srcOrd="2" destOrd="0" parTransId="{1D91C957-201B-45BC-8B78-331DB44D320D}" sibTransId="{2DE1A1D8-E27F-484D-9A53-ECB9BD7774AE}"/>
    <dgm:cxn modelId="{D8917AA3-4141-4EA2-9FBB-128879DCA24B}" type="presOf" srcId="{3506C235-C364-4B6F-BA8D-9E7D02AD38DD}" destId="{A94F7D72-DCDF-4447-9A54-35B2E535E9CD}" srcOrd="0" destOrd="0" presId="urn:microsoft.com/office/officeart/2009/3/layout/HorizontalOrganizationChart#2"/>
    <dgm:cxn modelId="{D9950300-1186-4EE4-8DD6-1086B8860D32}" srcId="{E713C488-AAFD-4683-8929-7A1629CFC8B7}" destId="{D24A618D-C067-4018-B243-DBB8894DFE06}" srcOrd="0" destOrd="0" parTransId="{BBA09F7C-5CE4-4843-8F4E-EE2184E90F68}" sibTransId="{D1890C94-2D27-4FDF-A14B-01804BCBD07D}"/>
    <dgm:cxn modelId="{D2CAA7BE-63DA-4BD9-91C9-5AEDF80F00BA}" type="presOf" srcId="{B327C1BF-780B-4CA1-88D0-1987E8F4B5FF}" destId="{14B6E815-6FBD-4674-B11F-8A8B1BA00BF3}" srcOrd="0" destOrd="0" presId="urn:microsoft.com/office/officeart/2009/3/layout/HorizontalOrganizationChart#2"/>
    <dgm:cxn modelId="{D7F413C5-A3DF-4ADD-B2C7-195F8DA3C910}" type="presOf" srcId="{D24A618D-C067-4018-B243-DBB8894DFE06}" destId="{ED695783-699A-48EA-BB21-640650C90922}" srcOrd="1" destOrd="0" presId="urn:microsoft.com/office/officeart/2009/3/layout/HorizontalOrganizationChart#2"/>
    <dgm:cxn modelId="{45AC6B8A-1ED7-4A39-8ED1-2C6C45C3E2C2}" type="presOf" srcId="{C6EF7C13-C411-44A6-A8B0-E92ABED7B8DB}" destId="{965BA78C-71E1-441D-B1B6-8D27CD08C19F}" srcOrd="1" destOrd="0" presId="urn:microsoft.com/office/officeart/2009/3/layout/HorizontalOrganizationChart#2"/>
    <dgm:cxn modelId="{161D1219-52B5-4183-83BD-E00B7581B647}" srcId="{6C3E5760-2F75-402E-8ED0-5D9D7F142E3A}" destId="{4A69ADAE-559F-492A-AA83-C979E9601DE3}" srcOrd="1" destOrd="0" parTransId="{57787DF0-FB3D-49B9-A5CE-944EF4DE43A2}" sibTransId="{27F11439-E837-47A2-8830-C1B78BB52BC6}"/>
    <dgm:cxn modelId="{353A8544-1F94-4EEF-BC99-950EDBEFED77}" type="presOf" srcId="{6C3E5760-2F75-402E-8ED0-5D9D7F142E3A}" destId="{62AB1599-F3F7-4E24-8E71-FAB7A806F80E}" srcOrd="1" destOrd="0" presId="urn:microsoft.com/office/officeart/2009/3/layout/HorizontalOrganizationChart#2"/>
    <dgm:cxn modelId="{132684A0-B9BB-4B13-86B9-DE17CB0ECDA9}" srcId="{0DF51C89-6B62-409F-9D85-14D6F7805E7C}" destId="{E713C488-AAFD-4683-8929-7A1629CFC8B7}" srcOrd="1" destOrd="0" parTransId="{3506C235-C364-4B6F-BA8D-9E7D02AD38DD}" sibTransId="{A5C86BAD-A17A-45B2-AB2C-7A8D88A42203}"/>
    <dgm:cxn modelId="{3CEBD212-0D0B-4924-96D0-0E924C36BBEE}" srcId="{E713C488-AAFD-4683-8929-7A1629CFC8B7}" destId="{33919CF5-CFA8-42BA-BDE1-12DC85C5A543}" srcOrd="1" destOrd="0" parTransId="{D7876A2E-3FB7-4749-ADB9-E782ADE42A49}" sibTransId="{F01454B8-1CEA-42D6-BD64-80ED6F27D8FE}"/>
    <dgm:cxn modelId="{380D96B7-08E8-4933-BFDC-04E710C7C16F}" type="presOf" srcId="{345FAA9E-66F6-4138-BE35-F394AE8D997F}" destId="{6B8854B3-0D1B-4721-AE60-782F4F13259A}" srcOrd="1" destOrd="0" presId="urn:microsoft.com/office/officeart/2009/3/layout/HorizontalOrganizationChart#2"/>
    <dgm:cxn modelId="{F43115D8-237A-48B3-B29C-64B9BC16440F}" type="presOf" srcId="{6125C6A8-409E-4C41-B21B-DAA945D55F44}" destId="{20552FC6-D1B5-4538-A3C7-243D44E2A706}" srcOrd="0" destOrd="0" presId="urn:microsoft.com/office/officeart/2009/3/layout/HorizontalOrganizationChart#2"/>
    <dgm:cxn modelId="{6A870427-4169-4B9F-A27E-E71CB21EB8F8}" type="presOf" srcId="{0DF51C89-6B62-409F-9D85-14D6F7805E7C}" destId="{F892FD10-F732-4A2C-A73B-592A81696320}" srcOrd="0" destOrd="0" presId="urn:microsoft.com/office/officeart/2009/3/layout/HorizontalOrganizationChart#2"/>
    <dgm:cxn modelId="{D3EC252C-CB9A-4885-A51E-41AEBC275702}" type="presOf" srcId="{0DF51C89-6B62-409F-9D85-14D6F7805E7C}" destId="{30159329-B4C6-4690-9C8F-0DACD0F604DA}" srcOrd="1" destOrd="0" presId="urn:microsoft.com/office/officeart/2009/3/layout/HorizontalOrganizationChart#2"/>
    <dgm:cxn modelId="{BF83E140-BE4E-4209-B325-74250A78B606}" type="presOf" srcId="{BD9BD419-10CC-4615-BA6C-B4C27357F33D}" destId="{B7027774-CB6B-4722-A017-F19606C9D994}" srcOrd="1" destOrd="0" presId="urn:microsoft.com/office/officeart/2009/3/layout/HorizontalOrganizationChart#2"/>
    <dgm:cxn modelId="{43427EAD-8CAB-490E-94EB-705247FA97E5}" type="presOf" srcId="{563FD11C-7742-4556-90C1-2FDB9DD81685}" destId="{C6ED10CE-6AE0-4D23-82D6-BC09C6D65982}" srcOrd="1" destOrd="0" presId="urn:microsoft.com/office/officeart/2009/3/layout/HorizontalOrganizationChart#2"/>
    <dgm:cxn modelId="{2974EBF7-92BB-44A4-A111-65609119DEF3}" type="presOf" srcId="{6A3B39EF-A87D-4650-8E0F-0DEB905AE96B}" destId="{5238A82F-5333-438F-B256-514A2105FF12}" srcOrd="0" destOrd="0" presId="urn:microsoft.com/office/officeart/2009/3/layout/HorizontalOrganizationChart#2"/>
    <dgm:cxn modelId="{C90D4AF5-8022-4CBA-A7E3-31D7600D3591}" type="presOf" srcId="{E713C488-AAFD-4683-8929-7A1629CFC8B7}" destId="{C5AA0792-C076-4E5B-AD2F-54F38FAFCEEE}" srcOrd="1" destOrd="0" presId="urn:microsoft.com/office/officeart/2009/3/layout/HorizontalOrganizationChart#2"/>
    <dgm:cxn modelId="{C95833B0-4447-476B-97ED-66A5F172E737}" type="presOf" srcId="{B0A9EB87-5EFA-42ED-A085-005E1E791A38}" destId="{7EB961D2-CF0A-4CD2-84F3-2714901BDF4E}" srcOrd="0" destOrd="0" presId="urn:microsoft.com/office/officeart/2009/3/layout/HorizontalOrganizationChart#2"/>
    <dgm:cxn modelId="{EB7F67F2-1049-498B-805E-F593E6CBC7FD}" type="presOf" srcId="{D7876A2E-3FB7-4749-ADB9-E782ADE42A49}" destId="{ABD2A716-0A9B-4011-95AB-32C71B5994A8}" srcOrd="0" destOrd="0" presId="urn:microsoft.com/office/officeart/2009/3/layout/HorizontalOrganizationChart#2"/>
    <dgm:cxn modelId="{DDE36AEC-A986-457E-8CE5-5DA0EE2C01D5}" type="presParOf" srcId="{EEF7BEAA-6C64-4371-B7C5-C3271033A5DC}" destId="{3F902425-80F5-4A3D-87C3-F568E6BD7E0A}" srcOrd="0" destOrd="0" presId="urn:microsoft.com/office/officeart/2009/3/layout/HorizontalOrganizationChart#2"/>
    <dgm:cxn modelId="{9407BF61-C125-4A78-9245-B747346F2BC0}" type="presParOf" srcId="{3F902425-80F5-4A3D-87C3-F568E6BD7E0A}" destId="{9C4DBDF9-F864-49E1-8928-3D175174719F}" srcOrd="0" destOrd="0" presId="urn:microsoft.com/office/officeart/2009/3/layout/HorizontalOrganizationChart#2"/>
    <dgm:cxn modelId="{F8008628-07A2-4EEA-96C4-32C2627034FD}" type="presParOf" srcId="{9C4DBDF9-F864-49E1-8928-3D175174719F}" destId="{2A1AC389-1F6D-4862-8550-615C44815275}" srcOrd="0" destOrd="0" presId="urn:microsoft.com/office/officeart/2009/3/layout/HorizontalOrganizationChart#2"/>
    <dgm:cxn modelId="{DF618881-E79C-480E-90F9-500B71544D70}" type="presParOf" srcId="{9C4DBDF9-F864-49E1-8928-3D175174719F}" destId="{002F1927-85BB-43FC-9360-C364D8E8C70B}" srcOrd="1" destOrd="0" presId="urn:microsoft.com/office/officeart/2009/3/layout/HorizontalOrganizationChart#2"/>
    <dgm:cxn modelId="{E011DE84-2139-4534-A7F5-C8D097AE1532}" type="presParOf" srcId="{3F902425-80F5-4A3D-87C3-F568E6BD7E0A}" destId="{8BD017A6-9C82-49F6-BFEC-91CF310CA346}" srcOrd="1" destOrd="0" presId="urn:microsoft.com/office/officeart/2009/3/layout/HorizontalOrganizationChart#2"/>
    <dgm:cxn modelId="{2CFAA9E9-FD89-4D36-9F11-171BBD166EC4}" type="presParOf" srcId="{8BD017A6-9C82-49F6-BFEC-91CF310CA346}" destId="{14B6E815-6FBD-4674-B11F-8A8B1BA00BF3}" srcOrd="0" destOrd="0" presId="urn:microsoft.com/office/officeart/2009/3/layout/HorizontalOrganizationChart#2"/>
    <dgm:cxn modelId="{3C29131D-F70C-45C5-A9E2-23A2861E1287}" type="presParOf" srcId="{8BD017A6-9C82-49F6-BFEC-91CF310CA346}" destId="{B55D0C51-94DD-45C3-AC53-4D729D9FA97B}" srcOrd="1" destOrd="0" presId="urn:microsoft.com/office/officeart/2009/3/layout/HorizontalOrganizationChart#2"/>
    <dgm:cxn modelId="{F41A5826-FBCB-4264-B5A4-0D34CC4B18EE}" type="presParOf" srcId="{B55D0C51-94DD-45C3-AC53-4D729D9FA97B}" destId="{52EC3C59-E17C-4EA0-8668-5260EFB9B4DE}" srcOrd="0" destOrd="0" presId="urn:microsoft.com/office/officeart/2009/3/layout/HorizontalOrganizationChart#2"/>
    <dgm:cxn modelId="{7ABF0344-F011-41C2-AF00-48595C9CEBD7}" type="presParOf" srcId="{52EC3C59-E17C-4EA0-8668-5260EFB9B4DE}" destId="{7DE7BB9B-0267-43A3-B878-4EA6A9E58735}" srcOrd="0" destOrd="0" presId="urn:microsoft.com/office/officeart/2009/3/layout/HorizontalOrganizationChart#2"/>
    <dgm:cxn modelId="{6E7505DD-B31D-49B1-974E-CCCDD2B90CA3}" type="presParOf" srcId="{52EC3C59-E17C-4EA0-8668-5260EFB9B4DE}" destId="{06280A10-466F-4482-8333-F647A448A7F7}" srcOrd="1" destOrd="0" presId="urn:microsoft.com/office/officeart/2009/3/layout/HorizontalOrganizationChart#2"/>
    <dgm:cxn modelId="{4AD4B965-FE89-4392-B539-E3693BAE34F1}" type="presParOf" srcId="{B55D0C51-94DD-45C3-AC53-4D729D9FA97B}" destId="{1E47DD4F-72DF-4462-8CF7-6F0A3E6CE975}" srcOrd="1" destOrd="0" presId="urn:microsoft.com/office/officeart/2009/3/layout/HorizontalOrganizationChart#2"/>
    <dgm:cxn modelId="{B56767FF-E40E-4A67-82E9-09168B4A74DC}" type="presParOf" srcId="{B55D0C51-94DD-45C3-AC53-4D729D9FA97B}" destId="{FE572A01-DEBA-4967-B5DA-3A0FC01DA825}" srcOrd="2" destOrd="0" presId="urn:microsoft.com/office/officeart/2009/3/layout/HorizontalOrganizationChart#2"/>
    <dgm:cxn modelId="{9D7EEDE1-DC30-44B5-940A-69625F9F0F12}" type="presParOf" srcId="{8BD017A6-9C82-49F6-BFEC-91CF310CA346}" destId="{C3764C64-98A4-43EE-8411-C694D047658E}" srcOrd="2" destOrd="0" presId="urn:microsoft.com/office/officeart/2009/3/layout/HorizontalOrganizationChart#2"/>
    <dgm:cxn modelId="{BC24533F-43E3-44DA-9942-B329C84FC9B7}" type="presParOf" srcId="{8BD017A6-9C82-49F6-BFEC-91CF310CA346}" destId="{99E68CE3-D06F-4445-94DD-A464DE058E70}" srcOrd="3" destOrd="0" presId="urn:microsoft.com/office/officeart/2009/3/layout/HorizontalOrganizationChart#2"/>
    <dgm:cxn modelId="{281AE632-DA1D-4322-84CE-BBCF08D04932}" type="presParOf" srcId="{99E68CE3-D06F-4445-94DD-A464DE058E70}" destId="{F475F62C-D639-4617-A64E-E66D1ADF5436}" srcOrd="0" destOrd="0" presId="urn:microsoft.com/office/officeart/2009/3/layout/HorizontalOrganizationChart#2"/>
    <dgm:cxn modelId="{370930FE-280B-4D8A-B3A0-4C5A02B83122}" type="presParOf" srcId="{F475F62C-D639-4617-A64E-E66D1ADF5436}" destId="{F892FD10-F732-4A2C-A73B-592A81696320}" srcOrd="0" destOrd="0" presId="urn:microsoft.com/office/officeart/2009/3/layout/HorizontalOrganizationChart#2"/>
    <dgm:cxn modelId="{1AC45909-09E7-4BE1-BE76-C30C90AE0585}" type="presParOf" srcId="{F475F62C-D639-4617-A64E-E66D1ADF5436}" destId="{30159329-B4C6-4690-9C8F-0DACD0F604DA}" srcOrd="1" destOrd="0" presId="urn:microsoft.com/office/officeart/2009/3/layout/HorizontalOrganizationChart#2"/>
    <dgm:cxn modelId="{9499774F-9750-4EF5-9218-5735FFE239EE}" type="presParOf" srcId="{99E68CE3-D06F-4445-94DD-A464DE058E70}" destId="{CDF80256-5448-451A-9E35-791DDAAC4B16}" srcOrd="1" destOrd="0" presId="urn:microsoft.com/office/officeart/2009/3/layout/HorizontalOrganizationChart#2"/>
    <dgm:cxn modelId="{ACFCF596-E23B-42A9-9C78-A6AE5776144D}" type="presParOf" srcId="{CDF80256-5448-451A-9E35-791DDAAC4B16}" destId="{EB6BF864-2A1A-474A-BA9A-343EE725A61C}" srcOrd="0" destOrd="0" presId="urn:microsoft.com/office/officeart/2009/3/layout/HorizontalOrganizationChart#2"/>
    <dgm:cxn modelId="{64852B1E-C2CD-43C6-9B4F-DEACC795E3A2}" type="presParOf" srcId="{CDF80256-5448-451A-9E35-791DDAAC4B16}" destId="{740C7DE6-2DFD-4008-B6C7-7548FDAB0335}" srcOrd="1" destOrd="0" presId="urn:microsoft.com/office/officeart/2009/3/layout/HorizontalOrganizationChart#2"/>
    <dgm:cxn modelId="{2B190985-D19B-4214-BE81-D0CCEFE45FC6}" type="presParOf" srcId="{740C7DE6-2DFD-4008-B6C7-7548FDAB0335}" destId="{78A9BD5C-1A5B-4FB0-9DF7-E15F27918877}" srcOrd="0" destOrd="0" presId="urn:microsoft.com/office/officeart/2009/3/layout/HorizontalOrganizationChart#2"/>
    <dgm:cxn modelId="{11B87AE2-BD7B-4B14-9F6B-7E13305D2797}" type="presParOf" srcId="{78A9BD5C-1A5B-4FB0-9DF7-E15F27918877}" destId="{F81D9A44-12CE-433B-8693-665373A714EC}" srcOrd="0" destOrd="0" presId="urn:microsoft.com/office/officeart/2009/3/layout/HorizontalOrganizationChart#2"/>
    <dgm:cxn modelId="{52B5D6DA-6457-4B16-99CB-F282021D553B}" type="presParOf" srcId="{78A9BD5C-1A5B-4FB0-9DF7-E15F27918877}" destId="{6B8854B3-0D1B-4721-AE60-782F4F13259A}" srcOrd="1" destOrd="0" presId="urn:microsoft.com/office/officeart/2009/3/layout/HorizontalOrganizationChart#2"/>
    <dgm:cxn modelId="{6C4C93E0-9FB4-48EE-8590-DCC3925BF117}" type="presParOf" srcId="{740C7DE6-2DFD-4008-B6C7-7548FDAB0335}" destId="{01429F51-FDF0-4689-B8C5-C96C95EA2BAE}" srcOrd="1" destOrd="0" presId="urn:microsoft.com/office/officeart/2009/3/layout/HorizontalOrganizationChart#2"/>
    <dgm:cxn modelId="{FE000334-609D-49F7-88AE-88DF63AFD3CC}" type="presParOf" srcId="{01429F51-FDF0-4689-B8C5-C96C95EA2BAE}" destId="{7EB961D2-CF0A-4CD2-84F3-2714901BDF4E}" srcOrd="0" destOrd="0" presId="urn:microsoft.com/office/officeart/2009/3/layout/HorizontalOrganizationChart#2"/>
    <dgm:cxn modelId="{9374E740-0128-4113-8457-250CA30FEE5A}" type="presParOf" srcId="{01429F51-FDF0-4689-B8C5-C96C95EA2BAE}" destId="{EA868AB4-CB6A-4CD5-867A-F1D809C4D08B}" srcOrd="1" destOrd="0" presId="urn:microsoft.com/office/officeart/2009/3/layout/HorizontalOrganizationChart#2"/>
    <dgm:cxn modelId="{279D955F-82A8-41C7-8B19-A9A7E765730F}" type="presParOf" srcId="{EA868AB4-CB6A-4CD5-867A-F1D809C4D08B}" destId="{58009340-531E-493D-8250-134D9D0F12B1}" srcOrd="0" destOrd="0" presId="urn:microsoft.com/office/officeart/2009/3/layout/HorizontalOrganizationChart#2"/>
    <dgm:cxn modelId="{350E5AC2-9E0B-4EF8-A45B-9EDCE736CF04}" type="presParOf" srcId="{58009340-531E-493D-8250-134D9D0F12B1}" destId="{20552FC6-D1B5-4538-A3C7-243D44E2A706}" srcOrd="0" destOrd="0" presId="urn:microsoft.com/office/officeart/2009/3/layout/HorizontalOrganizationChart#2"/>
    <dgm:cxn modelId="{693494C9-2686-43F9-8127-5486CCF1B70A}" type="presParOf" srcId="{58009340-531E-493D-8250-134D9D0F12B1}" destId="{D2B09A46-2E7C-4C6E-BFB2-10724811FC35}" srcOrd="1" destOrd="0" presId="urn:microsoft.com/office/officeart/2009/3/layout/HorizontalOrganizationChart#2"/>
    <dgm:cxn modelId="{0AE872DB-78DC-400D-8519-95BE2927B889}" type="presParOf" srcId="{EA868AB4-CB6A-4CD5-867A-F1D809C4D08B}" destId="{E7D92D88-AF8D-44E0-BBA3-A8B5A2A8AF9D}" srcOrd="1" destOrd="0" presId="urn:microsoft.com/office/officeart/2009/3/layout/HorizontalOrganizationChart#2"/>
    <dgm:cxn modelId="{47D1CA8F-1E7C-4B26-9610-553D16B6A0D4}" type="presParOf" srcId="{EA868AB4-CB6A-4CD5-867A-F1D809C4D08B}" destId="{2A221DBD-386B-4851-A4F2-30020B039869}" srcOrd="2" destOrd="0" presId="urn:microsoft.com/office/officeart/2009/3/layout/HorizontalOrganizationChart#2"/>
    <dgm:cxn modelId="{EA21D438-383B-4A70-A957-E2F9BD1B5DAA}" type="presParOf" srcId="{01429F51-FDF0-4689-B8C5-C96C95EA2BAE}" destId="{B8FBD2A2-6B8F-47FD-A71A-962C384CBC14}" srcOrd="2" destOrd="0" presId="urn:microsoft.com/office/officeart/2009/3/layout/HorizontalOrganizationChart#2"/>
    <dgm:cxn modelId="{F1F42620-B513-413E-A05C-5F84C4E19616}" type="presParOf" srcId="{01429F51-FDF0-4689-B8C5-C96C95EA2BAE}" destId="{4069C1A1-FDB0-44D6-8964-56BA20A44663}" srcOrd="3" destOrd="0" presId="urn:microsoft.com/office/officeart/2009/3/layout/HorizontalOrganizationChart#2"/>
    <dgm:cxn modelId="{DD596F69-5A67-4B6F-8792-593FA1F4B4F5}" type="presParOf" srcId="{4069C1A1-FDB0-44D6-8964-56BA20A44663}" destId="{76CA5330-31CA-4AF8-A5CB-A9C7FB66BF0A}" srcOrd="0" destOrd="0" presId="urn:microsoft.com/office/officeart/2009/3/layout/HorizontalOrganizationChart#2"/>
    <dgm:cxn modelId="{E73F5672-4E2E-4FB3-85AC-BA3CDAA96CAF}" type="presParOf" srcId="{76CA5330-31CA-4AF8-A5CB-A9C7FB66BF0A}" destId="{15E4F285-D773-4288-855F-F1EA5A9D7A45}" srcOrd="0" destOrd="0" presId="urn:microsoft.com/office/officeart/2009/3/layout/HorizontalOrganizationChart#2"/>
    <dgm:cxn modelId="{97761582-F9DB-4443-A5D0-2F48E9956F72}" type="presParOf" srcId="{76CA5330-31CA-4AF8-A5CB-A9C7FB66BF0A}" destId="{965BA78C-71E1-441D-B1B6-8D27CD08C19F}" srcOrd="1" destOrd="0" presId="urn:microsoft.com/office/officeart/2009/3/layout/HorizontalOrganizationChart#2"/>
    <dgm:cxn modelId="{BFAB3225-0FBF-4063-ACBB-1046F41A1B3B}" type="presParOf" srcId="{4069C1A1-FDB0-44D6-8964-56BA20A44663}" destId="{4FC2D928-05C4-4FD6-812E-97CE8FBF21F5}" srcOrd="1" destOrd="0" presId="urn:microsoft.com/office/officeart/2009/3/layout/HorizontalOrganizationChart#2"/>
    <dgm:cxn modelId="{75300B3E-B201-4FEE-A1E2-DE962F90D291}" type="presParOf" srcId="{4069C1A1-FDB0-44D6-8964-56BA20A44663}" destId="{578FA62A-D8B9-4B8E-AC53-94AF8FE38BCC}" srcOrd="2" destOrd="0" presId="urn:microsoft.com/office/officeart/2009/3/layout/HorizontalOrganizationChart#2"/>
    <dgm:cxn modelId="{20F183F0-63B2-45FA-9686-2F6C2D48A7E7}" type="presParOf" srcId="{01429F51-FDF0-4689-B8C5-C96C95EA2BAE}" destId="{D213DC4C-7BAB-4DB0-A356-3B7F5C4382BF}" srcOrd="4" destOrd="0" presId="urn:microsoft.com/office/officeart/2009/3/layout/HorizontalOrganizationChart#2"/>
    <dgm:cxn modelId="{AC12056D-4C21-446F-832B-8890179E6357}" type="presParOf" srcId="{01429F51-FDF0-4689-B8C5-C96C95EA2BAE}" destId="{5CEC9008-863D-48F3-B2F0-43D0684BBACA}" srcOrd="5" destOrd="0" presId="urn:microsoft.com/office/officeart/2009/3/layout/HorizontalOrganizationChart#2"/>
    <dgm:cxn modelId="{87B8F782-B515-4122-B8B9-DF0305CB7680}" type="presParOf" srcId="{5CEC9008-863D-48F3-B2F0-43D0684BBACA}" destId="{32A6BBA5-B478-4BDA-B70F-6CBDD166E61A}" srcOrd="0" destOrd="0" presId="urn:microsoft.com/office/officeart/2009/3/layout/HorizontalOrganizationChart#2"/>
    <dgm:cxn modelId="{4A7F1FDF-2FBF-4B68-9BFE-CEE2FC57A27B}" type="presParOf" srcId="{32A6BBA5-B478-4BDA-B70F-6CBDD166E61A}" destId="{E318DD17-61C8-4EB8-B860-ABB8C48FCEAB}" srcOrd="0" destOrd="0" presId="urn:microsoft.com/office/officeart/2009/3/layout/HorizontalOrganizationChart#2"/>
    <dgm:cxn modelId="{BAE63F28-94B5-4DF2-B5A4-0A254D73C85C}" type="presParOf" srcId="{32A6BBA5-B478-4BDA-B70F-6CBDD166E61A}" destId="{C6ED10CE-6AE0-4D23-82D6-BC09C6D65982}" srcOrd="1" destOrd="0" presId="urn:microsoft.com/office/officeart/2009/3/layout/HorizontalOrganizationChart#2"/>
    <dgm:cxn modelId="{7D4350A8-4B48-49AE-B84E-DA5344933638}" type="presParOf" srcId="{5CEC9008-863D-48F3-B2F0-43D0684BBACA}" destId="{1B522EEF-CA38-47D1-B3A7-D85A6BC36F4C}" srcOrd="1" destOrd="0" presId="urn:microsoft.com/office/officeart/2009/3/layout/HorizontalOrganizationChart#2"/>
    <dgm:cxn modelId="{64BD656E-B781-4758-A913-9280374F1813}" type="presParOf" srcId="{5CEC9008-863D-48F3-B2F0-43D0684BBACA}" destId="{ABE4AAA5-BC8E-4417-936E-A339B60B0A76}" srcOrd="2" destOrd="0" presId="urn:microsoft.com/office/officeart/2009/3/layout/HorizontalOrganizationChart#2"/>
    <dgm:cxn modelId="{6595A64D-3D89-4B00-A4FE-E91160041B44}" type="presParOf" srcId="{740C7DE6-2DFD-4008-B6C7-7548FDAB0335}" destId="{28BAE5E1-BE84-42F3-A445-91CE113E453D}" srcOrd="2" destOrd="0" presId="urn:microsoft.com/office/officeart/2009/3/layout/HorizontalOrganizationChart#2"/>
    <dgm:cxn modelId="{9772731F-3866-49ED-BA90-D730AA2A6C2D}" type="presParOf" srcId="{CDF80256-5448-451A-9E35-791DDAAC4B16}" destId="{A94F7D72-DCDF-4447-9A54-35B2E535E9CD}" srcOrd="2" destOrd="0" presId="urn:microsoft.com/office/officeart/2009/3/layout/HorizontalOrganizationChart#2"/>
    <dgm:cxn modelId="{FF17045F-F17E-4EFF-97A3-1D33E8E609E2}" type="presParOf" srcId="{CDF80256-5448-451A-9E35-791DDAAC4B16}" destId="{79B0065C-B6E8-42E2-9A1E-D5FE30C47F0B}" srcOrd="3" destOrd="0" presId="urn:microsoft.com/office/officeart/2009/3/layout/HorizontalOrganizationChart#2"/>
    <dgm:cxn modelId="{CAAA72E6-459E-4212-9092-F31EBF366249}" type="presParOf" srcId="{79B0065C-B6E8-42E2-9A1E-D5FE30C47F0B}" destId="{DF36C58F-EE63-4FBA-977B-1C681B3F31EA}" srcOrd="0" destOrd="0" presId="urn:microsoft.com/office/officeart/2009/3/layout/HorizontalOrganizationChart#2"/>
    <dgm:cxn modelId="{513E3FD7-73A7-43DD-AF05-B718294E9C2E}" type="presParOf" srcId="{DF36C58F-EE63-4FBA-977B-1C681B3F31EA}" destId="{66047C15-0695-48A7-AF31-466E69F6DAB2}" srcOrd="0" destOrd="0" presId="urn:microsoft.com/office/officeart/2009/3/layout/HorizontalOrganizationChart#2"/>
    <dgm:cxn modelId="{6265FA5C-E283-4B00-9D8D-1FCD54D6E3FF}" type="presParOf" srcId="{DF36C58F-EE63-4FBA-977B-1C681B3F31EA}" destId="{C5AA0792-C076-4E5B-AD2F-54F38FAFCEEE}" srcOrd="1" destOrd="0" presId="urn:microsoft.com/office/officeart/2009/3/layout/HorizontalOrganizationChart#2"/>
    <dgm:cxn modelId="{BE5D4A2A-49E2-40C4-84DF-024F0496B6BD}" type="presParOf" srcId="{79B0065C-B6E8-42E2-9A1E-D5FE30C47F0B}" destId="{D4C4AA28-2862-40B5-8A9C-0CC0044FFE32}" srcOrd="1" destOrd="0" presId="urn:microsoft.com/office/officeart/2009/3/layout/HorizontalOrganizationChart#2"/>
    <dgm:cxn modelId="{CE40AE10-9892-49E1-A276-D398A52862EE}" type="presParOf" srcId="{D4C4AA28-2862-40B5-8A9C-0CC0044FFE32}" destId="{8B9C5D59-5F6D-4743-A7C7-17BB48F79204}" srcOrd="0" destOrd="0" presId="urn:microsoft.com/office/officeart/2009/3/layout/HorizontalOrganizationChart#2"/>
    <dgm:cxn modelId="{818CD84B-5EDB-4697-81C9-4FB229698EEF}" type="presParOf" srcId="{D4C4AA28-2862-40B5-8A9C-0CC0044FFE32}" destId="{5AE7200C-37F2-48F5-89DD-4137382ECD32}" srcOrd="1" destOrd="0" presId="urn:microsoft.com/office/officeart/2009/3/layout/HorizontalOrganizationChart#2"/>
    <dgm:cxn modelId="{1F82088A-7573-4F5B-A74E-ADDB4C33E37A}" type="presParOf" srcId="{5AE7200C-37F2-48F5-89DD-4137382ECD32}" destId="{4577A7CF-413D-4B1E-828A-03B609DBDBE2}" srcOrd="0" destOrd="0" presId="urn:microsoft.com/office/officeart/2009/3/layout/HorizontalOrganizationChart#2"/>
    <dgm:cxn modelId="{0D1F8414-6B93-4FB4-A338-855CF1F04863}" type="presParOf" srcId="{4577A7CF-413D-4B1E-828A-03B609DBDBE2}" destId="{007E2269-F3AB-41AB-A6D6-886BBD223F15}" srcOrd="0" destOrd="0" presId="urn:microsoft.com/office/officeart/2009/3/layout/HorizontalOrganizationChart#2"/>
    <dgm:cxn modelId="{3E12E89C-D62B-4568-A336-2A36F584138F}" type="presParOf" srcId="{4577A7CF-413D-4B1E-828A-03B609DBDBE2}" destId="{ED695783-699A-48EA-BB21-640650C90922}" srcOrd="1" destOrd="0" presId="urn:microsoft.com/office/officeart/2009/3/layout/HorizontalOrganizationChart#2"/>
    <dgm:cxn modelId="{6785FB60-7AA7-41D0-9DB7-FECACCB84F99}" type="presParOf" srcId="{5AE7200C-37F2-48F5-89DD-4137382ECD32}" destId="{7B4AD87B-F370-456F-A725-8DB4F7BD51D9}" srcOrd="1" destOrd="0" presId="urn:microsoft.com/office/officeart/2009/3/layout/HorizontalOrganizationChart#2"/>
    <dgm:cxn modelId="{3001FD46-148A-4334-88EA-BB7F0B3EB762}" type="presParOf" srcId="{7B4AD87B-F370-456F-A725-8DB4F7BD51D9}" destId="{B72F767B-7C12-4F0E-A7E9-4490384FF6C4}" srcOrd="0" destOrd="0" presId="urn:microsoft.com/office/officeart/2009/3/layout/HorizontalOrganizationChart#2"/>
    <dgm:cxn modelId="{1A7AC1D9-FA46-463C-ADB9-238950BA6DFA}" type="presParOf" srcId="{7B4AD87B-F370-456F-A725-8DB4F7BD51D9}" destId="{4CCBFA2E-AFA5-4273-B3D7-765105D0F436}" srcOrd="1" destOrd="0" presId="urn:microsoft.com/office/officeart/2009/3/layout/HorizontalOrganizationChart#2"/>
    <dgm:cxn modelId="{DD64C332-7667-43A3-8ECC-6CA0DADC8CBB}" type="presParOf" srcId="{4CCBFA2E-AFA5-4273-B3D7-765105D0F436}" destId="{87FAFBF9-AC7F-4243-8E14-2060CB47CD59}" srcOrd="0" destOrd="0" presId="urn:microsoft.com/office/officeart/2009/3/layout/HorizontalOrganizationChart#2"/>
    <dgm:cxn modelId="{E02138BE-F9BC-41A6-82A6-0A1CE8E4828A}" type="presParOf" srcId="{87FAFBF9-AC7F-4243-8E14-2060CB47CD59}" destId="{5238A82F-5333-438F-B256-514A2105FF12}" srcOrd="0" destOrd="0" presId="urn:microsoft.com/office/officeart/2009/3/layout/HorizontalOrganizationChart#2"/>
    <dgm:cxn modelId="{3D43BF94-402A-4C5A-9ABD-66D48175AE9A}" type="presParOf" srcId="{87FAFBF9-AC7F-4243-8E14-2060CB47CD59}" destId="{BEB8EADF-D2E0-443B-82EA-06BE9E499771}" srcOrd="1" destOrd="0" presId="urn:microsoft.com/office/officeart/2009/3/layout/HorizontalOrganizationChart#2"/>
    <dgm:cxn modelId="{BB8D38BA-1D64-4B8A-B6B5-7A360391D465}" type="presParOf" srcId="{4CCBFA2E-AFA5-4273-B3D7-765105D0F436}" destId="{B0BC8451-675E-48A9-B37C-31238691BEB2}" srcOrd="1" destOrd="0" presId="urn:microsoft.com/office/officeart/2009/3/layout/HorizontalOrganizationChart#2"/>
    <dgm:cxn modelId="{D1EB44DB-CFEF-47AB-A9F2-93D38CDCBC29}" type="presParOf" srcId="{4CCBFA2E-AFA5-4273-B3D7-765105D0F436}" destId="{F2B3DF4D-91B6-4E36-96CA-BBB8C9232F9F}" srcOrd="2" destOrd="0" presId="urn:microsoft.com/office/officeart/2009/3/layout/HorizontalOrganizationChart#2"/>
    <dgm:cxn modelId="{F21130AB-E5BC-485A-9306-F327E83BE59A}" type="presParOf" srcId="{7B4AD87B-F370-456F-A725-8DB4F7BD51D9}" destId="{46DE7CCD-3F80-48C6-A7E1-97A94EC9407E}" srcOrd="2" destOrd="0" presId="urn:microsoft.com/office/officeart/2009/3/layout/HorizontalOrganizationChart#2"/>
    <dgm:cxn modelId="{96D8DA44-15E5-4A06-8F02-34BDC94E7EE9}" type="presParOf" srcId="{7B4AD87B-F370-456F-A725-8DB4F7BD51D9}" destId="{267BECD0-2559-42AC-B56F-40FFFF8CE8DD}" srcOrd="3" destOrd="0" presId="urn:microsoft.com/office/officeart/2009/3/layout/HorizontalOrganizationChart#2"/>
    <dgm:cxn modelId="{9196BAC2-239E-4622-B32F-D0269596D8B5}" type="presParOf" srcId="{267BECD0-2559-42AC-B56F-40FFFF8CE8DD}" destId="{B809B471-625E-437F-BE0E-7460FC9BD8DC}" srcOrd="0" destOrd="0" presId="urn:microsoft.com/office/officeart/2009/3/layout/HorizontalOrganizationChart#2"/>
    <dgm:cxn modelId="{CD0C7A4A-47BE-4D2C-98DC-D621CF78A077}" type="presParOf" srcId="{B809B471-625E-437F-BE0E-7460FC9BD8DC}" destId="{AEB42307-24F5-4516-B56E-9C9F295D4AE1}" srcOrd="0" destOrd="0" presId="urn:microsoft.com/office/officeart/2009/3/layout/HorizontalOrganizationChart#2"/>
    <dgm:cxn modelId="{3D1D470F-CE48-47F2-88EA-FE4AC836E6C1}" type="presParOf" srcId="{B809B471-625E-437F-BE0E-7460FC9BD8DC}" destId="{80B818CB-8FD5-4D09-BD27-F933E31D830F}" srcOrd="1" destOrd="0" presId="urn:microsoft.com/office/officeart/2009/3/layout/HorizontalOrganizationChart#2"/>
    <dgm:cxn modelId="{494E9863-B331-47EF-91A5-86B39704D76C}" type="presParOf" srcId="{267BECD0-2559-42AC-B56F-40FFFF8CE8DD}" destId="{15809842-C362-4842-9022-54543D95E0A0}" srcOrd="1" destOrd="0" presId="urn:microsoft.com/office/officeart/2009/3/layout/HorizontalOrganizationChart#2"/>
    <dgm:cxn modelId="{FBA2199C-8AFF-4093-BD6C-0CBF9B446801}" type="presParOf" srcId="{267BECD0-2559-42AC-B56F-40FFFF8CE8DD}" destId="{5D91CAD2-BF93-4CE6-A518-280F023E42C1}" srcOrd="2" destOrd="0" presId="urn:microsoft.com/office/officeart/2009/3/layout/HorizontalOrganizationChart#2"/>
    <dgm:cxn modelId="{647336ED-FCE6-458D-A37F-91501783A4E1}" type="presParOf" srcId="{5AE7200C-37F2-48F5-89DD-4137382ECD32}" destId="{DCBA0321-BF6B-4022-ADA8-383FA12BB797}" srcOrd="2" destOrd="0" presId="urn:microsoft.com/office/officeart/2009/3/layout/HorizontalOrganizationChart#2"/>
    <dgm:cxn modelId="{365F28B2-A405-4EC9-B0B7-E69B15E622E5}" type="presParOf" srcId="{D4C4AA28-2862-40B5-8A9C-0CC0044FFE32}" destId="{ABD2A716-0A9B-4011-95AB-32C71B5994A8}" srcOrd="2" destOrd="0" presId="urn:microsoft.com/office/officeart/2009/3/layout/HorizontalOrganizationChart#2"/>
    <dgm:cxn modelId="{22D43757-D379-49C0-9164-2527C27A8351}" type="presParOf" srcId="{D4C4AA28-2862-40B5-8A9C-0CC0044FFE32}" destId="{B344C588-2F16-41DD-B609-281A7E5E87E6}" srcOrd="3" destOrd="0" presId="urn:microsoft.com/office/officeart/2009/3/layout/HorizontalOrganizationChart#2"/>
    <dgm:cxn modelId="{7F02ECA5-B44E-4CAB-A20B-C32A14597CAB}" type="presParOf" srcId="{B344C588-2F16-41DD-B609-281A7E5E87E6}" destId="{BEE3B478-A0C2-46FC-96A4-99DD12C82AAE}" srcOrd="0" destOrd="0" presId="urn:microsoft.com/office/officeart/2009/3/layout/HorizontalOrganizationChart#2"/>
    <dgm:cxn modelId="{D6DBE87C-E3C5-43B1-9FD1-296FAC001E1A}" type="presParOf" srcId="{BEE3B478-A0C2-46FC-96A4-99DD12C82AAE}" destId="{3AB84DDF-BEC2-4C65-8782-7947E72603C7}" srcOrd="0" destOrd="0" presId="urn:microsoft.com/office/officeart/2009/3/layout/HorizontalOrganizationChart#2"/>
    <dgm:cxn modelId="{0F9A0982-4867-4504-AA89-6F7F124A104C}" type="presParOf" srcId="{BEE3B478-A0C2-46FC-96A4-99DD12C82AAE}" destId="{FA63FCE0-5A2B-4B6A-9871-7D41C61E4CCC}" srcOrd="1" destOrd="0" presId="urn:microsoft.com/office/officeart/2009/3/layout/HorizontalOrganizationChart#2"/>
    <dgm:cxn modelId="{3E569C9D-DC8E-4823-B9E8-EAC861B319B1}" type="presParOf" srcId="{B344C588-2F16-41DD-B609-281A7E5E87E6}" destId="{41A6E91E-4EBF-4D43-9175-8F4BE97EAFF2}" srcOrd="1" destOrd="0" presId="urn:microsoft.com/office/officeart/2009/3/layout/HorizontalOrganizationChart#2"/>
    <dgm:cxn modelId="{67B39CC4-9BE4-42E9-83C3-EED357B60072}" type="presParOf" srcId="{41A6E91E-4EBF-4D43-9175-8F4BE97EAFF2}" destId="{4F4A9EF3-EF0C-4660-A76A-700CFE9A1585}" srcOrd="0" destOrd="0" presId="urn:microsoft.com/office/officeart/2009/3/layout/HorizontalOrganizationChart#2"/>
    <dgm:cxn modelId="{B090E28B-CA9A-4BC2-A782-68F0057E5BFE}" type="presParOf" srcId="{41A6E91E-4EBF-4D43-9175-8F4BE97EAFF2}" destId="{87DD14C4-9DCD-4281-A656-D4AACEEE65E0}" srcOrd="1" destOrd="0" presId="urn:microsoft.com/office/officeart/2009/3/layout/HorizontalOrganizationChart#2"/>
    <dgm:cxn modelId="{D3CBC1FF-B785-49D3-B28B-273F42D510C4}" type="presParOf" srcId="{87DD14C4-9DCD-4281-A656-D4AACEEE65E0}" destId="{384ABC16-0ED6-4092-B1FE-3781EB3C3F97}" srcOrd="0" destOrd="0" presId="urn:microsoft.com/office/officeart/2009/3/layout/HorizontalOrganizationChart#2"/>
    <dgm:cxn modelId="{5C12B6F0-8733-4433-9FD9-D0E209743280}" type="presParOf" srcId="{384ABC16-0ED6-4092-B1FE-3781EB3C3F97}" destId="{D87199E6-FCF4-4C5B-BD36-7FE1DEA14A37}" srcOrd="0" destOrd="0" presId="urn:microsoft.com/office/officeart/2009/3/layout/HorizontalOrganizationChart#2"/>
    <dgm:cxn modelId="{17E38902-6769-4FEB-80FB-761E2816C472}" type="presParOf" srcId="{384ABC16-0ED6-4092-B1FE-3781EB3C3F97}" destId="{B7027774-CB6B-4722-A017-F19606C9D994}" srcOrd="1" destOrd="0" presId="urn:microsoft.com/office/officeart/2009/3/layout/HorizontalOrganizationChart#2"/>
    <dgm:cxn modelId="{DAB3C8BC-FCBD-4A73-9FFA-F5329569331E}" type="presParOf" srcId="{87DD14C4-9DCD-4281-A656-D4AACEEE65E0}" destId="{EF62CCE4-91A6-4CBC-83B4-5B9183FDFB6F}" srcOrd="1" destOrd="0" presId="urn:microsoft.com/office/officeart/2009/3/layout/HorizontalOrganizationChart#2"/>
    <dgm:cxn modelId="{28FC0AE9-C681-488A-AFBC-00541818FA7B}" type="presParOf" srcId="{87DD14C4-9DCD-4281-A656-D4AACEEE65E0}" destId="{170FD6F6-740F-4C5D-86BC-4407C8483F96}" srcOrd="2" destOrd="0" presId="urn:microsoft.com/office/officeart/2009/3/layout/HorizontalOrganizationChart#2"/>
    <dgm:cxn modelId="{0135A318-82DD-4206-9BB0-AD3277384746}" type="presParOf" srcId="{B344C588-2F16-41DD-B609-281A7E5E87E6}" destId="{7420F187-6989-403A-846E-1040E2B26BE5}" srcOrd="2" destOrd="0" presId="urn:microsoft.com/office/officeart/2009/3/layout/HorizontalOrganizationChart#2"/>
    <dgm:cxn modelId="{5939D324-7589-4509-AFD7-B627E616F6C1}" type="presParOf" srcId="{D4C4AA28-2862-40B5-8A9C-0CC0044FFE32}" destId="{D5E99115-E486-4BE8-87B3-FBC3417BB43D}" srcOrd="4" destOrd="0" presId="urn:microsoft.com/office/officeart/2009/3/layout/HorizontalOrganizationChart#2"/>
    <dgm:cxn modelId="{C92C421A-B9E2-4C43-BD1A-D5ED91A611C3}" type="presParOf" srcId="{D4C4AA28-2862-40B5-8A9C-0CC0044FFE32}" destId="{90A107B7-C61B-426E-B2C4-EC7604B20659}" srcOrd="5" destOrd="0" presId="urn:microsoft.com/office/officeart/2009/3/layout/HorizontalOrganizationChart#2"/>
    <dgm:cxn modelId="{8690371E-5F63-47BA-87D7-647CD13BAF47}" type="presParOf" srcId="{90A107B7-C61B-426E-B2C4-EC7604B20659}" destId="{3ADBC1BB-A142-4F31-B76F-1C584ABADB4D}" srcOrd="0" destOrd="0" presId="urn:microsoft.com/office/officeart/2009/3/layout/HorizontalOrganizationChart#2"/>
    <dgm:cxn modelId="{B123AB39-F8A7-464C-8239-131C8E0469D0}" type="presParOf" srcId="{3ADBC1BB-A142-4F31-B76F-1C584ABADB4D}" destId="{6353AE4C-F35C-4CE7-BA18-A280BE6AAFE5}" srcOrd="0" destOrd="0" presId="urn:microsoft.com/office/officeart/2009/3/layout/HorizontalOrganizationChart#2"/>
    <dgm:cxn modelId="{41F27A3F-FC18-4DCB-BF2F-6AD6B1D26494}" type="presParOf" srcId="{3ADBC1BB-A142-4F31-B76F-1C584ABADB4D}" destId="{793E2F9B-4434-4D66-A0AB-2C0729B3B61E}" srcOrd="1" destOrd="0" presId="urn:microsoft.com/office/officeart/2009/3/layout/HorizontalOrganizationChart#2"/>
    <dgm:cxn modelId="{DAF93C16-7CB2-4D73-90BD-3F34E24950E9}" type="presParOf" srcId="{90A107B7-C61B-426E-B2C4-EC7604B20659}" destId="{43E82B88-FF9B-4738-A082-CB0F3076AA5D}" srcOrd="1" destOrd="0" presId="urn:microsoft.com/office/officeart/2009/3/layout/HorizontalOrganizationChart#2"/>
    <dgm:cxn modelId="{6845F28B-701C-40EE-A433-AB266465463E}" type="presParOf" srcId="{90A107B7-C61B-426E-B2C4-EC7604B20659}" destId="{BD8AF273-8E4D-41F8-830B-73FC69669A70}" srcOrd="2" destOrd="0" presId="urn:microsoft.com/office/officeart/2009/3/layout/HorizontalOrganizationChart#2"/>
    <dgm:cxn modelId="{BD2D6337-AE17-4786-9E65-50E27575505F}" type="presParOf" srcId="{79B0065C-B6E8-42E2-9A1E-D5FE30C47F0B}" destId="{082333B2-682D-47AE-8430-32DF1729C095}" srcOrd="2" destOrd="0" presId="urn:microsoft.com/office/officeart/2009/3/layout/HorizontalOrganizationChart#2"/>
    <dgm:cxn modelId="{1F97FFDE-AB5D-4D30-9369-F9DF091CA5D9}" type="presParOf" srcId="{99E68CE3-D06F-4445-94DD-A464DE058E70}" destId="{77662C0C-B26F-4FFC-B62C-BA9F3D5B0030}" srcOrd="2" destOrd="0" presId="urn:microsoft.com/office/officeart/2009/3/layout/HorizontalOrganizationChart#2"/>
    <dgm:cxn modelId="{03543B7D-8651-47EC-9DF9-9D3D7E117DF4}" type="presParOf" srcId="{8BD017A6-9C82-49F6-BFEC-91CF310CA346}" destId="{C77AE14B-AE61-41A8-96B4-A79FC76F8CD3}" srcOrd="4" destOrd="0" presId="urn:microsoft.com/office/officeart/2009/3/layout/HorizontalOrganizationChart#2"/>
    <dgm:cxn modelId="{A0FF81D5-176F-45F7-AA20-4271224D306A}" type="presParOf" srcId="{8BD017A6-9C82-49F6-BFEC-91CF310CA346}" destId="{B4AC5F7D-B094-47C9-AA6F-E25815F89D33}" srcOrd="5" destOrd="0" presId="urn:microsoft.com/office/officeart/2009/3/layout/HorizontalOrganizationChart#2"/>
    <dgm:cxn modelId="{7819C181-9FE4-4862-92E9-DD6F313A5EF5}" type="presParOf" srcId="{B4AC5F7D-B094-47C9-AA6F-E25815F89D33}" destId="{B4548771-167A-4F71-B490-6568D1225988}" srcOrd="0" destOrd="0" presId="urn:microsoft.com/office/officeart/2009/3/layout/HorizontalOrganizationChart#2"/>
    <dgm:cxn modelId="{CE0CFB3B-BC2E-4FD7-A2A0-EE819661BC98}" type="presParOf" srcId="{B4548771-167A-4F71-B490-6568D1225988}" destId="{E6F037B7-4908-4BF0-A313-BC1ED0156480}" srcOrd="0" destOrd="0" presId="urn:microsoft.com/office/officeart/2009/3/layout/HorizontalOrganizationChart#2"/>
    <dgm:cxn modelId="{5EC554FE-A5DC-41AB-8511-BE13E95938AE}" type="presParOf" srcId="{B4548771-167A-4F71-B490-6568D1225988}" destId="{62AB1599-F3F7-4E24-8E71-FAB7A806F80E}" srcOrd="1" destOrd="0" presId="urn:microsoft.com/office/officeart/2009/3/layout/HorizontalOrganizationChart#2"/>
    <dgm:cxn modelId="{69C5D3CB-CFD5-424E-9F6E-E7744CA4BAE7}" type="presParOf" srcId="{B4AC5F7D-B094-47C9-AA6F-E25815F89D33}" destId="{620E2546-81AD-47E3-B114-6F3AA5A298E9}" srcOrd="1" destOrd="0" presId="urn:microsoft.com/office/officeart/2009/3/layout/HorizontalOrganizationChart#2"/>
    <dgm:cxn modelId="{4DB3596B-D375-4D09-9407-75708B04EF63}" type="presParOf" srcId="{620E2546-81AD-47E3-B114-6F3AA5A298E9}" destId="{21C8B51D-DA89-42A1-A517-251CCFFAB09C}" srcOrd="0" destOrd="0" presId="urn:microsoft.com/office/officeart/2009/3/layout/HorizontalOrganizationChart#2"/>
    <dgm:cxn modelId="{13B32238-6BDD-4D71-9775-A8ED4B1B948F}" type="presParOf" srcId="{620E2546-81AD-47E3-B114-6F3AA5A298E9}" destId="{C65BE30B-7DEB-46C3-B276-0A4876388646}" srcOrd="1" destOrd="0" presId="urn:microsoft.com/office/officeart/2009/3/layout/HorizontalOrganizationChart#2"/>
    <dgm:cxn modelId="{44532636-1D93-43F5-9891-0FEA646181B3}" type="presParOf" srcId="{C65BE30B-7DEB-46C3-B276-0A4876388646}" destId="{3C0EF1E9-EAB5-4AB2-AE0A-A44C0E2043FD}" srcOrd="0" destOrd="0" presId="urn:microsoft.com/office/officeart/2009/3/layout/HorizontalOrganizationChart#2"/>
    <dgm:cxn modelId="{CD63ECA2-4B09-42B5-A65F-8C0987054A53}" type="presParOf" srcId="{3C0EF1E9-EAB5-4AB2-AE0A-A44C0E2043FD}" destId="{2F08CC03-FC04-4EF2-9D0A-3135C8C29C90}" srcOrd="0" destOrd="0" presId="urn:microsoft.com/office/officeart/2009/3/layout/HorizontalOrganizationChart#2"/>
    <dgm:cxn modelId="{FCA8C492-BFBB-4D16-8EFD-4B5F9C486C66}" type="presParOf" srcId="{3C0EF1E9-EAB5-4AB2-AE0A-A44C0E2043FD}" destId="{E9979FF7-BB55-4EBD-BC3E-2A5AFAC95CB1}" srcOrd="1" destOrd="0" presId="urn:microsoft.com/office/officeart/2009/3/layout/HorizontalOrganizationChart#2"/>
    <dgm:cxn modelId="{F48E55A9-FFA1-47E7-99E5-E05345076795}" type="presParOf" srcId="{C65BE30B-7DEB-46C3-B276-0A4876388646}" destId="{81591497-7E3F-41E9-BF43-2A1E2F17AEE9}" srcOrd="1" destOrd="0" presId="urn:microsoft.com/office/officeart/2009/3/layout/HorizontalOrganizationChart#2"/>
    <dgm:cxn modelId="{B9BC6452-6BAB-4708-A016-291DCAF1A301}" type="presParOf" srcId="{C65BE30B-7DEB-46C3-B276-0A4876388646}" destId="{76903B89-0E6C-4E19-A7DA-02024C475C26}" srcOrd="2" destOrd="0" presId="urn:microsoft.com/office/officeart/2009/3/layout/HorizontalOrganizationChart#2"/>
    <dgm:cxn modelId="{A59A51A7-DE4D-4DA8-AE3F-9127583B51F2}" type="presParOf" srcId="{620E2546-81AD-47E3-B114-6F3AA5A298E9}" destId="{D491317F-B30F-431F-AE81-5DE670B18F27}" srcOrd="2" destOrd="0" presId="urn:microsoft.com/office/officeart/2009/3/layout/HorizontalOrganizationChart#2"/>
    <dgm:cxn modelId="{0B8A5C44-B997-4DCA-8345-E446A5D78179}" type="presParOf" srcId="{620E2546-81AD-47E3-B114-6F3AA5A298E9}" destId="{C8C4505D-D5E6-4A48-8A7A-B87C64297C5B}" srcOrd="3" destOrd="0" presId="urn:microsoft.com/office/officeart/2009/3/layout/HorizontalOrganizationChart#2"/>
    <dgm:cxn modelId="{0014C045-4118-45DD-BE9D-44F596CCBF11}" type="presParOf" srcId="{C8C4505D-D5E6-4A48-8A7A-B87C64297C5B}" destId="{C75CCC52-E0BC-4029-93F5-FF3BD876187C}" srcOrd="0" destOrd="0" presId="urn:microsoft.com/office/officeart/2009/3/layout/HorizontalOrganizationChart#2"/>
    <dgm:cxn modelId="{60566094-3F81-421A-BAB8-261EB990CD33}" type="presParOf" srcId="{C75CCC52-E0BC-4029-93F5-FF3BD876187C}" destId="{48409C78-C9DA-45DD-B9A4-0CA9ACF4D61A}" srcOrd="0" destOrd="0" presId="urn:microsoft.com/office/officeart/2009/3/layout/HorizontalOrganizationChart#2"/>
    <dgm:cxn modelId="{1FC1B731-E17D-4A22-A47F-6078045C844C}" type="presParOf" srcId="{C75CCC52-E0BC-4029-93F5-FF3BD876187C}" destId="{5FCC3D60-49DC-4EE0-A8CE-4835E54B5864}" srcOrd="1" destOrd="0" presId="urn:microsoft.com/office/officeart/2009/3/layout/HorizontalOrganizationChart#2"/>
    <dgm:cxn modelId="{240F2D21-FC3D-415B-8D68-A02BC66FE0AC}" type="presParOf" srcId="{C8C4505D-D5E6-4A48-8A7A-B87C64297C5B}" destId="{82AE5254-828A-4CC2-8C34-D351129C7D50}" srcOrd="1" destOrd="0" presId="urn:microsoft.com/office/officeart/2009/3/layout/HorizontalOrganizationChart#2"/>
    <dgm:cxn modelId="{79A96FFC-DBE8-4302-ABE8-900493AE80F4}" type="presParOf" srcId="{C8C4505D-D5E6-4A48-8A7A-B87C64297C5B}" destId="{4D07D321-B379-4337-AAA3-72B6395D3A77}" srcOrd="2" destOrd="0" presId="urn:microsoft.com/office/officeart/2009/3/layout/HorizontalOrganizationChart#2"/>
    <dgm:cxn modelId="{ED3C621F-41D8-4EE2-A843-EA6893911DC2}" type="presParOf" srcId="{B4AC5F7D-B094-47C9-AA6F-E25815F89D33}" destId="{C28EDF24-41A7-44A0-BB63-F16E026B1239}" srcOrd="2" destOrd="0" presId="urn:microsoft.com/office/officeart/2009/3/layout/HorizontalOrganizationChart#2"/>
    <dgm:cxn modelId="{DED47902-4F01-4170-92F2-4791C95D972E}" type="presParOf" srcId="{3F902425-80F5-4A3D-87C3-F568E6BD7E0A}" destId="{3619954A-B0EF-49F4-945B-F1382FE83529}" srcOrd="2" destOrd="0" presId="urn:microsoft.com/office/officeart/2009/3/layout/HorizontalOrganizationChart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E3523F-0967-4C21-826A-7DEA9B23DF7C}">
      <dsp:nvSpPr>
        <dsp:cNvPr id="0" name=""/>
        <dsp:cNvSpPr/>
      </dsp:nvSpPr>
      <dsp:spPr>
        <a:xfrm>
          <a:off x="6349750" y="4295356"/>
          <a:ext cx="366315" cy="3937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3157" y="0"/>
              </a:lnTo>
              <a:lnTo>
                <a:pt x="183157" y="393789"/>
              </a:lnTo>
              <a:lnTo>
                <a:pt x="366315" y="393789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ED9FC5-02B9-4E1A-B465-B341D868F641}">
      <dsp:nvSpPr>
        <dsp:cNvPr id="0" name=""/>
        <dsp:cNvSpPr/>
      </dsp:nvSpPr>
      <dsp:spPr>
        <a:xfrm>
          <a:off x="6349750" y="3901567"/>
          <a:ext cx="366315" cy="393789"/>
        </a:xfrm>
        <a:custGeom>
          <a:avLst/>
          <a:gdLst/>
          <a:ahLst/>
          <a:cxnLst/>
          <a:rect l="0" t="0" r="0" b="0"/>
          <a:pathLst>
            <a:path>
              <a:moveTo>
                <a:pt x="0" y="393789"/>
              </a:moveTo>
              <a:lnTo>
                <a:pt x="183157" y="393789"/>
              </a:lnTo>
              <a:lnTo>
                <a:pt x="183157" y="0"/>
              </a:lnTo>
              <a:lnTo>
                <a:pt x="366315" y="0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36E337-65F2-4EC7-AF9A-A1BA210B5AE4}">
      <dsp:nvSpPr>
        <dsp:cNvPr id="0" name=""/>
        <dsp:cNvSpPr/>
      </dsp:nvSpPr>
      <dsp:spPr>
        <a:xfrm>
          <a:off x="4877564" y="3507778"/>
          <a:ext cx="366315" cy="7875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3157" y="0"/>
              </a:lnTo>
              <a:lnTo>
                <a:pt x="183157" y="787578"/>
              </a:lnTo>
              <a:lnTo>
                <a:pt x="366315" y="787578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4801A8-B21D-428D-88A0-BA62CD7251D9}">
      <dsp:nvSpPr>
        <dsp:cNvPr id="0" name=""/>
        <dsp:cNvSpPr/>
      </dsp:nvSpPr>
      <dsp:spPr>
        <a:xfrm>
          <a:off x="6349073" y="2720199"/>
          <a:ext cx="366315" cy="3937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3157" y="0"/>
              </a:lnTo>
              <a:lnTo>
                <a:pt x="183157" y="393789"/>
              </a:lnTo>
              <a:lnTo>
                <a:pt x="366315" y="393789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EB446D-7FB7-435E-A1CE-4FDB37F78262}">
      <dsp:nvSpPr>
        <dsp:cNvPr id="0" name=""/>
        <dsp:cNvSpPr/>
      </dsp:nvSpPr>
      <dsp:spPr>
        <a:xfrm>
          <a:off x="6349073" y="2326410"/>
          <a:ext cx="366315" cy="393789"/>
        </a:xfrm>
        <a:custGeom>
          <a:avLst/>
          <a:gdLst/>
          <a:ahLst/>
          <a:cxnLst/>
          <a:rect l="0" t="0" r="0" b="0"/>
          <a:pathLst>
            <a:path>
              <a:moveTo>
                <a:pt x="0" y="393789"/>
              </a:moveTo>
              <a:lnTo>
                <a:pt x="183157" y="393789"/>
              </a:lnTo>
              <a:lnTo>
                <a:pt x="183157" y="0"/>
              </a:lnTo>
              <a:lnTo>
                <a:pt x="366315" y="0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77A2D6-4D1E-43C6-BEAA-152447B5CC31}">
      <dsp:nvSpPr>
        <dsp:cNvPr id="0" name=""/>
        <dsp:cNvSpPr/>
      </dsp:nvSpPr>
      <dsp:spPr>
        <a:xfrm>
          <a:off x="4877564" y="2720199"/>
          <a:ext cx="366315" cy="787578"/>
        </a:xfrm>
        <a:custGeom>
          <a:avLst/>
          <a:gdLst/>
          <a:ahLst/>
          <a:cxnLst/>
          <a:rect l="0" t="0" r="0" b="0"/>
          <a:pathLst>
            <a:path>
              <a:moveTo>
                <a:pt x="0" y="787578"/>
              </a:moveTo>
              <a:lnTo>
                <a:pt x="183157" y="787578"/>
              </a:lnTo>
              <a:lnTo>
                <a:pt x="183157" y="0"/>
              </a:lnTo>
              <a:lnTo>
                <a:pt x="366315" y="0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4A3E03-A9D8-448B-B0D3-FA4D7701DFE4}">
      <dsp:nvSpPr>
        <dsp:cNvPr id="0" name=""/>
        <dsp:cNvSpPr/>
      </dsp:nvSpPr>
      <dsp:spPr>
        <a:xfrm>
          <a:off x="2936238" y="2485458"/>
          <a:ext cx="366315" cy="10223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3157" y="0"/>
              </a:lnTo>
              <a:lnTo>
                <a:pt x="183157" y="1022319"/>
              </a:lnTo>
              <a:lnTo>
                <a:pt x="366315" y="1022319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919E1A-7160-4353-8521-820479B15995}">
      <dsp:nvSpPr>
        <dsp:cNvPr id="0" name=""/>
        <dsp:cNvSpPr/>
      </dsp:nvSpPr>
      <dsp:spPr>
        <a:xfrm>
          <a:off x="8535721" y="1463139"/>
          <a:ext cx="366315" cy="11813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3157" y="0"/>
              </a:lnTo>
              <a:lnTo>
                <a:pt x="183157" y="1181367"/>
              </a:lnTo>
              <a:lnTo>
                <a:pt x="366315" y="1181367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B05870-0F57-4952-B844-823BF047B7F2}">
      <dsp:nvSpPr>
        <dsp:cNvPr id="0" name=""/>
        <dsp:cNvSpPr/>
      </dsp:nvSpPr>
      <dsp:spPr>
        <a:xfrm>
          <a:off x="8535721" y="1463139"/>
          <a:ext cx="366315" cy="3937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3157" y="0"/>
              </a:lnTo>
              <a:lnTo>
                <a:pt x="183157" y="393789"/>
              </a:lnTo>
              <a:lnTo>
                <a:pt x="366315" y="393789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E33AEE-79E9-4628-A0A1-352361F94B50}">
      <dsp:nvSpPr>
        <dsp:cNvPr id="0" name=""/>
        <dsp:cNvSpPr/>
      </dsp:nvSpPr>
      <dsp:spPr>
        <a:xfrm>
          <a:off x="8535721" y="1069350"/>
          <a:ext cx="366315" cy="393789"/>
        </a:xfrm>
        <a:custGeom>
          <a:avLst/>
          <a:gdLst/>
          <a:ahLst/>
          <a:cxnLst/>
          <a:rect l="0" t="0" r="0" b="0"/>
          <a:pathLst>
            <a:path>
              <a:moveTo>
                <a:pt x="0" y="393789"/>
              </a:moveTo>
              <a:lnTo>
                <a:pt x="183157" y="393789"/>
              </a:lnTo>
              <a:lnTo>
                <a:pt x="183157" y="0"/>
              </a:lnTo>
              <a:lnTo>
                <a:pt x="366315" y="0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84C47D-63CD-4C00-B107-E215053F5DB6}">
      <dsp:nvSpPr>
        <dsp:cNvPr id="0" name=""/>
        <dsp:cNvSpPr/>
      </dsp:nvSpPr>
      <dsp:spPr>
        <a:xfrm>
          <a:off x="8535721" y="281771"/>
          <a:ext cx="366315" cy="1181367"/>
        </a:xfrm>
        <a:custGeom>
          <a:avLst/>
          <a:gdLst/>
          <a:ahLst/>
          <a:cxnLst/>
          <a:rect l="0" t="0" r="0" b="0"/>
          <a:pathLst>
            <a:path>
              <a:moveTo>
                <a:pt x="0" y="1181367"/>
              </a:moveTo>
              <a:lnTo>
                <a:pt x="183157" y="1181367"/>
              </a:lnTo>
              <a:lnTo>
                <a:pt x="183157" y="0"/>
              </a:lnTo>
              <a:lnTo>
                <a:pt x="366315" y="0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62E8A3-BFFA-45E8-9BF4-B44D9F36CC27}">
      <dsp:nvSpPr>
        <dsp:cNvPr id="0" name=""/>
        <dsp:cNvSpPr/>
      </dsp:nvSpPr>
      <dsp:spPr>
        <a:xfrm>
          <a:off x="4877564" y="1417419"/>
          <a:ext cx="36631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6315" y="45720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B6E815-6FBD-4674-B11F-8A8B1BA00BF3}">
      <dsp:nvSpPr>
        <dsp:cNvPr id="0" name=""/>
        <dsp:cNvSpPr/>
      </dsp:nvSpPr>
      <dsp:spPr>
        <a:xfrm>
          <a:off x="2936238" y="1463139"/>
          <a:ext cx="366315" cy="1022319"/>
        </a:xfrm>
        <a:custGeom>
          <a:avLst/>
          <a:gdLst/>
          <a:ahLst/>
          <a:cxnLst/>
          <a:rect l="0" t="0" r="0" b="0"/>
          <a:pathLst>
            <a:path>
              <a:moveTo>
                <a:pt x="0" y="1022319"/>
              </a:moveTo>
              <a:lnTo>
                <a:pt x="183157" y="1022319"/>
              </a:lnTo>
              <a:lnTo>
                <a:pt x="183157" y="0"/>
              </a:lnTo>
              <a:lnTo>
                <a:pt x="366315" y="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1AC389-1F6D-4862-8550-615C44815275}">
      <dsp:nvSpPr>
        <dsp:cNvPr id="0" name=""/>
        <dsp:cNvSpPr/>
      </dsp:nvSpPr>
      <dsp:spPr>
        <a:xfrm>
          <a:off x="1104660" y="1921897"/>
          <a:ext cx="1831578" cy="112712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60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镜子</a:t>
          </a:r>
          <a:endParaRPr lang="zh-CN" altLang="en-US" sz="3600" b="1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104660" y="1921897"/>
        <a:ext cx="1831578" cy="1127122"/>
      </dsp:txXfrm>
    </dsp:sp>
    <dsp:sp modelId="{7DE7BB9B-0267-43A3-B878-4EA6A9E58735}">
      <dsp:nvSpPr>
        <dsp:cNvPr id="0" name=""/>
        <dsp:cNvSpPr/>
      </dsp:nvSpPr>
      <dsp:spPr>
        <a:xfrm>
          <a:off x="3302554" y="1183824"/>
          <a:ext cx="1575010" cy="55863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平面镜</a:t>
          </a:r>
          <a:endParaRPr lang="zh-CN" altLang="en-US" sz="1600" b="1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3302554" y="1183824"/>
        <a:ext cx="1575010" cy="558631"/>
      </dsp:txXfrm>
    </dsp:sp>
    <dsp:sp modelId="{A1B0134B-440A-4003-A12A-FA04B20188FF}">
      <dsp:nvSpPr>
        <dsp:cNvPr id="0" name=""/>
        <dsp:cNvSpPr/>
      </dsp:nvSpPr>
      <dsp:spPr>
        <a:xfrm>
          <a:off x="5243880" y="1108132"/>
          <a:ext cx="3291840" cy="71001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 kern="1200" dirty="0">
              <a:latin typeface="黑体" panose="02010609060101010101" pitchFamily="49" charset="-122"/>
              <a:ea typeface="黑体" panose="02010609060101010101" pitchFamily="49" charset="-122"/>
            </a:rPr>
            <a:t>平面镜成像特点</a:t>
          </a:r>
          <a:endParaRPr lang="zh-CN" altLang="en-US" sz="2800" b="1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5243880" y="1108132"/>
        <a:ext cx="3291840" cy="710014"/>
      </dsp:txXfrm>
    </dsp:sp>
    <dsp:sp modelId="{12B98F11-DE87-4E23-A2D0-BD87225615F8}">
      <dsp:nvSpPr>
        <dsp:cNvPr id="0" name=""/>
        <dsp:cNvSpPr/>
      </dsp:nvSpPr>
      <dsp:spPr>
        <a:xfrm>
          <a:off x="8902036" y="2456"/>
          <a:ext cx="2068694" cy="55863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 kern="1200" baseline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实验过程</a:t>
          </a:r>
          <a:endParaRPr lang="zh-CN" altLang="en-US" sz="1600" kern="1200" baseline="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8902036" y="2456"/>
        <a:ext cx="2068694" cy="558631"/>
      </dsp:txXfrm>
    </dsp:sp>
    <dsp:sp modelId="{044FA5CE-762D-443F-BBD3-633AE6EE2272}">
      <dsp:nvSpPr>
        <dsp:cNvPr id="0" name=""/>
        <dsp:cNvSpPr/>
      </dsp:nvSpPr>
      <dsp:spPr>
        <a:xfrm>
          <a:off x="8902036" y="790034"/>
          <a:ext cx="2068694" cy="55863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 kern="1200" baseline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实验结论</a:t>
          </a:r>
        </a:p>
      </dsp:txBody>
      <dsp:txXfrm>
        <a:off x="8902036" y="790034"/>
        <a:ext cx="2068694" cy="558631"/>
      </dsp:txXfrm>
    </dsp:sp>
    <dsp:sp modelId="{E2F2ED29-5DCE-429C-B7B1-CE8D2060FD52}">
      <dsp:nvSpPr>
        <dsp:cNvPr id="0" name=""/>
        <dsp:cNvSpPr/>
      </dsp:nvSpPr>
      <dsp:spPr>
        <a:xfrm>
          <a:off x="8902036" y="1577613"/>
          <a:ext cx="2068694" cy="55863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 kern="1200" baseline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作图步骤</a:t>
          </a:r>
        </a:p>
      </dsp:txBody>
      <dsp:txXfrm>
        <a:off x="8902036" y="1577613"/>
        <a:ext cx="2068694" cy="558631"/>
      </dsp:txXfrm>
    </dsp:sp>
    <dsp:sp modelId="{8A770F6B-6F41-4AC3-A9FA-9E9850D292D5}">
      <dsp:nvSpPr>
        <dsp:cNvPr id="0" name=""/>
        <dsp:cNvSpPr/>
      </dsp:nvSpPr>
      <dsp:spPr>
        <a:xfrm>
          <a:off x="8902036" y="2365192"/>
          <a:ext cx="2069188" cy="55863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 kern="1200" baseline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常见应用</a:t>
          </a:r>
        </a:p>
      </dsp:txBody>
      <dsp:txXfrm>
        <a:off x="8902036" y="2365192"/>
        <a:ext cx="2069188" cy="558631"/>
      </dsp:txXfrm>
    </dsp:sp>
    <dsp:sp modelId="{9F2FCF6B-1CA9-45E7-AB46-974231B13885}">
      <dsp:nvSpPr>
        <dsp:cNvPr id="0" name=""/>
        <dsp:cNvSpPr/>
      </dsp:nvSpPr>
      <dsp:spPr>
        <a:xfrm>
          <a:off x="3302554" y="3228462"/>
          <a:ext cx="1575010" cy="55863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球面镜</a:t>
          </a:r>
        </a:p>
      </dsp:txBody>
      <dsp:txXfrm>
        <a:off x="3302554" y="3228462"/>
        <a:ext cx="1575010" cy="558631"/>
      </dsp:txXfrm>
    </dsp:sp>
    <dsp:sp modelId="{D5C5CF34-4217-464B-9272-08950DDCD0E8}">
      <dsp:nvSpPr>
        <dsp:cNvPr id="0" name=""/>
        <dsp:cNvSpPr/>
      </dsp:nvSpPr>
      <dsp:spPr>
        <a:xfrm>
          <a:off x="5243880" y="2440883"/>
          <a:ext cx="1105192" cy="55863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baseline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凹面镜</a:t>
          </a:r>
        </a:p>
      </dsp:txBody>
      <dsp:txXfrm>
        <a:off x="5243880" y="2440883"/>
        <a:ext cx="1105192" cy="558631"/>
      </dsp:txXfrm>
    </dsp:sp>
    <dsp:sp modelId="{9E87609D-6265-42E9-AB48-72FF15B23C1D}">
      <dsp:nvSpPr>
        <dsp:cNvPr id="0" name=""/>
        <dsp:cNvSpPr/>
      </dsp:nvSpPr>
      <dsp:spPr>
        <a:xfrm>
          <a:off x="6715388" y="2047094"/>
          <a:ext cx="1831578" cy="55863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baseline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特点：</a:t>
          </a:r>
          <a:r>
            <a:rPr lang="zh-CN" altLang="en-US" sz="2000" b="1" kern="1200" baseline="0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会聚</a:t>
          </a:r>
          <a:r>
            <a:rPr lang="zh-CN" altLang="en-US" sz="2000" b="1" kern="1200" baseline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光线</a:t>
          </a:r>
        </a:p>
      </dsp:txBody>
      <dsp:txXfrm>
        <a:off x="6715388" y="2047094"/>
        <a:ext cx="1831578" cy="558631"/>
      </dsp:txXfrm>
    </dsp:sp>
    <dsp:sp modelId="{54A96474-9CA3-4D0A-AE48-97D8DF89E2A1}">
      <dsp:nvSpPr>
        <dsp:cNvPr id="0" name=""/>
        <dsp:cNvSpPr/>
      </dsp:nvSpPr>
      <dsp:spPr>
        <a:xfrm>
          <a:off x="6715388" y="2834673"/>
          <a:ext cx="1053963" cy="55863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 kern="1200" baseline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应用</a:t>
          </a:r>
          <a:endParaRPr lang="zh-CN" altLang="en-US" sz="1400" b="1" kern="1200" baseline="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6715388" y="2834673"/>
        <a:ext cx="1053963" cy="558631"/>
      </dsp:txXfrm>
    </dsp:sp>
    <dsp:sp modelId="{5D3F3907-D664-4776-AE81-8DF161FB4D80}">
      <dsp:nvSpPr>
        <dsp:cNvPr id="0" name=""/>
        <dsp:cNvSpPr/>
      </dsp:nvSpPr>
      <dsp:spPr>
        <a:xfrm>
          <a:off x="5243880" y="4016041"/>
          <a:ext cx="1105870" cy="55863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baseline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凸面镜</a:t>
          </a:r>
        </a:p>
      </dsp:txBody>
      <dsp:txXfrm>
        <a:off x="5243880" y="4016041"/>
        <a:ext cx="1105870" cy="558631"/>
      </dsp:txXfrm>
    </dsp:sp>
    <dsp:sp modelId="{0E4051AF-04C5-40C8-884A-046DA351DE0C}">
      <dsp:nvSpPr>
        <dsp:cNvPr id="0" name=""/>
        <dsp:cNvSpPr/>
      </dsp:nvSpPr>
      <dsp:spPr>
        <a:xfrm>
          <a:off x="6716066" y="3622251"/>
          <a:ext cx="1831578" cy="55863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baseline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特点：</a:t>
          </a:r>
          <a:r>
            <a:rPr lang="zh-CN" altLang="en-US" sz="2000" b="1" kern="1200" baseline="0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发散</a:t>
          </a:r>
          <a:r>
            <a:rPr lang="zh-CN" altLang="en-US" sz="2000" b="1" kern="1200" baseline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光线</a:t>
          </a:r>
        </a:p>
      </dsp:txBody>
      <dsp:txXfrm>
        <a:off x="6716066" y="3622251"/>
        <a:ext cx="1831578" cy="558631"/>
      </dsp:txXfrm>
    </dsp:sp>
    <dsp:sp modelId="{EB23F0EC-5EA8-4003-9086-6DF555D40771}">
      <dsp:nvSpPr>
        <dsp:cNvPr id="0" name=""/>
        <dsp:cNvSpPr/>
      </dsp:nvSpPr>
      <dsp:spPr>
        <a:xfrm>
          <a:off x="6716066" y="4409830"/>
          <a:ext cx="1054805" cy="55863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 kern="1200" baseline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应用</a:t>
          </a:r>
        </a:p>
      </dsp:txBody>
      <dsp:txXfrm>
        <a:off x="6716066" y="4409830"/>
        <a:ext cx="1054805" cy="5586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#1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linDir" val="fromL"/>
                      <dgm:param type="chAlign" val="t"/>
                    </dgm:alg>
                  </dgm:if>
                  <dgm:else name="Name31">
                    <dgm:alg type="hierChild">
                      <dgm:param type="linDir" val="fromR"/>
                      <dgm:param type="chAlign" val="t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linDir" val="fromL"/>
                      <dgm:param type="chAlign" val="b"/>
                    </dgm:alg>
                  </dgm:if>
                  <dgm:else name="Name35">
                    <dgm:alg type="hierChild">
                      <dgm:param type="linDir" val="fromR"/>
                      <dgm:param type="chAlign" val="b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linDir" val="fromT"/>
                      <dgm:param type="chAlign" val="l"/>
                      <dgm:param type="secLinDir" val="fromL"/>
                      <dgm:param type="secChAlign" val="t"/>
                    </dgm:alg>
                  </dgm:if>
                  <dgm:else name="Name39">
                    <dgm:alg type="hierChild">
                      <dgm:param type="linDir" val="fromT"/>
                      <dgm:param type="chAlign" val="r"/>
                      <dgm:param type="secLinDir" val="fromR"/>
                      <dgm:param type="secChAlign" val="t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linDir" val="fromL"/>
                            <dgm:param type="chAlign" val="t"/>
                          </dgm:alg>
                        </dgm:if>
                        <dgm:else name="Name93">
                          <dgm:alg type="hierChild">
                            <dgm:param type="linDir" val="fromR"/>
                            <dgm:param type="chAlign" val="t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linDir" val="fromL"/>
                            <dgm:param type="chAlign" val="b"/>
                          </dgm:alg>
                        </dgm:if>
                        <dgm:else name="Name97">
                          <dgm:alg type="hierChild">
                            <dgm:param type="linDir" val="fromR"/>
                            <dgm:param type="chAlign" val="b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linDir" val="fromT"/>
                            <dgm:param type="chAlign" val="l"/>
                            <dgm:param type="secLinDir" val="fromL"/>
                            <dgm:param type="secChAlign" val="t"/>
                          </dgm:alg>
                        </dgm:if>
                        <dgm:else name="Name101">
                          <dgm:alg type="hierChild">
                            <dgm:param type="linDir" val="fromT"/>
                            <dgm:param type="chAlign" val="r"/>
                            <dgm:param type="secLinDir" val="fromR"/>
                            <dgm:param type="secChAlign" val="t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linDir" val="fromT"/>
                        <dgm:param type="chAlign" val="l"/>
                        <dgm:param type="secLinDir" val="fromL"/>
                        <dgm:param type="secChAlign" val="t"/>
                      </dgm:alg>
                    </dgm:if>
                    <dgm:else name="Name109">
                      <dgm:alg type="hierChild">
                        <dgm:param type="linDir" val="fromT"/>
                        <dgm:param type="chAlign" val="r"/>
                        <dgm:param type="secLinDir" val="fromR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linDir" val="fromT"/>
                  <dgm:param type="chAlign" val="l"/>
                  <dgm:param type="secLinDir" val="fromL"/>
                  <dgm:param type="secChAlign" val="t"/>
                </dgm:alg>
              </dgm:if>
              <dgm:else name="Name113">
                <dgm:alg type="hierChild">
                  <dgm:param type="linDir" val="fromT"/>
                  <dgm:param type="chAlign" val="r"/>
                  <dgm:param type="secLinDir" val="fromR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linDir" val="fromL"/>
                            <dgm:param type="chAlign" val="t"/>
                          </dgm:alg>
                        </dgm:if>
                        <dgm:else name="Name145">
                          <dgm:alg type="hierChild">
                            <dgm:param type="linDir" val="fromR"/>
                            <dgm:param type="chAlign" val="t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linDir" val="fromL"/>
                            <dgm:param type="chAlign" val="b"/>
                          </dgm:alg>
                        </dgm:if>
                        <dgm:else name="Name149">
                          <dgm:alg type="hierChild">
                            <dgm:param type="linDir" val="fromR"/>
                            <dgm:param type="chAlign" val="b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linDir" val="fromT"/>
                            <dgm:param type="chAlign" val="l"/>
                            <dgm:param type="secLinDir" val="fromL"/>
                            <dgm:param type="secChAlign" val="t"/>
                          </dgm:alg>
                        </dgm:if>
                        <dgm:else name="Name153">
                          <dgm:alg type="hierChild">
                            <dgm:param type="linDir" val="fromT"/>
                            <dgm:param type="chAlign" val="r"/>
                            <dgm:param type="secLinDir" val="fromR"/>
                            <dgm:param type="secChAlign" val="t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linDir" val="fromT"/>
                        <dgm:param type="chAlign" val="l"/>
                        <dgm:param type="secLinDir" val="fromL"/>
                        <dgm:param type="secChAlign" val="t"/>
                      </dgm:alg>
                    </dgm:if>
                    <dgm:else name="Name161">
                      <dgm:alg type="hierChild">
                        <dgm:param type="linDir" val="fromT"/>
                        <dgm:param type="chAlign" val="r"/>
                        <dgm:param type="secLinDir" val="fromR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#2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linDir" val="fromL"/>
                      <dgm:param type="chAlign" val="t"/>
                    </dgm:alg>
                  </dgm:if>
                  <dgm:else name="Name31">
                    <dgm:alg type="hierChild">
                      <dgm:param type="linDir" val="fromR"/>
                      <dgm:param type="chAlign" val="t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linDir" val="fromL"/>
                      <dgm:param type="chAlign" val="b"/>
                    </dgm:alg>
                  </dgm:if>
                  <dgm:else name="Name35">
                    <dgm:alg type="hierChild">
                      <dgm:param type="linDir" val="fromR"/>
                      <dgm:param type="chAlign" val="b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linDir" val="fromT"/>
                      <dgm:param type="chAlign" val="l"/>
                      <dgm:param type="secLinDir" val="fromL"/>
                      <dgm:param type="secChAlign" val="t"/>
                    </dgm:alg>
                  </dgm:if>
                  <dgm:else name="Name39">
                    <dgm:alg type="hierChild">
                      <dgm:param type="linDir" val="fromT"/>
                      <dgm:param type="chAlign" val="r"/>
                      <dgm:param type="secLinDir" val="fromR"/>
                      <dgm:param type="secChAlign" val="t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linDir" val="fromL"/>
                            <dgm:param type="chAlign" val="t"/>
                          </dgm:alg>
                        </dgm:if>
                        <dgm:else name="Name93">
                          <dgm:alg type="hierChild">
                            <dgm:param type="linDir" val="fromR"/>
                            <dgm:param type="chAlign" val="t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linDir" val="fromL"/>
                            <dgm:param type="chAlign" val="b"/>
                          </dgm:alg>
                        </dgm:if>
                        <dgm:else name="Name97">
                          <dgm:alg type="hierChild">
                            <dgm:param type="linDir" val="fromR"/>
                            <dgm:param type="chAlign" val="b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linDir" val="fromT"/>
                            <dgm:param type="chAlign" val="l"/>
                            <dgm:param type="secLinDir" val="fromL"/>
                            <dgm:param type="secChAlign" val="t"/>
                          </dgm:alg>
                        </dgm:if>
                        <dgm:else name="Name101">
                          <dgm:alg type="hierChild">
                            <dgm:param type="linDir" val="fromT"/>
                            <dgm:param type="chAlign" val="r"/>
                            <dgm:param type="secLinDir" val="fromR"/>
                            <dgm:param type="secChAlign" val="t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linDir" val="fromT"/>
                        <dgm:param type="chAlign" val="l"/>
                        <dgm:param type="secLinDir" val="fromL"/>
                        <dgm:param type="secChAlign" val="t"/>
                      </dgm:alg>
                    </dgm:if>
                    <dgm:else name="Name109">
                      <dgm:alg type="hierChild">
                        <dgm:param type="linDir" val="fromT"/>
                        <dgm:param type="chAlign" val="r"/>
                        <dgm:param type="secLinDir" val="fromR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linDir" val="fromT"/>
                  <dgm:param type="chAlign" val="l"/>
                  <dgm:param type="secLinDir" val="fromL"/>
                  <dgm:param type="secChAlign" val="t"/>
                </dgm:alg>
              </dgm:if>
              <dgm:else name="Name113">
                <dgm:alg type="hierChild">
                  <dgm:param type="linDir" val="fromT"/>
                  <dgm:param type="chAlign" val="r"/>
                  <dgm:param type="secLinDir" val="fromR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linDir" val="fromL"/>
                            <dgm:param type="chAlign" val="t"/>
                          </dgm:alg>
                        </dgm:if>
                        <dgm:else name="Name145">
                          <dgm:alg type="hierChild">
                            <dgm:param type="linDir" val="fromR"/>
                            <dgm:param type="chAlign" val="t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linDir" val="fromL"/>
                            <dgm:param type="chAlign" val="b"/>
                          </dgm:alg>
                        </dgm:if>
                        <dgm:else name="Name149">
                          <dgm:alg type="hierChild">
                            <dgm:param type="linDir" val="fromR"/>
                            <dgm:param type="chAlign" val="b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linDir" val="fromT"/>
                            <dgm:param type="chAlign" val="l"/>
                            <dgm:param type="secLinDir" val="fromL"/>
                            <dgm:param type="secChAlign" val="t"/>
                          </dgm:alg>
                        </dgm:if>
                        <dgm:else name="Name153">
                          <dgm:alg type="hierChild">
                            <dgm:param type="linDir" val="fromT"/>
                            <dgm:param type="chAlign" val="r"/>
                            <dgm:param type="secLinDir" val="fromR"/>
                            <dgm:param type="secChAlign" val="t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linDir" val="fromT"/>
                        <dgm:param type="chAlign" val="l"/>
                        <dgm:param type="secLinDir" val="fromL"/>
                        <dgm:param type="secChAlign" val="t"/>
                      </dgm:alg>
                    </dgm:if>
                    <dgm:else name="Name161">
                      <dgm:alg type="hierChild">
                        <dgm:param type="linDir" val="fromT"/>
                        <dgm:param type="chAlign" val="r"/>
                        <dgm:param type="secLinDir" val="fromR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A4EF588F-0167-49D4-94D3-94A067025D02}" type="datetimeFigureOut">
              <a:rPr lang="zh-CN" altLang="en-US"/>
              <a:t>2020/8/12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F3AA6072-A16E-4C48-9C8C-56609D7C557B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1986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寒假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4E286-0FD5-4165-8A43-9EC791CE9F27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弱光下物体的颜色。人眼结构与视觉盲点实验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ea typeface="楷体_GB2312" pitchFamily="49" charset="-122"/>
              </a:rPr>
              <a:t>用光的折射解释现象  </a:t>
            </a:r>
            <a:r>
              <a:rPr lang="zh-CN" altLang="en-US" sz="1200" b="1" dirty="0">
                <a:solidFill>
                  <a:srgbClr val="000000"/>
                </a:solidFill>
                <a:latin typeface="Tahoma" panose="020B0604030504040204" pitchFamily="34" charset="0"/>
                <a:ea typeface="楷体_GB2312" pitchFamily="49" charset="-122"/>
              </a:rPr>
              <a:t>眼睛所看到的筷子在水中的位置  筷子在水中的实际位置。。。字偏多，讲完后叫学生看即可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200" b="1" dirty="0">
              <a:solidFill>
                <a:srgbClr val="000000"/>
              </a:solidFill>
              <a:latin typeface="Tahoma" panose="020B0604030504040204" pitchFamily="34" charset="0"/>
              <a:ea typeface="楷体_GB2312" pitchFamily="49" charset="-122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楷体_GB2312" pitchFamily="49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C3782-5CD6-475B-A19A-B3EA3D3FFDA0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并不是插自己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C3782-5CD6-475B-A19A-B3EA3D3FFDA0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B点为海岸上一棵椰子树顶点             B点为海岸上一棵椰子树顶点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说清楚水中的鱼是如何被看到的并作图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C3782-5CD6-475B-A19A-B3EA3D3FFDA0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准备三棱镜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某种光是不是单色光，和它的颜色没关系，关键看它怕不怕三棱镜，人眼无法区分混合紫光和单色紫光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什么是透明的物体？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无页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有页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021F0A-E395-454F-BEE1-7590DACB740C}" type="slidenum">
              <a:rPr lang="zh-CN" altLang="en-US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EA01050-9FF6-4EC6-87A8-55B0F862A275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>
    <p:pull/>
  </p:transition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</a:defRPr>
      </a:lvl9pPr>
    </p:titleStyle>
    <p:bodyStyle>
      <a:lvl1pPr marL="227330" indent="-22733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n-cs"/>
        </a:defRPr>
      </a:lvl1pPr>
      <a:lvl2pPr marL="6845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n-cs"/>
        </a:defRPr>
      </a:lvl2pPr>
      <a:lvl3pPr marL="11417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n-cs"/>
        </a:defRPr>
      </a:lvl3pPr>
      <a:lvl4pPr marL="15989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n-cs"/>
        </a:defRPr>
      </a:lvl4pPr>
      <a:lvl5pPr marL="20561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file:///D:\&#24037;&#20316;\&#35270;&#39057;\61&#12289;&#24179;&#38754;&#38236;&#25104;&#20687;.mp4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Layout" Target="../diagrams/layout2.xml"/><Relationship Id="rId7" Type="http://schemas.openxmlformats.org/officeDocument/2006/relationships/hyperlink" Target="file:///D:\&#24037;&#20316;\&#35270;&#39057;\63&#12289;&#20809;&#30340;&#25240;&#23556;.mp4" TargetMode="Externa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file:///D:\&#24037;&#20316;\&#35270;&#39057;\64&#12289;&#20809;&#30340;&#33394;&#25955;.mp4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3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3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19200" y="762000"/>
            <a:ext cx="100261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</a:t>
            </a:r>
            <a:r>
              <a:rPr lang="zh-CN" altLang="en-US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、复习平面镜成像，板演反射原理，观看物理大师，讲评试卷</a:t>
            </a:r>
          </a:p>
          <a:p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</a:t>
            </a:r>
            <a:r>
              <a:rPr lang="zh-CN" altLang="en-US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、课程</a:t>
            </a:r>
          </a:p>
          <a:p>
            <a:r>
              <a:rPr lang="zh-CN" altLang="en-US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（</a:t>
            </a:r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</a:t>
            </a:r>
            <a:r>
              <a:rPr lang="zh-CN" altLang="en-US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）光的直线传播</a:t>
            </a:r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——</a:t>
            </a:r>
            <a:r>
              <a:rPr lang="zh-CN" altLang="en-US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被掰弯</a:t>
            </a:r>
          </a:p>
          <a:p>
            <a:r>
              <a:rPr lang="zh-CN" altLang="en-US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（</a:t>
            </a:r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</a:t>
            </a:r>
            <a:r>
              <a:rPr lang="zh-CN" altLang="en-US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）光路瓶实验总结空气到水的折射规律</a:t>
            </a:r>
          </a:p>
          <a:p>
            <a:r>
              <a:rPr lang="zh-CN" altLang="en-US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（</a:t>
            </a:r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3</a:t>
            </a:r>
            <a:r>
              <a:rPr lang="zh-CN" altLang="en-US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）根据可逆性总结水到空气的规律</a:t>
            </a:r>
          </a:p>
          <a:p>
            <a:r>
              <a:rPr lang="zh-CN" altLang="en-US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（</a:t>
            </a:r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4</a:t>
            </a:r>
            <a:r>
              <a:rPr lang="zh-CN" altLang="en-US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）总结 共面 居中 可逆不变</a:t>
            </a:r>
          </a:p>
          <a:p>
            <a:r>
              <a:rPr lang="zh-CN" altLang="en-US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（</a:t>
            </a:r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5</a:t>
            </a:r>
            <a:r>
              <a:rPr lang="zh-CN" altLang="en-US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）折射作图</a:t>
            </a:r>
          </a:p>
          <a:p>
            <a:r>
              <a:rPr lang="zh-CN" altLang="en-US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（</a:t>
            </a:r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6</a:t>
            </a:r>
            <a:r>
              <a:rPr lang="zh-CN" altLang="en-US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）折射现象及作图分析</a:t>
            </a:r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——</a:t>
            </a:r>
            <a:r>
              <a:rPr lang="zh-CN" altLang="en-US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总结：空大可逆皆不变，天高水浅照所见</a:t>
            </a:r>
          </a:p>
          <a:p>
            <a:r>
              <a:rPr lang="zh-CN" altLang="en-US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（</a:t>
            </a:r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7</a:t>
            </a:r>
            <a:r>
              <a:rPr lang="zh-CN" altLang="en-US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）其他现象  海市蜃楼日出</a:t>
            </a:r>
          </a:p>
          <a:p>
            <a:r>
              <a:rPr lang="zh-CN" altLang="en-US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（</a:t>
            </a:r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8</a:t>
            </a:r>
            <a:r>
              <a:rPr lang="zh-CN" altLang="en-US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）光线三原理综合</a:t>
            </a:r>
          </a:p>
          <a:p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3</a:t>
            </a:r>
            <a:r>
              <a:rPr lang="zh-CN" altLang="en-US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、拓展</a:t>
            </a:r>
          </a:p>
          <a:p>
            <a:r>
              <a:rPr lang="zh-CN" altLang="en-US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光折射原理，费马最短时间路径</a:t>
            </a:r>
            <a:r>
              <a:rPr lang="zh-CN" altLang="en-US" sz="240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原</a:t>
            </a:r>
            <a:r>
              <a:rPr lang="zh-CN" altLang="en-US" sz="240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理</a:t>
            </a:r>
            <a:endParaRPr lang="zh-CN" altLang="en-US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839" y="1402406"/>
            <a:ext cx="4589946" cy="45063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156454" y="3831772"/>
            <a:ext cx="4724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7A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Line 3"/>
          <p:cNvSpPr>
            <a:spLocks noChangeShapeType="1"/>
          </p:cNvSpPr>
          <p:nvPr/>
        </p:nvSpPr>
        <p:spPr bwMode="auto">
          <a:xfrm flipH="1">
            <a:off x="3555167" y="1779135"/>
            <a:ext cx="39687" cy="4398962"/>
          </a:xfrm>
          <a:prstGeom prst="line">
            <a:avLst/>
          </a:prstGeom>
          <a:noFill/>
          <a:ln w="57150">
            <a:solidFill>
              <a:srgbClr val="FF000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7A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Group 4"/>
          <p:cNvGrpSpPr/>
          <p:nvPr/>
        </p:nvGrpSpPr>
        <p:grpSpPr bwMode="auto">
          <a:xfrm>
            <a:off x="3585329" y="3465060"/>
            <a:ext cx="304800" cy="381000"/>
            <a:chOff x="2832" y="2112"/>
            <a:chExt cx="192" cy="240"/>
          </a:xfrm>
        </p:grpSpPr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2832" y="2112"/>
              <a:ext cx="192" cy="0"/>
            </a:xfrm>
            <a:prstGeom prst="line">
              <a:avLst/>
            </a:prstGeom>
            <a:noFill/>
            <a:ln w="22225">
              <a:solidFill>
                <a:srgbClr val="D60093"/>
              </a:solidFill>
              <a:prstDash val="dash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7A7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3024" y="2112"/>
              <a:ext cx="0" cy="240"/>
            </a:xfrm>
            <a:prstGeom prst="line">
              <a:avLst/>
            </a:prstGeom>
            <a:noFill/>
            <a:ln w="22225">
              <a:solidFill>
                <a:srgbClr val="D60093"/>
              </a:solidFill>
              <a:prstDash val="dash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7A7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927855" y="3298373"/>
            <a:ext cx="13319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界面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978904" y="1026660"/>
            <a:ext cx="12207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法线</a:t>
            </a: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1899405" y="2002972"/>
            <a:ext cx="1685925" cy="18430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7A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080254" y="1240974"/>
            <a:ext cx="18986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入射光线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2153343" y="3803197"/>
            <a:ext cx="145745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6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入射点</a:t>
            </a:r>
            <a:r>
              <a:rPr kumimoji="1" lang="en-US" altLang="zh-CN" sz="26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</a:p>
        </p:txBody>
      </p:sp>
      <p:sp>
        <p:nvSpPr>
          <p:cNvPr id="12" name="Freeform 12"/>
          <p:cNvSpPr/>
          <p:nvPr/>
        </p:nvSpPr>
        <p:spPr bwMode="auto">
          <a:xfrm>
            <a:off x="2975729" y="2931660"/>
            <a:ext cx="685800" cy="228600"/>
          </a:xfrm>
          <a:custGeom>
            <a:avLst/>
            <a:gdLst>
              <a:gd name="T0" fmla="*/ 0 w 384"/>
              <a:gd name="T1" fmla="*/ 144 h 144"/>
              <a:gd name="T2" fmla="*/ 180 w 384"/>
              <a:gd name="T3" fmla="*/ 0 h 144"/>
              <a:gd name="T4" fmla="*/ 384 w 384"/>
              <a:gd name="T5" fmla="*/ 0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4" h="144">
                <a:moveTo>
                  <a:pt x="0" y="144"/>
                </a:moveTo>
                <a:lnTo>
                  <a:pt x="180" y="0"/>
                </a:lnTo>
                <a:lnTo>
                  <a:pt x="384" y="0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7A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flipV="1">
            <a:off x="3585330" y="2002972"/>
            <a:ext cx="1698625" cy="18430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7A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2261354" y="2253799"/>
            <a:ext cx="13668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入射角</a:t>
            </a:r>
            <a:endParaRPr kumimoji="1" lang="zh-CN" altLang="en-US" sz="2000" b="1" i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Freeform 15"/>
          <p:cNvSpPr/>
          <p:nvPr/>
        </p:nvSpPr>
        <p:spPr bwMode="auto">
          <a:xfrm>
            <a:off x="3585329" y="2917372"/>
            <a:ext cx="685800" cy="228600"/>
          </a:xfrm>
          <a:custGeom>
            <a:avLst/>
            <a:gdLst>
              <a:gd name="T0" fmla="*/ 0 w 384"/>
              <a:gd name="T1" fmla="*/ 24 h 120"/>
              <a:gd name="T2" fmla="*/ 228 w 384"/>
              <a:gd name="T3" fmla="*/ 0 h 120"/>
              <a:gd name="T4" fmla="*/ 384 w 384"/>
              <a:gd name="T5" fmla="*/ 12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4" h="120">
                <a:moveTo>
                  <a:pt x="0" y="24"/>
                </a:moveTo>
                <a:lnTo>
                  <a:pt x="228" y="0"/>
                </a:lnTo>
                <a:lnTo>
                  <a:pt x="384" y="120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7A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3628192" y="2228399"/>
            <a:ext cx="11509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反射角 </a:t>
            </a:r>
            <a:endParaRPr kumimoji="1" lang="zh-CN" altLang="en-US" sz="2000" b="1" i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4491793" y="1240974"/>
            <a:ext cx="19177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反射光线</a:t>
            </a:r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 rot="1154301">
            <a:off x="3247193" y="4073072"/>
            <a:ext cx="1679575" cy="16891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7A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4428292" y="5598660"/>
            <a:ext cx="21510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折射光线</a:t>
            </a:r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 rot="1517878">
            <a:off x="3267829" y="5349424"/>
            <a:ext cx="1584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折射角</a:t>
            </a:r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4950580" y="3153910"/>
            <a:ext cx="11715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空气</a:t>
            </a:r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5201791" y="3855585"/>
            <a:ext cx="5437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</a:t>
            </a:r>
          </a:p>
        </p:txBody>
      </p:sp>
      <p:sp>
        <p:nvSpPr>
          <p:cNvPr id="23" name="Freeform 23"/>
          <p:cNvSpPr/>
          <p:nvPr/>
        </p:nvSpPr>
        <p:spPr bwMode="auto">
          <a:xfrm flipV="1">
            <a:off x="3585329" y="4760460"/>
            <a:ext cx="457200" cy="228600"/>
          </a:xfrm>
          <a:custGeom>
            <a:avLst/>
            <a:gdLst>
              <a:gd name="T0" fmla="*/ 0 w 384"/>
              <a:gd name="T1" fmla="*/ 24 h 120"/>
              <a:gd name="T2" fmla="*/ 228 w 384"/>
              <a:gd name="T3" fmla="*/ 0 h 120"/>
              <a:gd name="T4" fmla="*/ 384 w 384"/>
              <a:gd name="T5" fmla="*/ 12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4" h="120">
                <a:moveTo>
                  <a:pt x="0" y="24"/>
                </a:moveTo>
                <a:lnTo>
                  <a:pt x="228" y="0"/>
                </a:lnTo>
                <a:lnTo>
                  <a:pt x="384" y="120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7A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7344140" y="3088249"/>
            <a:ext cx="14783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zh-CN" altLang="en-US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空气</a:t>
            </a:r>
          </a:p>
        </p:txBody>
      </p: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7492474" y="4760460"/>
            <a:ext cx="800219" cy="60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4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</a:t>
            </a:r>
          </a:p>
        </p:txBody>
      </p:sp>
      <p:sp>
        <p:nvSpPr>
          <p:cNvPr id="29" name="Text Box 30"/>
          <p:cNvSpPr txBox="1">
            <a:spLocks noChangeArrowheads="1"/>
          </p:cNvSpPr>
          <p:nvPr/>
        </p:nvSpPr>
        <p:spPr bwMode="auto">
          <a:xfrm>
            <a:off x="1323142" y="1714049"/>
            <a:ext cx="36036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CN" sz="3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5428418" y="1785487"/>
            <a:ext cx="71913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CN" sz="3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</a:p>
        </p:txBody>
      </p:sp>
      <p:sp>
        <p:nvSpPr>
          <p:cNvPr id="31" name="Text Box 32"/>
          <p:cNvSpPr txBox="1">
            <a:spLocks noChangeArrowheads="1"/>
          </p:cNvSpPr>
          <p:nvPr/>
        </p:nvSpPr>
        <p:spPr bwMode="auto">
          <a:xfrm>
            <a:off x="3628193" y="1642610"/>
            <a:ext cx="3587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CN" sz="3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</a:p>
        </p:txBody>
      </p:sp>
      <p:sp>
        <p:nvSpPr>
          <p:cNvPr id="32" name="Text Box 33"/>
          <p:cNvSpPr txBox="1">
            <a:spLocks noChangeArrowheads="1"/>
          </p:cNvSpPr>
          <p:nvPr/>
        </p:nvSpPr>
        <p:spPr bwMode="auto">
          <a:xfrm>
            <a:off x="3339267" y="5962198"/>
            <a:ext cx="86518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CN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endParaRPr lang="en-US" altLang="zh-CN" sz="3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3" name="Text Box 34"/>
          <p:cNvSpPr txBox="1">
            <a:spLocks noChangeArrowheads="1"/>
          </p:cNvSpPr>
          <p:nvPr/>
        </p:nvSpPr>
        <p:spPr bwMode="auto">
          <a:xfrm>
            <a:off x="2907468" y="2460174"/>
            <a:ext cx="72072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l-GR" altLang="zh-CN" sz="3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α</a:t>
            </a:r>
          </a:p>
        </p:txBody>
      </p:sp>
      <p:sp>
        <p:nvSpPr>
          <p:cNvPr id="34" name="Text Box 36"/>
          <p:cNvSpPr txBox="1">
            <a:spLocks noChangeArrowheads="1"/>
          </p:cNvSpPr>
          <p:nvPr/>
        </p:nvSpPr>
        <p:spPr bwMode="auto">
          <a:xfrm>
            <a:off x="3844092" y="2434774"/>
            <a:ext cx="57626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l-GR" altLang="zh-CN" sz="3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β</a:t>
            </a:r>
            <a:endParaRPr lang="en-US" altLang="zh-CN" sz="30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Text Box 37"/>
          <p:cNvSpPr txBox="1">
            <a:spLocks noChangeArrowheads="1"/>
          </p:cNvSpPr>
          <p:nvPr/>
        </p:nvSpPr>
        <p:spPr bwMode="auto">
          <a:xfrm>
            <a:off x="3628193" y="4836662"/>
            <a:ext cx="50323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1" lang="en-US" altLang="zh-CN" sz="3000" b="1" i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</a:t>
            </a:r>
            <a:endParaRPr kumimoji="1" lang="en-US" altLang="zh-CN" sz="30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 Box 38"/>
          <p:cNvSpPr txBox="1">
            <a:spLocks noChangeArrowheads="1"/>
          </p:cNvSpPr>
          <p:nvPr/>
        </p:nvSpPr>
        <p:spPr bwMode="auto">
          <a:xfrm>
            <a:off x="4636254" y="5962199"/>
            <a:ext cx="72072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CN" sz="3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</a:p>
        </p:txBody>
      </p:sp>
      <p:sp>
        <p:nvSpPr>
          <p:cNvPr id="38" name="标题 1"/>
          <p:cNvSpPr txBox="1"/>
          <p:nvPr/>
        </p:nvSpPr>
        <p:spPr>
          <a:xfrm>
            <a:off x="1382293" y="318691"/>
            <a:ext cx="7573022" cy="66804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9pPr>
          </a:lstStyle>
          <a:p>
            <a:r>
              <a:rPr lang="zh-CN" altLang="en-US" b="1" dirty="0">
                <a:solidFill>
                  <a:schemeClr val="bg1"/>
                </a:solidFill>
                <a:latin typeface="方正特雅宋简" panose="02000000000000000000" pitchFamily="2" charset="-122"/>
                <a:ea typeface="方正特雅宋简" panose="02000000000000000000" pitchFamily="2" charset="-122"/>
              </a:rPr>
              <a:t>相关概念：三线，两角，一点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utoUpdateAnimBg="0"/>
      <p:bldP spid="8" grpId="0" autoUpdateAnimBg="0"/>
      <p:bldP spid="9" grpId="0" animBg="1"/>
      <p:bldP spid="10" grpId="0" autoUpdateAnimBg="0"/>
      <p:bldP spid="11" grpId="0" autoUpdateAnimBg="0"/>
      <p:bldP spid="12" grpId="0" animBg="1"/>
      <p:bldP spid="13" grpId="0" animBg="1"/>
      <p:bldP spid="14" grpId="0" autoUpdateAnimBg="0"/>
      <p:bldP spid="15" grpId="0" animBg="1"/>
      <p:bldP spid="16" grpId="0" autoUpdateAnimBg="0"/>
      <p:bldP spid="17" grpId="0" autoUpdateAnimBg="0"/>
      <p:bldP spid="18" grpId="0" animBg="1"/>
      <p:bldP spid="19" grpId="0" autoUpdateAnimBg="0"/>
      <p:bldP spid="20" grpId="0" autoUpdateAnimBg="0"/>
      <p:bldP spid="21" grpId="0" autoUpdateAnimBg="0"/>
      <p:bldP spid="22" grpId="0" autoUpdateAnimBg="0"/>
      <p:bldP spid="23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76632" y="1217511"/>
            <a:ext cx="10810568" cy="47705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 indent="266700" eaLnBrk="0" hangingPunct="0"/>
            <a:r>
              <a:rPr lang="zh-CN" altLang="en-US" sz="4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实验结论：</a:t>
            </a:r>
            <a:endParaRPr lang="en-US" altLang="zh-CN" sz="4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266700" eaLnBrk="0" hangingPunct="0"/>
            <a:endParaRPr lang="en-US" altLang="zh-CN" sz="40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266700" eaLnBrk="0" hangingPunct="0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r>
              <a:rPr lang="zh-CN" altLang="en-US" sz="3200" b="1" u="sng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  </a:t>
            </a:r>
            <a:r>
              <a:rPr lang="en-US" altLang="zh-CN" sz="3200" b="1" u="sng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_____</a:t>
            </a:r>
            <a:r>
              <a:rPr lang="zh-CN" altLang="en-US" sz="3200" b="1" u="sng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、入射光线和法线在</a:t>
            </a:r>
            <a:r>
              <a:rPr lang="zh-CN" altLang="en-US" sz="3200" b="1" u="sng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平面上；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266700" eaLnBrk="0" hangingPunct="0"/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266700" eaLnBrk="0" hangingPunct="0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r>
              <a:rPr lang="zh-CN" altLang="en-US" sz="3200" b="1" u="sng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    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和入射光线分别位于法线两侧；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266700" eaLnBrk="0" hangingPunct="0"/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266700" eaLnBrk="0" hangingPunct="0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）折射角</a:t>
            </a:r>
            <a:r>
              <a:rPr lang="zh-CN" altLang="en-US" sz="3200" b="1" u="sng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___</a:t>
            </a:r>
            <a:r>
              <a:rPr lang="zh-CN" altLang="en-US" sz="3200" b="1" u="sng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入射角。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速度越快，角度越大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</a:p>
          <a:p>
            <a:pPr indent="266700" eaLnBrk="0" hangingPunct="0"/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266700" eaLnBrk="0" hangingPunct="0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 光路可逆</a:t>
            </a:r>
          </a:p>
        </p:txBody>
      </p:sp>
      <p:pic>
        <p:nvPicPr>
          <p:cNvPr id="3" name="Picture 2" descr="http://cdn.duitang.com/uploads/item/201409/19/20140919174142_AQBeA.thumb.700_0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4"/>
          <a:stretch>
            <a:fillRect/>
          </a:stretch>
        </p:blipFill>
        <p:spPr bwMode="auto">
          <a:xfrm>
            <a:off x="274532" y="0"/>
            <a:ext cx="999653" cy="98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标题 1"/>
          <p:cNvSpPr txBox="1"/>
          <p:nvPr/>
        </p:nvSpPr>
        <p:spPr>
          <a:xfrm>
            <a:off x="1382293" y="318691"/>
            <a:ext cx="2519147" cy="66804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9pPr>
          </a:lstStyle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折射规律</a:t>
            </a:r>
          </a:p>
        </p:txBody>
      </p:sp>
      <p:sp>
        <p:nvSpPr>
          <p:cNvPr id="5" name="TextBox 2"/>
          <p:cNvSpPr txBox="1"/>
          <p:nvPr/>
        </p:nvSpPr>
        <p:spPr>
          <a:xfrm>
            <a:off x="2759853" y="2431025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折射光线</a:t>
            </a:r>
          </a:p>
        </p:txBody>
      </p:sp>
      <p:sp>
        <p:nvSpPr>
          <p:cNvPr id="6" name="TextBox 2"/>
          <p:cNvSpPr txBox="1"/>
          <p:nvPr/>
        </p:nvSpPr>
        <p:spPr>
          <a:xfrm>
            <a:off x="8428149" y="2431025"/>
            <a:ext cx="966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同一</a:t>
            </a:r>
          </a:p>
        </p:txBody>
      </p:sp>
      <p:sp>
        <p:nvSpPr>
          <p:cNvPr id="8" name="TextBox 2"/>
          <p:cNvSpPr txBox="1"/>
          <p:nvPr/>
        </p:nvSpPr>
        <p:spPr>
          <a:xfrm>
            <a:off x="2455053" y="3438832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折射光线</a:t>
            </a:r>
          </a:p>
        </p:txBody>
      </p:sp>
      <p:sp>
        <p:nvSpPr>
          <p:cNvPr id="9" name="TextBox 2"/>
          <p:cNvSpPr txBox="1"/>
          <p:nvPr/>
        </p:nvSpPr>
        <p:spPr>
          <a:xfrm>
            <a:off x="3844592" y="4431891"/>
            <a:ext cx="1395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不等于</a:t>
            </a: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6481916" y="5280162"/>
            <a:ext cx="4781704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4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共面 分侧 可逆 空大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1336675" y="318770"/>
            <a:ext cx="3753485" cy="6680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9pPr>
          </a:lstStyle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光的折射规律</a:t>
            </a:r>
          </a:p>
        </p:txBody>
      </p:sp>
      <p:pic>
        <p:nvPicPr>
          <p:cNvPr id="11" name="Picture 2" descr="http://pic39.nipic.com/20140312/6608733_091259640000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3" t="12850" r="35675" b="54478"/>
          <a:stretch>
            <a:fillRect/>
          </a:stretch>
        </p:blipFill>
        <p:spPr bwMode="auto">
          <a:xfrm>
            <a:off x="26574" y="-56515"/>
            <a:ext cx="1080129" cy="115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609600" y="1167765"/>
            <a:ext cx="742188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、共面</a:t>
            </a:r>
          </a:p>
          <a:p>
            <a:pPr>
              <a:lnSpc>
                <a:spcPct val="150000"/>
              </a:lnSpc>
            </a:pPr>
            <a:r>
              <a:rPr lang="en-US" altLang="zh-CN" sz="4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、居中</a:t>
            </a:r>
          </a:p>
          <a:p>
            <a:pPr>
              <a:lnSpc>
                <a:spcPct val="150000"/>
              </a:lnSpc>
            </a:pPr>
            <a:r>
              <a:rPr lang="en-US" altLang="zh-CN" sz="4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、可逆</a:t>
            </a:r>
          </a:p>
          <a:p>
            <a:pPr>
              <a:lnSpc>
                <a:spcPct val="150000"/>
              </a:lnSpc>
            </a:pPr>
            <a:r>
              <a:rPr lang="en-US" altLang="zh-CN" sz="4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、空大</a:t>
            </a:r>
          </a:p>
        </p:txBody>
      </p:sp>
    </p:spTree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1336675" y="318770"/>
            <a:ext cx="3966210" cy="6680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9pPr>
          </a:lstStyle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光的折射作图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</p:txBody>
      </p:sp>
      <p:pic>
        <p:nvPicPr>
          <p:cNvPr id="11" name="Picture 2" descr="http://pic39.nipic.com/20140312/6608733_091259640000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3" t="12850" r="35675" b="54478"/>
          <a:stretch>
            <a:fillRect/>
          </a:stretch>
        </p:blipFill>
        <p:spPr bwMode="auto">
          <a:xfrm>
            <a:off x="26574" y="-56515"/>
            <a:ext cx="1080129" cy="115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986790"/>
            <a:ext cx="4161155" cy="26003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950" y="2013585"/>
            <a:ext cx="3915410" cy="15671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1360" y="1360170"/>
            <a:ext cx="3319780" cy="20681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805" y="3799205"/>
            <a:ext cx="2287270" cy="20288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3450" y="3817620"/>
            <a:ext cx="2705100" cy="20104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6805" y="3926840"/>
            <a:ext cx="2548890" cy="179197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035" y="986790"/>
            <a:ext cx="4892040" cy="35877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965" y="1308735"/>
            <a:ext cx="4072255" cy="3158490"/>
          </a:xfrm>
          <a:prstGeom prst="rect">
            <a:avLst/>
          </a:prstGeom>
        </p:spPr>
      </p:pic>
      <p:sp>
        <p:nvSpPr>
          <p:cNvPr id="5" name="标题 1"/>
          <p:cNvSpPr txBox="1"/>
          <p:nvPr/>
        </p:nvSpPr>
        <p:spPr>
          <a:xfrm>
            <a:off x="1336675" y="318770"/>
            <a:ext cx="3753485" cy="6680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9pPr>
          </a:lstStyle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光的折射现象</a:t>
            </a:r>
          </a:p>
        </p:txBody>
      </p:sp>
      <p:pic>
        <p:nvPicPr>
          <p:cNvPr id="11" name="Picture 2" descr="http://pic39.nipic.com/20140312/6608733_091259640000_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3" t="12850" r="35675" b="54478"/>
          <a:stretch>
            <a:fillRect/>
          </a:stretch>
        </p:blipFill>
        <p:spPr bwMode="auto">
          <a:xfrm>
            <a:off x="26574" y="-56515"/>
            <a:ext cx="1080129" cy="115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336675" y="4927600"/>
            <a:ext cx="964374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CXK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身高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1.5</a:t>
            </a:r>
            <a:r>
              <a:rPr lang="en-US" altLang="zh-CN" sz="2800" b="1" u="sng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，来到游泳池边，目测泳池深度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1.49m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二话不说，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 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咚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的跳下去了，请问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CXK</a:t>
            </a:r>
            <a:r>
              <a:rPr 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享年多少岁？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515" y="1123315"/>
            <a:ext cx="4161155" cy="33147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2"/>
          <p:cNvGrpSpPr/>
          <p:nvPr/>
        </p:nvGrpSpPr>
        <p:grpSpPr bwMode="auto">
          <a:xfrm>
            <a:off x="8458200" y="3429000"/>
            <a:ext cx="1905000" cy="2209800"/>
            <a:chOff x="4368" y="2160"/>
            <a:chExt cx="1200" cy="1392"/>
          </a:xfrm>
        </p:grpSpPr>
        <p:sp>
          <p:nvSpPr>
            <p:cNvPr id="34819" name="Line 3"/>
            <p:cNvSpPr>
              <a:spLocks noChangeShapeType="1"/>
            </p:cNvSpPr>
            <p:nvPr/>
          </p:nvSpPr>
          <p:spPr bwMode="auto">
            <a:xfrm flipH="1">
              <a:off x="4368" y="2160"/>
              <a:ext cx="1152" cy="13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820" name="Line 4"/>
            <p:cNvSpPr>
              <a:spLocks noChangeShapeType="1"/>
            </p:cNvSpPr>
            <p:nvPr/>
          </p:nvSpPr>
          <p:spPr bwMode="auto">
            <a:xfrm flipH="1">
              <a:off x="4416" y="2160"/>
              <a:ext cx="1152" cy="13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821" name="Line 5"/>
            <p:cNvSpPr>
              <a:spLocks noChangeShapeType="1"/>
            </p:cNvSpPr>
            <p:nvPr/>
          </p:nvSpPr>
          <p:spPr bwMode="auto">
            <a:xfrm>
              <a:off x="5520" y="2160"/>
              <a:ext cx="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6553200" y="4343400"/>
            <a:ext cx="3352800" cy="1295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4823" name="Group 7"/>
          <p:cNvGrpSpPr/>
          <p:nvPr/>
        </p:nvGrpSpPr>
        <p:grpSpPr bwMode="auto">
          <a:xfrm>
            <a:off x="5401816" y="2743200"/>
            <a:ext cx="838200" cy="669925"/>
            <a:chOff x="2448" y="1632"/>
            <a:chExt cx="528" cy="422"/>
          </a:xfrm>
        </p:grpSpPr>
        <p:grpSp>
          <p:nvGrpSpPr>
            <p:cNvPr id="34824" name="Group 8"/>
            <p:cNvGrpSpPr/>
            <p:nvPr/>
          </p:nvGrpSpPr>
          <p:grpSpPr bwMode="auto">
            <a:xfrm>
              <a:off x="2448" y="1632"/>
              <a:ext cx="496" cy="422"/>
              <a:chOff x="2319" y="1735"/>
              <a:chExt cx="496" cy="422"/>
            </a:xfrm>
          </p:grpSpPr>
          <p:sp>
            <p:nvSpPr>
              <p:cNvPr id="34825" name="Freeform 9"/>
              <p:cNvSpPr/>
              <p:nvPr/>
            </p:nvSpPr>
            <p:spPr bwMode="auto">
              <a:xfrm>
                <a:off x="2554" y="2076"/>
                <a:ext cx="57" cy="81"/>
              </a:xfrm>
              <a:custGeom>
                <a:avLst/>
                <a:gdLst>
                  <a:gd name="T0" fmla="*/ 0 w 57"/>
                  <a:gd name="T1" fmla="*/ 0 h 81"/>
                  <a:gd name="T2" fmla="*/ 57 w 57"/>
                  <a:gd name="T3" fmla="*/ 8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7" h="81">
                    <a:moveTo>
                      <a:pt x="0" y="0"/>
                    </a:moveTo>
                    <a:cubicBezTo>
                      <a:pt x="41" y="13"/>
                      <a:pt x="57" y="41"/>
                      <a:pt x="57" y="81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34826" name="Group 10"/>
              <p:cNvGrpSpPr/>
              <p:nvPr/>
            </p:nvGrpSpPr>
            <p:grpSpPr bwMode="auto">
              <a:xfrm>
                <a:off x="2319" y="1735"/>
                <a:ext cx="496" cy="414"/>
                <a:chOff x="2319" y="1735"/>
                <a:chExt cx="496" cy="414"/>
              </a:xfrm>
            </p:grpSpPr>
            <p:sp>
              <p:nvSpPr>
                <p:cNvPr id="34827" name="Freeform 11"/>
                <p:cNvSpPr/>
                <p:nvPr/>
              </p:nvSpPr>
              <p:spPr bwMode="auto">
                <a:xfrm>
                  <a:off x="2319" y="1735"/>
                  <a:ext cx="404" cy="104"/>
                </a:xfrm>
                <a:custGeom>
                  <a:avLst/>
                  <a:gdLst>
                    <a:gd name="T0" fmla="*/ 0 w 404"/>
                    <a:gd name="T1" fmla="*/ 24 h 104"/>
                    <a:gd name="T2" fmla="*/ 33 w 404"/>
                    <a:gd name="T3" fmla="*/ 16 h 104"/>
                    <a:gd name="T4" fmla="*/ 81 w 404"/>
                    <a:gd name="T5" fmla="*/ 0 h 104"/>
                    <a:gd name="T6" fmla="*/ 252 w 404"/>
                    <a:gd name="T7" fmla="*/ 8 h 104"/>
                    <a:gd name="T8" fmla="*/ 300 w 404"/>
                    <a:gd name="T9" fmla="*/ 24 h 104"/>
                    <a:gd name="T10" fmla="*/ 324 w 404"/>
                    <a:gd name="T11" fmla="*/ 32 h 104"/>
                    <a:gd name="T12" fmla="*/ 365 w 404"/>
                    <a:gd name="T13" fmla="*/ 65 h 104"/>
                    <a:gd name="T14" fmla="*/ 397 w 404"/>
                    <a:gd name="T15" fmla="*/ 9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04" h="104">
                      <a:moveTo>
                        <a:pt x="0" y="24"/>
                      </a:moveTo>
                      <a:cubicBezTo>
                        <a:pt x="11" y="21"/>
                        <a:pt x="22" y="19"/>
                        <a:pt x="33" y="16"/>
                      </a:cubicBezTo>
                      <a:cubicBezTo>
                        <a:pt x="49" y="11"/>
                        <a:pt x="81" y="0"/>
                        <a:pt x="81" y="0"/>
                      </a:cubicBezTo>
                      <a:cubicBezTo>
                        <a:pt x="138" y="3"/>
                        <a:pt x="195" y="2"/>
                        <a:pt x="252" y="8"/>
                      </a:cubicBezTo>
                      <a:cubicBezTo>
                        <a:pt x="269" y="10"/>
                        <a:pt x="284" y="19"/>
                        <a:pt x="300" y="24"/>
                      </a:cubicBezTo>
                      <a:cubicBezTo>
                        <a:pt x="308" y="27"/>
                        <a:pt x="324" y="32"/>
                        <a:pt x="324" y="32"/>
                      </a:cubicBezTo>
                      <a:cubicBezTo>
                        <a:pt x="327" y="35"/>
                        <a:pt x="364" y="64"/>
                        <a:pt x="365" y="65"/>
                      </a:cubicBezTo>
                      <a:cubicBezTo>
                        <a:pt x="404" y="104"/>
                        <a:pt x="360" y="79"/>
                        <a:pt x="397" y="97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4828" name="Freeform 12"/>
                <p:cNvSpPr/>
                <p:nvPr/>
              </p:nvSpPr>
              <p:spPr bwMode="auto">
                <a:xfrm>
                  <a:off x="2343" y="1784"/>
                  <a:ext cx="365" cy="295"/>
                </a:xfrm>
                <a:custGeom>
                  <a:avLst/>
                  <a:gdLst>
                    <a:gd name="T0" fmla="*/ 0 w 365"/>
                    <a:gd name="T1" fmla="*/ 0 h 295"/>
                    <a:gd name="T2" fmla="*/ 130 w 365"/>
                    <a:gd name="T3" fmla="*/ 121 h 295"/>
                    <a:gd name="T4" fmla="*/ 179 w 365"/>
                    <a:gd name="T5" fmla="*/ 219 h 295"/>
                    <a:gd name="T6" fmla="*/ 203 w 365"/>
                    <a:gd name="T7" fmla="*/ 267 h 295"/>
                    <a:gd name="T8" fmla="*/ 252 w 365"/>
                    <a:gd name="T9" fmla="*/ 292 h 295"/>
                    <a:gd name="T10" fmla="*/ 284 w 365"/>
                    <a:gd name="T11" fmla="*/ 170 h 295"/>
                    <a:gd name="T12" fmla="*/ 365 w 365"/>
                    <a:gd name="T13" fmla="*/ 73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5" h="295">
                      <a:moveTo>
                        <a:pt x="0" y="0"/>
                      </a:moveTo>
                      <a:cubicBezTo>
                        <a:pt x="54" y="34"/>
                        <a:pt x="86" y="77"/>
                        <a:pt x="130" y="121"/>
                      </a:cubicBezTo>
                      <a:cubicBezTo>
                        <a:pt x="147" y="173"/>
                        <a:pt x="157" y="174"/>
                        <a:pt x="179" y="219"/>
                      </a:cubicBezTo>
                      <a:cubicBezTo>
                        <a:pt x="191" y="244"/>
                        <a:pt x="181" y="246"/>
                        <a:pt x="203" y="267"/>
                      </a:cubicBezTo>
                      <a:cubicBezTo>
                        <a:pt x="217" y="281"/>
                        <a:pt x="234" y="285"/>
                        <a:pt x="252" y="292"/>
                      </a:cubicBezTo>
                      <a:cubicBezTo>
                        <a:pt x="309" y="252"/>
                        <a:pt x="261" y="295"/>
                        <a:pt x="284" y="170"/>
                      </a:cubicBezTo>
                      <a:cubicBezTo>
                        <a:pt x="291" y="131"/>
                        <a:pt x="349" y="106"/>
                        <a:pt x="365" y="73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4829" name="Freeform 13"/>
                <p:cNvSpPr/>
                <p:nvPr/>
              </p:nvSpPr>
              <p:spPr bwMode="auto">
                <a:xfrm>
                  <a:off x="2489" y="1794"/>
                  <a:ext cx="218" cy="302"/>
                </a:xfrm>
                <a:custGeom>
                  <a:avLst/>
                  <a:gdLst>
                    <a:gd name="T0" fmla="*/ 195 w 218"/>
                    <a:gd name="T1" fmla="*/ 63 h 302"/>
                    <a:gd name="T2" fmla="*/ 49 w 218"/>
                    <a:gd name="T3" fmla="*/ 55 h 302"/>
                    <a:gd name="T4" fmla="*/ 0 w 218"/>
                    <a:gd name="T5" fmla="*/ 119 h 302"/>
                    <a:gd name="T6" fmla="*/ 106 w 218"/>
                    <a:gd name="T7" fmla="*/ 298 h 302"/>
                    <a:gd name="T8" fmla="*/ 146 w 218"/>
                    <a:gd name="T9" fmla="*/ 176 h 302"/>
                    <a:gd name="T10" fmla="*/ 187 w 218"/>
                    <a:gd name="T11" fmla="*/ 144 h 302"/>
                    <a:gd name="T12" fmla="*/ 195 w 218"/>
                    <a:gd name="T13" fmla="*/ 119 h 302"/>
                    <a:gd name="T14" fmla="*/ 211 w 218"/>
                    <a:gd name="T15" fmla="*/ 95 h 302"/>
                    <a:gd name="T16" fmla="*/ 187 w 218"/>
                    <a:gd name="T17" fmla="*/ 111 h 302"/>
                    <a:gd name="T18" fmla="*/ 130 w 218"/>
                    <a:gd name="T19" fmla="*/ 176 h 302"/>
                    <a:gd name="T20" fmla="*/ 106 w 218"/>
                    <a:gd name="T21" fmla="*/ 257 h 302"/>
                    <a:gd name="T22" fmla="*/ 98 w 218"/>
                    <a:gd name="T23" fmla="*/ 282 h 302"/>
                    <a:gd name="T24" fmla="*/ 73 w 218"/>
                    <a:gd name="T25" fmla="*/ 273 h 302"/>
                    <a:gd name="T26" fmla="*/ 82 w 218"/>
                    <a:gd name="T27" fmla="*/ 298 h 302"/>
                    <a:gd name="T28" fmla="*/ 114 w 218"/>
                    <a:gd name="T29" fmla="*/ 290 h 302"/>
                    <a:gd name="T30" fmla="*/ 138 w 218"/>
                    <a:gd name="T31" fmla="*/ 241 h 302"/>
                    <a:gd name="T32" fmla="*/ 106 w 218"/>
                    <a:gd name="T33" fmla="*/ 273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18" h="302">
                      <a:moveTo>
                        <a:pt x="195" y="63"/>
                      </a:moveTo>
                      <a:cubicBezTo>
                        <a:pt x="175" y="0"/>
                        <a:pt x="99" y="41"/>
                        <a:pt x="49" y="55"/>
                      </a:cubicBezTo>
                      <a:cubicBezTo>
                        <a:pt x="21" y="74"/>
                        <a:pt x="12" y="88"/>
                        <a:pt x="0" y="119"/>
                      </a:cubicBezTo>
                      <a:cubicBezTo>
                        <a:pt x="11" y="199"/>
                        <a:pt x="22" y="270"/>
                        <a:pt x="106" y="298"/>
                      </a:cubicBezTo>
                      <a:cubicBezTo>
                        <a:pt x="156" y="264"/>
                        <a:pt x="130" y="239"/>
                        <a:pt x="146" y="176"/>
                      </a:cubicBezTo>
                      <a:cubicBezTo>
                        <a:pt x="148" y="168"/>
                        <a:pt x="184" y="146"/>
                        <a:pt x="187" y="144"/>
                      </a:cubicBezTo>
                      <a:cubicBezTo>
                        <a:pt x="190" y="136"/>
                        <a:pt x="191" y="127"/>
                        <a:pt x="195" y="119"/>
                      </a:cubicBezTo>
                      <a:cubicBezTo>
                        <a:pt x="199" y="110"/>
                        <a:pt x="218" y="102"/>
                        <a:pt x="211" y="95"/>
                      </a:cubicBezTo>
                      <a:cubicBezTo>
                        <a:pt x="204" y="88"/>
                        <a:pt x="194" y="105"/>
                        <a:pt x="187" y="111"/>
                      </a:cubicBezTo>
                      <a:cubicBezTo>
                        <a:pt x="166" y="128"/>
                        <a:pt x="150" y="156"/>
                        <a:pt x="130" y="176"/>
                      </a:cubicBezTo>
                      <a:cubicBezTo>
                        <a:pt x="118" y="227"/>
                        <a:pt x="126" y="195"/>
                        <a:pt x="106" y="257"/>
                      </a:cubicBezTo>
                      <a:cubicBezTo>
                        <a:pt x="103" y="265"/>
                        <a:pt x="98" y="282"/>
                        <a:pt x="98" y="282"/>
                      </a:cubicBezTo>
                      <a:cubicBezTo>
                        <a:pt x="90" y="279"/>
                        <a:pt x="79" y="267"/>
                        <a:pt x="73" y="273"/>
                      </a:cubicBezTo>
                      <a:cubicBezTo>
                        <a:pt x="67" y="279"/>
                        <a:pt x="74" y="295"/>
                        <a:pt x="82" y="298"/>
                      </a:cubicBezTo>
                      <a:cubicBezTo>
                        <a:pt x="92" y="302"/>
                        <a:pt x="103" y="293"/>
                        <a:pt x="114" y="290"/>
                      </a:cubicBezTo>
                      <a:cubicBezTo>
                        <a:pt x="117" y="286"/>
                        <a:pt x="157" y="250"/>
                        <a:pt x="138" y="241"/>
                      </a:cubicBezTo>
                      <a:cubicBezTo>
                        <a:pt x="138" y="241"/>
                        <a:pt x="113" y="266"/>
                        <a:pt x="106" y="273"/>
                      </a:cubicBezTo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4830" name="Freeform 14"/>
                <p:cNvSpPr/>
                <p:nvPr/>
              </p:nvSpPr>
              <p:spPr bwMode="auto">
                <a:xfrm>
                  <a:off x="2522" y="2108"/>
                  <a:ext cx="49" cy="41"/>
                </a:xfrm>
                <a:custGeom>
                  <a:avLst/>
                  <a:gdLst>
                    <a:gd name="T0" fmla="*/ 49 w 49"/>
                    <a:gd name="T1" fmla="*/ 0 h 41"/>
                    <a:gd name="T2" fmla="*/ 0 w 49"/>
                    <a:gd name="T3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49" h="41">
                      <a:moveTo>
                        <a:pt x="49" y="0"/>
                      </a:moveTo>
                      <a:cubicBezTo>
                        <a:pt x="37" y="31"/>
                        <a:pt x="34" y="41"/>
                        <a:pt x="0" y="41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4831" name="Freeform 15"/>
                <p:cNvSpPr/>
                <p:nvPr/>
              </p:nvSpPr>
              <p:spPr bwMode="auto">
                <a:xfrm>
                  <a:off x="2700" y="1782"/>
                  <a:ext cx="115" cy="43"/>
                </a:xfrm>
                <a:custGeom>
                  <a:avLst/>
                  <a:gdLst>
                    <a:gd name="T0" fmla="*/ 0 w 115"/>
                    <a:gd name="T1" fmla="*/ 42 h 43"/>
                    <a:gd name="T2" fmla="*/ 81 w 115"/>
                    <a:gd name="T3" fmla="*/ 26 h 43"/>
                    <a:gd name="T4" fmla="*/ 106 w 115"/>
                    <a:gd name="T5" fmla="*/ 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5" h="43">
                      <a:moveTo>
                        <a:pt x="0" y="42"/>
                      </a:moveTo>
                      <a:cubicBezTo>
                        <a:pt x="27" y="38"/>
                        <a:pt x="59" y="43"/>
                        <a:pt x="81" y="26"/>
                      </a:cubicBezTo>
                      <a:cubicBezTo>
                        <a:pt x="115" y="0"/>
                        <a:pt x="84" y="2"/>
                        <a:pt x="106" y="2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34832" name="Freeform 16"/>
            <p:cNvSpPr/>
            <p:nvPr/>
          </p:nvSpPr>
          <p:spPr bwMode="auto">
            <a:xfrm>
              <a:off x="2822" y="1736"/>
              <a:ext cx="154" cy="31"/>
            </a:xfrm>
            <a:custGeom>
              <a:avLst/>
              <a:gdLst>
                <a:gd name="T0" fmla="*/ 0 w 154"/>
                <a:gd name="T1" fmla="*/ 31 h 31"/>
                <a:gd name="T2" fmla="*/ 154 w 154"/>
                <a:gd name="T3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54" h="31">
                  <a:moveTo>
                    <a:pt x="0" y="31"/>
                  </a:moveTo>
                  <a:cubicBezTo>
                    <a:pt x="46" y="0"/>
                    <a:pt x="101" y="7"/>
                    <a:pt x="154" y="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4833" name="Group 17"/>
          <p:cNvGrpSpPr/>
          <p:nvPr/>
        </p:nvGrpSpPr>
        <p:grpSpPr bwMode="auto">
          <a:xfrm>
            <a:off x="8534400" y="4343400"/>
            <a:ext cx="1066800" cy="762000"/>
            <a:chOff x="4416" y="2736"/>
            <a:chExt cx="672" cy="480"/>
          </a:xfrm>
        </p:grpSpPr>
        <p:grpSp>
          <p:nvGrpSpPr>
            <p:cNvPr id="34834" name="Group 18"/>
            <p:cNvGrpSpPr/>
            <p:nvPr/>
          </p:nvGrpSpPr>
          <p:grpSpPr bwMode="auto">
            <a:xfrm>
              <a:off x="4416" y="2736"/>
              <a:ext cx="672" cy="480"/>
              <a:chOff x="4416" y="2736"/>
              <a:chExt cx="672" cy="480"/>
            </a:xfrm>
          </p:grpSpPr>
          <p:sp>
            <p:nvSpPr>
              <p:cNvPr id="34835" name="Line 19"/>
              <p:cNvSpPr>
                <a:spLocks noChangeShapeType="1"/>
              </p:cNvSpPr>
              <p:nvPr/>
            </p:nvSpPr>
            <p:spPr bwMode="auto">
              <a:xfrm flipV="1">
                <a:off x="4416" y="2736"/>
                <a:ext cx="624" cy="432"/>
              </a:xfrm>
              <a:prstGeom prst="line">
                <a:avLst/>
              </a:prstGeom>
              <a:noFill/>
              <a:ln w="38100" cap="rnd">
                <a:solidFill>
                  <a:schemeClr val="tx1"/>
                </a:solidFill>
                <a:prstDash val="sysDot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836" name="Line 20"/>
              <p:cNvSpPr>
                <a:spLocks noChangeShapeType="1"/>
              </p:cNvSpPr>
              <p:nvPr/>
            </p:nvSpPr>
            <p:spPr bwMode="auto">
              <a:xfrm flipV="1">
                <a:off x="4416" y="2736"/>
                <a:ext cx="672" cy="480"/>
              </a:xfrm>
              <a:prstGeom prst="line">
                <a:avLst/>
              </a:prstGeom>
              <a:noFill/>
              <a:ln w="38100" cap="rnd">
                <a:solidFill>
                  <a:schemeClr val="tx1"/>
                </a:solidFill>
                <a:prstDash val="sysDot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4837" name="Line 21"/>
            <p:cNvSpPr>
              <a:spLocks noChangeShapeType="1"/>
            </p:cNvSpPr>
            <p:nvPr/>
          </p:nvSpPr>
          <p:spPr bwMode="auto">
            <a:xfrm>
              <a:off x="4416" y="3168"/>
              <a:ext cx="48" cy="48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4838" name="Group 22"/>
          <p:cNvGrpSpPr/>
          <p:nvPr/>
        </p:nvGrpSpPr>
        <p:grpSpPr bwMode="auto">
          <a:xfrm>
            <a:off x="7162800" y="4343400"/>
            <a:ext cx="1752600" cy="688975"/>
            <a:chOff x="3552" y="2736"/>
            <a:chExt cx="1104" cy="434"/>
          </a:xfrm>
        </p:grpSpPr>
        <p:grpSp>
          <p:nvGrpSpPr>
            <p:cNvPr id="34839" name="Group 23"/>
            <p:cNvGrpSpPr/>
            <p:nvPr/>
          </p:nvGrpSpPr>
          <p:grpSpPr bwMode="auto">
            <a:xfrm>
              <a:off x="3552" y="2736"/>
              <a:ext cx="864" cy="432"/>
              <a:chOff x="3552" y="2736"/>
              <a:chExt cx="864" cy="432"/>
            </a:xfrm>
          </p:grpSpPr>
          <p:sp>
            <p:nvSpPr>
              <p:cNvPr id="34840" name="Line 24"/>
              <p:cNvSpPr>
                <a:spLocks noChangeShapeType="1"/>
              </p:cNvSpPr>
              <p:nvPr/>
            </p:nvSpPr>
            <p:spPr bwMode="auto">
              <a:xfrm>
                <a:off x="3936" y="2736"/>
                <a:ext cx="480" cy="432"/>
              </a:xfrm>
              <a:prstGeom prst="line">
                <a:avLst/>
              </a:prstGeom>
              <a:noFill/>
              <a:ln w="38100" cap="rnd">
                <a:solidFill>
                  <a:schemeClr val="tx1"/>
                </a:solidFill>
                <a:prstDash val="sysDot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841" name="Line 25"/>
              <p:cNvSpPr>
                <a:spLocks noChangeShapeType="1"/>
              </p:cNvSpPr>
              <p:nvPr/>
            </p:nvSpPr>
            <p:spPr bwMode="auto">
              <a:xfrm>
                <a:off x="3552" y="2736"/>
                <a:ext cx="864" cy="432"/>
              </a:xfrm>
              <a:prstGeom prst="line">
                <a:avLst/>
              </a:prstGeom>
              <a:noFill/>
              <a:ln w="38100" cap="rnd">
                <a:solidFill>
                  <a:schemeClr val="tx1"/>
                </a:solidFill>
                <a:prstDash val="sysDot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4842" name="Text Box 26"/>
            <p:cNvSpPr txBox="1">
              <a:spLocks noChangeArrowheads="1"/>
            </p:cNvSpPr>
            <p:nvPr/>
          </p:nvSpPr>
          <p:spPr bwMode="auto">
            <a:xfrm>
              <a:off x="4320" y="2880"/>
              <a:ext cx="336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zh-CN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</a:t>
              </a:r>
              <a:r>
                <a:rPr kumimoji="1" lang="en-US" altLang="zh-CN" sz="2400" baseline="300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endParaRPr kumimoji="1"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4843" name="Text Box 27"/>
          <p:cNvSpPr txBox="1">
            <a:spLocks noChangeArrowheads="1"/>
          </p:cNvSpPr>
          <p:nvPr/>
        </p:nvSpPr>
        <p:spPr bwMode="auto">
          <a:xfrm>
            <a:off x="9372600" y="5105400"/>
            <a:ext cx="45720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</a:t>
            </a:r>
          </a:p>
        </p:txBody>
      </p:sp>
      <p:sp>
        <p:nvSpPr>
          <p:cNvPr id="34844" name="Text Box 28"/>
          <p:cNvSpPr txBox="1">
            <a:spLocks noChangeArrowheads="1"/>
          </p:cNvSpPr>
          <p:nvPr/>
        </p:nvSpPr>
        <p:spPr bwMode="auto">
          <a:xfrm>
            <a:off x="8229600" y="3429000"/>
            <a:ext cx="8382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空气</a:t>
            </a:r>
          </a:p>
        </p:txBody>
      </p:sp>
      <p:sp>
        <p:nvSpPr>
          <p:cNvPr id="34845" name="Text Box 29"/>
          <p:cNvSpPr txBox="1">
            <a:spLocks noChangeArrowheads="1"/>
          </p:cNvSpPr>
          <p:nvPr/>
        </p:nvSpPr>
        <p:spPr bwMode="auto">
          <a:xfrm>
            <a:off x="1487488" y="1412776"/>
            <a:ext cx="4989512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32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</a:t>
            </a:r>
            <a:r>
              <a:rPr kumimoji="1" lang="en-US" altLang="zh-CN" sz="32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kumimoji="1" lang="zh-CN" altLang="en-US" sz="32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点射向空气中的光线</a:t>
            </a:r>
            <a:r>
              <a:rPr kumimoji="1" lang="en-US" altLang="zh-CN" sz="32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</a:t>
            </a:r>
            <a:r>
              <a:rPr kumimoji="1" lang="zh-CN" altLang="en-US" sz="32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kumimoji="1" lang="en-US" altLang="zh-CN" sz="32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PB</a:t>
            </a:r>
          </a:p>
        </p:txBody>
      </p:sp>
      <p:grpSp>
        <p:nvGrpSpPr>
          <p:cNvPr id="34846" name="Group 30"/>
          <p:cNvGrpSpPr/>
          <p:nvPr/>
        </p:nvGrpSpPr>
        <p:grpSpPr bwMode="auto">
          <a:xfrm>
            <a:off x="6934200" y="3962400"/>
            <a:ext cx="1981200" cy="2212975"/>
            <a:chOff x="3408" y="2496"/>
            <a:chExt cx="1248" cy="1394"/>
          </a:xfrm>
        </p:grpSpPr>
        <p:grpSp>
          <p:nvGrpSpPr>
            <p:cNvPr id="34847" name="Group 31"/>
            <p:cNvGrpSpPr/>
            <p:nvPr/>
          </p:nvGrpSpPr>
          <p:grpSpPr bwMode="auto">
            <a:xfrm>
              <a:off x="3552" y="2736"/>
              <a:ext cx="816" cy="816"/>
              <a:chOff x="3552" y="2736"/>
              <a:chExt cx="816" cy="816"/>
            </a:xfrm>
          </p:grpSpPr>
          <p:sp>
            <p:nvSpPr>
              <p:cNvPr id="34848" name="Line 32"/>
              <p:cNvSpPr>
                <a:spLocks noChangeShapeType="1"/>
              </p:cNvSpPr>
              <p:nvPr/>
            </p:nvSpPr>
            <p:spPr bwMode="auto">
              <a:xfrm flipH="1" flipV="1">
                <a:off x="3936" y="2736"/>
                <a:ext cx="432" cy="81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849" name="Line 33"/>
              <p:cNvSpPr>
                <a:spLocks noChangeShapeType="1"/>
              </p:cNvSpPr>
              <p:nvPr/>
            </p:nvSpPr>
            <p:spPr bwMode="auto">
              <a:xfrm flipH="1" flipV="1">
                <a:off x="3552" y="2736"/>
                <a:ext cx="816" cy="81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850" name="Line 34"/>
              <p:cNvSpPr>
                <a:spLocks noChangeShapeType="1"/>
              </p:cNvSpPr>
              <p:nvPr/>
            </p:nvSpPr>
            <p:spPr bwMode="auto">
              <a:xfrm flipH="1" flipV="1">
                <a:off x="3888" y="3072"/>
                <a:ext cx="480" cy="48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851" name="Line 35"/>
              <p:cNvSpPr>
                <a:spLocks noChangeShapeType="1"/>
              </p:cNvSpPr>
              <p:nvPr/>
            </p:nvSpPr>
            <p:spPr bwMode="auto">
              <a:xfrm flipH="1" flipV="1">
                <a:off x="4032" y="2928"/>
                <a:ext cx="336" cy="62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4852" name="Text Box 36"/>
            <p:cNvSpPr txBox="1">
              <a:spLocks noChangeArrowheads="1"/>
            </p:cNvSpPr>
            <p:nvPr/>
          </p:nvSpPr>
          <p:spPr bwMode="auto">
            <a:xfrm>
              <a:off x="4272" y="3600"/>
              <a:ext cx="384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zh-CN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</a:t>
              </a:r>
            </a:p>
          </p:txBody>
        </p:sp>
        <p:sp>
          <p:nvSpPr>
            <p:cNvPr id="34853" name="Text Box 37"/>
            <p:cNvSpPr txBox="1">
              <a:spLocks noChangeArrowheads="1"/>
            </p:cNvSpPr>
            <p:nvPr/>
          </p:nvSpPr>
          <p:spPr bwMode="auto">
            <a:xfrm>
              <a:off x="3840" y="2496"/>
              <a:ext cx="336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zh-CN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</a:t>
              </a:r>
            </a:p>
          </p:txBody>
        </p:sp>
        <p:sp>
          <p:nvSpPr>
            <p:cNvPr id="34854" name="Text Box 38"/>
            <p:cNvSpPr txBox="1">
              <a:spLocks noChangeArrowheads="1"/>
            </p:cNvSpPr>
            <p:nvPr/>
          </p:nvSpPr>
          <p:spPr bwMode="auto">
            <a:xfrm>
              <a:off x="3408" y="2496"/>
              <a:ext cx="336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zh-CN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</a:t>
              </a:r>
            </a:p>
          </p:txBody>
        </p:sp>
      </p:grpSp>
      <p:sp>
        <p:nvSpPr>
          <p:cNvPr id="34855" name="Text Box 39"/>
          <p:cNvSpPr txBox="1">
            <a:spLocks noChangeArrowheads="1"/>
          </p:cNvSpPr>
          <p:nvPr/>
        </p:nvSpPr>
        <p:spPr bwMode="auto">
          <a:xfrm>
            <a:off x="6553200" y="1648385"/>
            <a:ext cx="449580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3200" b="1" dirty="0">
                <a:solidFill>
                  <a:srgbClr val="FF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在水面处发生了折射，折射光线是</a:t>
            </a:r>
            <a:r>
              <a:rPr kumimoji="1" lang="en-US" altLang="zh-CN" sz="3200" b="1" dirty="0">
                <a:solidFill>
                  <a:srgbClr val="FF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AQ</a:t>
            </a:r>
            <a:r>
              <a:rPr kumimoji="1" lang="zh-CN" altLang="en-US" sz="3200" b="1" dirty="0">
                <a:solidFill>
                  <a:srgbClr val="FF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kumimoji="1" lang="en-US" altLang="zh-CN" sz="3200" b="1" dirty="0">
                <a:solidFill>
                  <a:srgbClr val="FF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BQ</a:t>
            </a:r>
            <a:r>
              <a:rPr kumimoji="1" lang="en-US" altLang="zh-CN" sz="3200" b="1" baseline="30000" dirty="0">
                <a:solidFill>
                  <a:srgbClr val="FF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endParaRPr kumimoji="1" lang="en-US" altLang="zh-CN" sz="3200" b="1" dirty="0">
              <a:solidFill>
                <a:srgbClr val="FF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4856" name="Group 40"/>
          <p:cNvGrpSpPr/>
          <p:nvPr/>
        </p:nvGrpSpPr>
        <p:grpSpPr bwMode="auto">
          <a:xfrm>
            <a:off x="5867400" y="2743200"/>
            <a:ext cx="1905000" cy="1600200"/>
            <a:chOff x="2736" y="1728"/>
            <a:chExt cx="1200" cy="1008"/>
          </a:xfrm>
        </p:grpSpPr>
        <p:grpSp>
          <p:nvGrpSpPr>
            <p:cNvPr id="34857" name="Group 41"/>
            <p:cNvGrpSpPr/>
            <p:nvPr/>
          </p:nvGrpSpPr>
          <p:grpSpPr bwMode="auto">
            <a:xfrm>
              <a:off x="2784" y="1920"/>
              <a:ext cx="1152" cy="816"/>
              <a:chOff x="2784" y="1920"/>
              <a:chExt cx="1152" cy="816"/>
            </a:xfrm>
          </p:grpSpPr>
          <p:sp>
            <p:nvSpPr>
              <p:cNvPr id="34858" name="Line 42"/>
              <p:cNvSpPr>
                <a:spLocks noChangeShapeType="1"/>
              </p:cNvSpPr>
              <p:nvPr/>
            </p:nvSpPr>
            <p:spPr bwMode="auto">
              <a:xfrm flipH="1" flipV="1">
                <a:off x="3120" y="1920"/>
                <a:ext cx="816" cy="81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34859" name="Group 43"/>
              <p:cNvGrpSpPr/>
              <p:nvPr/>
            </p:nvGrpSpPr>
            <p:grpSpPr bwMode="auto">
              <a:xfrm>
                <a:off x="2784" y="2352"/>
                <a:ext cx="768" cy="384"/>
                <a:chOff x="2784" y="2352"/>
                <a:chExt cx="768" cy="384"/>
              </a:xfrm>
            </p:grpSpPr>
            <p:sp>
              <p:nvSpPr>
                <p:cNvPr id="34860" name="Line 44"/>
                <p:cNvSpPr>
                  <a:spLocks noChangeShapeType="1"/>
                </p:cNvSpPr>
                <p:nvPr/>
              </p:nvSpPr>
              <p:spPr bwMode="auto">
                <a:xfrm flipH="1" flipV="1">
                  <a:off x="2784" y="2352"/>
                  <a:ext cx="768" cy="38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4861" name="Line 45"/>
                <p:cNvSpPr>
                  <a:spLocks noChangeShapeType="1"/>
                </p:cNvSpPr>
                <p:nvPr/>
              </p:nvSpPr>
              <p:spPr bwMode="auto">
                <a:xfrm flipH="1" flipV="1">
                  <a:off x="3168" y="2544"/>
                  <a:ext cx="384" cy="19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34862" name="Line 46"/>
              <p:cNvSpPr>
                <a:spLocks noChangeShapeType="1"/>
              </p:cNvSpPr>
              <p:nvPr/>
            </p:nvSpPr>
            <p:spPr bwMode="auto">
              <a:xfrm flipH="1" flipV="1">
                <a:off x="3408" y="2208"/>
                <a:ext cx="528" cy="5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4863" name="Text Box 47"/>
            <p:cNvSpPr txBox="1">
              <a:spLocks noChangeArrowheads="1"/>
            </p:cNvSpPr>
            <p:nvPr/>
          </p:nvSpPr>
          <p:spPr bwMode="auto">
            <a:xfrm>
              <a:off x="3120" y="1728"/>
              <a:ext cx="192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zh-CN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Q</a:t>
              </a:r>
            </a:p>
          </p:txBody>
        </p:sp>
        <p:sp>
          <p:nvSpPr>
            <p:cNvPr id="34864" name="Text Box 48"/>
            <p:cNvSpPr txBox="1">
              <a:spLocks noChangeArrowheads="1"/>
            </p:cNvSpPr>
            <p:nvPr/>
          </p:nvSpPr>
          <p:spPr bwMode="auto">
            <a:xfrm>
              <a:off x="2736" y="2112"/>
              <a:ext cx="384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zh-CN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Q</a:t>
              </a:r>
              <a:r>
                <a:rPr kumimoji="1" lang="en-US" altLang="zh-CN" sz="2400" baseline="300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endParaRPr kumimoji="1"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4865" name="Text Box 49"/>
          <p:cNvSpPr txBox="1">
            <a:spLocks noChangeArrowheads="1"/>
          </p:cNvSpPr>
          <p:nvPr/>
        </p:nvSpPr>
        <p:spPr bwMode="auto">
          <a:xfrm>
            <a:off x="1487488" y="2651428"/>
            <a:ext cx="3899172" cy="15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眼睛对着折射光线看去，</a:t>
            </a:r>
            <a:r>
              <a:rPr kumimoji="1"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觉得</a:t>
            </a:r>
            <a:r>
              <a:rPr kumimoji="1"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光好像是从水中</a:t>
            </a:r>
            <a:r>
              <a:rPr kumimoji="1" lang="en-US" altLang="zh-CN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kumimoji="1" lang="en-US" altLang="zh-CN" sz="3200" b="1" baseline="30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kumimoji="1"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点射出来的。</a:t>
            </a:r>
          </a:p>
        </p:txBody>
      </p:sp>
      <p:sp>
        <p:nvSpPr>
          <p:cNvPr id="34866" name="Text Box 50"/>
          <p:cNvSpPr txBox="1">
            <a:spLocks noChangeArrowheads="1"/>
          </p:cNvSpPr>
          <p:nvPr/>
        </p:nvSpPr>
        <p:spPr bwMode="auto">
          <a:xfrm>
            <a:off x="1487488" y="4365104"/>
            <a:ext cx="373380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3200" b="1" dirty="0">
                <a:solidFill>
                  <a:srgbClr val="FF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kumimoji="1" lang="en-US" altLang="zh-CN" sz="3200" b="1" baseline="30000" dirty="0">
                <a:solidFill>
                  <a:srgbClr val="FF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kumimoji="1" lang="zh-CN" altLang="en-US" sz="3200" b="1" dirty="0">
                <a:solidFill>
                  <a:srgbClr val="FF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点在</a:t>
            </a:r>
            <a:r>
              <a:rPr kumimoji="1" lang="en-US" altLang="zh-CN" sz="3200" b="1" dirty="0">
                <a:solidFill>
                  <a:srgbClr val="FF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kumimoji="1" lang="zh-CN" altLang="en-US" sz="3200" b="1" dirty="0">
                <a:solidFill>
                  <a:srgbClr val="FF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点的上方</a:t>
            </a:r>
            <a:endParaRPr kumimoji="1" lang="zh-CN" altLang="en-US" sz="2800" dirty="0">
              <a:solidFill>
                <a:srgbClr val="FF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867" name="Text Box 51"/>
          <p:cNvSpPr txBox="1">
            <a:spLocks noChangeArrowheads="1"/>
          </p:cNvSpPr>
          <p:nvPr/>
        </p:nvSpPr>
        <p:spPr bwMode="auto">
          <a:xfrm>
            <a:off x="1487488" y="4869160"/>
            <a:ext cx="5294312" cy="2061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32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用相同的方法分析铅笔在水下部分的各点，最后得到的结果是水中的部分好象</a:t>
            </a:r>
            <a:r>
              <a:rPr kumimoji="1"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向上偏折</a:t>
            </a:r>
            <a:r>
              <a:rPr kumimoji="1" lang="zh-CN" altLang="en-US" sz="32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了。</a:t>
            </a:r>
          </a:p>
        </p:txBody>
      </p:sp>
      <p:sp>
        <p:nvSpPr>
          <p:cNvPr id="34868" name="Text Box 52"/>
          <p:cNvSpPr txBox="1">
            <a:spLocks noChangeArrowheads="1"/>
          </p:cNvSpPr>
          <p:nvPr/>
        </p:nvSpPr>
        <p:spPr bwMode="auto">
          <a:xfrm>
            <a:off x="1487488" y="833339"/>
            <a:ext cx="266700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分析：</a:t>
            </a:r>
            <a:endParaRPr kumimoji="1" lang="zh-CN" altLang="en-US" sz="24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Text Box 2"/>
          <p:cNvSpPr txBox="1">
            <a:spLocks noChangeArrowheads="1"/>
          </p:cNvSpPr>
          <p:nvPr/>
        </p:nvSpPr>
        <p:spPr bwMode="auto">
          <a:xfrm>
            <a:off x="1559496" y="116632"/>
            <a:ext cx="883920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kumimoji="1" lang="zh-CN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光的折射现象：筷子变弯</a:t>
            </a:r>
            <a:endParaRPr kumimoji="1" lang="zh-CN" altLang="en-US" sz="28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4" name="Picture 1026" descr="DSC0325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498" y="-1"/>
            <a:ext cx="2613014" cy="1488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0" dur="500"/>
                                        <p:tgtEl>
                                          <p:spTgt spid="348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5" dur="500"/>
                                        <p:tgtEl>
                                          <p:spTgt spid="34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0" dur="500"/>
                                        <p:tgtEl>
                                          <p:spTgt spid="348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34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34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34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0" dur="500"/>
                                        <p:tgtEl>
                                          <p:spTgt spid="348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75"/>
                                        <p:tgtEl>
                                          <p:spTgt spid="34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4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750" fill="hold"/>
                                        <p:tgtEl>
                                          <p:spTgt spid="34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750" fill="hold"/>
                                        <p:tgtEl>
                                          <p:spTgt spid="34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2" grpId="0" bldLvl="0" animBg="1"/>
      <p:bldP spid="34843" grpId="0" bldLvl="0" animBg="1" autoUpdateAnimBg="0"/>
      <p:bldP spid="34844" grpId="0" bldLvl="0" animBg="1" autoUpdateAnimBg="0"/>
      <p:bldP spid="34845" grpId="0" bldLvl="0" animBg="1" autoUpdateAnimBg="0"/>
      <p:bldP spid="34855" grpId="0" bldLvl="0" animBg="1" autoUpdateAnimBg="0"/>
      <p:bldP spid="34865" grpId="0" bldLvl="0" animBg="1" autoUpdateAnimBg="0"/>
      <p:bldP spid="34866" grpId="0" build="p" autoUpdateAnimBg="0"/>
      <p:bldP spid="34867" grpId="0" bldLvl="0" animBg="1" autoUpdateAnimBg="0"/>
      <p:bldP spid="34868" grpId="0" bldLvl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" y="1111885"/>
            <a:ext cx="5662295" cy="4006215"/>
          </a:xfrm>
          <a:prstGeom prst="rect">
            <a:avLst/>
          </a:prstGeom>
        </p:spPr>
      </p:pic>
      <p:sp>
        <p:nvSpPr>
          <p:cNvPr id="15" name="Line 2"/>
          <p:cNvSpPr>
            <a:spLocks noChangeShapeType="1"/>
          </p:cNvSpPr>
          <p:nvPr/>
        </p:nvSpPr>
        <p:spPr bwMode="auto">
          <a:xfrm>
            <a:off x="9083675" y="254317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grpSp>
        <p:nvGrpSpPr>
          <p:cNvPr id="16" name="Group 3"/>
          <p:cNvGrpSpPr/>
          <p:nvPr/>
        </p:nvGrpSpPr>
        <p:grpSpPr bwMode="auto">
          <a:xfrm>
            <a:off x="7864475" y="2543175"/>
            <a:ext cx="1600200" cy="2895600"/>
            <a:chOff x="2592" y="1776"/>
            <a:chExt cx="1008" cy="1824"/>
          </a:xfrm>
        </p:grpSpPr>
        <p:sp>
          <p:nvSpPr>
            <p:cNvPr id="17" name="Line 4"/>
            <p:cNvSpPr>
              <a:spLocks noChangeShapeType="1"/>
            </p:cNvSpPr>
            <p:nvPr/>
          </p:nvSpPr>
          <p:spPr bwMode="auto">
            <a:xfrm flipV="1">
              <a:off x="2592" y="1776"/>
              <a:ext cx="480" cy="182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8" name="Line 5"/>
            <p:cNvSpPr>
              <a:spLocks noChangeShapeType="1"/>
            </p:cNvSpPr>
            <p:nvPr/>
          </p:nvSpPr>
          <p:spPr bwMode="auto">
            <a:xfrm flipV="1">
              <a:off x="2592" y="1776"/>
              <a:ext cx="1008" cy="182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9" name="Line 6"/>
            <p:cNvSpPr>
              <a:spLocks noChangeShapeType="1"/>
            </p:cNvSpPr>
            <p:nvPr/>
          </p:nvSpPr>
          <p:spPr bwMode="auto">
            <a:xfrm flipH="1">
              <a:off x="2784" y="2400"/>
              <a:ext cx="144" cy="4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0" name="Line 7"/>
            <p:cNvSpPr>
              <a:spLocks noChangeShapeType="1"/>
            </p:cNvSpPr>
            <p:nvPr/>
          </p:nvSpPr>
          <p:spPr bwMode="auto">
            <a:xfrm flipV="1">
              <a:off x="2976" y="2496"/>
              <a:ext cx="240" cy="38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1" name="Group 8"/>
          <p:cNvGrpSpPr/>
          <p:nvPr/>
        </p:nvGrpSpPr>
        <p:grpSpPr bwMode="auto">
          <a:xfrm>
            <a:off x="8626475" y="638175"/>
            <a:ext cx="2057400" cy="1905000"/>
            <a:chOff x="3072" y="576"/>
            <a:chExt cx="1296" cy="1200"/>
          </a:xfrm>
        </p:grpSpPr>
        <p:sp>
          <p:nvSpPr>
            <p:cNvPr id="22" name="Line 9"/>
            <p:cNvSpPr>
              <a:spLocks noChangeShapeType="1"/>
            </p:cNvSpPr>
            <p:nvPr/>
          </p:nvSpPr>
          <p:spPr bwMode="auto">
            <a:xfrm flipV="1">
              <a:off x="3072" y="576"/>
              <a:ext cx="576" cy="1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3" name="Line 10"/>
            <p:cNvSpPr>
              <a:spLocks noChangeShapeType="1"/>
            </p:cNvSpPr>
            <p:nvPr/>
          </p:nvSpPr>
          <p:spPr bwMode="auto">
            <a:xfrm flipV="1">
              <a:off x="3600" y="1248"/>
              <a:ext cx="768" cy="52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4" name="Line 11"/>
            <p:cNvSpPr>
              <a:spLocks noChangeShapeType="1"/>
            </p:cNvSpPr>
            <p:nvPr/>
          </p:nvSpPr>
          <p:spPr bwMode="auto">
            <a:xfrm rot="21390516" flipV="1">
              <a:off x="3792" y="1440"/>
              <a:ext cx="288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5" name="Line 12"/>
            <p:cNvSpPr>
              <a:spLocks noChangeShapeType="1"/>
            </p:cNvSpPr>
            <p:nvPr/>
          </p:nvSpPr>
          <p:spPr bwMode="auto">
            <a:xfrm flipV="1">
              <a:off x="3264" y="1008"/>
              <a:ext cx="192" cy="38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26" name="Line 13"/>
          <p:cNvSpPr>
            <a:spLocks noChangeShapeType="1"/>
          </p:cNvSpPr>
          <p:nvPr/>
        </p:nvSpPr>
        <p:spPr bwMode="auto">
          <a:xfrm>
            <a:off x="8626475" y="246697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grpSp>
        <p:nvGrpSpPr>
          <p:cNvPr id="27" name="Group 14"/>
          <p:cNvGrpSpPr/>
          <p:nvPr/>
        </p:nvGrpSpPr>
        <p:grpSpPr bwMode="auto">
          <a:xfrm>
            <a:off x="7940675" y="2543175"/>
            <a:ext cx="1524000" cy="1219200"/>
            <a:chOff x="2640" y="1776"/>
            <a:chExt cx="960" cy="768"/>
          </a:xfrm>
        </p:grpSpPr>
        <p:sp>
          <p:nvSpPr>
            <p:cNvPr id="28" name="Line 15"/>
            <p:cNvSpPr>
              <a:spLocks noChangeShapeType="1"/>
            </p:cNvSpPr>
            <p:nvPr/>
          </p:nvSpPr>
          <p:spPr bwMode="auto">
            <a:xfrm flipH="1">
              <a:off x="2688" y="1776"/>
              <a:ext cx="384" cy="72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lg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9" name="Line 16"/>
            <p:cNvSpPr>
              <a:spLocks noChangeShapeType="1"/>
            </p:cNvSpPr>
            <p:nvPr/>
          </p:nvSpPr>
          <p:spPr bwMode="auto">
            <a:xfrm flipH="1">
              <a:off x="2640" y="1776"/>
              <a:ext cx="960" cy="76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lg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0" name="Group 17"/>
          <p:cNvGrpSpPr/>
          <p:nvPr/>
        </p:nvGrpSpPr>
        <p:grpSpPr bwMode="auto">
          <a:xfrm>
            <a:off x="9845675" y="257175"/>
            <a:ext cx="1447800" cy="838200"/>
            <a:chOff x="3840" y="336"/>
            <a:chExt cx="912" cy="528"/>
          </a:xfrm>
        </p:grpSpPr>
        <p:sp>
          <p:nvSpPr>
            <p:cNvPr id="31" name="AutoShape 18"/>
            <p:cNvSpPr>
              <a:spLocks noChangeArrowheads="1"/>
            </p:cNvSpPr>
            <p:nvPr/>
          </p:nvSpPr>
          <p:spPr bwMode="auto">
            <a:xfrm rot="4382799">
              <a:off x="4272" y="192"/>
              <a:ext cx="96" cy="672"/>
            </a:xfrm>
            <a:prstGeom prst="moon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CN" altLang="en-US" sz="100">
                <a:solidFill>
                  <a:srgbClr val="000000"/>
                </a:solidFill>
              </a:endParaRPr>
            </a:p>
          </p:txBody>
        </p:sp>
        <p:sp>
          <p:nvSpPr>
            <p:cNvPr id="32" name="AutoShape 19"/>
            <p:cNvSpPr>
              <a:spLocks noChangeArrowheads="1"/>
            </p:cNvSpPr>
            <p:nvPr/>
          </p:nvSpPr>
          <p:spPr bwMode="auto">
            <a:xfrm rot="-7017195">
              <a:off x="4344" y="360"/>
              <a:ext cx="96" cy="720"/>
            </a:xfrm>
            <a:prstGeom prst="moon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CN" altLang="en-US" sz="100">
                <a:solidFill>
                  <a:srgbClr val="000000"/>
                </a:solidFill>
              </a:endParaRPr>
            </a:p>
          </p:txBody>
        </p:sp>
        <p:sp>
          <p:nvSpPr>
            <p:cNvPr id="33" name="Oval 20"/>
            <p:cNvSpPr>
              <a:spLocks noChangeArrowheads="1"/>
            </p:cNvSpPr>
            <p:nvPr/>
          </p:nvSpPr>
          <p:spPr bwMode="auto">
            <a:xfrm>
              <a:off x="4224" y="57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CN" altLang="en-US" sz="100">
                <a:solidFill>
                  <a:srgbClr val="000000"/>
                </a:solidFill>
              </a:endParaRPr>
            </a:p>
          </p:txBody>
        </p:sp>
        <p:sp>
          <p:nvSpPr>
            <p:cNvPr id="34" name="Oval 21"/>
            <p:cNvSpPr>
              <a:spLocks noChangeArrowheads="1"/>
            </p:cNvSpPr>
            <p:nvPr/>
          </p:nvSpPr>
          <p:spPr bwMode="auto">
            <a:xfrm>
              <a:off x="4176" y="528"/>
              <a:ext cx="240" cy="24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CN" altLang="en-US" sz="100">
                <a:solidFill>
                  <a:srgbClr val="000000"/>
                </a:solidFill>
              </a:endParaRPr>
            </a:p>
          </p:txBody>
        </p:sp>
        <p:sp>
          <p:nvSpPr>
            <p:cNvPr id="35" name="Arc 22"/>
            <p:cNvSpPr/>
            <p:nvPr/>
          </p:nvSpPr>
          <p:spPr bwMode="auto">
            <a:xfrm rot="16884621" flipH="1">
              <a:off x="4296" y="312"/>
              <a:ext cx="48" cy="192"/>
            </a:xfrm>
            <a:custGeom>
              <a:avLst/>
              <a:gdLst>
                <a:gd name="T0" fmla="*/ 0 w 21600"/>
                <a:gd name="T1" fmla="*/ 0 h 21600"/>
                <a:gd name="T2" fmla="*/ 48 w 21600"/>
                <a:gd name="T3" fmla="*/ 192 h 21600"/>
                <a:gd name="T4" fmla="*/ 0 w 21600"/>
                <a:gd name="T5" fmla="*/ 192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CN" altLang="en-US" sz="100">
                <a:solidFill>
                  <a:srgbClr val="000000"/>
                </a:solidFill>
              </a:endParaRPr>
            </a:p>
          </p:txBody>
        </p:sp>
        <p:grpSp>
          <p:nvGrpSpPr>
            <p:cNvPr id="36" name="Group 23"/>
            <p:cNvGrpSpPr/>
            <p:nvPr/>
          </p:nvGrpSpPr>
          <p:grpSpPr bwMode="auto">
            <a:xfrm>
              <a:off x="3840" y="336"/>
              <a:ext cx="864" cy="528"/>
              <a:chOff x="3840" y="336"/>
              <a:chExt cx="864" cy="528"/>
            </a:xfrm>
          </p:grpSpPr>
          <p:grpSp>
            <p:nvGrpSpPr>
              <p:cNvPr id="37" name="Group 24"/>
              <p:cNvGrpSpPr/>
              <p:nvPr/>
            </p:nvGrpSpPr>
            <p:grpSpPr bwMode="auto">
              <a:xfrm>
                <a:off x="3840" y="336"/>
                <a:ext cx="768" cy="528"/>
                <a:chOff x="3840" y="336"/>
                <a:chExt cx="768" cy="528"/>
              </a:xfrm>
            </p:grpSpPr>
            <p:sp>
              <p:nvSpPr>
                <p:cNvPr id="38" name="Arc 25"/>
                <p:cNvSpPr/>
                <p:nvPr/>
              </p:nvSpPr>
              <p:spPr bwMode="auto">
                <a:xfrm rot="16884621" flipH="1">
                  <a:off x="4104" y="360"/>
                  <a:ext cx="48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48 w 21600"/>
                    <a:gd name="T3" fmla="*/ 192 h 21600"/>
                    <a:gd name="T4" fmla="*/ 0 w 21600"/>
                    <a:gd name="T5" fmla="*/ 192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9" name="Group 26"/>
                <p:cNvGrpSpPr/>
                <p:nvPr/>
              </p:nvGrpSpPr>
              <p:grpSpPr bwMode="auto">
                <a:xfrm>
                  <a:off x="3840" y="336"/>
                  <a:ext cx="768" cy="528"/>
                  <a:chOff x="3840" y="336"/>
                  <a:chExt cx="768" cy="528"/>
                </a:xfrm>
              </p:grpSpPr>
              <p:sp>
                <p:nvSpPr>
                  <p:cNvPr id="40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4272" y="624"/>
                    <a:ext cx="48" cy="48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 sz="1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1" name="Arc 28"/>
                  <p:cNvSpPr/>
                  <p:nvPr/>
                </p:nvSpPr>
                <p:spPr bwMode="auto">
                  <a:xfrm rot="16884621" flipH="1">
                    <a:off x="4437" y="313"/>
                    <a:ext cx="51" cy="19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51 w 21600"/>
                      <a:gd name="T3" fmla="*/ 192 h 21600"/>
                      <a:gd name="T4" fmla="*/ 0 w 21600"/>
                      <a:gd name="T5" fmla="*/ 192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 sz="1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" name="Arc 29"/>
                  <p:cNvSpPr/>
                  <p:nvPr/>
                </p:nvSpPr>
                <p:spPr bwMode="auto">
                  <a:xfrm rot="16884621" flipH="1">
                    <a:off x="3957" y="481"/>
                    <a:ext cx="51" cy="19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51 w 21600"/>
                      <a:gd name="T3" fmla="*/ 192 h 21600"/>
                      <a:gd name="T4" fmla="*/ 0 w 21600"/>
                      <a:gd name="T5" fmla="*/ 192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 sz="1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3" name="AutoShape 30"/>
                  <p:cNvSpPr>
                    <a:spLocks noChangeArrowheads="1"/>
                  </p:cNvSpPr>
                  <p:nvPr/>
                </p:nvSpPr>
                <p:spPr bwMode="auto">
                  <a:xfrm rot="4309761">
                    <a:off x="4200" y="-24"/>
                    <a:ext cx="48" cy="768"/>
                  </a:xfrm>
                  <a:prstGeom prst="moon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 sz="1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4" name="Arc 31"/>
                  <p:cNvSpPr/>
                  <p:nvPr/>
                </p:nvSpPr>
                <p:spPr bwMode="auto">
                  <a:xfrm rot="20582918" flipV="1">
                    <a:off x="4128" y="720"/>
                    <a:ext cx="480" cy="144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0 w 21600"/>
                      <a:gd name="T3" fmla="*/ 144 h 21600"/>
                      <a:gd name="T4" fmla="*/ 0 w 21600"/>
                      <a:gd name="T5" fmla="*/ 144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 sz="100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sp>
            <p:nvSpPr>
              <p:cNvPr id="45" name="Arc 32"/>
              <p:cNvSpPr/>
              <p:nvPr/>
            </p:nvSpPr>
            <p:spPr bwMode="auto">
              <a:xfrm rot="720688" flipV="1">
                <a:off x="4608" y="384"/>
                <a:ext cx="96" cy="93"/>
              </a:xfrm>
              <a:custGeom>
                <a:avLst/>
                <a:gdLst>
                  <a:gd name="T0" fmla="*/ 0 w 21600"/>
                  <a:gd name="T1" fmla="*/ 0 h 21600"/>
                  <a:gd name="T2" fmla="*/ 96 w 21600"/>
                  <a:gd name="T3" fmla="*/ 93 h 21600"/>
                  <a:gd name="T4" fmla="*/ 0 w 21600"/>
                  <a:gd name="T5" fmla="*/ 93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762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0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6" name="Group 33"/>
          <p:cNvGrpSpPr/>
          <p:nvPr/>
        </p:nvGrpSpPr>
        <p:grpSpPr bwMode="auto">
          <a:xfrm>
            <a:off x="6351588" y="1863725"/>
            <a:ext cx="4725987" cy="3810000"/>
            <a:chOff x="2100" y="1361"/>
            <a:chExt cx="2977" cy="2400"/>
          </a:xfrm>
        </p:grpSpPr>
        <p:sp>
          <p:nvSpPr>
            <p:cNvPr id="47" name="Arc 34"/>
            <p:cNvSpPr/>
            <p:nvPr/>
          </p:nvSpPr>
          <p:spPr bwMode="auto">
            <a:xfrm rot="10847729" flipH="1">
              <a:off x="4913" y="3552"/>
              <a:ext cx="164" cy="192"/>
            </a:xfrm>
            <a:custGeom>
              <a:avLst/>
              <a:gdLst>
                <a:gd name="T0" fmla="*/ 0 w 24534"/>
                <a:gd name="T1" fmla="*/ 2 h 21600"/>
                <a:gd name="T2" fmla="*/ 164 w 24534"/>
                <a:gd name="T3" fmla="*/ 191 h 21600"/>
                <a:gd name="T4" fmla="*/ 20 w 24534"/>
                <a:gd name="T5" fmla="*/ 192 h 21600"/>
                <a:gd name="T6" fmla="*/ 0 60000 65536"/>
                <a:gd name="T7" fmla="*/ 0 60000 65536"/>
                <a:gd name="T8" fmla="*/ 0 60000 65536"/>
                <a:gd name="T9" fmla="*/ 0 w 24534"/>
                <a:gd name="T10" fmla="*/ 0 h 21600"/>
                <a:gd name="T11" fmla="*/ 24534 w 2453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534" h="21600" fill="none" extrusionOk="0">
                  <a:moveTo>
                    <a:pt x="0" y="200"/>
                  </a:moveTo>
                  <a:cubicBezTo>
                    <a:pt x="972" y="66"/>
                    <a:pt x="1952" y="-1"/>
                    <a:pt x="2934" y="0"/>
                  </a:cubicBezTo>
                  <a:cubicBezTo>
                    <a:pt x="14833" y="0"/>
                    <a:pt x="24491" y="9623"/>
                    <a:pt x="24533" y="21523"/>
                  </a:cubicBezTo>
                </a:path>
                <a:path w="24534" h="21600" stroke="0" extrusionOk="0">
                  <a:moveTo>
                    <a:pt x="0" y="200"/>
                  </a:moveTo>
                  <a:cubicBezTo>
                    <a:pt x="972" y="66"/>
                    <a:pt x="1952" y="-1"/>
                    <a:pt x="2934" y="0"/>
                  </a:cubicBezTo>
                  <a:cubicBezTo>
                    <a:pt x="14833" y="0"/>
                    <a:pt x="24491" y="9623"/>
                    <a:pt x="24533" y="21523"/>
                  </a:cubicBezTo>
                  <a:lnTo>
                    <a:pt x="2934" y="21600"/>
                  </a:lnTo>
                  <a:close/>
                </a:path>
              </a:pathLst>
            </a:custGeom>
            <a:noFill/>
            <a:ln w="762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CN" altLang="en-US" sz="100">
                <a:solidFill>
                  <a:srgbClr val="000000"/>
                </a:solidFill>
              </a:endParaRPr>
            </a:p>
          </p:txBody>
        </p:sp>
        <p:sp>
          <p:nvSpPr>
            <p:cNvPr id="48" name="Arc 35"/>
            <p:cNvSpPr/>
            <p:nvPr/>
          </p:nvSpPr>
          <p:spPr bwMode="auto">
            <a:xfrm rot="15736529" flipH="1">
              <a:off x="2074" y="3556"/>
              <a:ext cx="237" cy="168"/>
            </a:xfrm>
            <a:custGeom>
              <a:avLst/>
              <a:gdLst>
                <a:gd name="T0" fmla="*/ 0 w 35592"/>
                <a:gd name="T1" fmla="*/ 31 h 27714"/>
                <a:gd name="T2" fmla="*/ 231 w 35592"/>
                <a:gd name="T3" fmla="*/ 168 h 27714"/>
                <a:gd name="T4" fmla="*/ 93 w 35592"/>
                <a:gd name="T5" fmla="*/ 131 h 27714"/>
                <a:gd name="T6" fmla="*/ 0 60000 65536"/>
                <a:gd name="T7" fmla="*/ 0 60000 65536"/>
                <a:gd name="T8" fmla="*/ 0 60000 65536"/>
                <a:gd name="T9" fmla="*/ 0 w 35592"/>
                <a:gd name="T10" fmla="*/ 0 h 27714"/>
                <a:gd name="T11" fmla="*/ 35592 w 35592"/>
                <a:gd name="T12" fmla="*/ 27714 h 277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592" h="27714" fill="none" extrusionOk="0">
                  <a:moveTo>
                    <a:pt x="0" y="5144"/>
                  </a:moveTo>
                  <a:cubicBezTo>
                    <a:pt x="3905" y="1823"/>
                    <a:pt x="8865" y="-1"/>
                    <a:pt x="13992" y="0"/>
                  </a:cubicBezTo>
                  <a:cubicBezTo>
                    <a:pt x="25921" y="0"/>
                    <a:pt x="35592" y="9670"/>
                    <a:pt x="35592" y="21600"/>
                  </a:cubicBezTo>
                  <a:cubicBezTo>
                    <a:pt x="35592" y="23669"/>
                    <a:pt x="35294" y="25728"/>
                    <a:pt x="34708" y="27713"/>
                  </a:cubicBezTo>
                </a:path>
                <a:path w="35592" h="27714" stroke="0" extrusionOk="0">
                  <a:moveTo>
                    <a:pt x="0" y="5144"/>
                  </a:moveTo>
                  <a:cubicBezTo>
                    <a:pt x="3905" y="1823"/>
                    <a:pt x="8865" y="-1"/>
                    <a:pt x="13992" y="0"/>
                  </a:cubicBezTo>
                  <a:cubicBezTo>
                    <a:pt x="25921" y="0"/>
                    <a:pt x="35592" y="9670"/>
                    <a:pt x="35592" y="21600"/>
                  </a:cubicBezTo>
                  <a:cubicBezTo>
                    <a:pt x="35592" y="23669"/>
                    <a:pt x="35294" y="25728"/>
                    <a:pt x="34708" y="27713"/>
                  </a:cubicBezTo>
                  <a:lnTo>
                    <a:pt x="13992" y="2160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CN" altLang="en-US" sz="100">
                <a:solidFill>
                  <a:srgbClr val="000000"/>
                </a:solidFill>
              </a:endParaRPr>
            </a:p>
          </p:txBody>
        </p:sp>
        <p:grpSp>
          <p:nvGrpSpPr>
            <p:cNvPr id="50" name="Group 36"/>
            <p:cNvGrpSpPr/>
            <p:nvPr/>
          </p:nvGrpSpPr>
          <p:grpSpPr bwMode="auto">
            <a:xfrm>
              <a:off x="2100" y="1361"/>
              <a:ext cx="2976" cy="2400"/>
              <a:chOff x="2100" y="1344"/>
              <a:chExt cx="2976" cy="2400"/>
            </a:xfrm>
          </p:grpSpPr>
          <p:sp>
            <p:nvSpPr>
              <p:cNvPr id="51" name="Line 37"/>
              <p:cNvSpPr>
                <a:spLocks noChangeShapeType="1"/>
              </p:cNvSpPr>
              <p:nvPr/>
            </p:nvSpPr>
            <p:spPr bwMode="auto">
              <a:xfrm>
                <a:off x="2100" y="1344"/>
                <a:ext cx="0" cy="2304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Line 38"/>
              <p:cNvSpPr>
                <a:spLocks noChangeShapeType="1"/>
              </p:cNvSpPr>
              <p:nvPr/>
            </p:nvSpPr>
            <p:spPr bwMode="auto">
              <a:xfrm>
                <a:off x="5076" y="1440"/>
                <a:ext cx="0" cy="2208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53" name="Group 39"/>
              <p:cNvGrpSpPr/>
              <p:nvPr/>
            </p:nvGrpSpPr>
            <p:grpSpPr bwMode="auto">
              <a:xfrm>
                <a:off x="2148" y="1776"/>
                <a:ext cx="2928" cy="1968"/>
                <a:chOff x="2148" y="1776"/>
                <a:chExt cx="2928" cy="1968"/>
              </a:xfrm>
            </p:grpSpPr>
            <p:sp>
              <p:nvSpPr>
                <p:cNvPr id="54" name="Line 40"/>
                <p:cNvSpPr>
                  <a:spLocks noChangeShapeType="1"/>
                </p:cNvSpPr>
                <p:nvPr/>
              </p:nvSpPr>
              <p:spPr bwMode="auto">
                <a:xfrm>
                  <a:off x="2244" y="3744"/>
                  <a:ext cx="2736" cy="0"/>
                </a:xfrm>
                <a:prstGeom prst="line">
                  <a:avLst/>
                </a:prstGeom>
                <a:noFill/>
                <a:ln w="76200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" name="Line 41"/>
                <p:cNvSpPr>
                  <a:spLocks noChangeShapeType="1"/>
                </p:cNvSpPr>
                <p:nvPr/>
              </p:nvSpPr>
              <p:spPr bwMode="auto">
                <a:xfrm>
                  <a:off x="2148" y="1776"/>
                  <a:ext cx="2928" cy="0"/>
                </a:xfrm>
                <a:prstGeom prst="line">
                  <a:avLst/>
                </a:prstGeom>
                <a:noFill/>
                <a:ln w="76200">
                  <a:solidFill>
                    <a:srgbClr val="0099FF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56" name="Group 42"/>
                <p:cNvGrpSpPr/>
                <p:nvPr/>
              </p:nvGrpSpPr>
              <p:grpSpPr bwMode="auto">
                <a:xfrm>
                  <a:off x="2148" y="2064"/>
                  <a:ext cx="2880" cy="1392"/>
                  <a:chOff x="1344" y="2064"/>
                  <a:chExt cx="2880" cy="1392"/>
                </a:xfrm>
              </p:grpSpPr>
              <p:sp>
                <p:nvSpPr>
                  <p:cNvPr id="57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400"/>
                    <a:ext cx="43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99FF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8" name="Line 44"/>
                  <p:cNvSpPr>
                    <a:spLocks noChangeShapeType="1"/>
                  </p:cNvSpPr>
                  <p:nvPr/>
                </p:nvSpPr>
                <p:spPr bwMode="auto">
                  <a:xfrm>
                    <a:off x="1488" y="2928"/>
                    <a:ext cx="43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99FF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9" name="Line 45"/>
                  <p:cNvSpPr>
                    <a:spLocks noChangeShapeType="1"/>
                  </p:cNvSpPr>
                  <p:nvPr/>
                </p:nvSpPr>
                <p:spPr bwMode="auto">
                  <a:xfrm>
                    <a:off x="1344" y="2112"/>
                    <a:ext cx="43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99FF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60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3792" y="2400"/>
                    <a:ext cx="43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99FF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61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1632" y="2400"/>
                    <a:ext cx="67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99FF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62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2160" y="2112"/>
                    <a:ext cx="67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99FF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63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2880"/>
                    <a:ext cx="67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99FF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64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2064"/>
                    <a:ext cx="67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99FF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65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2304" y="3360"/>
                    <a:ext cx="43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99FF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66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1344" y="3456"/>
                    <a:ext cx="67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99FF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67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3312" y="3408"/>
                    <a:ext cx="67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99FF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68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2928"/>
                    <a:ext cx="67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99FF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69" name="Picture 58" descr="{FCBE084F-B544-472F-8A2A-6272B9FB2B64}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63" y="3729038"/>
            <a:ext cx="8382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59" descr="{FCBE084F-B544-472F-8A2A-6272B9FB2B64}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663" y="5240338"/>
            <a:ext cx="8382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35" y="908685"/>
            <a:ext cx="5245100" cy="393382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274445" y="5158740"/>
            <a:ext cx="964374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因为刷野太快，闰土改行叉鱼，请问闰土什么时候能叉到鱼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545" y="1052195"/>
            <a:ext cx="5740400" cy="364617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7" r="4517"/>
          <a:stretch>
            <a:fillRect/>
          </a:stretch>
        </p:blipFill>
        <p:spPr bwMode="auto">
          <a:xfrm>
            <a:off x="1510940" y="1485672"/>
            <a:ext cx="3746860" cy="2820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0531" name="Group 3"/>
          <p:cNvGrpSpPr/>
          <p:nvPr/>
        </p:nvGrpSpPr>
        <p:grpSpPr bwMode="auto">
          <a:xfrm>
            <a:off x="8599488" y="1368425"/>
            <a:ext cx="2220912" cy="2166938"/>
            <a:chOff x="4457" y="862"/>
            <a:chExt cx="1399" cy="1365"/>
          </a:xfrm>
        </p:grpSpPr>
        <p:sp>
          <p:nvSpPr>
            <p:cNvPr id="150532" name="Line 4"/>
            <p:cNvSpPr>
              <a:spLocks noChangeShapeType="1"/>
            </p:cNvSpPr>
            <p:nvPr/>
          </p:nvSpPr>
          <p:spPr bwMode="auto">
            <a:xfrm rot="9799251" flipV="1">
              <a:off x="4457" y="1928"/>
              <a:ext cx="406" cy="299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7A77"/>
                </a:solidFill>
              </a:endParaRPr>
            </a:p>
          </p:txBody>
        </p:sp>
        <p:sp>
          <p:nvSpPr>
            <p:cNvPr id="150533" name="Line 5"/>
            <p:cNvSpPr>
              <a:spLocks noChangeShapeType="1"/>
            </p:cNvSpPr>
            <p:nvPr/>
          </p:nvSpPr>
          <p:spPr bwMode="auto">
            <a:xfrm rot="20676367" flipV="1">
              <a:off x="4683" y="862"/>
              <a:ext cx="1173" cy="87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7A77"/>
                </a:solidFill>
              </a:endParaRPr>
            </a:p>
          </p:txBody>
        </p:sp>
      </p:grpSp>
      <p:grpSp>
        <p:nvGrpSpPr>
          <p:cNvPr id="150534" name="Group 6"/>
          <p:cNvGrpSpPr/>
          <p:nvPr/>
        </p:nvGrpSpPr>
        <p:grpSpPr bwMode="auto">
          <a:xfrm>
            <a:off x="4979988" y="5562600"/>
            <a:ext cx="1268412" cy="847725"/>
            <a:chOff x="2177" y="3599"/>
            <a:chExt cx="694" cy="439"/>
          </a:xfrm>
        </p:grpSpPr>
        <p:grpSp>
          <p:nvGrpSpPr>
            <p:cNvPr id="150535" name="Group 7"/>
            <p:cNvGrpSpPr/>
            <p:nvPr/>
          </p:nvGrpSpPr>
          <p:grpSpPr bwMode="auto">
            <a:xfrm rot="-1918477">
              <a:off x="2177" y="3608"/>
              <a:ext cx="638" cy="384"/>
              <a:chOff x="1440" y="1776"/>
              <a:chExt cx="1152" cy="864"/>
            </a:xfrm>
          </p:grpSpPr>
          <p:sp>
            <p:nvSpPr>
              <p:cNvPr id="150536" name="Line 8"/>
              <p:cNvSpPr>
                <a:spLocks noChangeShapeType="1"/>
              </p:cNvSpPr>
              <p:nvPr/>
            </p:nvSpPr>
            <p:spPr bwMode="auto">
              <a:xfrm flipV="1">
                <a:off x="1440" y="2160"/>
                <a:ext cx="672" cy="48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7A77"/>
                  </a:solidFill>
                </a:endParaRPr>
              </a:p>
            </p:txBody>
          </p:sp>
          <p:sp>
            <p:nvSpPr>
              <p:cNvPr id="150537" name="Line 9"/>
              <p:cNvSpPr>
                <a:spLocks noChangeShapeType="1"/>
              </p:cNvSpPr>
              <p:nvPr/>
            </p:nvSpPr>
            <p:spPr bwMode="auto">
              <a:xfrm rot="104550" flipV="1">
                <a:off x="2112" y="1776"/>
                <a:ext cx="480" cy="384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7A77"/>
                  </a:solidFill>
                </a:endParaRPr>
              </a:p>
            </p:txBody>
          </p:sp>
        </p:grpSp>
        <p:grpSp>
          <p:nvGrpSpPr>
            <p:cNvPr id="150538" name="Group 10"/>
            <p:cNvGrpSpPr/>
            <p:nvPr/>
          </p:nvGrpSpPr>
          <p:grpSpPr bwMode="auto">
            <a:xfrm rot="-1237532">
              <a:off x="2247" y="3599"/>
              <a:ext cx="624" cy="439"/>
              <a:chOff x="1440" y="1776"/>
              <a:chExt cx="1152" cy="864"/>
            </a:xfrm>
          </p:grpSpPr>
          <p:sp>
            <p:nvSpPr>
              <p:cNvPr id="150539" name="Line 11"/>
              <p:cNvSpPr>
                <a:spLocks noChangeShapeType="1"/>
              </p:cNvSpPr>
              <p:nvPr/>
            </p:nvSpPr>
            <p:spPr bwMode="auto">
              <a:xfrm flipV="1">
                <a:off x="1440" y="2160"/>
                <a:ext cx="672" cy="48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7A77"/>
                  </a:solidFill>
                </a:endParaRPr>
              </a:p>
            </p:txBody>
          </p:sp>
          <p:sp>
            <p:nvSpPr>
              <p:cNvPr id="150540" name="Line 12"/>
              <p:cNvSpPr>
                <a:spLocks noChangeShapeType="1"/>
              </p:cNvSpPr>
              <p:nvPr/>
            </p:nvSpPr>
            <p:spPr bwMode="auto">
              <a:xfrm rot="104550" flipV="1">
                <a:off x="2112" y="1776"/>
                <a:ext cx="480" cy="384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7A77"/>
                  </a:solidFill>
                </a:endParaRPr>
              </a:p>
            </p:txBody>
          </p:sp>
        </p:grpSp>
      </p:grpSp>
      <p:grpSp>
        <p:nvGrpSpPr>
          <p:cNvPr id="150541" name="Group 13"/>
          <p:cNvGrpSpPr/>
          <p:nvPr/>
        </p:nvGrpSpPr>
        <p:grpSpPr bwMode="auto">
          <a:xfrm>
            <a:off x="5715000" y="4119563"/>
            <a:ext cx="2516188" cy="1214437"/>
            <a:chOff x="2592" y="2595"/>
            <a:chExt cx="1633" cy="816"/>
          </a:xfrm>
        </p:grpSpPr>
        <p:grpSp>
          <p:nvGrpSpPr>
            <p:cNvPr id="150542" name="Group 14"/>
            <p:cNvGrpSpPr/>
            <p:nvPr/>
          </p:nvGrpSpPr>
          <p:grpSpPr bwMode="auto">
            <a:xfrm rot="-819099">
              <a:off x="2592" y="2640"/>
              <a:ext cx="1488" cy="624"/>
              <a:chOff x="1440" y="1776"/>
              <a:chExt cx="1152" cy="864"/>
            </a:xfrm>
          </p:grpSpPr>
          <p:sp>
            <p:nvSpPr>
              <p:cNvPr id="150543" name="Line 15"/>
              <p:cNvSpPr>
                <a:spLocks noChangeShapeType="1"/>
              </p:cNvSpPr>
              <p:nvPr/>
            </p:nvSpPr>
            <p:spPr bwMode="auto">
              <a:xfrm flipV="1">
                <a:off x="1440" y="2160"/>
                <a:ext cx="672" cy="48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7A77"/>
                  </a:solidFill>
                </a:endParaRPr>
              </a:p>
            </p:txBody>
          </p:sp>
          <p:sp>
            <p:nvSpPr>
              <p:cNvPr id="150544" name="Line 16"/>
              <p:cNvSpPr>
                <a:spLocks noChangeShapeType="1"/>
              </p:cNvSpPr>
              <p:nvPr/>
            </p:nvSpPr>
            <p:spPr bwMode="auto">
              <a:xfrm rot="104550" flipV="1">
                <a:off x="2112" y="1776"/>
                <a:ext cx="480" cy="384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7A77"/>
                  </a:solidFill>
                </a:endParaRPr>
              </a:p>
            </p:txBody>
          </p:sp>
        </p:grpSp>
        <p:grpSp>
          <p:nvGrpSpPr>
            <p:cNvPr id="150545" name="Group 17"/>
            <p:cNvGrpSpPr/>
            <p:nvPr/>
          </p:nvGrpSpPr>
          <p:grpSpPr bwMode="auto">
            <a:xfrm rot="-420517">
              <a:off x="2691" y="2595"/>
              <a:ext cx="1534" cy="816"/>
              <a:chOff x="1440" y="1776"/>
              <a:chExt cx="1152" cy="864"/>
            </a:xfrm>
          </p:grpSpPr>
          <p:sp>
            <p:nvSpPr>
              <p:cNvPr id="150546" name="Line 18"/>
              <p:cNvSpPr>
                <a:spLocks noChangeShapeType="1"/>
              </p:cNvSpPr>
              <p:nvPr/>
            </p:nvSpPr>
            <p:spPr bwMode="auto">
              <a:xfrm flipV="1">
                <a:off x="1440" y="2160"/>
                <a:ext cx="672" cy="48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7A77"/>
                  </a:solidFill>
                </a:endParaRPr>
              </a:p>
            </p:txBody>
          </p:sp>
          <p:sp>
            <p:nvSpPr>
              <p:cNvPr id="150547" name="Line 19"/>
              <p:cNvSpPr>
                <a:spLocks noChangeShapeType="1"/>
              </p:cNvSpPr>
              <p:nvPr/>
            </p:nvSpPr>
            <p:spPr bwMode="auto">
              <a:xfrm rot="104550" flipV="1">
                <a:off x="2112" y="1776"/>
                <a:ext cx="480" cy="384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7A77"/>
                  </a:solidFill>
                </a:endParaRPr>
              </a:p>
            </p:txBody>
          </p:sp>
        </p:grpSp>
      </p:grpSp>
      <p:grpSp>
        <p:nvGrpSpPr>
          <p:cNvPr id="150548" name="Group 20"/>
          <p:cNvGrpSpPr/>
          <p:nvPr/>
        </p:nvGrpSpPr>
        <p:grpSpPr bwMode="auto">
          <a:xfrm>
            <a:off x="4732338" y="5103813"/>
            <a:ext cx="1889125" cy="915987"/>
            <a:chOff x="2021" y="3215"/>
            <a:chExt cx="1190" cy="577"/>
          </a:xfrm>
        </p:grpSpPr>
        <p:sp>
          <p:nvSpPr>
            <p:cNvPr id="150549" name="Line 21"/>
            <p:cNvSpPr>
              <a:spLocks noChangeShapeType="1"/>
            </p:cNvSpPr>
            <p:nvPr/>
          </p:nvSpPr>
          <p:spPr bwMode="auto">
            <a:xfrm rot="21164968" flipV="1">
              <a:off x="2112" y="3312"/>
              <a:ext cx="1056" cy="48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dash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7A77"/>
                </a:solidFill>
              </a:endParaRPr>
            </a:p>
          </p:txBody>
        </p:sp>
        <p:sp>
          <p:nvSpPr>
            <p:cNvPr id="150550" name="Line 22"/>
            <p:cNvSpPr>
              <a:spLocks noChangeShapeType="1"/>
            </p:cNvSpPr>
            <p:nvPr/>
          </p:nvSpPr>
          <p:spPr bwMode="auto">
            <a:xfrm rot="20984046" flipV="1">
              <a:off x="2021" y="3215"/>
              <a:ext cx="1190" cy="53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dash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7A77"/>
                </a:solidFill>
              </a:endParaRPr>
            </a:p>
          </p:txBody>
        </p:sp>
      </p:grpSp>
      <p:grpSp>
        <p:nvGrpSpPr>
          <p:cNvPr id="150551" name="Group 23"/>
          <p:cNvGrpSpPr/>
          <p:nvPr/>
        </p:nvGrpSpPr>
        <p:grpSpPr bwMode="auto">
          <a:xfrm>
            <a:off x="914400" y="2882900"/>
            <a:ext cx="10598150" cy="4203700"/>
            <a:chOff x="-384" y="1816"/>
            <a:chExt cx="6676" cy="2648"/>
          </a:xfrm>
        </p:grpSpPr>
        <p:sp>
          <p:nvSpPr>
            <p:cNvPr id="150552" name="Freeform 24"/>
            <p:cNvSpPr/>
            <p:nvPr/>
          </p:nvSpPr>
          <p:spPr bwMode="auto">
            <a:xfrm>
              <a:off x="-384" y="3264"/>
              <a:ext cx="6676" cy="1200"/>
            </a:xfrm>
            <a:custGeom>
              <a:avLst/>
              <a:gdLst>
                <a:gd name="T0" fmla="*/ 6175 w 6676"/>
                <a:gd name="T1" fmla="*/ 567 h 661"/>
                <a:gd name="T2" fmla="*/ 5769 w 6676"/>
                <a:gd name="T3" fmla="*/ 567 h 661"/>
                <a:gd name="T4" fmla="*/ 731 w 6676"/>
                <a:gd name="T5" fmla="*/ 590 h 661"/>
                <a:gd name="T6" fmla="*/ 2674 w 6676"/>
                <a:gd name="T7" fmla="*/ 567 h 661"/>
                <a:gd name="T8" fmla="*/ 382 w 6676"/>
                <a:gd name="T9" fmla="*/ 556 h 661"/>
                <a:gd name="T10" fmla="*/ 382 w 6676"/>
                <a:gd name="T11" fmla="*/ 522 h 661"/>
                <a:gd name="T12" fmla="*/ 359 w 6676"/>
                <a:gd name="T13" fmla="*/ 477 h 661"/>
                <a:gd name="T14" fmla="*/ 348 w 6676"/>
                <a:gd name="T15" fmla="*/ 601 h 661"/>
                <a:gd name="T16" fmla="*/ 517 w 6676"/>
                <a:gd name="T17" fmla="*/ 646 h 661"/>
                <a:gd name="T18" fmla="*/ 359 w 6676"/>
                <a:gd name="T19" fmla="*/ 511 h 661"/>
                <a:gd name="T20" fmla="*/ 348 w 6676"/>
                <a:gd name="T21" fmla="*/ 601 h 661"/>
                <a:gd name="T22" fmla="*/ 540 w 6676"/>
                <a:gd name="T23" fmla="*/ 612 h 661"/>
                <a:gd name="T24" fmla="*/ 280 w 6676"/>
                <a:gd name="T25" fmla="*/ 443 h 661"/>
                <a:gd name="T26" fmla="*/ 347 w 6676"/>
                <a:gd name="T27" fmla="*/ 364 h 661"/>
                <a:gd name="T28" fmla="*/ 336 w 6676"/>
                <a:gd name="T29" fmla="*/ 194 h 661"/>
                <a:gd name="T30" fmla="*/ 303 w 6676"/>
                <a:gd name="T31" fmla="*/ 36 h 661"/>
                <a:gd name="T32" fmla="*/ 370 w 6676"/>
                <a:gd name="T33" fmla="*/ 36 h 661"/>
                <a:gd name="T34" fmla="*/ 1399 w 6676"/>
                <a:gd name="T35" fmla="*/ 56 h 661"/>
                <a:gd name="T36" fmla="*/ 2119 w 6676"/>
                <a:gd name="T37" fmla="*/ 104 h 661"/>
                <a:gd name="T38" fmla="*/ 2839 w 6676"/>
                <a:gd name="T39" fmla="*/ 56 h 661"/>
                <a:gd name="T40" fmla="*/ 3655 w 6676"/>
                <a:gd name="T41" fmla="*/ 104 h 661"/>
                <a:gd name="T42" fmla="*/ 4375 w 6676"/>
                <a:gd name="T43" fmla="*/ 8 h 661"/>
                <a:gd name="T44" fmla="*/ 5575 w 6676"/>
                <a:gd name="T45" fmla="*/ 56 h 661"/>
                <a:gd name="T46" fmla="*/ 6187 w 6676"/>
                <a:gd name="T47" fmla="*/ 36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676" h="661">
                  <a:moveTo>
                    <a:pt x="6175" y="567"/>
                  </a:moveTo>
                  <a:cubicBezTo>
                    <a:pt x="6107" y="567"/>
                    <a:pt x="6676" y="563"/>
                    <a:pt x="5769" y="567"/>
                  </a:cubicBezTo>
                  <a:cubicBezTo>
                    <a:pt x="4862" y="571"/>
                    <a:pt x="1247" y="590"/>
                    <a:pt x="731" y="590"/>
                  </a:cubicBezTo>
                  <a:cubicBezTo>
                    <a:pt x="215" y="590"/>
                    <a:pt x="2732" y="573"/>
                    <a:pt x="2674" y="567"/>
                  </a:cubicBezTo>
                  <a:cubicBezTo>
                    <a:pt x="2616" y="561"/>
                    <a:pt x="764" y="564"/>
                    <a:pt x="382" y="556"/>
                  </a:cubicBezTo>
                  <a:cubicBezTo>
                    <a:pt x="0" y="548"/>
                    <a:pt x="386" y="535"/>
                    <a:pt x="382" y="522"/>
                  </a:cubicBezTo>
                  <a:cubicBezTo>
                    <a:pt x="378" y="509"/>
                    <a:pt x="365" y="464"/>
                    <a:pt x="359" y="477"/>
                  </a:cubicBezTo>
                  <a:cubicBezTo>
                    <a:pt x="353" y="490"/>
                    <a:pt x="322" y="573"/>
                    <a:pt x="348" y="601"/>
                  </a:cubicBezTo>
                  <a:cubicBezTo>
                    <a:pt x="374" y="629"/>
                    <a:pt x="515" y="661"/>
                    <a:pt x="517" y="646"/>
                  </a:cubicBezTo>
                  <a:cubicBezTo>
                    <a:pt x="519" y="631"/>
                    <a:pt x="387" y="518"/>
                    <a:pt x="359" y="511"/>
                  </a:cubicBezTo>
                  <a:cubicBezTo>
                    <a:pt x="331" y="504"/>
                    <a:pt x="318" y="584"/>
                    <a:pt x="348" y="601"/>
                  </a:cubicBezTo>
                  <a:cubicBezTo>
                    <a:pt x="378" y="618"/>
                    <a:pt x="551" y="638"/>
                    <a:pt x="540" y="612"/>
                  </a:cubicBezTo>
                  <a:cubicBezTo>
                    <a:pt x="529" y="586"/>
                    <a:pt x="312" y="484"/>
                    <a:pt x="280" y="443"/>
                  </a:cubicBezTo>
                  <a:cubicBezTo>
                    <a:pt x="248" y="402"/>
                    <a:pt x="338" y="405"/>
                    <a:pt x="347" y="364"/>
                  </a:cubicBezTo>
                  <a:cubicBezTo>
                    <a:pt x="356" y="323"/>
                    <a:pt x="343" y="249"/>
                    <a:pt x="336" y="194"/>
                  </a:cubicBezTo>
                  <a:cubicBezTo>
                    <a:pt x="329" y="139"/>
                    <a:pt x="297" y="62"/>
                    <a:pt x="303" y="36"/>
                  </a:cubicBezTo>
                  <a:cubicBezTo>
                    <a:pt x="309" y="10"/>
                    <a:pt x="187" y="33"/>
                    <a:pt x="370" y="36"/>
                  </a:cubicBezTo>
                  <a:cubicBezTo>
                    <a:pt x="553" y="39"/>
                    <a:pt x="1108" y="45"/>
                    <a:pt x="1399" y="56"/>
                  </a:cubicBezTo>
                  <a:cubicBezTo>
                    <a:pt x="1690" y="67"/>
                    <a:pt x="1879" y="104"/>
                    <a:pt x="2119" y="104"/>
                  </a:cubicBezTo>
                  <a:cubicBezTo>
                    <a:pt x="2359" y="104"/>
                    <a:pt x="2583" y="56"/>
                    <a:pt x="2839" y="56"/>
                  </a:cubicBezTo>
                  <a:cubicBezTo>
                    <a:pt x="3095" y="56"/>
                    <a:pt x="3399" y="112"/>
                    <a:pt x="3655" y="104"/>
                  </a:cubicBezTo>
                  <a:cubicBezTo>
                    <a:pt x="3911" y="96"/>
                    <a:pt x="4055" y="16"/>
                    <a:pt x="4375" y="8"/>
                  </a:cubicBezTo>
                  <a:cubicBezTo>
                    <a:pt x="4695" y="0"/>
                    <a:pt x="5273" y="51"/>
                    <a:pt x="5575" y="56"/>
                  </a:cubicBezTo>
                  <a:cubicBezTo>
                    <a:pt x="5877" y="61"/>
                    <a:pt x="6060" y="40"/>
                    <a:pt x="6187" y="36"/>
                  </a:cubicBezTo>
                </a:path>
              </a:pathLst>
            </a:custGeom>
            <a:solidFill>
              <a:srgbClr val="33CCFF">
                <a:alpha val="50000"/>
              </a:srgbClr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7A77"/>
                </a:solidFill>
              </a:endParaRPr>
            </a:p>
          </p:txBody>
        </p:sp>
        <p:sp>
          <p:nvSpPr>
            <p:cNvPr id="150553" name="Freeform 25"/>
            <p:cNvSpPr/>
            <p:nvPr/>
          </p:nvSpPr>
          <p:spPr bwMode="auto">
            <a:xfrm>
              <a:off x="4080" y="2064"/>
              <a:ext cx="1699" cy="2264"/>
            </a:xfrm>
            <a:custGeom>
              <a:avLst/>
              <a:gdLst>
                <a:gd name="T0" fmla="*/ 80 w 1699"/>
                <a:gd name="T1" fmla="*/ 2159 h 2264"/>
                <a:gd name="T2" fmla="*/ 32 w 1699"/>
                <a:gd name="T3" fmla="*/ 1527 h 2264"/>
                <a:gd name="T4" fmla="*/ 272 w 1699"/>
                <a:gd name="T5" fmla="*/ 1478 h 2264"/>
                <a:gd name="T6" fmla="*/ 93 w 1699"/>
                <a:gd name="T7" fmla="*/ 1206 h 2264"/>
                <a:gd name="T8" fmla="*/ 272 w 1699"/>
                <a:gd name="T9" fmla="*/ 1089 h 2264"/>
                <a:gd name="T10" fmla="*/ 464 w 1699"/>
                <a:gd name="T11" fmla="*/ 1040 h 2264"/>
                <a:gd name="T12" fmla="*/ 816 w 1699"/>
                <a:gd name="T13" fmla="*/ 929 h 2264"/>
                <a:gd name="T14" fmla="*/ 703 w 1699"/>
                <a:gd name="T15" fmla="*/ 449 h 2264"/>
                <a:gd name="T16" fmla="*/ 929 w 1699"/>
                <a:gd name="T17" fmla="*/ 162 h 2264"/>
                <a:gd name="T18" fmla="*/ 1076 w 1699"/>
                <a:gd name="T19" fmla="*/ 231 h 2264"/>
                <a:gd name="T20" fmla="*/ 1313 w 1699"/>
                <a:gd name="T21" fmla="*/ 105 h 2264"/>
                <a:gd name="T22" fmla="*/ 1505 w 1699"/>
                <a:gd name="T23" fmla="*/ 2 h 2264"/>
                <a:gd name="T24" fmla="*/ 1568 w 1699"/>
                <a:gd name="T25" fmla="*/ 116 h 2264"/>
                <a:gd name="T26" fmla="*/ 1616 w 1699"/>
                <a:gd name="T27" fmla="*/ 311 h 2264"/>
                <a:gd name="T28" fmla="*/ 1439 w 1699"/>
                <a:gd name="T29" fmla="*/ 509 h 2264"/>
                <a:gd name="T30" fmla="*/ 1430 w 1699"/>
                <a:gd name="T31" fmla="*/ 536 h 2264"/>
                <a:gd name="T32" fmla="*/ 1466 w 1699"/>
                <a:gd name="T33" fmla="*/ 428 h 2264"/>
                <a:gd name="T34" fmla="*/ 1031 w 1699"/>
                <a:gd name="T35" fmla="*/ 677 h 2264"/>
                <a:gd name="T36" fmla="*/ 800 w 1699"/>
                <a:gd name="T37" fmla="*/ 1040 h 2264"/>
                <a:gd name="T38" fmla="*/ 1136 w 1699"/>
                <a:gd name="T39" fmla="*/ 554 h 2264"/>
                <a:gd name="T40" fmla="*/ 1133 w 1699"/>
                <a:gd name="T41" fmla="*/ 563 h 2264"/>
                <a:gd name="T42" fmla="*/ 1394 w 1699"/>
                <a:gd name="T43" fmla="*/ 509 h 2264"/>
                <a:gd name="T44" fmla="*/ 1601 w 1699"/>
                <a:gd name="T45" fmla="*/ 320 h 2264"/>
                <a:gd name="T46" fmla="*/ 1616 w 1699"/>
                <a:gd name="T47" fmla="*/ 505 h 2264"/>
                <a:gd name="T48" fmla="*/ 1637 w 1699"/>
                <a:gd name="T49" fmla="*/ 977 h 2264"/>
                <a:gd name="T50" fmla="*/ 1616 w 1699"/>
                <a:gd name="T51" fmla="*/ 1624 h 2264"/>
                <a:gd name="T52" fmla="*/ 1136 w 1699"/>
                <a:gd name="T53" fmla="*/ 1381 h 2264"/>
                <a:gd name="T54" fmla="*/ 800 w 1699"/>
                <a:gd name="T55" fmla="*/ 1624 h 2264"/>
                <a:gd name="T56" fmla="*/ 704 w 1699"/>
                <a:gd name="T57" fmla="*/ 1964 h 2264"/>
                <a:gd name="T58" fmla="*/ 272 w 1699"/>
                <a:gd name="T59" fmla="*/ 2061 h 2264"/>
                <a:gd name="T60" fmla="*/ 272 w 1699"/>
                <a:gd name="T61" fmla="*/ 2159 h 2264"/>
                <a:gd name="T62" fmla="*/ 176 w 1699"/>
                <a:gd name="T63" fmla="*/ 2159 h 2264"/>
                <a:gd name="T64" fmla="*/ 137 w 1699"/>
                <a:gd name="T65" fmla="*/ 2216 h 2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99" h="2264">
                  <a:moveTo>
                    <a:pt x="80" y="2159"/>
                  </a:moveTo>
                  <a:cubicBezTo>
                    <a:pt x="56" y="2053"/>
                    <a:pt x="0" y="1640"/>
                    <a:pt x="32" y="1527"/>
                  </a:cubicBezTo>
                  <a:cubicBezTo>
                    <a:pt x="64" y="1413"/>
                    <a:pt x="262" y="1532"/>
                    <a:pt x="272" y="1478"/>
                  </a:cubicBezTo>
                  <a:cubicBezTo>
                    <a:pt x="282" y="1424"/>
                    <a:pt x="93" y="1271"/>
                    <a:pt x="93" y="1206"/>
                  </a:cubicBezTo>
                  <a:cubicBezTo>
                    <a:pt x="93" y="1141"/>
                    <a:pt x="210" y="1117"/>
                    <a:pt x="272" y="1089"/>
                  </a:cubicBezTo>
                  <a:cubicBezTo>
                    <a:pt x="334" y="1061"/>
                    <a:pt x="373" y="1067"/>
                    <a:pt x="464" y="1040"/>
                  </a:cubicBezTo>
                  <a:cubicBezTo>
                    <a:pt x="555" y="1014"/>
                    <a:pt x="776" y="1027"/>
                    <a:pt x="816" y="929"/>
                  </a:cubicBezTo>
                  <a:cubicBezTo>
                    <a:pt x="856" y="831"/>
                    <a:pt x="684" y="576"/>
                    <a:pt x="703" y="449"/>
                  </a:cubicBezTo>
                  <a:cubicBezTo>
                    <a:pt x="722" y="321"/>
                    <a:pt x="867" y="199"/>
                    <a:pt x="929" y="162"/>
                  </a:cubicBezTo>
                  <a:cubicBezTo>
                    <a:pt x="991" y="126"/>
                    <a:pt x="1012" y="240"/>
                    <a:pt x="1076" y="231"/>
                  </a:cubicBezTo>
                  <a:cubicBezTo>
                    <a:pt x="1140" y="222"/>
                    <a:pt x="1242" y="144"/>
                    <a:pt x="1313" y="105"/>
                  </a:cubicBezTo>
                  <a:cubicBezTo>
                    <a:pt x="1384" y="67"/>
                    <a:pt x="1463" y="0"/>
                    <a:pt x="1505" y="2"/>
                  </a:cubicBezTo>
                  <a:cubicBezTo>
                    <a:pt x="1547" y="4"/>
                    <a:pt x="1550" y="65"/>
                    <a:pt x="1568" y="116"/>
                  </a:cubicBezTo>
                  <a:cubicBezTo>
                    <a:pt x="1586" y="168"/>
                    <a:pt x="1637" y="246"/>
                    <a:pt x="1616" y="311"/>
                  </a:cubicBezTo>
                  <a:cubicBezTo>
                    <a:pt x="1595" y="376"/>
                    <a:pt x="1470" y="472"/>
                    <a:pt x="1439" y="509"/>
                  </a:cubicBezTo>
                  <a:cubicBezTo>
                    <a:pt x="1408" y="546"/>
                    <a:pt x="1426" y="549"/>
                    <a:pt x="1430" y="536"/>
                  </a:cubicBezTo>
                  <a:cubicBezTo>
                    <a:pt x="1434" y="523"/>
                    <a:pt x="1532" y="405"/>
                    <a:pt x="1466" y="428"/>
                  </a:cubicBezTo>
                  <a:cubicBezTo>
                    <a:pt x="1400" y="451"/>
                    <a:pt x="1142" y="575"/>
                    <a:pt x="1031" y="677"/>
                  </a:cubicBezTo>
                  <a:cubicBezTo>
                    <a:pt x="920" y="779"/>
                    <a:pt x="783" y="1061"/>
                    <a:pt x="800" y="1040"/>
                  </a:cubicBezTo>
                  <a:cubicBezTo>
                    <a:pt x="817" y="1020"/>
                    <a:pt x="1081" y="633"/>
                    <a:pt x="1136" y="554"/>
                  </a:cubicBezTo>
                  <a:cubicBezTo>
                    <a:pt x="1191" y="475"/>
                    <a:pt x="1090" y="571"/>
                    <a:pt x="1133" y="563"/>
                  </a:cubicBezTo>
                  <a:cubicBezTo>
                    <a:pt x="1176" y="555"/>
                    <a:pt x="1316" y="549"/>
                    <a:pt x="1394" y="509"/>
                  </a:cubicBezTo>
                  <a:cubicBezTo>
                    <a:pt x="1472" y="469"/>
                    <a:pt x="1564" y="321"/>
                    <a:pt x="1601" y="320"/>
                  </a:cubicBezTo>
                  <a:cubicBezTo>
                    <a:pt x="1638" y="319"/>
                    <a:pt x="1610" y="396"/>
                    <a:pt x="1616" y="505"/>
                  </a:cubicBezTo>
                  <a:cubicBezTo>
                    <a:pt x="1622" y="614"/>
                    <a:pt x="1637" y="791"/>
                    <a:pt x="1637" y="977"/>
                  </a:cubicBezTo>
                  <a:cubicBezTo>
                    <a:pt x="1637" y="1163"/>
                    <a:pt x="1699" y="1557"/>
                    <a:pt x="1616" y="1624"/>
                  </a:cubicBezTo>
                  <a:cubicBezTo>
                    <a:pt x="1533" y="1691"/>
                    <a:pt x="1272" y="1381"/>
                    <a:pt x="1136" y="1381"/>
                  </a:cubicBezTo>
                  <a:cubicBezTo>
                    <a:pt x="1000" y="1381"/>
                    <a:pt x="872" y="1527"/>
                    <a:pt x="800" y="1624"/>
                  </a:cubicBezTo>
                  <a:cubicBezTo>
                    <a:pt x="728" y="1721"/>
                    <a:pt x="792" y="1891"/>
                    <a:pt x="704" y="1964"/>
                  </a:cubicBezTo>
                  <a:cubicBezTo>
                    <a:pt x="616" y="2037"/>
                    <a:pt x="344" y="2029"/>
                    <a:pt x="272" y="2061"/>
                  </a:cubicBezTo>
                  <a:cubicBezTo>
                    <a:pt x="200" y="2094"/>
                    <a:pt x="288" y="2142"/>
                    <a:pt x="272" y="2159"/>
                  </a:cubicBezTo>
                  <a:cubicBezTo>
                    <a:pt x="256" y="2175"/>
                    <a:pt x="208" y="2167"/>
                    <a:pt x="176" y="2159"/>
                  </a:cubicBezTo>
                  <a:cubicBezTo>
                    <a:pt x="144" y="2151"/>
                    <a:pt x="104" y="2264"/>
                    <a:pt x="137" y="2216"/>
                  </a:cubicBezTo>
                </a:path>
              </a:pathLst>
            </a:custGeom>
            <a:gradFill rotWithShape="0">
              <a:gsLst>
                <a:gs pos="0">
                  <a:srgbClr val="663300"/>
                </a:gs>
                <a:gs pos="100000">
                  <a:srgbClr val="3E1F0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rgbClr val="0033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7A77"/>
                </a:solidFill>
              </a:endParaRPr>
            </a:p>
          </p:txBody>
        </p:sp>
        <p:sp>
          <p:nvSpPr>
            <p:cNvPr id="150554" name="Freeform 26"/>
            <p:cNvSpPr/>
            <p:nvPr/>
          </p:nvSpPr>
          <p:spPr bwMode="auto">
            <a:xfrm>
              <a:off x="4070" y="3140"/>
              <a:ext cx="1691" cy="1069"/>
            </a:xfrm>
            <a:custGeom>
              <a:avLst/>
              <a:gdLst>
                <a:gd name="T0" fmla="*/ 241 w 1691"/>
                <a:gd name="T1" fmla="*/ 982 h 1069"/>
                <a:gd name="T2" fmla="*/ 559 w 1691"/>
                <a:gd name="T3" fmla="*/ 690 h 1069"/>
                <a:gd name="T4" fmla="*/ 745 w 1691"/>
                <a:gd name="T5" fmla="*/ 559 h 1069"/>
                <a:gd name="T6" fmla="*/ 832 w 1691"/>
                <a:gd name="T7" fmla="*/ 528 h 1069"/>
                <a:gd name="T8" fmla="*/ 871 w 1691"/>
                <a:gd name="T9" fmla="*/ 343 h 1069"/>
                <a:gd name="T10" fmla="*/ 1033 w 1691"/>
                <a:gd name="T11" fmla="*/ 46 h 1069"/>
                <a:gd name="T12" fmla="*/ 1591 w 1691"/>
                <a:gd name="T13" fmla="*/ 64 h 1069"/>
                <a:gd name="T14" fmla="*/ 1636 w 1691"/>
                <a:gd name="T15" fmla="*/ 163 h 1069"/>
                <a:gd name="T16" fmla="*/ 1627 w 1691"/>
                <a:gd name="T17" fmla="*/ 631 h 1069"/>
                <a:gd name="T18" fmla="*/ 1600 w 1691"/>
                <a:gd name="T19" fmla="*/ 1002 h 1069"/>
                <a:gd name="T20" fmla="*/ 1141 w 1691"/>
                <a:gd name="T21" fmla="*/ 1036 h 1069"/>
                <a:gd name="T22" fmla="*/ 943 w 1691"/>
                <a:gd name="T23" fmla="*/ 1026 h 1069"/>
                <a:gd name="T24" fmla="*/ 79 w 1691"/>
                <a:gd name="T25" fmla="*/ 1027 h 1069"/>
                <a:gd name="T26" fmla="*/ 466 w 1691"/>
                <a:gd name="T27" fmla="*/ 1054 h 1069"/>
                <a:gd name="T28" fmla="*/ 241 w 1691"/>
                <a:gd name="T29" fmla="*/ 982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91" h="1069">
                  <a:moveTo>
                    <a:pt x="241" y="982"/>
                  </a:moveTo>
                  <a:cubicBezTo>
                    <a:pt x="257" y="918"/>
                    <a:pt x="475" y="760"/>
                    <a:pt x="559" y="690"/>
                  </a:cubicBezTo>
                  <a:cubicBezTo>
                    <a:pt x="643" y="620"/>
                    <a:pt x="700" y="586"/>
                    <a:pt x="745" y="559"/>
                  </a:cubicBezTo>
                  <a:cubicBezTo>
                    <a:pt x="790" y="532"/>
                    <a:pt x="811" y="564"/>
                    <a:pt x="832" y="528"/>
                  </a:cubicBezTo>
                  <a:cubicBezTo>
                    <a:pt x="853" y="492"/>
                    <a:pt x="838" y="423"/>
                    <a:pt x="871" y="343"/>
                  </a:cubicBezTo>
                  <a:cubicBezTo>
                    <a:pt x="904" y="263"/>
                    <a:pt x="913" y="92"/>
                    <a:pt x="1033" y="46"/>
                  </a:cubicBezTo>
                  <a:cubicBezTo>
                    <a:pt x="1153" y="0"/>
                    <a:pt x="1491" y="45"/>
                    <a:pt x="1591" y="64"/>
                  </a:cubicBezTo>
                  <a:cubicBezTo>
                    <a:pt x="1691" y="83"/>
                    <a:pt x="1630" y="69"/>
                    <a:pt x="1636" y="163"/>
                  </a:cubicBezTo>
                  <a:cubicBezTo>
                    <a:pt x="1642" y="257"/>
                    <a:pt x="1633" y="491"/>
                    <a:pt x="1627" y="631"/>
                  </a:cubicBezTo>
                  <a:cubicBezTo>
                    <a:pt x="1621" y="771"/>
                    <a:pt x="1681" y="935"/>
                    <a:pt x="1600" y="1002"/>
                  </a:cubicBezTo>
                  <a:cubicBezTo>
                    <a:pt x="1519" y="1069"/>
                    <a:pt x="1250" y="1032"/>
                    <a:pt x="1141" y="1036"/>
                  </a:cubicBezTo>
                  <a:cubicBezTo>
                    <a:pt x="1032" y="1040"/>
                    <a:pt x="1120" y="1028"/>
                    <a:pt x="943" y="1026"/>
                  </a:cubicBezTo>
                  <a:cubicBezTo>
                    <a:pt x="766" y="1024"/>
                    <a:pt x="158" y="1022"/>
                    <a:pt x="79" y="1027"/>
                  </a:cubicBezTo>
                  <a:cubicBezTo>
                    <a:pt x="0" y="1032"/>
                    <a:pt x="439" y="1062"/>
                    <a:pt x="466" y="1054"/>
                  </a:cubicBezTo>
                  <a:cubicBezTo>
                    <a:pt x="493" y="1046"/>
                    <a:pt x="288" y="997"/>
                    <a:pt x="241" y="982"/>
                  </a:cubicBezTo>
                  <a:close/>
                </a:path>
              </a:pathLst>
            </a:custGeom>
            <a:gradFill rotWithShape="0">
              <a:gsLst>
                <a:gs pos="0">
                  <a:srgbClr val="996633"/>
                </a:gs>
                <a:gs pos="100000">
                  <a:srgbClr val="996633">
                    <a:gamma/>
                    <a:shade val="15294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rgbClr val="0033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7A77"/>
                </a:solidFill>
              </a:endParaRPr>
            </a:p>
          </p:txBody>
        </p:sp>
        <p:sp>
          <p:nvSpPr>
            <p:cNvPr id="150555" name="Oval 27"/>
            <p:cNvSpPr>
              <a:spLocks noChangeArrowheads="1"/>
            </p:cNvSpPr>
            <p:nvPr/>
          </p:nvSpPr>
          <p:spPr bwMode="auto">
            <a:xfrm>
              <a:off x="4165" y="2112"/>
              <a:ext cx="240" cy="288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7A77"/>
                </a:solidFill>
              </a:endParaRPr>
            </a:p>
          </p:txBody>
        </p:sp>
        <p:sp>
          <p:nvSpPr>
            <p:cNvPr id="150556" name="Freeform 28" descr="纸莎草纸"/>
            <p:cNvSpPr/>
            <p:nvPr/>
          </p:nvSpPr>
          <p:spPr bwMode="auto">
            <a:xfrm>
              <a:off x="4069" y="1816"/>
              <a:ext cx="960" cy="1438"/>
            </a:xfrm>
            <a:custGeom>
              <a:avLst/>
              <a:gdLst>
                <a:gd name="T0" fmla="*/ 675 w 960"/>
                <a:gd name="T1" fmla="*/ 874 h 1438"/>
                <a:gd name="T2" fmla="*/ 757 w 960"/>
                <a:gd name="T3" fmla="*/ 849 h 1438"/>
                <a:gd name="T4" fmla="*/ 851 w 960"/>
                <a:gd name="T5" fmla="*/ 849 h 1438"/>
                <a:gd name="T6" fmla="*/ 579 w 960"/>
                <a:gd name="T7" fmla="*/ 588 h 1438"/>
                <a:gd name="T8" fmla="*/ 743 w 960"/>
                <a:gd name="T9" fmla="*/ 566 h 1438"/>
                <a:gd name="T10" fmla="*/ 882 w 960"/>
                <a:gd name="T11" fmla="*/ 520 h 1438"/>
                <a:gd name="T12" fmla="*/ 801 w 960"/>
                <a:gd name="T13" fmla="*/ 272 h 1438"/>
                <a:gd name="T14" fmla="*/ 704 w 960"/>
                <a:gd name="T15" fmla="*/ 102 h 1438"/>
                <a:gd name="T16" fmla="*/ 595 w 960"/>
                <a:gd name="T17" fmla="*/ 8 h 1438"/>
                <a:gd name="T18" fmla="*/ 590 w 960"/>
                <a:gd name="T19" fmla="*/ 148 h 1438"/>
                <a:gd name="T20" fmla="*/ 704 w 960"/>
                <a:gd name="T21" fmla="*/ 78 h 1438"/>
                <a:gd name="T22" fmla="*/ 620 w 960"/>
                <a:gd name="T23" fmla="*/ 114 h 1438"/>
                <a:gd name="T24" fmla="*/ 754 w 960"/>
                <a:gd name="T25" fmla="*/ 430 h 1438"/>
                <a:gd name="T26" fmla="*/ 778 w 960"/>
                <a:gd name="T27" fmla="*/ 475 h 1438"/>
                <a:gd name="T28" fmla="*/ 406 w 960"/>
                <a:gd name="T29" fmla="*/ 430 h 1438"/>
                <a:gd name="T30" fmla="*/ 321 w 960"/>
                <a:gd name="T31" fmla="*/ 554 h 1438"/>
                <a:gd name="T32" fmla="*/ 207 w 960"/>
                <a:gd name="T33" fmla="*/ 766 h 1438"/>
                <a:gd name="T34" fmla="*/ 8 w 960"/>
                <a:gd name="T35" fmla="*/ 1246 h 1438"/>
                <a:gd name="T36" fmla="*/ 157 w 960"/>
                <a:gd name="T37" fmla="*/ 1294 h 1438"/>
                <a:gd name="T38" fmla="*/ 58 w 960"/>
                <a:gd name="T39" fmla="*/ 1150 h 1438"/>
                <a:gd name="T40" fmla="*/ 108 w 960"/>
                <a:gd name="T41" fmla="*/ 1198 h 1438"/>
                <a:gd name="T42" fmla="*/ 356 w 960"/>
                <a:gd name="T43" fmla="*/ 766 h 1438"/>
                <a:gd name="T44" fmla="*/ 406 w 960"/>
                <a:gd name="T45" fmla="*/ 1054 h 1438"/>
                <a:gd name="T46" fmla="*/ 801 w 960"/>
                <a:gd name="T47" fmla="*/ 780 h 1438"/>
                <a:gd name="T48" fmla="*/ 441 w 960"/>
                <a:gd name="T49" fmla="*/ 1089 h 1438"/>
                <a:gd name="T50" fmla="*/ 605 w 960"/>
                <a:gd name="T51" fmla="*/ 951 h 1438"/>
                <a:gd name="T52" fmla="*/ 792 w 960"/>
                <a:gd name="T53" fmla="*/ 795 h 1438"/>
                <a:gd name="T54" fmla="*/ 710 w 960"/>
                <a:gd name="T55" fmla="*/ 795 h 1438"/>
                <a:gd name="T56" fmla="*/ 710 w 960"/>
                <a:gd name="T57" fmla="*/ 773 h 1438"/>
                <a:gd name="T58" fmla="*/ 757 w 960"/>
                <a:gd name="T59" fmla="*/ 807 h 1438"/>
                <a:gd name="T60" fmla="*/ 836 w 960"/>
                <a:gd name="T61" fmla="*/ 961 h 1438"/>
                <a:gd name="T62" fmla="*/ 801 w 960"/>
                <a:gd name="T63" fmla="*/ 1108 h 1438"/>
                <a:gd name="T64" fmla="*/ 953 w 960"/>
                <a:gd name="T65" fmla="*/ 1246 h 1438"/>
                <a:gd name="T66" fmla="*/ 754 w 960"/>
                <a:gd name="T67" fmla="*/ 1294 h 1438"/>
                <a:gd name="T68" fmla="*/ 754 w 960"/>
                <a:gd name="T69" fmla="*/ 1198 h 1438"/>
                <a:gd name="T70" fmla="*/ 637 w 960"/>
                <a:gd name="T71" fmla="*/ 1164 h 1438"/>
                <a:gd name="T72" fmla="*/ 654 w 960"/>
                <a:gd name="T73" fmla="*/ 1054 h 1438"/>
                <a:gd name="T74" fmla="*/ 456 w 960"/>
                <a:gd name="T75" fmla="*/ 1198 h 1438"/>
                <a:gd name="T76" fmla="*/ 505 w 960"/>
                <a:gd name="T77" fmla="*/ 1342 h 1438"/>
                <a:gd name="T78" fmla="*/ 356 w 960"/>
                <a:gd name="T79" fmla="*/ 1438 h 1438"/>
                <a:gd name="T80" fmla="*/ 307 w 960"/>
                <a:gd name="T81" fmla="*/ 1342 h 1438"/>
                <a:gd name="T82" fmla="*/ 406 w 960"/>
                <a:gd name="T83" fmla="*/ 1294 h 1438"/>
                <a:gd name="T84" fmla="*/ 307 w 960"/>
                <a:gd name="T85" fmla="*/ 1198 h 1438"/>
                <a:gd name="T86" fmla="*/ 571 w 960"/>
                <a:gd name="T87" fmla="*/ 951 h 1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60" h="1438">
                  <a:moveTo>
                    <a:pt x="675" y="874"/>
                  </a:moveTo>
                  <a:cubicBezTo>
                    <a:pt x="689" y="870"/>
                    <a:pt x="728" y="853"/>
                    <a:pt x="757" y="849"/>
                  </a:cubicBezTo>
                  <a:cubicBezTo>
                    <a:pt x="786" y="845"/>
                    <a:pt x="881" y="893"/>
                    <a:pt x="851" y="849"/>
                  </a:cubicBezTo>
                  <a:cubicBezTo>
                    <a:pt x="821" y="805"/>
                    <a:pt x="597" y="635"/>
                    <a:pt x="579" y="588"/>
                  </a:cubicBezTo>
                  <a:cubicBezTo>
                    <a:pt x="561" y="541"/>
                    <a:pt x="692" y="577"/>
                    <a:pt x="743" y="566"/>
                  </a:cubicBezTo>
                  <a:cubicBezTo>
                    <a:pt x="793" y="555"/>
                    <a:pt x="873" y="569"/>
                    <a:pt x="882" y="520"/>
                  </a:cubicBezTo>
                  <a:cubicBezTo>
                    <a:pt x="892" y="471"/>
                    <a:pt x="831" y="342"/>
                    <a:pt x="801" y="272"/>
                  </a:cubicBezTo>
                  <a:cubicBezTo>
                    <a:pt x="771" y="202"/>
                    <a:pt x="738" y="146"/>
                    <a:pt x="704" y="102"/>
                  </a:cubicBezTo>
                  <a:cubicBezTo>
                    <a:pt x="670" y="58"/>
                    <a:pt x="614" y="0"/>
                    <a:pt x="595" y="8"/>
                  </a:cubicBezTo>
                  <a:cubicBezTo>
                    <a:pt x="576" y="16"/>
                    <a:pt x="572" y="136"/>
                    <a:pt x="590" y="148"/>
                  </a:cubicBezTo>
                  <a:cubicBezTo>
                    <a:pt x="608" y="160"/>
                    <a:pt x="699" y="84"/>
                    <a:pt x="704" y="78"/>
                  </a:cubicBezTo>
                  <a:cubicBezTo>
                    <a:pt x="709" y="72"/>
                    <a:pt x="612" y="55"/>
                    <a:pt x="620" y="114"/>
                  </a:cubicBezTo>
                  <a:cubicBezTo>
                    <a:pt x="628" y="173"/>
                    <a:pt x="728" y="370"/>
                    <a:pt x="754" y="430"/>
                  </a:cubicBezTo>
                  <a:cubicBezTo>
                    <a:pt x="780" y="490"/>
                    <a:pt x="836" y="475"/>
                    <a:pt x="778" y="475"/>
                  </a:cubicBezTo>
                  <a:cubicBezTo>
                    <a:pt x="720" y="475"/>
                    <a:pt x="482" y="417"/>
                    <a:pt x="406" y="430"/>
                  </a:cubicBezTo>
                  <a:cubicBezTo>
                    <a:pt x="330" y="443"/>
                    <a:pt x="354" y="498"/>
                    <a:pt x="321" y="554"/>
                  </a:cubicBezTo>
                  <a:cubicBezTo>
                    <a:pt x="288" y="610"/>
                    <a:pt x="259" y="651"/>
                    <a:pt x="207" y="766"/>
                  </a:cubicBezTo>
                  <a:cubicBezTo>
                    <a:pt x="155" y="881"/>
                    <a:pt x="17" y="1158"/>
                    <a:pt x="8" y="1246"/>
                  </a:cubicBezTo>
                  <a:cubicBezTo>
                    <a:pt x="0" y="1334"/>
                    <a:pt x="149" y="1310"/>
                    <a:pt x="157" y="1294"/>
                  </a:cubicBezTo>
                  <a:cubicBezTo>
                    <a:pt x="166" y="1278"/>
                    <a:pt x="66" y="1166"/>
                    <a:pt x="58" y="1150"/>
                  </a:cubicBezTo>
                  <a:cubicBezTo>
                    <a:pt x="50" y="1134"/>
                    <a:pt x="58" y="1262"/>
                    <a:pt x="108" y="1198"/>
                  </a:cubicBezTo>
                  <a:cubicBezTo>
                    <a:pt x="157" y="1134"/>
                    <a:pt x="307" y="790"/>
                    <a:pt x="356" y="766"/>
                  </a:cubicBezTo>
                  <a:cubicBezTo>
                    <a:pt x="406" y="742"/>
                    <a:pt x="332" y="1052"/>
                    <a:pt x="406" y="1054"/>
                  </a:cubicBezTo>
                  <a:cubicBezTo>
                    <a:pt x="479" y="1056"/>
                    <a:pt x="794" y="774"/>
                    <a:pt x="801" y="780"/>
                  </a:cubicBezTo>
                  <a:cubicBezTo>
                    <a:pt x="807" y="786"/>
                    <a:pt x="473" y="1061"/>
                    <a:pt x="441" y="1089"/>
                  </a:cubicBezTo>
                  <a:cubicBezTo>
                    <a:pt x="409" y="1117"/>
                    <a:pt x="547" y="1000"/>
                    <a:pt x="605" y="951"/>
                  </a:cubicBezTo>
                  <a:cubicBezTo>
                    <a:pt x="663" y="902"/>
                    <a:pt x="775" y="821"/>
                    <a:pt x="792" y="795"/>
                  </a:cubicBezTo>
                  <a:cubicBezTo>
                    <a:pt x="810" y="769"/>
                    <a:pt x="724" y="799"/>
                    <a:pt x="710" y="795"/>
                  </a:cubicBezTo>
                  <a:cubicBezTo>
                    <a:pt x="697" y="791"/>
                    <a:pt x="703" y="771"/>
                    <a:pt x="710" y="773"/>
                  </a:cubicBezTo>
                  <a:cubicBezTo>
                    <a:pt x="718" y="775"/>
                    <a:pt x="736" y="776"/>
                    <a:pt x="757" y="807"/>
                  </a:cubicBezTo>
                  <a:cubicBezTo>
                    <a:pt x="778" y="838"/>
                    <a:pt x="828" y="911"/>
                    <a:pt x="836" y="961"/>
                  </a:cubicBezTo>
                  <a:cubicBezTo>
                    <a:pt x="843" y="1011"/>
                    <a:pt x="781" y="1060"/>
                    <a:pt x="801" y="1108"/>
                  </a:cubicBezTo>
                  <a:cubicBezTo>
                    <a:pt x="820" y="1156"/>
                    <a:pt x="960" y="1215"/>
                    <a:pt x="953" y="1246"/>
                  </a:cubicBezTo>
                  <a:cubicBezTo>
                    <a:pt x="946" y="1277"/>
                    <a:pt x="787" y="1302"/>
                    <a:pt x="754" y="1294"/>
                  </a:cubicBezTo>
                  <a:cubicBezTo>
                    <a:pt x="721" y="1286"/>
                    <a:pt x="774" y="1220"/>
                    <a:pt x="754" y="1198"/>
                  </a:cubicBezTo>
                  <a:cubicBezTo>
                    <a:pt x="734" y="1176"/>
                    <a:pt x="653" y="1188"/>
                    <a:pt x="637" y="1164"/>
                  </a:cubicBezTo>
                  <a:cubicBezTo>
                    <a:pt x="620" y="1140"/>
                    <a:pt x="685" y="1048"/>
                    <a:pt x="654" y="1054"/>
                  </a:cubicBezTo>
                  <a:cubicBezTo>
                    <a:pt x="624" y="1060"/>
                    <a:pt x="481" y="1150"/>
                    <a:pt x="456" y="1198"/>
                  </a:cubicBezTo>
                  <a:cubicBezTo>
                    <a:pt x="431" y="1246"/>
                    <a:pt x="522" y="1302"/>
                    <a:pt x="505" y="1342"/>
                  </a:cubicBezTo>
                  <a:cubicBezTo>
                    <a:pt x="489" y="1382"/>
                    <a:pt x="389" y="1438"/>
                    <a:pt x="356" y="1438"/>
                  </a:cubicBezTo>
                  <a:cubicBezTo>
                    <a:pt x="323" y="1438"/>
                    <a:pt x="298" y="1366"/>
                    <a:pt x="307" y="1342"/>
                  </a:cubicBezTo>
                  <a:cubicBezTo>
                    <a:pt x="315" y="1318"/>
                    <a:pt x="406" y="1318"/>
                    <a:pt x="406" y="1294"/>
                  </a:cubicBezTo>
                  <a:cubicBezTo>
                    <a:pt x="406" y="1270"/>
                    <a:pt x="280" y="1255"/>
                    <a:pt x="307" y="1198"/>
                  </a:cubicBezTo>
                  <a:cubicBezTo>
                    <a:pt x="333" y="1141"/>
                    <a:pt x="516" y="1002"/>
                    <a:pt x="571" y="951"/>
                  </a:cubicBezTo>
                </a:path>
              </a:pathLst>
            </a:custGeom>
            <a:blipFill dpi="0" rotWithShape="0">
              <a:blip r:embed="rId6"/>
              <a:srcRect/>
              <a:tile tx="0" ty="0" sx="100000" sy="100000" flip="none" algn="tl"/>
            </a:blipFill>
            <a:ln w="9525">
              <a:solidFill>
                <a:srgbClr val="FFCC66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7A77"/>
                </a:solidFill>
              </a:endParaRPr>
            </a:p>
          </p:txBody>
        </p:sp>
        <p:sp>
          <p:nvSpPr>
            <p:cNvPr id="150557" name="Line 29"/>
            <p:cNvSpPr>
              <a:spLocks noChangeShapeType="1"/>
            </p:cNvSpPr>
            <p:nvPr/>
          </p:nvSpPr>
          <p:spPr bwMode="auto">
            <a:xfrm rot="20544051" flipV="1">
              <a:off x="4165" y="2200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7A77"/>
                </a:solidFill>
              </a:endParaRPr>
            </a:p>
          </p:txBody>
        </p:sp>
        <p:sp>
          <p:nvSpPr>
            <p:cNvPr id="150558" name="Oval 30"/>
            <p:cNvSpPr>
              <a:spLocks noChangeArrowheads="1"/>
            </p:cNvSpPr>
            <p:nvPr/>
          </p:nvSpPr>
          <p:spPr bwMode="auto">
            <a:xfrm>
              <a:off x="4213" y="2248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7A77"/>
                </a:solidFill>
              </a:endParaRPr>
            </a:p>
          </p:txBody>
        </p:sp>
        <p:sp>
          <p:nvSpPr>
            <p:cNvPr id="150559" name="Freeform 31"/>
            <p:cNvSpPr/>
            <p:nvPr/>
          </p:nvSpPr>
          <p:spPr bwMode="auto">
            <a:xfrm>
              <a:off x="4151" y="2040"/>
              <a:ext cx="271" cy="192"/>
            </a:xfrm>
            <a:custGeom>
              <a:avLst/>
              <a:gdLst>
                <a:gd name="T0" fmla="*/ 14 w 271"/>
                <a:gd name="T1" fmla="*/ 176 h 192"/>
                <a:gd name="T2" fmla="*/ 28 w 271"/>
                <a:gd name="T3" fmla="*/ 70 h 192"/>
                <a:gd name="T4" fmla="*/ 152 w 271"/>
                <a:gd name="T5" fmla="*/ 2 h 192"/>
                <a:gd name="T6" fmla="*/ 254 w 271"/>
                <a:gd name="T7" fmla="*/ 80 h 192"/>
                <a:gd name="T8" fmla="*/ 254 w 271"/>
                <a:gd name="T9" fmla="*/ 176 h 192"/>
                <a:gd name="T10" fmla="*/ 158 w 271"/>
                <a:gd name="T11" fmla="*/ 176 h 192"/>
                <a:gd name="T12" fmla="*/ 110 w 271"/>
                <a:gd name="T13" fmla="*/ 128 h 192"/>
                <a:gd name="T14" fmla="*/ 14 w 271"/>
                <a:gd name="T15" fmla="*/ 17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1" h="192">
                  <a:moveTo>
                    <a:pt x="14" y="176"/>
                  </a:moveTo>
                  <a:cubicBezTo>
                    <a:pt x="0" y="166"/>
                    <a:pt x="5" y="99"/>
                    <a:pt x="28" y="70"/>
                  </a:cubicBezTo>
                  <a:cubicBezTo>
                    <a:pt x="51" y="41"/>
                    <a:pt x="114" y="0"/>
                    <a:pt x="152" y="2"/>
                  </a:cubicBezTo>
                  <a:cubicBezTo>
                    <a:pt x="190" y="4"/>
                    <a:pt x="237" y="51"/>
                    <a:pt x="254" y="80"/>
                  </a:cubicBezTo>
                  <a:cubicBezTo>
                    <a:pt x="271" y="109"/>
                    <a:pt x="270" y="160"/>
                    <a:pt x="254" y="176"/>
                  </a:cubicBezTo>
                  <a:cubicBezTo>
                    <a:pt x="238" y="192"/>
                    <a:pt x="182" y="184"/>
                    <a:pt x="158" y="176"/>
                  </a:cubicBezTo>
                  <a:cubicBezTo>
                    <a:pt x="134" y="168"/>
                    <a:pt x="134" y="136"/>
                    <a:pt x="110" y="128"/>
                  </a:cubicBezTo>
                  <a:cubicBezTo>
                    <a:pt x="86" y="120"/>
                    <a:pt x="14" y="192"/>
                    <a:pt x="14" y="176"/>
                  </a:cubicBezTo>
                  <a:close/>
                </a:path>
              </a:pathLst>
            </a:custGeom>
            <a:solidFill>
              <a:srgbClr val="003300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7A77"/>
                </a:solidFill>
              </a:endParaRPr>
            </a:p>
          </p:txBody>
        </p:sp>
        <p:sp>
          <p:nvSpPr>
            <p:cNvPr id="150560" name="Oval 32"/>
            <p:cNvSpPr>
              <a:spLocks noChangeArrowheads="1"/>
            </p:cNvSpPr>
            <p:nvPr/>
          </p:nvSpPr>
          <p:spPr bwMode="auto">
            <a:xfrm>
              <a:off x="4741" y="1864"/>
              <a:ext cx="48" cy="48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7A77"/>
                </a:solidFill>
              </a:endParaRPr>
            </a:p>
          </p:txBody>
        </p:sp>
        <p:sp>
          <p:nvSpPr>
            <p:cNvPr id="150561" name="Freeform 33"/>
            <p:cNvSpPr/>
            <p:nvPr/>
          </p:nvSpPr>
          <p:spPr bwMode="auto">
            <a:xfrm>
              <a:off x="4320" y="2304"/>
              <a:ext cx="48" cy="96"/>
            </a:xfrm>
            <a:custGeom>
              <a:avLst/>
              <a:gdLst>
                <a:gd name="T0" fmla="*/ 0 w 48"/>
                <a:gd name="T1" fmla="*/ 96 h 96"/>
                <a:gd name="T2" fmla="*/ 48 w 48"/>
                <a:gd name="T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8" h="96">
                  <a:moveTo>
                    <a:pt x="0" y="96"/>
                  </a:moveTo>
                  <a:cubicBezTo>
                    <a:pt x="20" y="56"/>
                    <a:pt x="40" y="16"/>
                    <a:pt x="4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7A77"/>
                </a:solidFill>
              </a:endParaRPr>
            </a:p>
          </p:txBody>
        </p:sp>
      </p:grpSp>
      <p:sp>
        <p:nvSpPr>
          <p:cNvPr id="150562" name="Rectangle 34"/>
          <p:cNvSpPr>
            <a:spLocks noChangeArrowheads="1"/>
          </p:cNvSpPr>
          <p:nvPr/>
        </p:nvSpPr>
        <p:spPr bwMode="auto">
          <a:xfrm>
            <a:off x="1448540" y="306522"/>
            <a:ext cx="8600335" cy="119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zh-CN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有经验的渔民，使用</a:t>
            </a:r>
            <a:r>
              <a:rPr kumimoji="1"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钢叉</a:t>
            </a:r>
            <a:r>
              <a:rPr kumimoji="1" lang="zh-CN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向水下叉鱼时，总是向所看见的鱼的</a:t>
            </a:r>
            <a:r>
              <a:rPr kumimoji="1"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下方</a:t>
            </a:r>
            <a:r>
              <a:rPr kumimoji="1" lang="zh-CN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投叉，</a:t>
            </a:r>
            <a:r>
              <a:rPr kumimoji="1" lang="en-US" altLang="zh-CN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WHY</a:t>
            </a:r>
            <a:endParaRPr kumimoji="1" lang="zh-CN" altLang="en-US" sz="3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0564" name="Picture 36" descr="11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1" t="66116" r="13846"/>
          <a:stretch>
            <a:fillRect/>
          </a:stretch>
        </p:blipFill>
        <p:spPr bwMode="auto">
          <a:xfrm>
            <a:off x="4419600" y="6467475"/>
            <a:ext cx="1295400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65" name="Picture 37" descr="11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5" t="13223" r="22052" b="47107"/>
          <a:stretch>
            <a:fillRect/>
          </a:stretch>
        </p:blipFill>
        <p:spPr bwMode="auto">
          <a:xfrm>
            <a:off x="10287000" y="5943600"/>
            <a:ext cx="12954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66" name="Picture 38" descr="11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1" t="66116" r="13846"/>
          <a:stretch>
            <a:fillRect/>
          </a:stretch>
        </p:blipFill>
        <p:spPr bwMode="auto">
          <a:xfrm>
            <a:off x="3962400" y="6019800"/>
            <a:ext cx="1295400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567" name="Line 39"/>
          <p:cNvSpPr>
            <a:spLocks noChangeShapeType="1"/>
          </p:cNvSpPr>
          <p:nvPr/>
        </p:nvSpPr>
        <p:spPr bwMode="auto">
          <a:xfrm rot="9799251" flipV="1">
            <a:off x="4621213" y="4533900"/>
            <a:ext cx="3500437" cy="11493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7A7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50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50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150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50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50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62" grpId="0" bldLvl="0" animBg="1"/>
      <p:bldP spid="150567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695" y="396875"/>
            <a:ext cx="6031230" cy="469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45" y="923290"/>
            <a:ext cx="5037455" cy="36461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48335" y="5414010"/>
            <a:ext cx="105670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当用激光灯瞄准射击鱼的时候，该怎么打中鱼呢？</a:t>
            </a:r>
          </a:p>
        </p:txBody>
      </p:sp>
    </p:spTree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图示 10"/>
          <p:cNvGraphicFramePr/>
          <p:nvPr/>
        </p:nvGraphicFramePr>
        <p:xfrm>
          <a:off x="-152400" y="1528761"/>
          <a:ext cx="12075886" cy="4970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圆角矩形 2"/>
          <p:cNvSpPr/>
          <p:nvPr/>
        </p:nvSpPr>
        <p:spPr>
          <a:xfrm>
            <a:off x="4806788" y="182913"/>
            <a:ext cx="3351372" cy="106009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标题 1">
            <a:hlinkClick r:id="rId7" action="ppaction://hlinkfile"/>
          </p:cNvPr>
          <p:cNvSpPr txBox="1"/>
          <p:nvPr/>
        </p:nvSpPr>
        <p:spPr>
          <a:xfrm>
            <a:off x="4871082" y="297214"/>
            <a:ext cx="3429381" cy="9457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9pPr>
          </a:lstStyle>
          <a:p>
            <a:pPr eaLnBrk="1" hangingPunct="1"/>
            <a:r>
              <a: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复习复习</a:t>
            </a:r>
            <a:endParaRPr lang="en-US" altLang="zh-CN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A1AC389-1F6D-4862-8550-615C448152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graphicEl>
                                              <a:dgm id="{2A1AC389-1F6D-4862-8550-615C448152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4B6E815-6FBD-4674-B11F-8A8B1BA00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graphicEl>
                                              <a:dgm id="{14B6E815-6FBD-4674-B11F-8A8B1BA00B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DE7BB9B-0267-43A3-B878-4EA6A9E587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>
                                            <p:graphicEl>
                                              <a:dgm id="{7DE7BB9B-0267-43A3-B878-4EA6A9E587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E62E8A3-BFFA-45E8-9BF4-B44D9F36CC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>
                                            <p:graphicEl>
                                              <a:dgm id="{0E62E8A3-BFFA-45E8-9BF4-B44D9F36CC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1B0134B-440A-4003-A12A-FA04B20188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>
                                            <p:graphicEl>
                                              <a:dgm id="{A1B0134B-440A-4003-A12A-FA04B20188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E84C47D-63CD-4C00-B107-E215053F5D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>
                                            <p:graphicEl>
                                              <a:dgm id="{7E84C47D-63CD-4C00-B107-E215053F5D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2B98F11-DE87-4E23-A2D0-BD87225615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>
                                            <p:graphicEl>
                                              <a:dgm id="{12B98F11-DE87-4E23-A2D0-BD87225615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0E33AEE-79E9-4628-A0A1-352361F94B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>
                                            <p:graphicEl>
                                              <a:dgm id="{70E33AEE-79E9-4628-A0A1-352361F94B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44FA5CE-762D-443F-BBD3-633AE6EE22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>
                                            <p:graphicEl>
                                              <a:dgm id="{044FA5CE-762D-443F-BBD3-633AE6EE22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0B05870-0F57-4952-B844-823BF047B7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>
                                            <p:graphicEl>
                                              <a:dgm id="{D0B05870-0F57-4952-B844-823BF047B7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2F2ED29-5DCE-429C-B7B1-CE8D2060FD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>
                                            <p:graphicEl>
                                              <a:dgm id="{E2F2ED29-5DCE-429C-B7B1-CE8D2060FD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7919E1A-7160-4353-8521-820479B159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>
                                            <p:graphicEl>
                                              <a:dgm id="{17919E1A-7160-4353-8521-820479B159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A770F6B-6F41-4AC3-A9FA-9E9850D292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>
                                            <p:graphicEl>
                                              <a:dgm id="{8A770F6B-6F41-4AC3-A9FA-9E9850D292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34A3E03-A9D8-448B-B0D3-FA4D7701DF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1">
                                            <p:graphicEl>
                                              <a:dgm id="{434A3E03-A9D8-448B-B0D3-FA4D7701DF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F2FCF6B-1CA9-45E7-AB46-974231B138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">
                                            <p:graphicEl>
                                              <a:dgm id="{9F2FCF6B-1CA9-45E7-AB46-974231B138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D77A2D6-4D1E-43C6-BEAA-152447B5C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1">
                                            <p:graphicEl>
                                              <a:dgm id="{AD77A2D6-4D1E-43C6-BEAA-152447B5CC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5C5CF34-4217-464B-9272-08950DDCD0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1">
                                            <p:graphicEl>
                                              <a:dgm id="{D5C5CF34-4217-464B-9272-08950DDCD0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8EB446D-7FB7-435E-A1CE-4FDB37F782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1">
                                            <p:graphicEl>
                                              <a:dgm id="{48EB446D-7FB7-435E-A1CE-4FDB37F782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E87609D-6265-42E9-AB48-72FF15B23C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1">
                                            <p:graphicEl>
                                              <a:dgm id="{9E87609D-6265-42E9-AB48-72FF15B23C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94801A8-B21D-428D-88A0-BA62CD7251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1">
                                            <p:graphicEl>
                                              <a:dgm id="{D94801A8-B21D-428D-88A0-BA62CD7251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4A96474-9CA3-4D0A-AE48-97D8DF89E2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1">
                                            <p:graphicEl>
                                              <a:dgm id="{54A96474-9CA3-4D0A-AE48-97D8DF89E2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536E337-65F2-4EC7-AF9A-A1BA210B5A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1">
                                            <p:graphicEl>
                                              <a:dgm id="{8536E337-65F2-4EC7-AF9A-A1BA210B5A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D3F3907-D664-4776-AE81-8DF161FB4D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1">
                                            <p:graphicEl>
                                              <a:dgm id="{5D3F3907-D664-4776-AE81-8DF161FB4D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EED9FC5-02B9-4E1A-B465-B341D868F6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1">
                                            <p:graphicEl>
                                              <a:dgm id="{FEED9FC5-02B9-4E1A-B465-B341D868F6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E4051AF-04C5-40C8-884A-046DA351DE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1">
                                            <p:graphicEl>
                                              <a:dgm id="{0E4051AF-04C5-40C8-884A-046DA351DE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DE3523F-0967-4C21-826A-7DEA9B23DF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1">
                                            <p:graphicEl>
                                              <a:dgm id="{2DE3523F-0967-4C21-826A-7DEA9B23DF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B23F0EC-5EA8-4003-9086-6DF555D407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1">
                                            <p:graphicEl>
                                              <a:dgm id="{EB23F0EC-5EA8-4003-9086-6DF555D407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cdn.duitang.com/uploads/item/201409/19/20140919174142_AQBeA.thumb.700_0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4"/>
          <a:stretch>
            <a:fillRect/>
          </a:stretch>
        </p:blipFill>
        <p:spPr bwMode="auto">
          <a:xfrm>
            <a:off x="274532" y="0"/>
            <a:ext cx="999653" cy="98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标题 1"/>
          <p:cNvSpPr txBox="1"/>
          <p:nvPr/>
        </p:nvSpPr>
        <p:spPr>
          <a:xfrm>
            <a:off x="1382293" y="318691"/>
            <a:ext cx="2519147" cy="66804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9pPr>
          </a:lstStyle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生活应用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1475349" y="2847331"/>
            <a:ext cx="9747233" cy="76944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潜水员在水中看岸上的树会怎样变化</a:t>
            </a: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?</a:t>
            </a:r>
          </a:p>
        </p:txBody>
      </p:sp>
      <p:grpSp>
        <p:nvGrpSpPr>
          <p:cNvPr id="17" name="Group 15"/>
          <p:cNvGrpSpPr/>
          <p:nvPr/>
        </p:nvGrpSpPr>
        <p:grpSpPr bwMode="auto">
          <a:xfrm>
            <a:off x="1028065" y="7086918"/>
            <a:ext cx="8532813" cy="160337"/>
            <a:chOff x="645" y="3374"/>
            <a:chExt cx="3876" cy="56"/>
          </a:xfrm>
        </p:grpSpPr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645" y="3374"/>
              <a:ext cx="1996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2525" y="3374"/>
              <a:ext cx="1996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zh-CN" altLang="en-US"/>
            </a:p>
          </p:txBody>
        </p:sp>
        <p:grpSp>
          <p:nvGrpSpPr>
            <p:cNvPr id="20" name="Group 18"/>
            <p:cNvGrpSpPr/>
            <p:nvPr/>
          </p:nvGrpSpPr>
          <p:grpSpPr bwMode="auto">
            <a:xfrm>
              <a:off x="884" y="3385"/>
              <a:ext cx="772" cy="45"/>
              <a:chOff x="884" y="3385"/>
              <a:chExt cx="772" cy="45"/>
            </a:xfrm>
          </p:grpSpPr>
          <p:sp>
            <p:nvSpPr>
              <p:cNvPr id="39" name="Line 19"/>
              <p:cNvSpPr>
                <a:spLocks noChangeShapeType="1"/>
              </p:cNvSpPr>
              <p:nvPr/>
            </p:nvSpPr>
            <p:spPr bwMode="auto">
              <a:xfrm flipH="1">
                <a:off x="884" y="3385"/>
                <a:ext cx="91" cy="45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40" name="Line 20"/>
              <p:cNvSpPr>
                <a:spLocks noChangeShapeType="1"/>
              </p:cNvSpPr>
              <p:nvPr/>
            </p:nvSpPr>
            <p:spPr bwMode="auto">
              <a:xfrm flipH="1">
                <a:off x="1066" y="3385"/>
                <a:ext cx="91" cy="45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41" name="Line 21"/>
              <p:cNvSpPr>
                <a:spLocks noChangeShapeType="1"/>
              </p:cNvSpPr>
              <p:nvPr/>
            </p:nvSpPr>
            <p:spPr bwMode="auto">
              <a:xfrm flipH="1">
                <a:off x="1247" y="3385"/>
                <a:ext cx="91" cy="45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42" name="Line 22"/>
              <p:cNvSpPr>
                <a:spLocks noChangeShapeType="1"/>
              </p:cNvSpPr>
              <p:nvPr/>
            </p:nvSpPr>
            <p:spPr bwMode="auto">
              <a:xfrm flipH="1">
                <a:off x="1429" y="3385"/>
                <a:ext cx="91" cy="45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43" name="Line 23"/>
              <p:cNvSpPr>
                <a:spLocks noChangeShapeType="1"/>
              </p:cNvSpPr>
              <p:nvPr/>
            </p:nvSpPr>
            <p:spPr bwMode="auto">
              <a:xfrm flipH="1">
                <a:off x="1565" y="3385"/>
                <a:ext cx="91" cy="45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zh-CN" altLang="en-US"/>
              </a:p>
            </p:txBody>
          </p:sp>
        </p:grpSp>
        <p:grpSp>
          <p:nvGrpSpPr>
            <p:cNvPr id="21" name="Group 24"/>
            <p:cNvGrpSpPr/>
            <p:nvPr/>
          </p:nvGrpSpPr>
          <p:grpSpPr bwMode="auto">
            <a:xfrm>
              <a:off x="1746" y="3385"/>
              <a:ext cx="772" cy="45"/>
              <a:chOff x="884" y="3385"/>
              <a:chExt cx="772" cy="45"/>
            </a:xfrm>
          </p:grpSpPr>
          <p:sp>
            <p:nvSpPr>
              <p:cNvPr id="34" name="Line 25"/>
              <p:cNvSpPr>
                <a:spLocks noChangeShapeType="1"/>
              </p:cNvSpPr>
              <p:nvPr/>
            </p:nvSpPr>
            <p:spPr bwMode="auto">
              <a:xfrm flipH="1">
                <a:off x="884" y="3385"/>
                <a:ext cx="91" cy="45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35" name="Line 26"/>
              <p:cNvSpPr>
                <a:spLocks noChangeShapeType="1"/>
              </p:cNvSpPr>
              <p:nvPr/>
            </p:nvSpPr>
            <p:spPr bwMode="auto">
              <a:xfrm flipH="1">
                <a:off x="1066" y="3385"/>
                <a:ext cx="91" cy="45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36" name="Line 27"/>
              <p:cNvSpPr>
                <a:spLocks noChangeShapeType="1"/>
              </p:cNvSpPr>
              <p:nvPr/>
            </p:nvSpPr>
            <p:spPr bwMode="auto">
              <a:xfrm flipH="1">
                <a:off x="1247" y="3385"/>
                <a:ext cx="91" cy="45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37" name="Line 28"/>
              <p:cNvSpPr>
                <a:spLocks noChangeShapeType="1"/>
              </p:cNvSpPr>
              <p:nvPr/>
            </p:nvSpPr>
            <p:spPr bwMode="auto">
              <a:xfrm flipH="1">
                <a:off x="1429" y="3385"/>
                <a:ext cx="91" cy="45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38" name="Line 29"/>
              <p:cNvSpPr>
                <a:spLocks noChangeShapeType="1"/>
              </p:cNvSpPr>
              <p:nvPr/>
            </p:nvSpPr>
            <p:spPr bwMode="auto">
              <a:xfrm flipH="1">
                <a:off x="1565" y="3385"/>
                <a:ext cx="91" cy="45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zh-CN" altLang="en-US"/>
              </a:p>
            </p:txBody>
          </p:sp>
        </p:grpSp>
        <p:grpSp>
          <p:nvGrpSpPr>
            <p:cNvPr id="22" name="Group 30"/>
            <p:cNvGrpSpPr/>
            <p:nvPr/>
          </p:nvGrpSpPr>
          <p:grpSpPr bwMode="auto">
            <a:xfrm>
              <a:off x="2608" y="3385"/>
              <a:ext cx="772" cy="45"/>
              <a:chOff x="884" y="3385"/>
              <a:chExt cx="772" cy="45"/>
            </a:xfrm>
          </p:grpSpPr>
          <p:sp>
            <p:nvSpPr>
              <p:cNvPr id="29" name="Line 31"/>
              <p:cNvSpPr>
                <a:spLocks noChangeShapeType="1"/>
              </p:cNvSpPr>
              <p:nvPr/>
            </p:nvSpPr>
            <p:spPr bwMode="auto">
              <a:xfrm flipH="1">
                <a:off x="884" y="3385"/>
                <a:ext cx="91" cy="45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30" name="Line 32"/>
              <p:cNvSpPr>
                <a:spLocks noChangeShapeType="1"/>
              </p:cNvSpPr>
              <p:nvPr/>
            </p:nvSpPr>
            <p:spPr bwMode="auto">
              <a:xfrm flipH="1">
                <a:off x="1066" y="3385"/>
                <a:ext cx="91" cy="45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31" name="Line 33"/>
              <p:cNvSpPr>
                <a:spLocks noChangeShapeType="1"/>
              </p:cNvSpPr>
              <p:nvPr/>
            </p:nvSpPr>
            <p:spPr bwMode="auto">
              <a:xfrm flipH="1">
                <a:off x="1247" y="3385"/>
                <a:ext cx="91" cy="45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32" name="Line 34"/>
              <p:cNvSpPr>
                <a:spLocks noChangeShapeType="1"/>
              </p:cNvSpPr>
              <p:nvPr/>
            </p:nvSpPr>
            <p:spPr bwMode="auto">
              <a:xfrm flipH="1">
                <a:off x="1429" y="3385"/>
                <a:ext cx="91" cy="45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33" name="Line 35"/>
              <p:cNvSpPr>
                <a:spLocks noChangeShapeType="1"/>
              </p:cNvSpPr>
              <p:nvPr/>
            </p:nvSpPr>
            <p:spPr bwMode="auto">
              <a:xfrm flipH="1">
                <a:off x="1565" y="3385"/>
                <a:ext cx="91" cy="45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zh-CN" altLang="en-US"/>
              </a:p>
            </p:txBody>
          </p:sp>
        </p:grpSp>
        <p:grpSp>
          <p:nvGrpSpPr>
            <p:cNvPr id="23" name="Group 36"/>
            <p:cNvGrpSpPr/>
            <p:nvPr/>
          </p:nvGrpSpPr>
          <p:grpSpPr bwMode="auto">
            <a:xfrm>
              <a:off x="3470" y="3385"/>
              <a:ext cx="772" cy="45"/>
              <a:chOff x="884" y="3385"/>
              <a:chExt cx="772" cy="45"/>
            </a:xfrm>
          </p:grpSpPr>
          <p:sp>
            <p:nvSpPr>
              <p:cNvPr id="24" name="Line 37"/>
              <p:cNvSpPr>
                <a:spLocks noChangeShapeType="1"/>
              </p:cNvSpPr>
              <p:nvPr/>
            </p:nvSpPr>
            <p:spPr bwMode="auto">
              <a:xfrm flipH="1">
                <a:off x="884" y="3385"/>
                <a:ext cx="91" cy="45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25" name="Line 38"/>
              <p:cNvSpPr>
                <a:spLocks noChangeShapeType="1"/>
              </p:cNvSpPr>
              <p:nvPr/>
            </p:nvSpPr>
            <p:spPr bwMode="auto">
              <a:xfrm flipH="1">
                <a:off x="1066" y="3385"/>
                <a:ext cx="91" cy="45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26" name="Line 39"/>
              <p:cNvSpPr>
                <a:spLocks noChangeShapeType="1"/>
              </p:cNvSpPr>
              <p:nvPr/>
            </p:nvSpPr>
            <p:spPr bwMode="auto">
              <a:xfrm flipH="1">
                <a:off x="1247" y="3385"/>
                <a:ext cx="91" cy="45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27" name="Line 40"/>
              <p:cNvSpPr>
                <a:spLocks noChangeShapeType="1"/>
              </p:cNvSpPr>
              <p:nvPr/>
            </p:nvSpPr>
            <p:spPr bwMode="auto">
              <a:xfrm flipH="1">
                <a:off x="1429" y="3385"/>
                <a:ext cx="91" cy="45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28" name="Line 41"/>
              <p:cNvSpPr>
                <a:spLocks noChangeShapeType="1"/>
              </p:cNvSpPr>
              <p:nvPr/>
            </p:nvSpPr>
            <p:spPr bwMode="auto">
              <a:xfrm flipH="1">
                <a:off x="1565" y="3385"/>
                <a:ext cx="91" cy="45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zh-CN" altLang="en-US"/>
              </a:p>
            </p:txBody>
          </p:sp>
        </p:grpSp>
      </p:grp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05" y="3318018"/>
            <a:ext cx="2230475" cy="3122665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678" y="516044"/>
            <a:ext cx="2438400" cy="2438400"/>
          </a:xfrm>
          <a:prstGeom prst="rect">
            <a:avLst/>
          </a:prstGeom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105" y="2216785"/>
            <a:ext cx="4766310" cy="3431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" y="962025"/>
            <a:ext cx="5015865" cy="3735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160" y="548640"/>
            <a:ext cx="4730115" cy="44380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57325" y="4986655"/>
            <a:ext cx="948182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水中潜伏的神枪手二刘子，瞄准了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CXK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的膝盖。。。。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从此，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CXK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再也不用刮胡子了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62000" y="1470660"/>
            <a:ext cx="579120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5400" b="1" dirty="0">
                <a:latin typeface="华文行楷" panose="02010800040101010101" charset="-122"/>
                <a:ea typeface="华文行楷" panose="02010800040101010101" charset="-122"/>
              </a:rPr>
              <a:t>空大可逆皆不变</a:t>
            </a:r>
          </a:p>
          <a:p>
            <a:pPr>
              <a:lnSpc>
                <a:spcPct val="150000"/>
              </a:lnSpc>
            </a:pPr>
            <a:r>
              <a:rPr lang="zh-CN" altLang="en-US" sz="5400" b="1" dirty="0">
                <a:latin typeface="华文行楷" panose="02010800040101010101" charset="-122"/>
                <a:ea typeface="华文行楷" panose="02010800040101010101" charset="-122"/>
              </a:rPr>
              <a:t>天高水浅照所见</a:t>
            </a:r>
          </a:p>
        </p:txBody>
      </p:sp>
    </p:spTree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1336675" y="318770"/>
            <a:ext cx="3966210" cy="6680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9pPr>
          </a:lstStyle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光的折射作图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</p:txBody>
      </p:sp>
      <p:pic>
        <p:nvPicPr>
          <p:cNvPr id="11" name="Picture 2" descr="http://pic39.nipic.com/20140312/6608733_091259640000_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3" t="12850" r="35675" b="54478"/>
          <a:stretch>
            <a:fillRect/>
          </a:stretch>
        </p:blipFill>
        <p:spPr bwMode="auto">
          <a:xfrm>
            <a:off x="26574" y="-56515"/>
            <a:ext cx="1080129" cy="115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955" y="1517650"/>
            <a:ext cx="3797300" cy="2781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7255" y="1651635"/>
            <a:ext cx="3705860" cy="2513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9325" y="1911985"/>
            <a:ext cx="3446145" cy="19939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tianqi.com/upload/article/14-06-19/uLRT_140619030332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" y="1935480"/>
            <a:ext cx="4921885" cy="2987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" y="1073150"/>
            <a:ext cx="5190490" cy="4605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" y="1442085"/>
            <a:ext cx="4732655" cy="1021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6375" y="1442085"/>
            <a:ext cx="4387215" cy="37007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2680" y="1228725"/>
            <a:ext cx="5382895" cy="391414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97810" y="1310322"/>
            <a:ext cx="6875447" cy="45307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4400" b="1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lang="zh-CN" altLang="en-US" sz="4400" b="1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4400" b="1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lang="zh-CN" altLang="en-US" sz="4400" b="1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zh-CN" altLang="en-US" sz="4400" b="1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000" dirty="0"/>
              <a:t>如图所示是光在玻璃和空气的界面上同时发生反射和折射的情况</a:t>
            </a:r>
            <a:r>
              <a:rPr lang="en-US" altLang="zh-CN" sz="4000" dirty="0"/>
              <a:t>,</a:t>
            </a:r>
            <a:r>
              <a:rPr lang="zh-CN" altLang="en-US" sz="4000" dirty="0"/>
              <a:t>可以断定</a:t>
            </a:r>
            <a:r>
              <a:rPr lang="en-US" altLang="zh-CN" sz="4000" dirty="0"/>
              <a:t>____</a:t>
            </a:r>
            <a:r>
              <a:rPr lang="zh-CN" altLang="en-US" sz="4000" dirty="0"/>
              <a:t>是界面 </a:t>
            </a:r>
            <a:r>
              <a:rPr lang="en-US" altLang="zh-CN" sz="4000" dirty="0"/>
              <a:t>,</a:t>
            </a:r>
          </a:p>
          <a:p>
            <a:r>
              <a:rPr lang="en-US" altLang="zh-CN" sz="4000" dirty="0"/>
              <a:t>____</a:t>
            </a:r>
            <a:r>
              <a:rPr lang="zh-CN" altLang="en-US" sz="4000" dirty="0"/>
              <a:t>是入射光线</a:t>
            </a:r>
            <a:r>
              <a:rPr lang="en-US" altLang="zh-CN" sz="4000" dirty="0"/>
              <a:t>,____</a:t>
            </a:r>
            <a:r>
              <a:rPr lang="zh-CN" altLang="en-US" sz="4000" dirty="0"/>
              <a:t>是反射光线</a:t>
            </a:r>
            <a:r>
              <a:rPr lang="en-US" altLang="zh-CN" sz="4000" dirty="0"/>
              <a:t>,____</a:t>
            </a:r>
            <a:r>
              <a:rPr lang="zh-CN" altLang="en-US" sz="4000" dirty="0"/>
              <a:t>是折射光线</a:t>
            </a:r>
            <a:r>
              <a:rPr lang="en-US" altLang="zh-CN" sz="4000" dirty="0"/>
              <a:t>,</a:t>
            </a:r>
            <a:r>
              <a:rPr lang="zh-CN" altLang="en-US" sz="4000" dirty="0"/>
              <a:t>界面的</a:t>
            </a:r>
            <a:r>
              <a:rPr lang="en-US" altLang="zh-CN" sz="4000" dirty="0"/>
              <a:t>____</a:t>
            </a:r>
            <a:r>
              <a:rPr lang="zh-CN" altLang="en-US" sz="4000" dirty="0"/>
              <a:t>是空气</a:t>
            </a:r>
            <a:r>
              <a:rPr lang="en-US" altLang="zh-CN" sz="4000" dirty="0"/>
              <a:t>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5084" y="1180523"/>
            <a:ext cx="3990516" cy="4660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标题 1"/>
          <p:cNvSpPr txBox="1"/>
          <p:nvPr/>
        </p:nvSpPr>
        <p:spPr>
          <a:xfrm>
            <a:off x="1336675" y="318770"/>
            <a:ext cx="3190240" cy="6680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9pPr>
          </a:lstStyle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光学小综合</a:t>
            </a:r>
          </a:p>
        </p:txBody>
      </p:sp>
      <p:pic>
        <p:nvPicPr>
          <p:cNvPr id="11" name="Picture 2" descr="http://pic39.nipic.com/20140312/6608733_091259640000_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3" t="12850" r="35675" b="54478"/>
          <a:stretch>
            <a:fillRect/>
          </a:stretch>
        </p:blipFill>
        <p:spPr bwMode="auto">
          <a:xfrm>
            <a:off x="26574" y="-56515"/>
            <a:ext cx="1080129" cy="115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1558662" y="1044644"/>
            <a:ext cx="9109337" cy="3169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kumimoji="1" lang="zh-CN" altLang="en-US" sz="4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例：风和日丽，老蒋到瑶湖边游玩</a:t>
            </a:r>
            <a:r>
              <a:rPr kumimoji="1" lang="en-US" altLang="zh-CN" sz="4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kumimoji="1" lang="zh-CN" altLang="en-US" sz="4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他站在岸边看到了①岸上美女影子</a:t>
            </a:r>
            <a:r>
              <a:rPr kumimoji="1" lang="en-US" altLang="zh-CN" sz="4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,②</a:t>
            </a:r>
            <a:r>
              <a:rPr kumimoji="1" lang="zh-CN" altLang="en-US" sz="4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水中的鱼</a:t>
            </a:r>
            <a:r>
              <a:rPr kumimoji="1" lang="en-US" altLang="zh-CN" sz="4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,③</a:t>
            </a:r>
            <a:r>
              <a:rPr kumimoji="1" lang="zh-CN" altLang="en-US" sz="4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空中的鸟</a:t>
            </a:r>
            <a:r>
              <a:rPr kumimoji="1" lang="en-US" altLang="zh-CN" sz="4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,④</a:t>
            </a:r>
            <a:r>
              <a:rPr kumimoji="1" lang="zh-CN" altLang="en-US" sz="4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自己在水中的倒影</a:t>
            </a:r>
            <a:r>
              <a:rPr kumimoji="1" lang="en-US" altLang="zh-CN" sz="4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kumimoji="1" lang="zh-CN" altLang="en-US" sz="4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他看到的景物属于光的反射形成的是</a:t>
            </a:r>
            <a:r>
              <a:rPr kumimoji="1" lang="en-US" altLang="zh-CN" sz="4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_______,</a:t>
            </a:r>
            <a:r>
              <a:rPr kumimoji="1" lang="zh-CN" altLang="en-US" sz="4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属于光的折射形成的是</a:t>
            </a:r>
            <a:r>
              <a:rPr kumimoji="1" lang="en-US" altLang="zh-CN" sz="4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______</a:t>
            </a:r>
            <a:r>
              <a:rPr kumimoji="1" lang="zh-CN" altLang="en-US" sz="4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/>
          <p:nvPr/>
        </p:nvSpPr>
        <p:spPr>
          <a:xfrm>
            <a:off x="1336675" y="318770"/>
            <a:ext cx="3814445" cy="6680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9pPr>
          </a:lstStyle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光的折射原理</a:t>
            </a:r>
          </a:p>
        </p:txBody>
      </p:sp>
      <p:pic>
        <p:nvPicPr>
          <p:cNvPr id="11" name="Picture 2" descr="http://pic39.nipic.com/20140312/6608733_091259640000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3" t="12850" r="35675" b="54478"/>
          <a:stretch>
            <a:fillRect/>
          </a:stretch>
        </p:blipFill>
        <p:spPr bwMode="auto">
          <a:xfrm>
            <a:off x="26574" y="-56515"/>
            <a:ext cx="1080129" cy="115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965" y="1786255"/>
            <a:ext cx="4761865" cy="328549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6653630" y="987019"/>
            <a:ext cx="3762533" cy="4347148"/>
            <a:chOff x="1289150" y="824459"/>
            <a:chExt cx="3762533" cy="4347148"/>
          </a:xfrm>
        </p:grpSpPr>
        <p:sp>
          <p:nvSpPr>
            <p:cNvPr id="7" name="矩形 6"/>
            <p:cNvSpPr/>
            <p:nvPr/>
          </p:nvSpPr>
          <p:spPr>
            <a:xfrm flipH="1">
              <a:off x="1289150" y="824459"/>
              <a:ext cx="3762532" cy="2173574"/>
            </a:xfrm>
            <a:prstGeom prst="rect">
              <a:avLst/>
            </a:prstGeom>
            <a:solidFill>
              <a:srgbClr val="F2F2F2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flipH="1">
              <a:off x="1289151" y="2998033"/>
              <a:ext cx="3762532" cy="2173574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 flipH="1">
            <a:off x="6891207" y="1278722"/>
            <a:ext cx="762000" cy="762000"/>
            <a:chOff x="3332586" y="1116162"/>
            <a:chExt cx="762000" cy="762000"/>
          </a:xfrm>
        </p:grpSpPr>
        <p:sp>
          <p:nvSpPr>
            <p:cNvPr id="9" name="椭圆 8"/>
            <p:cNvSpPr/>
            <p:nvPr/>
          </p:nvSpPr>
          <p:spPr>
            <a:xfrm>
              <a:off x="3332586" y="1116162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3484986" y="1268562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3637386" y="1420962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3789786" y="1573362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 flipH="1">
            <a:off x="8070206" y="2429481"/>
            <a:ext cx="762000" cy="762000"/>
            <a:chOff x="2153587" y="2266921"/>
            <a:chExt cx="762000" cy="762000"/>
          </a:xfrm>
        </p:grpSpPr>
        <p:sp>
          <p:nvSpPr>
            <p:cNvPr id="23" name="椭圆 22"/>
            <p:cNvSpPr/>
            <p:nvPr/>
          </p:nvSpPr>
          <p:spPr>
            <a:xfrm>
              <a:off x="2153587" y="2266921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2305987" y="2419321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/>
          </p:nvSpPr>
          <p:spPr>
            <a:xfrm>
              <a:off x="2458387" y="2571721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2610787" y="2724121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8737267" y="3127306"/>
            <a:ext cx="504000" cy="1692000"/>
            <a:chOff x="3372787" y="2968961"/>
            <a:chExt cx="554637" cy="1947813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3372787" y="2968961"/>
              <a:ext cx="554637" cy="194781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箭头连接符 29"/>
            <p:cNvCxnSpPr/>
            <p:nvPr/>
          </p:nvCxnSpPr>
          <p:spPr>
            <a:xfrm>
              <a:off x="3616239" y="3834874"/>
              <a:ext cx="36000" cy="1080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组合 49"/>
          <p:cNvGrpSpPr/>
          <p:nvPr/>
        </p:nvGrpSpPr>
        <p:grpSpPr>
          <a:xfrm>
            <a:off x="7196007" y="1599202"/>
            <a:ext cx="1548000" cy="1548000"/>
            <a:chOff x="2840918" y="1201093"/>
            <a:chExt cx="1548000" cy="1548000"/>
          </a:xfrm>
        </p:grpSpPr>
        <p:cxnSp>
          <p:nvCxnSpPr>
            <p:cNvPr id="15" name="直接连接符 14"/>
            <p:cNvCxnSpPr/>
            <p:nvPr/>
          </p:nvCxnSpPr>
          <p:spPr>
            <a:xfrm>
              <a:off x="2840918" y="1201093"/>
              <a:ext cx="1548000" cy="1548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/>
            <p:cNvCxnSpPr/>
            <p:nvPr/>
          </p:nvCxnSpPr>
          <p:spPr>
            <a:xfrm>
              <a:off x="3552201" y="1914095"/>
              <a:ext cx="59868" cy="6652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组合 38"/>
          <p:cNvGrpSpPr/>
          <p:nvPr/>
        </p:nvGrpSpPr>
        <p:grpSpPr>
          <a:xfrm rot="1892164" flipH="1">
            <a:off x="8268959" y="2715165"/>
            <a:ext cx="762000" cy="762000"/>
            <a:chOff x="2153587" y="2266921"/>
            <a:chExt cx="762000" cy="762000"/>
          </a:xfrm>
        </p:grpSpPr>
        <p:sp>
          <p:nvSpPr>
            <p:cNvPr id="40" name="椭圆 39"/>
            <p:cNvSpPr/>
            <p:nvPr/>
          </p:nvSpPr>
          <p:spPr>
            <a:xfrm>
              <a:off x="2153587" y="2266921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/>
            <p:cNvSpPr/>
            <p:nvPr/>
          </p:nvSpPr>
          <p:spPr>
            <a:xfrm>
              <a:off x="2305987" y="2419321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/>
            <p:cNvSpPr/>
            <p:nvPr/>
          </p:nvSpPr>
          <p:spPr>
            <a:xfrm>
              <a:off x="2458387" y="2571721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/>
            <p:cNvSpPr/>
            <p:nvPr/>
          </p:nvSpPr>
          <p:spPr>
            <a:xfrm>
              <a:off x="2610787" y="2724121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6565E-6 -7.11178E-6 L 0.09637 0.16824 " pathEditMode="relative" ptsTypes="AA">
                                      <p:cBhvr>
                                        <p:cTn id="9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80945E-8 -1.11111E-6 L 0.04256 0.25764 " pathEditMode="relative" ptsTypes="AA">
                                      <p:cBhvr>
                                        <p:cTn id="30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/>
          <p:nvPr/>
        </p:nvSpPr>
        <p:spPr>
          <a:xfrm>
            <a:off x="742315" y="318770"/>
            <a:ext cx="6511290" cy="6680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9pPr>
          </a:lstStyle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费马原理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最短时间路径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435" y="1536065"/>
            <a:ext cx="6360795" cy="412115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/>
          <p:nvPr/>
        </p:nvSpPr>
        <p:spPr>
          <a:xfrm>
            <a:off x="1336675" y="318770"/>
            <a:ext cx="3449320" cy="6680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9pPr>
          </a:lstStyle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光的全反射</a:t>
            </a:r>
          </a:p>
        </p:txBody>
      </p:sp>
      <p:pic>
        <p:nvPicPr>
          <p:cNvPr id="11" name="Picture 2" descr="http://pic39.nipic.com/20140312/6608733_091259640000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3" t="12850" r="35675" b="54478"/>
          <a:stretch>
            <a:fillRect/>
          </a:stretch>
        </p:blipFill>
        <p:spPr bwMode="auto">
          <a:xfrm>
            <a:off x="26574" y="-56515"/>
            <a:ext cx="1080129" cy="115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609600" y="1685925"/>
            <a:ext cx="524256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光从水射向空气，逐渐增大入射角，当</a:t>
            </a: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折射角等于</a:t>
            </a:r>
            <a:r>
              <a:rPr lang="en-US" altLang="zh-CN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90</a:t>
            </a: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°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时，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折射光线消失，光全部被反射的现象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3785" y="1475740"/>
            <a:ext cx="5242560" cy="325628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2266719" y="1483197"/>
            <a:ext cx="7970785" cy="3553566"/>
            <a:chOff x="2266719" y="1483197"/>
            <a:chExt cx="7970785" cy="3553566"/>
          </a:xfrm>
        </p:grpSpPr>
        <p:grpSp>
          <p:nvGrpSpPr>
            <p:cNvPr id="7" name="组合 6"/>
            <p:cNvGrpSpPr/>
            <p:nvPr/>
          </p:nvGrpSpPr>
          <p:grpSpPr>
            <a:xfrm>
              <a:off x="2266719" y="1483197"/>
              <a:ext cx="1394848" cy="3528000"/>
              <a:chOff x="4128682" y="1425844"/>
              <a:chExt cx="619933" cy="2169694"/>
            </a:xfrm>
          </p:grpSpPr>
          <p:cxnSp>
            <p:nvCxnSpPr>
              <p:cNvPr id="3" name="直接连接符 2"/>
              <p:cNvCxnSpPr/>
              <p:nvPr/>
            </p:nvCxnSpPr>
            <p:spPr>
              <a:xfrm>
                <a:off x="4128682" y="1425844"/>
                <a:ext cx="619933" cy="15498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" name="直接连接符 3"/>
              <p:cNvCxnSpPr/>
              <p:nvPr/>
            </p:nvCxnSpPr>
            <p:spPr>
              <a:xfrm>
                <a:off x="4128682" y="3580040"/>
                <a:ext cx="619933" cy="15498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直接连接符 5"/>
              <p:cNvCxnSpPr/>
              <p:nvPr/>
            </p:nvCxnSpPr>
            <p:spPr>
              <a:xfrm>
                <a:off x="4138047" y="1425844"/>
                <a:ext cx="0" cy="216714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组合 7"/>
            <p:cNvGrpSpPr/>
            <p:nvPr/>
          </p:nvGrpSpPr>
          <p:grpSpPr>
            <a:xfrm flipH="1">
              <a:off x="8842656" y="1508763"/>
              <a:ext cx="1394848" cy="3528000"/>
              <a:chOff x="4128682" y="1425844"/>
              <a:chExt cx="619933" cy="2169694"/>
            </a:xfrm>
          </p:grpSpPr>
          <p:cxnSp>
            <p:nvCxnSpPr>
              <p:cNvPr id="9" name="直接连接符 8"/>
              <p:cNvCxnSpPr/>
              <p:nvPr/>
            </p:nvCxnSpPr>
            <p:spPr>
              <a:xfrm>
                <a:off x="4128682" y="1425844"/>
                <a:ext cx="619933" cy="15498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>
                <a:off x="4128682" y="3580040"/>
                <a:ext cx="619933" cy="15498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>
                <a:off x="4138047" y="1425844"/>
                <a:ext cx="0" cy="216714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组合 23"/>
          <p:cNvGrpSpPr/>
          <p:nvPr/>
        </p:nvGrpSpPr>
        <p:grpSpPr>
          <a:xfrm>
            <a:off x="2296257" y="2409986"/>
            <a:ext cx="7904413" cy="1255363"/>
            <a:chOff x="2296257" y="2409986"/>
            <a:chExt cx="7904413" cy="1255363"/>
          </a:xfrm>
        </p:grpSpPr>
        <p:cxnSp>
          <p:nvCxnSpPr>
            <p:cNvPr id="15" name="直接连接符 14"/>
            <p:cNvCxnSpPr/>
            <p:nvPr/>
          </p:nvCxnSpPr>
          <p:spPr>
            <a:xfrm>
              <a:off x="2296257" y="3035088"/>
              <a:ext cx="1008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矩形 15"/>
            <p:cNvSpPr/>
            <p:nvPr/>
          </p:nvSpPr>
          <p:spPr>
            <a:xfrm>
              <a:off x="3303314" y="2409986"/>
              <a:ext cx="5889356" cy="1255363"/>
            </a:xfrm>
            <a:prstGeom prst="rect">
              <a:avLst/>
            </a:prstGeom>
            <a:solidFill>
              <a:schemeClr val="bg2">
                <a:alpha val="6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17" name="直接连接符 16"/>
            <p:cNvCxnSpPr/>
            <p:nvPr/>
          </p:nvCxnSpPr>
          <p:spPr>
            <a:xfrm flipV="1">
              <a:off x="9192670" y="3035088"/>
              <a:ext cx="1008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3578225" y="2583815"/>
            <a:ext cx="52641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光的折射</a:t>
            </a:r>
          </a:p>
        </p:txBody>
      </p:sp>
      <p:sp>
        <p:nvSpPr>
          <p:cNvPr id="20" name="矩形 19"/>
          <p:cNvSpPr/>
          <p:nvPr/>
        </p:nvSpPr>
        <p:spPr>
          <a:xfrm>
            <a:off x="4266792" y="3834063"/>
            <a:ext cx="3962400" cy="529390"/>
          </a:xfrm>
          <a:prstGeom prst="rect">
            <a:avLst/>
          </a:prstGeom>
          <a:solidFill>
            <a:srgbClr val="ECE9C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光的折射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0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QQ图片201805130010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210" y="848995"/>
            <a:ext cx="6939915" cy="515937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310" y="1083945"/>
            <a:ext cx="7485380" cy="426275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85" y="445770"/>
            <a:ext cx="12000230" cy="488442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1080135"/>
            <a:ext cx="4946650" cy="38061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025" y="1080135"/>
            <a:ext cx="5467350" cy="380555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99" b="14072"/>
          <a:stretch>
            <a:fillRect/>
          </a:stretch>
        </p:blipFill>
        <p:spPr bwMode="auto">
          <a:xfrm>
            <a:off x="6276404" y="2924944"/>
            <a:ext cx="4356100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h.hiphotos.bdimg.com/album/w%3D2048/sign=a4d0663763d9f2d3201123ef9dd48b13/0d338744ebf81a4c8e2bb51fd62a6059242da6c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2" t="7460" r="51870" b="6031"/>
          <a:stretch>
            <a:fillRect/>
          </a:stretch>
        </p:blipFill>
        <p:spPr bwMode="auto">
          <a:xfrm>
            <a:off x="8112224" y="1608478"/>
            <a:ext cx="1987550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1559496" y="548680"/>
            <a:ext cx="8785225" cy="584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62738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0795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25920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43827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zh-CN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一束光线斜射入容器中，并在容器底部形成一光斑，这时往容器中逐渐加水，则光斑的位置将（    ）</a:t>
            </a:r>
          </a:p>
          <a:p>
            <a:pPr fontAlgn="base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zh-CN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A慢慢向右移动</a:t>
            </a:r>
          </a:p>
          <a:p>
            <a:pPr fontAlgn="base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zh-CN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B慢慢向左移动</a:t>
            </a:r>
          </a:p>
          <a:p>
            <a:pPr fontAlgn="base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zh-CN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C慢慢向水面移动</a:t>
            </a:r>
          </a:p>
          <a:p>
            <a:pPr fontAlgn="base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zh-CN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D仍在原来位置不动</a:t>
            </a: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4727848" y="1932011"/>
            <a:ext cx="5302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4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8" grpId="0" bldLvl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3429" y="116632"/>
            <a:ext cx="9109075" cy="2952328"/>
          </a:xfrm>
        </p:spPr>
        <p:txBody>
          <a:bodyPr/>
          <a:lstStyle/>
          <a:p>
            <a:pPr marL="0" indent="723900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sz="3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有一条光线从空气射入某种介质，       在分界面处发生反射和折射，则</a:t>
            </a:r>
            <a:r>
              <a:rPr lang="en-US" altLang="zh-CN" sz="3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________</a:t>
            </a:r>
            <a:r>
              <a:rPr lang="zh-CN" altLang="en-US" sz="3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是入射光线，</a:t>
            </a:r>
            <a:r>
              <a:rPr lang="en-US" altLang="zh-CN" sz="3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________</a:t>
            </a:r>
            <a:r>
              <a:rPr lang="zh-CN" altLang="en-US" sz="3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是反射光线，</a:t>
            </a:r>
            <a:r>
              <a:rPr lang="en-US" altLang="zh-CN" sz="3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________</a:t>
            </a:r>
            <a:r>
              <a:rPr lang="zh-CN" altLang="en-US" sz="3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是折射光线，界面的</a:t>
            </a:r>
            <a:r>
              <a:rPr lang="en-US" altLang="zh-CN" sz="3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________</a:t>
            </a:r>
            <a:r>
              <a:rPr lang="zh-CN" altLang="en-US" sz="3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侧是空气。</a:t>
            </a:r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85"/>
          <a:stretch>
            <a:fillRect/>
          </a:stretch>
        </p:blipFill>
        <p:spPr bwMode="auto">
          <a:xfrm>
            <a:off x="6311900" y="2853134"/>
            <a:ext cx="4341813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1423987" y="3931762"/>
            <a:ext cx="490728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[</a:t>
            </a:r>
            <a:r>
              <a:rPr lang="zh-CN" altLang="en-US" sz="3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答案</a:t>
            </a:r>
            <a:r>
              <a:rPr lang="en-US" altLang="zh-CN" sz="3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] BO</a:t>
            </a:r>
            <a:r>
              <a:rPr lang="zh-CN" altLang="en-US" sz="3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　</a:t>
            </a:r>
            <a:r>
              <a:rPr lang="en-US" altLang="zh-CN" sz="3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OC</a:t>
            </a:r>
            <a:r>
              <a:rPr lang="zh-CN" altLang="en-US" sz="3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　</a:t>
            </a:r>
            <a:r>
              <a:rPr lang="en-US" altLang="zh-CN" sz="3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OA</a:t>
            </a:r>
            <a:r>
              <a:rPr lang="zh-CN" altLang="en-US" sz="3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　右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shred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3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 build="p" autoUpdateAnimBg="0"/>
      <p:bldP spid="63492" grpId="0" bldLvl="0" animBg="1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524000" y="265872"/>
            <a:ext cx="91440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kumimoji="1" lang="en-US" altLang="zh-CN" sz="3600" b="1" dirty="0">
                <a:solidFill>
                  <a:srgbClr val="CCFF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kumimoji="1" lang="zh-CN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画出下列图中的折射光线，标出          入射角</a:t>
            </a:r>
            <a:r>
              <a:rPr kumimoji="1" lang="en-US" altLang="zh-CN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α</a:t>
            </a:r>
            <a:r>
              <a:rPr kumimoji="1" lang="zh-CN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和折射角</a:t>
            </a:r>
            <a:r>
              <a:rPr kumimoji="1" lang="en-US" altLang="zh-CN" sz="4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</a:t>
            </a:r>
            <a:r>
              <a:rPr kumimoji="1" lang="zh-CN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，并判断两角的大小关系</a:t>
            </a:r>
          </a:p>
        </p:txBody>
      </p:sp>
      <p:grpSp>
        <p:nvGrpSpPr>
          <p:cNvPr id="15363" name="Group 5"/>
          <p:cNvGrpSpPr/>
          <p:nvPr/>
        </p:nvGrpSpPr>
        <p:grpSpPr bwMode="auto">
          <a:xfrm>
            <a:off x="2209800" y="2133600"/>
            <a:ext cx="2286000" cy="2514600"/>
            <a:chOff x="432" y="864"/>
            <a:chExt cx="1440" cy="1584"/>
          </a:xfrm>
        </p:grpSpPr>
        <p:sp>
          <p:nvSpPr>
            <p:cNvPr id="15378" name="Line 6"/>
            <p:cNvSpPr>
              <a:spLocks noChangeShapeType="1"/>
            </p:cNvSpPr>
            <p:nvPr/>
          </p:nvSpPr>
          <p:spPr bwMode="auto">
            <a:xfrm>
              <a:off x="432" y="1632"/>
              <a:ext cx="144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379" name="Line 7"/>
            <p:cNvSpPr>
              <a:spLocks noChangeShapeType="1"/>
            </p:cNvSpPr>
            <p:nvPr/>
          </p:nvSpPr>
          <p:spPr bwMode="auto">
            <a:xfrm>
              <a:off x="1056" y="864"/>
              <a:ext cx="0" cy="15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364" name="Text Box 12"/>
          <p:cNvSpPr txBox="1">
            <a:spLocks noChangeArrowheads="1"/>
          </p:cNvSpPr>
          <p:nvPr/>
        </p:nvSpPr>
        <p:spPr bwMode="auto">
          <a:xfrm>
            <a:off x="4191000" y="2286000"/>
            <a:ext cx="609600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kumimoji="1"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空气</a:t>
            </a:r>
          </a:p>
        </p:txBody>
      </p:sp>
      <p:sp>
        <p:nvSpPr>
          <p:cNvPr id="15365" name="Text Box 13"/>
          <p:cNvSpPr txBox="1">
            <a:spLocks noChangeArrowheads="1"/>
          </p:cNvSpPr>
          <p:nvPr/>
        </p:nvSpPr>
        <p:spPr bwMode="auto">
          <a:xfrm>
            <a:off x="4267200" y="4038600"/>
            <a:ext cx="609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kumimoji="1"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</a:t>
            </a:r>
          </a:p>
        </p:txBody>
      </p:sp>
      <p:grpSp>
        <p:nvGrpSpPr>
          <p:cNvPr id="15366" name="Group 38"/>
          <p:cNvGrpSpPr/>
          <p:nvPr/>
        </p:nvGrpSpPr>
        <p:grpSpPr bwMode="auto">
          <a:xfrm>
            <a:off x="5943600" y="2208213"/>
            <a:ext cx="2895600" cy="2438400"/>
            <a:chOff x="2784" y="911"/>
            <a:chExt cx="1824" cy="1536"/>
          </a:xfrm>
        </p:grpSpPr>
        <p:grpSp>
          <p:nvGrpSpPr>
            <p:cNvPr id="15373" name="Group 21"/>
            <p:cNvGrpSpPr/>
            <p:nvPr/>
          </p:nvGrpSpPr>
          <p:grpSpPr bwMode="auto">
            <a:xfrm rot="-9532">
              <a:off x="2784" y="911"/>
              <a:ext cx="1344" cy="1536"/>
              <a:chOff x="2784" y="912"/>
              <a:chExt cx="1344" cy="1536"/>
            </a:xfrm>
          </p:grpSpPr>
          <p:sp>
            <p:nvSpPr>
              <p:cNvPr id="15376" name="Line 22"/>
              <p:cNvSpPr>
                <a:spLocks noChangeShapeType="1"/>
              </p:cNvSpPr>
              <p:nvPr/>
            </p:nvSpPr>
            <p:spPr bwMode="auto">
              <a:xfrm>
                <a:off x="2784" y="1632"/>
                <a:ext cx="134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377" name="Line 23"/>
              <p:cNvSpPr>
                <a:spLocks noChangeShapeType="1"/>
              </p:cNvSpPr>
              <p:nvPr/>
            </p:nvSpPr>
            <p:spPr bwMode="auto">
              <a:xfrm>
                <a:off x="3408" y="912"/>
                <a:ext cx="0" cy="15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5374" name="Text Box 24"/>
            <p:cNvSpPr txBox="1">
              <a:spLocks noChangeArrowheads="1"/>
            </p:cNvSpPr>
            <p:nvPr/>
          </p:nvSpPr>
          <p:spPr bwMode="auto">
            <a:xfrm rot="21590468">
              <a:off x="3936" y="955"/>
              <a:ext cx="336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kumimoji="1" lang="zh-CN" altLang="en-US" sz="24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空气</a:t>
              </a:r>
            </a:p>
          </p:txBody>
        </p:sp>
        <p:sp>
          <p:nvSpPr>
            <p:cNvPr id="15375" name="Text Box 25"/>
            <p:cNvSpPr txBox="1">
              <a:spLocks noChangeArrowheads="1"/>
            </p:cNvSpPr>
            <p:nvPr/>
          </p:nvSpPr>
          <p:spPr bwMode="auto">
            <a:xfrm rot="-9532">
              <a:off x="3888" y="1917"/>
              <a:ext cx="720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kumimoji="1" lang="zh-CN" altLang="en-US" sz="24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玻璃</a:t>
              </a:r>
            </a:p>
          </p:txBody>
        </p:sp>
      </p:grpSp>
      <p:grpSp>
        <p:nvGrpSpPr>
          <p:cNvPr id="15367" name="Group 26"/>
          <p:cNvGrpSpPr/>
          <p:nvPr/>
        </p:nvGrpSpPr>
        <p:grpSpPr bwMode="auto">
          <a:xfrm>
            <a:off x="3200400" y="2057400"/>
            <a:ext cx="990600" cy="1295400"/>
            <a:chOff x="1056" y="816"/>
            <a:chExt cx="624" cy="816"/>
          </a:xfrm>
        </p:grpSpPr>
        <p:sp>
          <p:nvSpPr>
            <p:cNvPr id="15371" name="Line 27"/>
            <p:cNvSpPr>
              <a:spLocks noChangeShapeType="1"/>
            </p:cNvSpPr>
            <p:nvPr/>
          </p:nvSpPr>
          <p:spPr bwMode="auto">
            <a:xfrm flipH="1">
              <a:off x="1056" y="816"/>
              <a:ext cx="624" cy="8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372" name="Line 28"/>
            <p:cNvSpPr>
              <a:spLocks noChangeShapeType="1"/>
            </p:cNvSpPr>
            <p:nvPr/>
          </p:nvSpPr>
          <p:spPr bwMode="auto">
            <a:xfrm flipH="1">
              <a:off x="1344" y="816"/>
              <a:ext cx="336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368" name="Group 29"/>
          <p:cNvGrpSpPr/>
          <p:nvPr/>
        </p:nvGrpSpPr>
        <p:grpSpPr bwMode="auto">
          <a:xfrm>
            <a:off x="6934200" y="3352800"/>
            <a:ext cx="1219200" cy="1219200"/>
            <a:chOff x="3408" y="1632"/>
            <a:chExt cx="768" cy="768"/>
          </a:xfrm>
        </p:grpSpPr>
        <p:sp>
          <p:nvSpPr>
            <p:cNvPr id="15369" name="Line 30"/>
            <p:cNvSpPr>
              <a:spLocks noChangeShapeType="1"/>
            </p:cNvSpPr>
            <p:nvPr/>
          </p:nvSpPr>
          <p:spPr bwMode="auto">
            <a:xfrm>
              <a:off x="3408" y="1632"/>
              <a:ext cx="768" cy="76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370" name="Line 31"/>
            <p:cNvSpPr>
              <a:spLocks noChangeShapeType="1"/>
            </p:cNvSpPr>
            <p:nvPr/>
          </p:nvSpPr>
          <p:spPr bwMode="auto">
            <a:xfrm flipH="1" flipV="1">
              <a:off x="3696" y="1920"/>
              <a:ext cx="480" cy="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图示 10"/>
          <p:cNvGraphicFramePr/>
          <p:nvPr/>
        </p:nvGraphicFramePr>
        <p:xfrm>
          <a:off x="0" y="1328735"/>
          <a:ext cx="12075886" cy="4970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圆角矩形 2">
            <a:hlinkClick r:id="rId7" action="ppaction://hlinkfile"/>
          </p:cNvPr>
          <p:cNvSpPr/>
          <p:nvPr/>
        </p:nvSpPr>
        <p:spPr>
          <a:xfrm>
            <a:off x="4806788" y="182913"/>
            <a:ext cx="3351372" cy="106009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http://cdn.duitang.com/uploads/item/201409/19/20140919174142_AQBeA.thumb.700_0.jpe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4"/>
          <a:stretch>
            <a:fillRect/>
          </a:stretch>
        </p:blipFill>
        <p:spPr bwMode="auto">
          <a:xfrm>
            <a:off x="3560653" y="124871"/>
            <a:ext cx="1103832" cy="10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标题 1"/>
          <p:cNvSpPr txBox="1"/>
          <p:nvPr/>
        </p:nvSpPr>
        <p:spPr>
          <a:xfrm>
            <a:off x="4871082" y="297214"/>
            <a:ext cx="3429381" cy="9457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9pPr>
          </a:lstStyle>
          <a:p>
            <a:pPr eaLnBrk="1" hangingPunct="1"/>
            <a:r>
              <a: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过关反馈</a:t>
            </a:r>
            <a:endParaRPr lang="en-US" altLang="zh-CN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A1AC389-1F6D-4862-8550-615C448152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graphicEl>
                                              <a:dgm id="{2A1AC389-1F6D-4862-8550-615C448152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4B6E815-6FBD-4674-B11F-8A8B1BA00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graphicEl>
                                              <a:dgm id="{14B6E815-6FBD-4674-B11F-8A8B1BA00B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DE7BB9B-0267-43A3-B878-4EA6A9E587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>
                                            <p:graphicEl>
                                              <a:dgm id="{7DE7BB9B-0267-43A3-B878-4EA6A9E587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3764C64-98A4-43EE-8411-C694D04765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>
                                            <p:graphicEl>
                                              <a:dgm id="{C3764C64-98A4-43EE-8411-C694D04765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892FD10-F732-4A2C-A73B-592A816963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>
                                            <p:graphicEl>
                                              <a:dgm id="{F892FD10-F732-4A2C-A73B-592A816963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B6BF864-2A1A-474A-BA9A-343EE725A6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>
                                            <p:graphicEl>
                                              <a:dgm id="{EB6BF864-2A1A-474A-BA9A-343EE725A6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81D9A44-12CE-433B-8693-665373A714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>
                                            <p:graphicEl>
                                              <a:dgm id="{F81D9A44-12CE-433B-8693-665373A714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EB961D2-CF0A-4CD2-84F3-2714901BDF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>
                                            <p:graphicEl>
                                              <a:dgm id="{7EB961D2-CF0A-4CD2-84F3-2714901BDF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0552FC6-D1B5-4538-A3C7-243D44E2A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>
                                            <p:graphicEl>
                                              <a:dgm id="{20552FC6-D1B5-4538-A3C7-243D44E2A7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8FBD2A2-6B8F-47FD-A71A-962C384CBC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>
                                            <p:graphicEl>
                                              <a:dgm id="{B8FBD2A2-6B8F-47FD-A71A-962C384CBC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5E4F285-D773-4288-855F-F1EA5A9D7A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>
                                            <p:graphicEl>
                                              <a:dgm id="{15E4F285-D773-4288-855F-F1EA5A9D7A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213DC4C-7BAB-4DB0-A356-3B7F5C4382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>
                                            <p:graphicEl>
                                              <a:dgm id="{D213DC4C-7BAB-4DB0-A356-3B7F5C4382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318DD17-61C8-4EB8-B860-ABB8C48FC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>
                                            <p:graphicEl>
                                              <a:dgm id="{E318DD17-61C8-4EB8-B860-ABB8C48FCE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94F7D72-DCDF-4447-9A54-35B2E535E9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1">
                                            <p:graphicEl>
                                              <a:dgm id="{A94F7D72-DCDF-4447-9A54-35B2E535E9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6047C15-0695-48A7-AF31-466E69F6DA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">
                                            <p:graphicEl>
                                              <a:dgm id="{66047C15-0695-48A7-AF31-466E69F6DA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B9C5D59-5F6D-4743-A7C7-17BB48F792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1">
                                            <p:graphicEl>
                                              <a:dgm id="{8B9C5D59-5F6D-4743-A7C7-17BB48F792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07E2269-F3AB-41AB-A6D6-886BBD223F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1">
                                            <p:graphicEl>
                                              <a:dgm id="{007E2269-F3AB-41AB-A6D6-886BBD223F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72F767B-7C12-4F0E-A7E9-4490384FF6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1">
                                            <p:graphicEl>
                                              <a:dgm id="{B72F767B-7C12-4F0E-A7E9-4490384FF6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238A82F-5333-438F-B256-514A2105FF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1">
                                            <p:graphicEl>
                                              <a:dgm id="{5238A82F-5333-438F-B256-514A2105FF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6DE7CCD-3F80-48C6-A7E1-97A94EC940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1">
                                            <p:graphicEl>
                                              <a:dgm id="{46DE7CCD-3F80-48C6-A7E1-97A94EC940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EB42307-24F5-4516-B56E-9C9F295D4A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1">
                                            <p:graphicEl>
                                              <a:dgm id="{AEB42307-24F5-4516-B56E-9C9F295D4A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BD2A716-0A9B-4011-95AB-32C71B5994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1">
                                            <p:graphicEl>
                                              <a:dgm id="{ABD2A716-0A9B-4011-95AB-32C71B5994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AB84DDF-BEC2-4C65-8782-7947E7260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1">
                                            <p:graphicEl>
                                              <a:dgm id="{3AB84DDF-BEC2-4C65-8782-7947E72603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F4A9EF3-EF0C-4660-A76A-700CFE9A15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1">
                                            <p:graphicEl>
                                              <a:dgm id="{4F4A9EF3-EF0C-4660-A76A-700CFE9A15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87199E6-FCF4-4C5B-BD36-7FE1DEA14A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1">
                                            <p:graphicEl>
                                              <a:dgm id="{D87199E6-FCF4-4C5B-BD36-7FE1DEA14A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5E99115-E486-4BE8-87B3-FBC3417BB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1">
                                            <p:graphicEl>
                                              <a:dgm id="{D5E99115-E486-4BE8-87B3-FBC3417BB4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353AE4C-F35C-4CE7-BA18-A280BE6AAF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1">
                                            <p:graphicEl>
                                              <a:dgm id="{6353AE4C-F35C-4CE7-BA18-A280BE6AAF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77AE14B-AE61-41A8-96B4-A79FC76F8C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11">
                                            <p:graphicEl>
                                              <a:dgm id="{C77AE14B-AE61-41A8-96B4-A79FC76F8C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6F037B7-4908-4BF0-A313-BC1ED01564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11">
                                            <p:graphicEl>
                                              <a:dgm id="{E6F037B7-4908-4BF0-A313-BC1ED01564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1C8B51D-DA89-42A1-A517-251CCFFAB0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11">
                                            <p:graphicEl>
                                              <a:dgm id="{21C8B51D-DA89-42A1-A517-251CCFFAB0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F08CC03-FC04-4EF2-9D0A-3135C8C29C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11">
                                            <p:graphicEl>
                                              <a:dgm id="{2F08CC03-FC04-4EF2-9D0A-3135C8C29C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491317F-B30F-431F-AE81-5DE670B18F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11">
                                            <p:graphicEl>
                                              <a:dgm id="{D491317F-B30F-431F-AE81-5DE670B18F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8409C78-C9DA-45DD-B9A4-0CA9ACF4D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11">
                                            <p:graphicEl>
                                              <a:dgm id="{48409C78-C9DA-45DD-B9A4-0CA9ACF4D6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 uiExpand="1">
        <p:bldSub>
          <a:bldDgm bld="one"/>
        </p:bldSub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013000002018001228030922299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753" y="1139478"/>
            <a:ext cx="6457950" cy="500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08872" y="978187"/>
            <a:ext cx="861774" cy="5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zh-CN" altLang="en-US" sz="4400" b="1" kern="0" dirty="0">
                <a:solidFill>
                  <a:srgbClr val="FF3300"/>
                </a:solidFill>
              </a:rPr>
              <a:t>红</a:t>
            </a:r>
            <a:r>
              <a:rPr lang="zh-CN" altLang="en-US" sz="4400" b="1" kern="0" dirty="0">
                <a:solidFill>
                  <a:srgbClr val="4D4D4D"/>
                </a:solidFill>
              </a:rPr>
              <a:t> </a:t>
            </a:r>
            <a:r>
              <a:rPr lang="zh-CN" altLang="en-US" sz="4400" b="1" kern="0" dirty="0">
                <a:solidFill>
                  <a:srgbClr val="FF6600"/>
                </a:solidFill>
              </a:rPr>
              <a:t>橙</a:t>
            </a:r>
            <a:r>
              <a:rPr lang="zh-CN" altLang="en-US" sz="4400" b="1" kern="0" dirty="0">
                <a:solidFill>
                  <a:srgbClr val="4D4D4D"/>
                </a:solidFill>
              </a:rPr>
              <a:t> </a:t>
            </a:r>
            <a:r>
              <a:rPr lang="zh-CN" altLang="en-US" sz="4400" b="1" kern="0" dirty="0">
                <a:solidFill>
                  <a:srgbClr val="CCFF33"/>
                </a:solidFill>
              </a:rPr>
              <a:t>黄</a:t>
            </a:r>
            <a:r>
              <a:rPr lang="zh-CN" altLang="en-US" sz="4400" b="1" kern="0" dirty="0">
                <a:solidFill>
                  <a:srgbClr val="4D4D4D"/>
                </a:solidFill>
              </a:rPr>
              <a:t> </a:t>
            </a:r>
            <a:r>
              <a:rPr lang="zh-CN" altLang="en-US" sz="4400" b="1" kern="0" dirty="0">
                <a:solidFill>
                  <a:srgbClr val="33CC33"/>
                </a:solidFill>
              </a:rPr>
              <a:t>绿</a:t>
            </a:r>
            <a:r>
              <a:rPr lang="zh-CN" altLang="en-US" sz="4400" b="1" kern="0" dirty="0">
                <a:solidFill>
                  <a:srgbClr val="4D4D4D"/>
                </a:solidFill>
              </a:rPr>
              <a:t> 蓝 </a:t>
            </a:r>
            <a:r>
              <a:rPr lang="zh-CN" altLang="en-US" sz="4400" b="1" kern="0" dirty="0">
                <a:solidFill>
                  <a:srgbClr val="33CCFF"/>
                </a:solidFill>
              </a:rPr>
              <a:t>靛</a:t>
            </a:r>
            <a:r>
              <a:rPr lang="zh-CN" altLang="en-US" sz="4400" b="1" kern="0" dirty="0">
                <a:solidFill>
                  <a:srgbClr val="4D4D4D"/>
                </a:solidFill>
              </a:rPr>
              <a:t> </a:t>
            </a:r>
            <a:r>
              <a:rPr lang="zh-CN" altLang="en-US" sz="4400" b="1" kern="0" dirty="0">
                <a:solidFill>
                  <a:srgbClr val="9900CC"/>
                </a:solidFill>
              </a:rPr>
              <a:t>紫</a:t>
            </a:r>
          </a:p>
        </p:txBody>
      </p:sp>
      <p:sp>
        <p:nvSpPr>
          <p:cNvPr id="6" name="标题 1"/>
          <p:cNvSpPr txBox="1"/>
          <p:nvPr/>
        </p:nvSpPr>
        <p:spPr>
          <a:xfrm>
            <a:off x="1106805" y="318770"/>
            <a:ext cx="2854960" cy="6680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9pPr>
          </a:lstStyle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光的色散</a:t>
            </a:r>
          </a:p>
        </p:txBody>
      </p:sp>
      <p:pic>
        <p:nvPicPr>
          <p:cNvPr id="11" name="Picture 2" descr="http://pic39.nipic.com/20140312/6608733_091259640000_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3" t="12850" r="35675" b="54478"/>
          <a:stretch>
            <a:fillRect/>
          </a:stretch>
        </p:blipFill>
        <p:spPr bwMode="auto">
          <a:xfrm>
            <a:off x="26574" y="-56515"/>
            <a:ext cx="1080129" cy="115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345" y="1560830"/>
            <a:ext cx="4740910" cy="29127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370320" y="2049780"/>
            <a:ext cx="422084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红光的偏折角度最小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紫光的偏折程度最大</a:t>
            </a:r>
          </a:p>
        </p:txBody>
      </p:sp>
    </p:spTree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" y="1113155"/>
            <a:ext cx="6642735" cy="46316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933565" y="1866265"/>
            <a:ext cx="466217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光在</a:t>
            </a:r>
            <a:r>
              <a:rPr lang="zh-CN" altLang="en-US" sz="4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同种均匀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介质中沿直线传播</a:t>
            </a:r>
          </a:p>
        </p:txBody>
      </p:sp>
    </p:spTree>
  </p:cSld>
  <p:clrMapOvr>
    <a:masterClrMapping/>
  </p:clrMapOvr>
  <p:transition spd="med">
    <p:pul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45" y="1274445"/>
            <a:ext cx="5930265" cy="4552950"/>
          </a:xfrm>
          <a:prstGeom prst="rect">
            <a:avLst/>
          </a:prstGeom>
        </p:spPr>
      </p:pic>
      <p:sp>
        <p:nvSpPr>
          <p:cNvPr id="6" name="标题 1"/>
          <p:cNvSpPr txBox="1"/>
          <p:nvPr/>
        </p:nvSpPr>
        <p:spPr>
          <a:xfrm>
            <a:off x="283845" y="105410"/>
            <a:ext cx="2214880" cy="6680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9pPr>
          </a:lstStyle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虹与霓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760" y="1351280"/>
            <a:ext cx="5217160" cy="43999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905" y="1275080"/>
            <a:ext cx="5436235" cy="455231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995" y="880745"/>
            <a:ext cx="4458335" cy="38455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33905" y="4945380"/>
            <a:ext cx="28505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RGB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三原色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928360" y="1165860"/>
            <a:ext cx="481520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单色光：不能产生色散，单一波长的光</a:t>
            </a:r>
          </a:p>
        </p:txBody>
      </p:sp>
      <p:sp>
        <p:nvSpPr>
          <p:cNvPr id="5" name="云形标注 4"/>
          <p:cNvSpPr/>
          <p:nvPr/>
        </p:nvSpPr>
        <p:spPr>
          <a:xfrm>
            <a:off x="6348095" y="3330575"/>
            <a:ext cx="3975735" cy="1860550"/>
          </a:xfrm>
          <a:prstGeom prst="cloudCallou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紫光是单色光吗？</a:t>
            </a:r>
          </a:p>
        </p:txBody>
      </p:sp>
    </p:spTree>
  </p:cSld>
  <p:clrMapOvr>
    <a:masterClrMapping/>
  </p:clrMapOvr>
  <p:transition spd="med">
    <p:pul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705" y="831850"/>
            <a:ext cx="9517380" cy="462788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30" y="939165"/>
            <a:ext cx="5810250" cy="38811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50900" y="5036820"/>
            <a:ext cx="51974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眨眼睛的星星与消失的星星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3670" y="1053465"/>
            <a:ext cx="5237480" cy="39833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3670" y="825500"/>
            <a:ext cx="5498465" cy="421195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85800" y="1821180"/>
            <a:ext cx="5700395" cy="1999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光穿透物体</a:t>
            </a: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透明</a:t>
            </a:r>
          </a:p>
          <a:p>
            <a:endParaRPr lang="zh-CN" altLang="en-US" sz="4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物体反射光</a:t>
            </a: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不透明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2275" y="1374140"/>
            <a:ext cx="4096385" cy="289369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475" y="1066800"/>
            <a:ext cx="5004435" cy="3668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10" y="1271905"/>
            <a:ext cx="4928870" cy="325755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62125" y="1536700"/>
            <a:ext cx="5328285" cy="1260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不透明的物体的颜色取决于它</a:t>
            </a:r>
            <a:r>
              <a:rPr lang="zh-CN" altLang="en-US" sz="4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反射的色光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762125" y="3319145"/>
            <a:ext cx="577024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透明物体的颜色取决于</a:t>
            </a:r>
            <a:r>
              <a:rPr lang="zh-CN" altLang="en-US" sz="4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透过它的色光</a:t>
            </a:r>
          </a:p>
        </p:txBody>
      </p:sp>
      <p:sp>
        <p:nvSpPr>
          <p:cNvPr id="4" name="文本框 3">
            <a:hlinkClick r:id="rId2" action="ppaction://hlinkfile"/>
          </p:cNvPr>
          <p:cNvSpPr txBox="1"/>
          <p:nvPr/>
        </p:nvSpPr>
        <p:spPr>
          <a:xfrm>
            <a:off x="4220210" y="302260"/>
            <a:ext cx="37515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物体的颜色</a:t>
            </a:r>
          </a:p>
        </p:txBody>
      </p:sp>
    </p:spTree>
  </p:cSld>
  <p:clrMapOvr>
    <a:masterClrMapping/>
  </p:clrMapOvr>
  <p:transition spd="med">
    <p:pull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565" y="661035"/>
            <a:ext cx="3591560" cy="486473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cdn.duitang.com/uploads/item/201409/19/20140919174142_AQBeA.thumb.700_0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4"/>
          <a:stretch>
            <a:fillRect/>
          </a:stretch>
        </p:blipFill>
        <p:spPr bwMode="auto">
          <a:xfrm>
            <a:off x="172932" y="116115"/>
            <a:ext cx="999653" cy="98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标题 1"/>
          <p:cNvSpPr txBox="1"/>
          <p:nvPr/>
        </p:nvSpPr>
        <p:spPr>
          <a:xfrm>
            <a:off x="1280693" y="434806"/>
            <a:ext cx="4858850" cy="66804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9pPr>
          </a:lstStyle>
          <a:p>
            <a:r>
              <a:rPr lang="zh-CN" altLang="en-US" b="1" dirty="0">
                <a:solidFill>
                  <a:srgbClr val="FFFF00"/>
                </a:solidFill>
                <a:latin typeface="方正特雅宋简" panose="02000000000000000000" pitchFamily="2" charset="-122"/>
                <a:ea typeface="方正特雅宋简" panose="02000000000000000000" pitchFamily="2" charset="-122"/>
              </a:rPr>
              <a:t>探究</a:t>
            </a:r>
            <a:r>
              <a:rPr lang="zh-CN" altLang="en-US" b="1" dirty="0">
                <a:solidFill>
                  <a:schemeClr val="bg1"/>
                </a:solidFill>
                <a:latin typeface="方正特雅宋简" panose="02000000000000000000" pitchFamily="2" charset="-122"/>
                <a:ea typeface="方正特雅宋简" panose="02000000000000000000" pitchFamily="2" charset="-122"/>
              </a:rPr>
              <a:t>光的折射规律</a:t>
            </a:r>
          </a:p>
        </p:txBody>
      </p:sp>
      <p:grpSp>
        <p:nvGrpSpPr>
          <p:cNvPr id="4" name="组合 34"/>
          <p:cNvGrpSpPr/>
          <p:nvPr/>
        </p:nvGrpSpPr>
        <p:grpSpPr bwMode="auto">
          <a:xfrm>
            <a:off x="2613365" y="3798662"/>
            <a:ext cx="6278563" cy="2609850"/>
            <a:chOff x="1447800" y="3638550"/>
            <a:chExt cx="6278562" cy="2609850"/>
          </a:xfrm>
        </p:grpSpPr>
        <p:sp>
          <p:nvSpPr>
            <p:cNvPr id="5" name="Rectangle 41"/>
            <p:cNvSpPr>
              <a:spLocks noChangeArrowheads="1"/>
            </p:cNvSpPr>
            <p:nvPr/>
          </p:nvSpPr>
          <p:spPr bwMode="auto">
            <a:xfrm>
              <a:off x="1447800" y="3998912"/>
              <a:ext cx="6278562" cy="2249488"/>
            </a:xfrm>
            <a:prstGeom prst="rect">
              <a:avLst/>
            </a:prstGeom>
            <a:solidFill>
              <a:srgbClr val="F3FFF3"/>
            </a:solidFill>
            <a:ln w="3810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6" name="Line 42"/>
            <p:cNvSpPr>
              <a:spLocks noChangeShapeType="1"/>
            </p:cNvSpPr>
            <p:nvPr/>
          </p:nvSpPr>
          <p:spPr bwMode="auto">
            <a:xfrm flipV="1">
              <a:off x="1447800" y="3638550"/>
              <a:ext cx="0" cy="44926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Line 43"/>
            <p:cNvSpPr>
              <a:spLocks noChangeShapeType="1"/>
            </p:cNvSpPr>
            <p:nvPr/>
          </p:nvSpPr>
          <p:spPr bwMode="auto">
            <a:xfrm flipV="1">
              <a:off x="7725102" y="3638550"/>
              <a:ext cx="0" cy="44926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8" name="Line 56"/>
          <p:cNvSpPr>
            <a:spLocks noChangeShapeType="1"/>
          </p:cNvSpPr>
          <p:nvPr/>
        </p:nvSpPr>
        <p:spPr bwMode="auto">
          <a:xfrm>
            <a:off x="3007066" y="4181250"/>
            <a:ext cx="54911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9" name="Picture 89" descr="量角器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1"/>
          <a:stretch>
            <a:fillRect/>
          </a:stretch>
        </p:blipFill>
        <p:spPr bwMode="auto">
          <a:xfrm flipH="1">
            <a:off x="3729062" y="2238037"/>
            <a:ext cx="2036444" cy="390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9" descr="量角器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1"/>
          <a:stretch>
            <a:fillRect/>
          </a:stretch>
        </p:blipFill>
        <p:spPr bwMode="auto">
          <a:xfrm>
            <a:off x="5765506" y="2237782"/>
            <a:ext cx="2036444" cy="390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Line 94"/>
          <p:cNvSpPr>
            <a:spLocks noChangeShapeType="1"/>
          </p:cNvSpPr>
          <p:nvPr/>
        </p:nvSpPr>
        <p:spPr bwMode="auto">
          <a:xfrm flipH="1" flipV="1">
            <a:off x="3876223" y="1887312"/>
            <a:ext cx="1890713" cy="229393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" name="Rectangle 95"/>
          <p:cNvSpPr>
            <a:spLocks noChangeArrowheads="1"/>
          </p:cNvSpPr>
          <p:nvPr/>
        </p:nvSpPr>
        <p:spPr bwMode="auto">
          <a:xfrm rot="2947301">
            <a:off x="3587297" y="1855562"/>
            <a:ext cx="630238" cy="17938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3" name="Line 96"/>
          <p:cNvSpPr>
            <a:spLocks noChangeShapeType="1"/>
          </p:cNvSpPr>
          <p:nvPr/>
        </p:nvSpPr>
        <p:spPr bwMode="auto">
          <a:xfrm flipV="1">
            <a:off x="5752648" y="2728687"/>
            <a:ext cx="1305673" cy="1417638"/>
          </a:xfrm>
          <a:prstGeom prst="line">
            <a:avLst/>
          </a:prstGeom>
          <a:noFill/>
          <a:ln w="38100">
            <a:solidFill>
              <a:srgbClr val="FF9999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" name="Line 97"/>
          <p:cNvSpPr>
            <a:spLocks noChangeShapeType="1"/>
          </p:cNvSpPr>
          <p:nvPr/>
        </p:nvSpPr>
        <p:spPr bwMode="auto">
          <a:xfrm>
            <a:off x="5762172" y="4151087"/>
            <a:ext cx="725330" cy="168365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15" name="Picture 89" descr="量角器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1"/>
          <a:stretch>
            <a:fillRect/>
          </a:stretch>
        </p:blipFill>
        <p:spPr bwMode="auto">
          <a:xfrm>
            <a:off x="5545553" y="2245719"/>
            <a:ext cx="2036444" cy="390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24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cdn.duitang.com/uploads/item/201409/19/20140919174142_AQBeA.thumb.700_0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4"/>
          <a:stretch>
            <a:fillRect/>
          </a:stretch>
        </p:blipFill>
        <p:spPr bwMode="auto">
          <a:xfrm>
            <a:off x="163016" y="0"/>
            <a:ext cx="999653" cy="98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标题 1"/>
          <p:cNvSpPr txBox="1"/>
          <p:nvPr/>
        </p:nvSpPr>
        <p:spPr>
          <a:xfrm>
            <a:off x="1280693" y="242733"/>
            <a:ext cx="4858850" cy="66804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9pPr>
          </a:lstStyle>
          <a:p>
            <a:r>
              <a:rPr lang="zh-CN" altLang="en-US" b="1" dirty="0">
                <a:solidFill>
                  <a:srgbClr val="FFFF00"/>
                </a:solidFill>
                <a:latin typeface="方正特雅宋简" panose="02000000000000000000" pitchFamily="2" charset="-122"/>
                <a:ea typeface="方正特雅宋简" panose="02000000000000000000" pitchFamily="2" charset="-122"/>
              </a:rPr>
              <a:t>探究</a:t>
            </a:r>
            <a:r>
              <a:rPr lang="zh-CN" altLang="en-US" b="1" dirty="0">
                <a:solidFill>
                  <a:schemeClr val="bg1"/>
                </a:solidFill>
                <a:latin typeface="方正特雅宋简" panose="02000000000000000000" pitchFamily="2" charset="-122"/>
                <a:ea typeface="方正特雅宋简" panose="02000000000000000000" pitchFamily="2" charset="-122"/>
              </a:rPr>
              <a:t>光的折射规律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30" name="ShockwaveFlash1" r:id="rId2" imgW="8788320" imgH="5359320"/>
        </mc:Choice>
        <mc:Fallback>
          <p:control name="ShockwaveFlash1" r:id="rId2" imgW="8788320" imgH="5359320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16063" y="911225"/>
                  <a:ext cx="8788400" cy="5359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15" y="1235075"/>
            <a:ext cx="6202680" cy="41357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750685" y="2190750"/>
            <a:ext cx="540194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光在不同介质的分界面，发生</a:t>
            </a: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反射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现象</a:t>
            </a:r>
          </a:p>
        </p:txBody>
      </p:sp>
    </p:spTree>
  </p:cSld>
  <p:clrMapOvr>
    <a:masterClrMapping/>
  </p:clrMapOvr>
  <p:transition spd="med">
    <p:pull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mc:AlternateContent xmlns:mc="http://schemas.openxmlformats.org/markup-compatibility/2006">
        <mc:Choice xmlns:v="urn:schemas-microsoft-com:vml" Requires="v">
          <p:control spid="2054" name="ShockwaveFlash1" r:id="rId2" imgW="12192120" imgH="6858000"/>
        </mc:Choice>
        <mc:Fallback>
          <p:control name="ShockwaveFlash1" r:id="rId2" imgW="12192120" imgH="6858000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2192000" cy="685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med">
    <p:pull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cdn.duitang.com/uploads/item/201409/19/20140919174142_AQBeA.thumb.700_0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4"/>
          <a:stretch>
            <a:fillRect/>
          </a:stretch>
        </p:blipFill>
        <p:spPr bwMode="auto">
          <a:xfrm>
            <a:off x="274532" y="0"/>
            <a:ext cx="999653" cy="98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标题 1"/>
          <p:cNvSpPr txBox="1"/>
          <p:nvPr/>
        </p:nvSpPr>
        <p:spPr>
          <a:xfrm>
            <a:off x="1382293" y="318691"/>
            <a:ext cx="3690748" cy="66804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9pPr>
          </a:lstStyle>
          <a:p>
            <a:r>
              <a:rPr lang="zh-CN" altLang="en-US" b="1" dirty="0">
                <a:solidFill>
                  <a:schemeClr val="bg1"/>
                </a:solidFill>
                <a:latin typeface="方正特雅宋简" panose="02000000000000000000" pitchFamily="2" charset="-122"/>
                <a:ea typeface="方正特雅宋简" panose="02000000000000000000" pitchFamily="2" charset="-122"/>
              </a:rPr>
              <a:t>生活中的折射</a:t>
            </a:r>
          </a:p>
        </p:txBody>
      </p:sp>
      <p:pic>
        <p:nvPicPr>
          <p:cNvPr id="5" name="Picture 2" descr="C:\Users\samsung\Desktop\a6efce1b9d16fdfae63bb618b58f8c5495ee7bf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93" y="1264919"/>
            <a:ext cx="3714776" cy="4974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内容占位符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20" y="1264919"/>
            <a:ext cx="4372228" cy="4974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cdn.duitang.com/uploads/item/201409/19/20140919174142_AQBeA.thumb.700_0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4"/>
          <a:stretch>
            <a:fillRect/>
          </a:stretch>
        </p:blipFill>
        <p:spPr bwMode="auto">
          <a:xfrm>
            <a:off x="172932" y="116115"/>
            <a:ext cx="999653" cy="98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标题 1"/>
          <p:cNvSpPr txBox="1"/>
          <p:nvPr/>
        </p:nvSpPr>
        <p:spPr>
          <a:xfrm>
            <a:off x="1280693" y="434806"/>
            <a:ext cx="4858850" cy="66804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9pPr>
          </a:lstStyle>
          <a:p>
            <a:r>
              <a:rPr lang="zh-CN" altLang="en-US" b="1" dirty="0">
                <a:solidFill>
                  <a:srgbClr val="FFFF00"/>
                </a:solidFill>
                <a:latin typeface="方正特雅宋简" panose="02000000000000000000" pitchFamily="2" charset="-122"/>
                <a:ea typeface="方正特雅宋简" panose="02000000000000000000" pitchFamily="2" charset="-122"/>
              </a:rPr>
              <a:t>探究</a:t>
            </a:r>
            <a:r>
              <a:rPr lang="zh-CN" altLang="en-US" b="1" dirty="0">
                <a:solidFill>
                  <a:schemeClr val="bg1"/>
                </a:solidFill>
                <a:latin typeface="方正特雅宋简" panose="02000000000000000000" pitchFamily="2" charset="-122"/>
                <a:ea typeface="方正特雅宋简" panose="02000000000000000000" pitchFamily="2" charset="-122"/>
              </a:rPr>
              <a:t>光的折射规律</a:t>
            </a:r>
          </a:p>
        </p:txBody>
      </p:sp>
      <p:sp>
        <p:nvSpPr>
          <p:cNvPr id="7" name="Line 18"/>
          <p:cNvSpPr>
            <a:spLocks noChangeShapeType="1"/>
          </p:cNvSpPr>
          <p:nvPr/>
        </p:nvSpPr>
        <p:spPr bwMode="auto">
          <a:xfrm rot="5400000" flipV="1">
            <a:off x="4869532" y="3769305"/>
            <a:ext cx="3849970" cy="63570"/>
          </a:xfrm>
          <a:prstGeom prst="line">
            <a:avLst/>
          </a:prstGeom>
          <a:noFill/>
          <a:ln w="38100" cap="rnd">
            <a:solidFill>
              <a:srgbClr val="969696"/>
            </a:solidFill>
            <a:prstDash val="sysDot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 flipV="1">
            <a:off x="1172585" y="3679787"/>
            <a:ext cx="1079500" cy="622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>
            <a:off x="2252085" y="3679787"/>
            <a:ext cx="3384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Line 6"/>
          <p:cNvSpPr>
            <a:spLocks noChangeShapeType="1"/>
          </p:cNvSpPr>
          <p:nvPr/>
        </p:nvSpPr>
        <p:spPr bwMode="auto">
          <a:xfrm flipV="1">
            <a:off x="1172585" y="3322599"/>
            <a:ext cx="1060450" cy="638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>
            <a:off x="2233035" y="3319424"/>
            <a:ext cx="340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>
            <a:off x="1172585" y="3960774"/>
            <a:ext cx="0" cy="1808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>
            <a:off x="1172585" y="5768937"/>
            <a:ext cx="340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 flipV="1">
            <a:off x="4576185" y="5127587"/>
            <a:ext cx="1060450" cy="639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>
            <a:off x="5636635" y="3319424"/>
            <a:ext cx="0" cy="1808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Line 12"/>
          <p:cNvSpPr>
            <a:spLocks noChangeShapeType="1"/>
          </p:cNvSpPr>
          <p:nvPr/>
        </p:nvSpPr>
        <p:spPr bwMode="auto">
          <a:xfrm>
            <a:off x="2252085" y="3319424"/>
            <a:ext cx="0" cy="1806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>
            <a:off x="2252085" y="5125999"/>
            <a:ext cx="3382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Line 14"/>
          <p:cNvSpPr>
            <a:spLocks noChangeShapeType="1"/>
          </p:cNvSpPr>
          <p:nvPr/>
        </p:nvSpPr>
        <p:spPr bwMode="auto">
          <a:xfrm flipV="1">
            <a:off x="1172585" y="5125999"/>
            <a:ext cx="1079500" cy="600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Rectangle 15"/>
          <p:cNvSpPr>
            <a:spLocks noChangeArrowheads="1"/>
          </p:cNvSpPr>
          <p:nvPr/>
        </p:nvSpPr>
        <p:spPr bwMode="auto">
          <a:xfrm>
            <a:off x="1532947" y="1938299"/>
            <a:ext cx="3384550" cy="217328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" name="Group 16"/>
          <p:cNvGrpSpPr/>
          <p:nvPr/>
        </p:nvGrpSpPr>
        <p:grpSpPr bwMode="auto">
          <a:xfrm>
            <a:off x="2987097" y="2532024"/>
            <a:ext cx="1914525" cy="2860675"/>
            <a:chOff x="2753" y="1573"/>
            <a:chExt cx="1206" cy="1802"/>
          </a:xfrm>
        </p:grpSpPr>
        <p:grpSp>
          <p:nvGrpSpPr>
            <p:cNvPr id="23" name="Group 17"/>
            <p:cNvGrpSpPr/>
            <p:nvPr/>
          </p:nvGrpSpPr>
          <p:grpSpPr bwMode="auto">
            <a:xfrm rot="708707">
              <a:off x="2881" y="2599"/>
              <a:ext cx="407" cy="776"/>
              <a:chOff x="2154" y="1253"/>
              <a:chExt cx="817" cy="1315"/>
            </a:xfrm>
          </p:grpSpPr>
          <p:sp>
            <p:nvSpPr>
              <p:cNvPr id="28" name="Line 18"/>
              <p:cNvSpPr>
                <a:spLocks noChangeShapeType="1"/>
              </p:cNvSpPr>
              <p:nvPr/>
            </p:nvSpPr>
            <p:spPr bwMode="auto">
              <a:xfrm>
                <a:off x="2154" y="1253"/>
                <a:ext cx="817" cy="131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0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Line 19"/>
              <p:cNvSpPr>
                <a:spLocks noChangeShapeType="1"/>
              </p:cNvSpPr>
              <p:nvPr/>
            </p:nvSpPr>
            <p:spPr bwMode="auto">
              <a:xfrm flipH="1" flipV="1">
                <a:off x="2653" y="1979"/>
                <a:ext cx="46" cy="13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0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Line 20"/>
              <p:cNvSpPr>
                <a:spLocks noChangeShapeType="1"/>
              </p:cNvSpPr>
              <p:nvPr/>
            </p:nvSpPr>
            <p:spPr bwMode="auto">
              <a:xfrm flipH="1" flipV="1">
                <a:off x="2562" y="2024"/>
                <a:ext cx="137" cy="9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0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4" name="Group 21"/>
            <p:cNvGrpSpPr/>
            <p:nvPr/>
          </p:nvGrpSpPr>
          <p:grpSpPr bwMode="auto">
            <a:xfrm rot="-6839270">
              <a:off x="2962" y="1364"/>
              <a:ext cx="788" cy="1206"/>
              <a:chOff x="2154" y="1253"/>
              <a:chExt cx="817" cy="1315"/>
            </a:xfrm>
          </p:grpSpPr>
          <p:sp>
            <p:nvSpPr>
              <p:cNvPr id="25" name="Line 22"/>
              <p:cNvSpPr>
                <a:spLocks noChangeShapeType="1"/>
              </p:cNvSpPr>
              <p:nvPr/>
            </p:nvSpPr>
            <p:spPr bwMode="auto">
              <a:xfrm>
                <a:off x="2154" y="1253"/>
                <a:ext cx="817" cy="131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0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" name="Line 23"/>
              <p:cNvSpPr>
                <a:spLocks noChangeShapeType="1"/>
              </p:cNvSpPr>
              <p:nvPr/>
            </p:nvSpPr>
            <p:spPr bwMode="auto">
              <a:xfrm flipH="1" flipV="1">
                <a:off x="2653" y="1979"/>
                <a:ext cx="46" cy="13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0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Line 24"/>
              <p:cNvSpPr>
                <a:spLocks noChangeShapeType="1"/>
              </p:cNvSpPr>
              <p:nvPr/>
            </p:nvSpPr>
            <p:spPr bwMode="auto">
              <a:xfrm flipH="1" flipV="1">
                <a:off x="2562" y="2024"/>
                <a:ext cx="137" cy="9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0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1" name="Group 25"/>
          <p:cNvGrpSpPr/>
          <p:nvPr/>
        </p:nvGrpSpPr>
        <p:grpSpPr bwMode="auto">
          <a:xfrm>
            <a:off x="2180647" y="2239924"/>
            <a:ext cx="1152525" cy="1871663"/>
            <a:chOff x="2154" y="1253"/>
            <a:chExt cx="817" cy="1315"/>
          </a:xfrm>
        </p:grpSpPr>
        <p:sp>
          <p:nvSpPr>
            <p:cNvPr id="32" name="Line 26"/>
            <p:cNvSpPr>
              <a:spLocks noChangeShapeType="1"/>
            </p:cNvSpPr>
            <p:nvPr/>
          </p:nvSpPr>
          <p:spPr bwMode="auto">
            <a:xfrm>
              <a:off x="2154" y="1253"/>
              <a:ext cx="817" cy="1315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Line 27"/>
            <p:cNvSpPr>
              <a:spLocks noChangeShapeType="1"/>
            </p:cNvSpPr>
            <p:nvPr/>
          </p:nvSpPr>
          <p:spPr bwMode="auto">
            <a:xfrm flipH="1" flipV="1">
              <a:off x="2653" y="1979"/>
              <a:ext cx="46" cy="13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Line 28"/>
            <p:cNvSpPr>
              <a:spLocks noChangeShapeType="1"/>
            </p:cNvSpPr>
            <p:nvPr/>
          </p:nvSpPr>
          <p:spPr bwMode="auto">
            <a:xfrm flipH="1" flipV="1">
              <a:off x="2562" y="2024"/>
              <a:ext cx="137" cy="91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5" name="Line 29"/>
          <p:cNvSpPr>
            <a:spLocks noChangeShapeType="1"/>
          </p:cNvSpPr>
          <p:nvPr/>
        </p:nvSpPr>
        <p:spPr bwMode="auto">
          <a:xfrm>
            <a:off x="4576185" y="3960774"/>
            <a:ext cx="0" cy="1808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Line 30"/>
          <p:cNvSpPr>
            <a:spLocks noChangeShapeType="1"/>
          </p:cNvSpPr>
          <p:nvPr/>
        </p:nvSpPr>
        <p:spPr bwMode="auto">
          <a:xfrm>
            <a:off x="1172585" y="3960774"/>
            <a:ext cx="340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Line 31"/>
          <p:cNvSpPr>
            <a:spLocks noChangeShapeType="1"/>
          </p:cNvSpPr>
          <p:nvPr/>
        </p:nvSpPr>
        <p:spPr bwMode="auto">
          <a:xfrm flipV="1">
            <a:off x="4576185" y="3321012"/>
            <a:ext cx="1060450" cy="639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Line 32"/>
          <p:cNvSpPr>
            <a:spLocks noChangeShapeType="1"/>
          </p:cNvSpPr>
          <p:nvPr/>
        </p:nvSpPr>
        <p:spPr bwMode="auto">
          <a:xfrm>
            <a:off x="3333172" y="2959062"/>
            <a:ext cx="0" cy="208915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Line 33"/>
          <p:cNvSpPr>
            <a:spLocks noChangeShapeType="1"/>
          </p:cNvSpPr>
          <p:nvPr/>
        </p:nvSpPr>
        <p:spPr bwMode="auto">
          <a:xfrm flipV="1">
            <a:off x="4557135" y="3705187"/>
            <a:ext cx="1079500" cy="622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Line 34"/>
          <p:cNvSpPr>
            <a:spLocks noChangeShapeType="1"/>
          </p:cNvSpPr>
          <p:nvPr/>
        </p:nvSpPr>
        <p:spPr bwMode="auto">
          <a:xfrm>
            <a:off x="1172585" y="4327487"/>
            <a:ext cx="3384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Text Box 35"/>
          <p:cNvSpPr txBox="1">
            <a:spLocks noChangeArrowheads="1"/>
          </p:cNvSpPr>
          <p:nvPr/>
        </p:nvSpPr>
        <p:spPr bwMode="auto">
          <a:xfrm>
            <a:off x="1813935" y="2035137"/>
            <a:ext cx="3770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</a:p>
        </p:txBody>
      </p:sp>
      <p:sp>
        <p:nvSpPr>
          <p:cNvPr id="42" name="Text Box 36"/>
          <p:cNvSpPr txBox="1">
            <a:spLocks noChangeArrowheads="1"/>
          </p:cNvSpPr>
          <p:nvPr/>
        </p:nvSpPr>
        <p:spPr bwMode="auto">
          <a:xfrm>
            <a:off x="2972810" y="3932199"/>
            <a:ext cx="3946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</a:p>
        </p:txBody>
      </p:sp>
      <p:sp>
        <p:nvSpPr>
          <p:cNvPr id="43" name="Text Box 37"/>
          <p:cNvSpPr txBox="1">
            <a:spLocks noChangeArrowheads="1"/>
          </p:cNvSpPr>
          <p:nvPr/>
        </p:nvSpPr>
        <p:spPr bwMode="auto">
          <a:xfrm>
            <a:off x="4503160" y="2041487"/>
            <a:ext cx="3593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</a:p>
        </p:txBody>
      </p:sp>
      <p:sp>
        <p:nvSpPr>
          <p:cNvPr id="44" name="Text Box 38"/>
          <p:cNvSpPr txBox="1">
            <a:spLocks noChangeArrowheads="1"/>
          </p:cNvSpPr>
          <p:nvPr/>
        </p:nvSpPr>
        <p:spPr bwMode="auto">
          <a:xfrm>
            <a:off x="3512560" y="5460962"/>
            <a:ext cx="3577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</a:p>
        </p:txBody>
      </p:sp>
      <p:sp>
        <p:nvSpPr>
          <p:cNvPr id="45" name="Text Box 39"/>
          <p:cNvSpPr txBox="1">
            <a:spLocks noChangeArrowheads="1"/>
          </p:cNvSpPr>
          <p:nvPr/>
        </p:nvSpPr>
        <p:spPr bwMode="auto">
          <a:xfrm rot="3317101">
            <a:off x="1623434" y="2864576"/>
            <a:ext cx="14843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入射光线</a:t>
            </a:r>
          </a:p>
        </p:txBody>
      </p:sp>
      <p:sp>
        <p:nvSpPr>
          <p:cNvPr id="46" name="Text Box 40"/>
          <p:cNvSpPr txBox="1">
            <a:spLocks noChangeArrowheads="1"/>
          </p:cNvSpPr>
          <p:nvPr/>
        </p:nvSpPr>
        <p:spPr bwMode="auto">
          <a:xfrm rot="18110627">
            <a:off x="3960235" y="2402613"/>
            <a:ext cx="14620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反射光线</a:t>
            </a:r>
          </a:p>
        </p:txBody>
      </p:sp>
      <p:sp>
        <p:nvSpPr>
          <p:cNvPr id="47" name="Text Box 41"/>
          <p:cNvSpPr txBox="1">
            <a:spLocks noChangeArrowheads="1"/>
          </p:cNvSpPr>
          <p:nvPr/>
        </p:nvSpPr>
        <p:spPr bwMode="auto">
          <a:xfrm>
            <a:off x="2460047" y="5184737"/>
            <a:ext cx="15033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折射光线</a:t>
            </a:r>
          </a:p>
        </p:txBody>
      </p:sp>
      <p:sp>
        <p:nvSpPr>
          <p:cNvPr id="86" name="MH_Other_2"/>
          <p:cNvSpPr/>
          <p:nvPr>
            <p:custDataLst>
              <p:tags r:id="rId1"/>
            </p:custDataLst>
          </p:nvPr>
        </p:nvSpPr>
        <p:spPr>
          <a:xfrm>
            <a:off x="7675912" y="2643487"/>
            <a:ext cx="1346083" cy="2237256"/>
          </a:xfrm>
          <a:custGeom>
            <a:avLst/>
            <a:gdLst>
              <a:gd name="connsiteX0" fmla="*/ 588566 w 1536700"/>
              <a:gd name="connsiteY0" fmla="*/ 2172931 h 2555648"/>
              <a:gd name="connsiteX1" fmla="*/ 588566 w 1536700"/>
              <a:gd name="connsiteY1" fmla="*/ 2232462 h 2555648"/>
              <a:gd name="connsiteX2" fmla="*/ 948135 w 1536700"/>
              <a:gd name="connsiteY2" fmla="*/ 2232462 h 2555648"/>
              <a:gd name="connsiteX3" fmla="*/ 948135 w 1536700"/>
              <a:gd name="connsiteY3" fmla="*/ 2172931 h 2555648"/>
              <a:gd name="connsiteX4" fmla="*/ 588566 w 1536700"/>
              <a:gd name="connsiteY4" fmla="*/ 2014319 h 2555648"/>
              <a:gd name="connsiteX5" fmla="*/ 588566 w 1536700"/>
              <a:gd name="connsiteY5" fmla="*/ 2073850 h 2555648"/>
              <a:gd name="connsiteX6" fmla="*/ 948135 w 1536700"/>
              <a:gd name="connsiteY6" fmla="*/ 2073850 h 2555648"/>
              <a:gd name="connsiteX7" fmla="*/ 948135 w 1536700"/>
              <a:gd name="connsiteY7" fmla="*/ 2014319 h 2555648"/>
              <a:gd name="connsiteX8" fmla="*/ 439655 w 1536700"/>
              <a:gd name="connsiteY8" fmla="*/ 1865655 h 2555648"/>
              <a:gd name="connsiteX9" fmla="*/ 1097045 w 1536700"/>
              <a:gd name="connsiteY9" fmla="*/ 1865655 h 2555648"/>
              <a:gd name="connsiteX10" fmla="*/ 1189236 w 1536700"/>
              <a:gd name="connsiteY10" fmla="*/ 1953225 h 2555648"/>
              <a:gd name="connsiteX11" fmla="*/ 1097045 w 1536700"/>
              <a:gd name="connsiteY11" fmla="*/ 2040795 h 2555648"/>
              <a:gd name="connsiteX12" fmla="*/ 1189236 w 1536700"/>
              <a:gd name="connsiteY12" fmla="*/ 2128365 h 2555648"/>
              <a:gd name="connsiteX13" fmla="*/ 1097045 w 1536700"/>
              <a:gd name="connsiteY13" fmla="*/ 2215935 h 2555648"/>
              <a:gd name="connsiteX14" fmla="*/ 1189236 w 1536700"/>
              <a:gd name="connsiteY14" fmla="*/ 2303505 h 2555648"/>
              <a:gd name="connsiteX15" fmla="*/ 1097045 w 1536700"/>
              <a:gd name="connsiteY15" fmla="*/ 2391075 h 2555648"/>
              <a:gd name="connsiteX16" fmla="*/ 948071 w 1536700"/>
              <a:gd name="connsiteY16" fmla="*/ 2391075 h 2555648"/>
              <a:gd name="connsiteX17" fmla="*/ 937297 w 1536700"/>
              <a:gd name="connsiteY17" fmla="*/ 2444188 h 2555648"/>
              <a:gd name="connsiteX18" fmla="*/ 768350 w 1536700"/>
              <a:gd name="connsiteY18" fmla="*/ 2555648 h 2555648"/>
              <a:gd name="connsiteX19" fmla="*/ 599403 w 1536700"/>
              <a:gd name="connsiteY19" fmla="*/ 2444188 h 2555648"/>
              <a:gd name="connsiteX20" fmla="*/ 588630 w 1536700"/>
              <a:gd name="connsiteY20" fmla="*/ 2391075 h 2555648"/>
              <a:gd name="connsiteX21" fmla="*/ 439655 w 1536700"/>
              <a:gd name="connsiteY21" fmla="*/ 2391075 h 2555648"/>
              <a:gd name="connsiteX22" fmla="*/ 347464 w 1536700"/>
              <a:gd name="connsiteY22" fmla="*/ 2303505 h 2555648"/>
              <a:gd name="connsiteX23" fmla="*/ 439655 w 1536700"/>
              <a:gd name="connsiteY23" fmla="*/ 2215935 h 2555648"/>
              <a:gd name="connsiteX24" fmla="*/ 347464 w 1536700"/>
              <a:gd name="connsiteY24" fmla="*/ 2128365 h 2555648"/>
              <a:gd name="connsiteX25" fmla="*/ 439655 w 1536700"/>
              <a:gd name="connsiteY25" fmla="*/ 2040795 h 2555648"/>
              <a:gd name="connsiteX26" fmla="*/ 347464 w 1536700"/>
              <a:gd name="connsiteY26" fmla="*/ 1953225 h 2555648"/>
              <a:gd name="connsiteX27" fmla="*/ 439655 w 1536700"/>
              <a:gd name="connsiteY27" fmla="*/ 1865655 h 2555648"/>
              <a:gd name="connsiteX28" fmla="*/ 768350 w 1536700"/>
              <a:gd name="connsiteY28" fmla="*/ 0 h 2555648"/>
              <a:gd name="connsiteX29" fmla="*/ 1536700 w 1536700"/>
              <a:gd name="connsiteY29" fmla="*/ 770343 h 2555648"/>
              <a:gd name="connsiteX30" fmla="*/ 1521090 w 1536700"/>
              <a:gd name="connsiteY30" fmla="*/ 925594 h 2555648"/>
              <a:gd name="connsiteX31" fmla="*/ 1491688 w 1536700"/>
              <a:gd name="connsiteY31" fmla="*/ 1020556 h 2555648"/>
              <a:gd name="connsiteX32" fmla="*/ 1491950 w 1536700"/>
              <a:gd name="connsiteY32" fmla="*/ 1020556 h 2555648"/>
              <a:gd name="connsiteX33" fmla="*/ 1140478 w 1536700"/>
              <a:gd name="connsiteY33" fmla="*/ 1823920 h 2555648"/>
              <a:gd name="connsiteX34" fmla="*/ 396222 w 1536700"/>
              <a:gd name="connsiteY34" fmla="*/ 1823920 h 2555648"/>
              <a:gd name="connsiteX35" fmla="*/ 44750 w 1536700"/>
              <a:gd name="connsiteY35" fmla="*/ 1020556 h 2555648"/>
              <a:gd name="connsiteX36" fmla="*/ 45012 w 1536700"/>
              <a:gd name="connsiteY36" fmla="*/ 1020556 h 2555648"/>
              <a:gd name="connsiteX37" fmla="*/ 15610 w 1536700"/>
              <a:gd name="connsiteY37" fmla="*/ 925594 h 2555648"/>
              <a:gd name="connsiteX38" fmla="*/ 0 w 1536700"/>
              <a:gd name="connsiteY38" fmla="*/ 770343 h 2555648"/>
              <a:gd name="connsiteX39" fmla="*/ 768350 w 1536700"/>
              <a:gd name="connsiteY39" fmla="*/ 0 h 255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536700" h="2555648">
                <a:moveTo>
                  <a:pt x="588566" y="2172931"/>
                </a:moveTo>
                <a:lnTo>
                  <a:pt x="588566" y="2232462"/>
                </a:lnTo>
                <a:lnTo>
                  <a:pt x="948135" y="2232462"/>
                </a:lnTo>
                <a:lnTo>
                  <a:pt x="948135" y="2172931"/>
                </a:lnTo>
                <a:close/>
                <a:moveTo>
                  <a:pt x="588566" y="2014319"/>
                </a:moveTo>
                <a:lnTo>
                  <a:pt x="588566" y="2073850"/>
                </a:lnTo>
                <a:lnTo>
                  <a:pt x="948135" y="2073850"/>
                </a:lnTo>
                <a:lnTo>
                  <a:pt x="948135" y="2014319"/>
                </a:lnTo>
                <a:close/>
                <a:moveTo>
                  <a:pt x="439655" y="1865655"/>
                </a:moveTo>
                <a:lnTo>
                  <a:pt x="1097045" y="1865655"/>
                </a:lnTo>
                <a:cubicBezTo>
                  <a:pt x="1147961" y="1865655"/>
                  <a:pt x="1189236" y="1904861"/>
                  <a:pt x="1189236" y="1953225"/>
                </a:cubicBezTo>
                <a:cubicBezTo>
                  <a:pt x="1189236" y="2001589"/>
                  <a:pt x="1147961" y="2040795"/>
                  <a:pt x="1097045" y="2040795"/>
                </a:cubicBezTo>
                <a:cubicBezTo>
                  <a:pt x="1147961" y="2040795"/>
                  <a:pt x="1189236" y="2080001"/>
                  <a:pt x="1189236" y="2128365"/>
                </a:cubicBezTo>
                <a:cubicBezTo>
                  <a:pt x="1189236" y="2176729"/>
                  <a:pt x="1147961" y="2215935"/>
                  <a:pt x="1097045" y="2215935"/>
                </a:cubicBezTo>
                <a:cubicBezTo>
                  <a:pt x="1147961" y="2215935"/>
                  <a:pt x="1189236" y="2255141"/>
                  <a:pt x="1189236" y="2303505"/>
                </a:cubicBezTo>
                <a:cubicBezTo>
                  <a:pt x="1189236" y="2351869"/>
                  <a:pt x="1147961" y="2391075"/>
                  <a:pt x="1097045" y="2391075"/>
                </a:cubicBezTo>
                <a:lnTo>
                  <a:pt x="948071" y="2391075"/>
                </a:lnTo>
                <a:lnTo>
                  <a:pt x="937297" y="2444188"/>
                </a:lnTo>
                <a:cubicBezTo>
                  <a:pt x="909462" y="2509689"/>
                  <a:pt x="844299" y="2555648"/>
                  <a:pt x="768350" y="2555648"/>
                </a:cubicBezTo>
                <a:cubicBezTo>
                  <a:pt x="692402" y="2555648"/>
                  <a:pt x="627238" y="2509689"/>
                  <a:pt x="599403" y="2444188"/>
                </a:cubicBezTo>
                <a:lnTo>
                  <a:pt x="588630" y="2391075"/>
                </a:lnTo>
                <a:lnTo>
                  <a:pt x="439655" y="2391075"/>
                </a:lnTo>
                <a:cubicBezTo>
                  <a:pt x="388739" y="2391075"/>
                  <a:pt x="347464" y="2351869"/>
                  <a:pt x="347464" y="2303505"/>
                </a:cubicBezTo>
                <a:cubicBezTo>
                  <a:pt x="347464" y="2255141"/>
                  <a:pt x="388739" y="2215935"/>
                  <a:pt x="439655" y="2215935"/>
                </a:cubicBezTo>
                <a:cubicBezTo>
                  <a:pt x="388739" y="2215935"/>
                  <a:pt x="347464" y="2176729"/>
                  <a:pt x="347464" y="2128365"/>
                </a:cubicBezTo>
                <a:cubicBezTo>
                  <a:pt x="347464" y="2080001"/>
                  <a:pt x="388739" y="2040795"/>
                  <a:pt x="439655" y="2040795"/>
                </a:cubicBezTo>
                <a:cubicBezTo>
                  <a:pt x="388739" y="2040795"/>
                  <a:pt x="347464" y="2001589"/>
                  <a:pt x="347464" y="1953225"/>
                </a:cubicBezTo>
                <a:cubicBezTo>
                  <a:pt x="347464" y="1904861"/>
                  <a:pt x="388739" y="1865655"/>
                  <a:pt x="439655" y="1865655"/>
                </a:cubicBezTo>
                <a:close/>
                <a:moveTo>
                  <a:pt x="768350" y="0"/>
                </a:moveTo>
                <a:cubicBezTo>
                  <a:pt x="1192698" y="0"/>
                  <a:pt x="1536700" y="344894"/>
                  <a:pt x="1536700" y="770343"/>
                </a:cubicBezTo>
                <a:cubicBezTo>
                  <a:pt x="1536700" y="823524"/>
                  <a:pt x="1531325" y="875447"/>
                  <a:pt x="1521090" y="925594"/>
                </a:cubicBezTo>
                <a:lnTo>
                  <a:pt x="1491688" y="1020556"/>
                </a:lnTo>
                <a:lnTo>
                  <a:pt x="1491950" y="1020556"/>
                </a:lnTo>
                <a:lnTo>
                  <a:pt x="1140478" y="1823920"/>
                </a:lnTo>
                <a:lnTo>
                  <a:pt x="396222" y="1823920"/>
                </a:lnTo>
                <a:lnTo>
                  <a:pt x="44750" y="1020556"/>
                </a:lnTo>
                <a:lnTo>
                  <a:pt x="45012" y="1020556"/>
                </a:lnTo>
                <a:lnTo>
                  <a:pt x="15610" y="925594"/>
                </a:lnTo>
                <a:cubicBezTo>
                  <a:pt x="5375" y="875447"/>
                  <a:pt x="0" y="823524"/>
                  <a:pt x="0" y="770343"/>
                </a:cubicBezTo>
                <a:cubicBezTo>
                  <a:pt x="0" y="344894"/>
                  <a:pt x="344002" y="0"/>
                  <a:pt x="7683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anchor="b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rgbClr val="FFFFFF"/>
                </a:solidFill>
              </a:rPr>
              <a:t>A</a:t>
            </a:r>
            <a:endParaRPr lang="zh-CN" altLang="en-US" sz="2000" dirty="0">
              <a:solidFill>
                <a:srgbClr val="FFFFFF"/>
              </a:solidFill>
            </a:endParaRPr>
          </a:p>
        </p:txBody>
      </p:sp>
      <p:sp>
        <p:nvSpPr>
          <p:cNvPr id="87" name="MH_SubTitle_1"/>
          <p:cNvSpPr/>
          <p:nvPr>
            <p:custDataLst>
              <p:tags r:id="rId2"/>
            </p:custDataLst>
          </p:nvPr>
        </p:nvSpPr>
        <p:spPr>
          <a:xfrm>
            <a:off x="7724852" y="2696425"/>
            <a:ext cx="1248203" cy="1480587"/>
          </a:xfrm>
          <a:custGeom>
            <a:avLst/>
            <a:gdLst>
              <a:gd name="connsiteX0" fmla="*/ 573088 w 1146175"/>
              <a:gd name="connsiteY0" fmla="*/ 0 h 1359564"/>
              <a:gd name="connsiteX1" fmla="*/ 1146175 w 1146175"/>
              <a:gd name="connsiteY1" fmla="*/ 574220 h 1359564"/>
              <a:gd name="connsiteX2" fmla="*/ 1134532 w 1146175"/>
              <a:gd name="connsiteY2" fmla="*/ 689945 h 1359564"/>
              <a:gd name="connsiteX3" fmla="*/ 1112602 w 1146175"/>
              <a:gd name="connsiteY3" fmla="*/ 760731 h 1359564"/>
              <a:gd name="connsiteX4" fmla="*/ 1112798 w 1146175"/>
              <a:gd name="connsiteY4" fmla="*/ 760731 h 1359564"/>
              <a:gd name="connsiteX5" fmla="*/ 850646 w 1146175"/>
              <a:gd name="connsiteY5" fmla="*/ 1359564 h 1359564"/>
              <a:gd name="connsiteX6" fmla="*/ 295529 w 1146175"/>
              <a:gd name="connsiteY6" fmla="*/ 1359564 h 1359564"/>
              <a:gd name="connsiteX7" fmla="*/ 33378 w 1146175"/>
              <a:gd name="connsiteY7" fmla="*/ 760731 h 1359564"/>
              <a:gd name="connsiteX8" fmla="*/ 33573 w 1146175"/>
              <a:gd name="connsiteY8" fmla="*/ 760731 h 1359564"/>
              <a:gd name="connsiteX9" fmla="*/ 11643 w 1146175"/>
              <a:gd name="connsiteY9" fmla="*/ 689945 h 1359564"/>
              <a:gd name="connsiteX10" fmla="*/ 0 w 1146175"/>
              <a:gd name="connsiteY10" fmla="*/ 574220 h 1359564"/>
              <a:gd name="connsiteX11" fmla="*/ 573088 w 1146175"/>
              <a:gd name="connsiteY11" fmla="*/ 0 h 135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6175" h="1359564">
                <a:moveTo>
                  <a:pt x="573088" y="0"/>
                </a:moveTo>
                <a:cubicBezTo>
                  <a:pt x="889595" y="0"/>
                  <a:pt x="1146175" y="257087"/>
                  <a:pt x="1146175" y="574220"/>
                </a:cubicBezTo>
                <a:cubicBezTo>
                  <a:pt x="1146175" y="613861"/>
                  <a:pt x="1142166" y="652565"/>
                  <a:pt x="1134532" y="689945"/>
                </a:cubicBezTo>
                <a:lnTo>
                  <a:pt x="1112602" y="760731"/>
                </a:lnTo>
                <a:lnTo>
                  <a:pt x="1112798" y="760731"/>
                </a:lnTo>
                <a:lnTo>
                  <a:pt x="850646" y="1359564"/>
                </a:lnTo>
                <a:lnTo>
                  <a:pt x="295529" y="1359564"/>
                </a:lnTo>
                <a:lnTo>
                  <a:pt x="33378" y="760731"/>
                </a:lnTo>
                <a:lnTo>
                  <a:pt x="33573" y="760731"/>
                </a:lnTo>
                <a:lnTo>
                  <a:pt x="11643" y="689945"/>
                </a:lnTo>
                <a:cubicBezTo>
                  <a:pt x="4009" y="652565"/>
                  <a:pt x="0" y="613861"/>
                  <a:pt x="0" y="574220"/>
                </a:cubicBezTo>
                <a:cubicBezTo>
                  <a:pt x="0" y="257087"/>
                  <a:pt x="256580" y="0"/>
                  <a:pt x="573088" y="0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ctr">
            <a:normAutofit/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solidFill>
                  <a:srgbClr val="333333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位置关系</a:t>
            </a:r>
          </a:p>
        </p:txBody>
      </p:sp>
      <p:sp>
        <p:nvSpPr>
          <p:cNvPr id="88" name="MH_Other_3"/>
          <p:cNvSpPr/>
          <p:nvPr>
            <p:custDataLst>
              <p:tags r:id="rId3"/>
            </p:custDataLst>
          </p:nvPr>
        </p:nvSpPr>
        <p:spPr>
          <a:xfrm>
            <a:off x="9754416" y="2643487"/>
            <a:ext cx="1346083" cy="2237256"/>
          </a:xfrm>
          <a:custGeom>
            <a:avLst/>
            <a:gdLst>
              <a:gd name="connsiteX0" fmla="*/ 588566 w 1536700"/>
              <a:gd name="connsiteY0" fmla="*/ 2172931 h 2555648"/>
              <a:gd name="connsiteX1" fmla="*/ 588566 w 1536700"/>
              <a:gd name="connsiteY1" fmla="*/ 2232462 h 2555648"/>
              <a:gd name="connsiteX2" fmla="*/ 948135 w 1536700"/>
              <a:gd name="connsiteY2" fmla="*/ 2232462 h 2555648"/>
              <a:gd name="connsiteX3" fmla="*/ 948135 w 1536700"/>
              <a:gd name="connsiteY3" fmla="*/ 2172931 h 2555648"/>
              <a:gd name="connsiteX4" fmla="*/ 588566 w 1536700"/>
              <a:gd name="connsiteY4" fmla="*/ 2014319 h 2555648"/>
              <a:gd name="connsiteX5" fmla="*/ 588566 w 1536700"/>
              <a:gd name="connsiteY5" fmla="*/ 2073850 h 2555648"/>
              <a:gd name="connsiteX6" fmla="*/ 948135 w 1536700"/>
              <a:gd name="connsiteY6" fmla="*/ 2073850 h 2555648"/>
              <a:gd name="connsiteX7" fmla="*/ 948135 w 1536700"/>
              <a:gd name="connsiteY7" fmla="*/ 2014319 h 2555648"/>
              <a:gd name="connsiteX8" fmla="*/ 439655 w 1536700"/>
              <a:gd name="connsiteY8" fmla="*/ 1865655 h 2555648"/>
              <a:gd name="connsiteX9" fmla="*/ 1097045 w 1536700"/>
              <a:gd name="connsiteY9" fmla="*/ 1865655 h 2555648"/>
              <a:gd name="connsiteX10" fmla="*/ 1189236 w 1536700"/>
              <a:gd name="connsiteY10" fmla="*/ 1953225 h 2555648"/>
              <a:gd name="connsiteX11" fmla="*/ 1097045 w 1536700"/>
              <a:gd name="connsiteY11" fmla="*/ 2040795 h 2555648"/>
              <a:gd name="connsiteX12" fmla="*/ 1189236 w 1536700"/>
              <a:gd name="connsiteY12" fmla="*/ 2128365 h 2555648"/>
              <a:gd name="connsiteX13" fmla="*/ 1097045 w 1536700"/>
              <a:gd name="connsiteY13" fmla="*/ 2215935 h 2555648"/>
              <a:gd name="connsiteX14" fmla="*/ 1189236 w 1536700"/>
              <a:gd name="connsiteY14" fmla="*/ 2303505 h 2555648"/>
              <a:gd name="connsiteX15" fmla="*/ 1097045 w 1536700"/>
              <a:gd name="connsiteY15" fmla="*/ 2391075 h 2555648"/>
              <a:gd name="connsiteX16" fmla="*/ 948071 w 1536700"/>
              <a:gd name="connsiteY16" fmla="*/ 2391075 h 2555648"/>
              <a:gd name="connsiteX17" fmla="*/ 937297 w 1536700"/>
              <a:gd name="connsiteY17" fmla="*/ 2444188 h 2555648"/>
              <a:gd name="connsiteX18" fmla="*/ 768350 w 1536700"/>
              <a:gd name="connsiteY18" fmla="*/ 2555648 h 2555648"/>
              <a:gd name="connsiteX19" fmla="*/ 599403 w 1536700"/>
              <a:gd name="connsiteY19" fmla="*/ 2444188 h 2555648"/>
              <a:gd name="connsiteX20" fmla="*/ 588630 w 1536700"/>
              <a:gd name="connsiteY20" fmla="*/ 2391075 h 2555648"/>
              <a:gd name="connsiteX21" fmla="*/ 439655 w 1536700"/>
              <a:gd name="connsiteY21" fmla="*/ 2391075 h 2555648"/>
              <a:gd name="connsiteX22" fmla="*/ 347464 w 1536700"/>
              <a:gd name="connsiteY22" fmla="*/ 2303505 h 2555648"/>
              <a:gd name="connsiteX23" fmla="*/ 439655 w 1536700"/>
              <a:gd name="connsiteY23" fmla="*/ 2215935 h 2555648"/>
              <a:gd name="connsiteX24" fmla="*/ 347464 w 1536700"/>
              <a:gd name="connsiteY24" fmla="*/ 2128365 h 2555648"/>
              <a:gd name="connsiteX25" fmla="*/ 439655 w 1536700"/>
              <a:gd name="connsiteY25" fmla="*/ 2040795 h 2555648"/>
              <a:gd name="connsiteX26" fmla="*/ 347464 w 1536700"/>
              <a:gd name="connsiteY26" fmla="*/ 1953225 h 2555648"/>
              <a:gd name="connsiteX27" fmla="*/ 439655 w 1536700"/>
              <a:gd name="connsiteY27" fmla="*/ 1865655 h 2555648"/>
              <a:gd name="connsiteX28" fmla="*/ 768350 w 1536700"/>
              <a:gd name="connsiteY28" fmla="*/ 0 h 2555648"/>
              <a:gd name="connsiteX29" fmla="*/ 1536700 w 1536700"/>
              <a:gd name="connsiteY29" fmla="*/ 770343 h 2555648"/>
              <a:gd name="connsiteX30" fmla="*/ 1521090 w 1536700"/>
              <a:gd name="connsiteY30" fmla="*/ 925594 h 2555648"/>
              <a:gd name="connsiteX31" fmla="*/ 1491688 w 1536700"/>
              <a:gd name="connsiteY31" fmla="*/ 1020556 h 2555648"/>
              <a:gd name="connsiteX32" fmla="*/ 1491950 w 1536700"/>
              <a:gd name="connsiteY32" fmla="*/ 1020556 h 2555648"/>
              <a:gd name="connsiteX33" fmla="*/ 1140478 w 1536700"/>
              <a:gd name="connsiteY33" fmla="*/ 1823920 h 2555648"/>
              <a:gd name="connsiteX34" fmla="*/ 396222 w 1536700"/>
              <a:gd name="connsiteY34" fmla="*/ 1823920 h 2555648"/>
              <a:gd name="connsiteX35" fmla="*/ 44750 w 1536700"/>
              <a:gd name="connsiteY35" fmla="*/ 1020556 h 2555648"/>
              <a:gd name="connsiteX36" fmla="*/ 45012 w 1536700"/>
              <a:gd name="connsiteY36" fmla="*/ 1020556 h 2555648"/>
              <a:gd name="connsiteX37" fmla="*/ 15610 w 1536700"/>
              <a:gd name="connsiteY37" fmla="*/ 925594 h 2555648"/>
              <a:gd name="connsiteX38" fmla="*/ 0 w 1536700"/>
              <a:gd name="connsiteY38" fmla="*/ 770343 h 2555648"/>
              <a:gd name="connsiteX39" fmla="*/ 768350 w 1536700"/>
              <a:gd name="connsiteY39" fmla="*/ 0 h 255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536700" h="2555648">
                <a:moveTo>
                  <a:pt x="588566" y="2172931"/>
                </a:moveTo>
                <a:lnTo>
                  <a:pt x="588566" y="2232462"/>
                </a:lnTo>
                <a:lnTo>
                  <a:pt x="948135" y="2232462"/>
                </a:lnTo>
                <a:lnTo>
                  <a:pt x="948135" y="2172931"/>
                </a:lnTo>
                <a:close/>
                <a:moveTo>
                  <a:pt x="588566" y="2014319"/>
                </a:moveTo>
                <a:lnTo>
                  <a:pt x="588566" y="2073850"/>
                </a:lnTo>
                <a:lnTo>
                  <a:pt x="948135" y="2073850"/>
                </a:lnTo>
                <a:lnTo>
                  <a:pt x="948135" y="2014319"/>
                </a:lnTo>
                <a:close/>
                <a:moveTo>
                  <a:pt x="439655" y="1865655"/>
                </a:moveTo>
                <a:lnTo>
                  <a:pt x="1097045" y="1865655"/>
                </a:lnTo>
                <a:cubicBezTo>
                  <a:pt x="1147961" y="1865655"/>
                  <a:pt x="1189236" y="1904861"/>
                  <a:pt x="1189236" y="1953225"/>
                </a:cubicBezTo>
                <a:cubicBezTo>
                  <a:pt x="1189236" y="2001589"/>
                  <a:pt x="1147961" y="2040795"/>
                  <a:pt x="1097045" y="2040795"/>
                </a:cubicBezTo>
                <a:cubicBezTo>
                  <a:pt x="1147961" y="2040795"/>
                  <a:pt x="1189236" y="2080001"/>
                  <a:pt x="1189236" y="2128365"/>
                </a:cubicBezTo>
                <a:cubicBezTo>
                  <a:pt x="1189236" y="2176729"/>
                  <a:pt x="1147961" y="2215935"/>
                  <a:pt x="1097045" y="2215935"/>
                </a:cubicBezTo>
                <a:cubicBezTo>
                  <a:pt x="1147961" y="2215935"/>
                  <a:pt x="1189236" y="2255141"/>
                  <a:pt x="1189236" y="2303505"/>
                </a:cubicBezTo>
                <a:cubicBezTo>
                  <a:pt x="1189236" y="2351869"/>
                  <a:pt x="1147961" y="2391075"/>
                  <a:pt x="1097045" y="2391075"/>
                </a:cubicBezTo>
                <a:lnTo>
                  <a:pt x="948071" y="2391075"/>
                </a:lnTo>
                <a:lnTo>
                  <a:pt x="937297" y="2444188"/>
                </a:lnTo>
                <a:cubicBezTo>
                  <a:pt x="909462" y="2509689"/>
                  <a:pt x="844299" y="2555648"/>
                  <a:pt x="768350" y="2555648"/>
                </a:cubicBezTo>
                <a:cubicBezTo>
                  <a:pt x="692402" y="2555648"/>
                  <a:pt x="627238" y="2509689"/>
                  <a:pt x="599403" y="2444188"/>
                </a:cubicBezTo>
                <a:lnTo>
                  <a:pt x="588630" y="2391075"/>
                </a:lnTo>
                <a:lnTo>
                  <a:pt x="439655" y="2391075"/>
                </a:lnTo>
                <a:cubicBezTo>
                  <a:pt x="388739" y="2391075"/>
                  <a:pt x="347464" y="2351869"/>
                  <a:pt x="347464" y="2303505"/>
                </a:cubicBezTo>
                <a:cubicBezTo>
                  <a:pt x="347464" y="2255141"/>
                  <a:pt x="388739" y="2215935"/>
                  <a:pt x="439655" y="2215935"/>
                </a:cubicBezTo>
                <a:cubicBezTo>
                  <a:pt x="388739" y="2215935"/>
                  <a:pt x="347464" y="2176729"/>
                  <a:pt x="347464" y="2128365"/>
                </a:cubicBezTo>
                <a:cubicBezTo>
                  <a:pt x="347464" y="2080001"/>
                  <a:pt x="388739" y="2040795"/>
                  <a:pt x="439655" y="2040795"/>
                </a:cubicBezTo>
                <a:cubicBezTo>
                  <a:pt x="388739" y="2040795"/>
                  <a:pt x="347464" y="2001589"/>
                  <a:pt x="347464" y="1953225"/>
                </a:cubicBezTo>
                <a:cubicBezTo>
                  <a:pt x="347464" y="1904861"/>
                  <a:pt x="388739" y="1865655"/>
                  <a:pt x="439655" y="1865655"/>
                </a:cubicBezTo>
                <a:close/>
                <a:moveTo>
                  <a:pt x="768350" y="0"/>
                </a:moveTo>
                <a:cubicBezTo>
                  <a:pt x="1192698" y="0"/>
                  <a:pt x="1536700" y="344894"/>
                  <a:pt x="1536700" y="770343"/>
                </a:cubicBezTo>
                <a:cubicBezTo>
                  <a:pt x="1536700" y="823524"/>
                  <a:pt x="1531325" y="875447"/>
                  <a:pt x="1521090" y="925594"/>
                </a:cubicBezTo>
                <a:lnTo>
                  <a:pt x="1491688" y="1020556"/>
                </a:lnTo>
                <a:lnTo>
                  <a:pt x="1491950" y="1020556"/>
                </a:lnTo>
                <a:lnTo>
                  <a:pt x="1140478" y="1823920"/>
                </a:lnTo>
                <a:lnTo>
                  <a:pt x="396222" y="1823920"/>
                </a:lnTo>
                <a:lnTo>
                  <a:pt x="44750" y="1020556"/>
                </a:lnTo>
                <a:lnTo>
                  <a:pt x="45012" y="1020556"/>
                </a:lnTo>
                <a:lnTo>
                  <a:pt x="15610" y="925594"/>
                </a:lnTo>
                <a:cubicBezTo>
                  <a:pt x="5375" y="875447"/>
                  <a:pt x="0" y="823524"/>
                  <a:pt x="0" y="770343"/>
                </a:cubicBezTo>
                <a:cubicBezTo>
                  <a:pt x="0" y="344894"/>
                  <a:pt x="344002" y="0"/>
                  <a:pt x="7683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anchor="b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rgbClr val="FFFFFF"/>
                </a:solidFill>
              </a:rPr>
              <a:t>B</a:t>
            </a:r>
            <a:endParaRPr lang="zh-CN" altLang="en-US" sz="2000" dirty="0">
              <a:solidFill>
                <a:srgbClr val="FFFFFF"/>
              </a:solidFill>
            </a:endParaRPr>
          </a:p>
        </p:txBody>
      </p:sp>
      <p:sp>
        <p:nvSpPr>
          <p:cNvPr id="89" name="MH_SubTitle_2"/>
          <p:cNvSpPr/>
          <p:nvPr>
            <p:custDataLst>
              <p:tags r:id="rId4"/>
            </p:custDataLst>
          </p:nvPr>
        </p:nvSpPr>
        <p:spPr>
          <a:xfrm>
            <a:off x="9803356" y="2696425"/>
            <a:ext cx="1248203" cy="1480587"/>
          </a:xfrm>
          <a:custGeom>
            <a:avLst/>
            <a:gdLst>
              <a:gd name="connsiteX0" fmla="*/ 573088 w 1146175"/>
              <a:gd name="connsiteY0" fmla="*/ 0 h 1359564"/>
              <a:gd name="connsiteX1" fmla="*/ 1146175 w 1146175"/>
              <a:gd name="connsiteY1" fmla="*/ 574220 h 1359564"/>
              <a:gd name="connsiteX2" fmla="*/ 1134532 w 1146175"/>
              <a:gd name="connsiteY2" fmla="*/ 689945 h 1359564"/>
              <a:gd name="connsiteX3" fmla="*/ 1112602 w 1146175"/>
              <a:gd name="connsiteY3" fmla="*/ 760731 h 1359564"/>
              <a:gd name="connsiteX4" fmla="*/ 1112798 w 1146175"/>
              <a:gd name="connsiteY4" fmla="*/ 760731 h 1359564"/>
              <a:gd name="connsiteX5" fmla="*/ 850646 w 1146175"/>
              <a:gd name="connsiteY5" fmla="*/ 1359564 h 1359564"/>
              <a:gd name="connsiteX6" fmla="*/ 295529 w 1146175"/>
              <a:gd name="connsiteY6" fmla="*/ 1359564 h 1359564"/>
              <a:gd name="connsiteX7" fmla="*/ 33378 w 1146175"/>
              <a:gd name="connsiteY7" fmla="*/ 760731 h 1359564"/>
              <a:gd name="connsiteX8" fmla="*/ 33573 w 1146175"/>
              <a:gd name="connsiteY8" fmla="*/ 760731 h 1359564"/>
              <a:gd name="connsiteX9" fmla="*/ 11643 w 1146175"/>
              <a:gd name="connsiteY9" fmla="*/ 689945 h 1359564"/>
              <a:gd name="connsiteX10" fmla="*/ 0 w 1146175"/>
              <a:gd name="connsiteY10" fmla="*/ 574220 h 1359564"/>
              <a:gd name="connsiteX11" fmla="*/ 573088 w 1146175"/>
              <a:gd name="connsiteY11" fmla="*/ 0 h 135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6175" h="1359564">
                <a:moveTo>
                  <a:pt x="573088" y="0"/>
                </a:moveTo>
                <a:cubicBezTo>
                  <a:pt x="889595" y="0"/>
                  <a:pt x="1146175" y="257087"/>
                  <a:pt x="1146175" y="574220"/>
                </a:cubicBezTo>
                <a:cubicBezTo>
                  <a:pt x="1146175" y="613861"/>
                  <a:pt x="1142166" y="652565"/>
                  <a:pt x="1134532" y="689945"/>
                </a:cubicBezTo>
                <a:lnTo>
                  <a:pt x="1112602" y="760731"/>
                </a:lnTo>
                <a:lnTo>
                  <a:pt x="1112798" y="760731"/>
                </a:lnTo>
                <a:lnTo>
                  <a:pt x="850646" y="1359564"/>
                </a:lnTo>
                <a:lnTo>
                  <a:pt x="295529" y="1359564"/>
                </a:lnTo>
                <a:lnTo>
                  <a:pt x="33378" y="760731"/>
                </a:lnTo>
                <a:lnTo>
                  <a:pt x="33573" y="760731"/>
                </a:lnTo>
                <a:lnTo>
                  <a:pt x="11643" y="689945"/>
                </a:lnTo>
                <a:cubicBezTo>
                  <a:pt x="4009" y="652565"/>
                  <a:pt x="0" y="613861"/>
                  <a:pt x="0" y="574220"/>
                </a:cubicBezTo>
                <a:cubicBezTo>
                  <a:pt x="0" y="257087"/>
                  <a:pt x="256580" y="0"/>
                  <a:pt x="573088" y="0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ctr">
            <a:normAutofit/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solidFill>
                  <a:srgbClr val="333333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大小关系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-3.33333E-6 0.1944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21" grpId="0" bldLvl="0" animBg="1"/>
      <p:bldP spid="21" grpId="1" bldLvl="0" animBg="1"/>
      <p:bldP spid="86" grpId="0" bldLvl="0" animBg="1"/>
      <p:bldP spid="87" grpId="0" bldLvl="0" animBg="1"/>
      <p:bldP spid="88" grpId="0" bldLvl="0" animBg="1"/>
      <p:bldP spid="89" grpId="0" bldLvl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Line 2"/>
          <p:cNvSpPr>
            <a:spLocks noChangeShapeType="1"/>
          </p:cNvSpPr>
          <p:nvPr/>
        </p:nvSpPr>
        <p:spPr bwMode="auto">
          <a:xfrm>
            <a:off x="8134350" y="2819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grpSp>
        <p:nvGrpSpPr>
          <p:cNvPr id="2" name="Group 3"/>
          <p:cNvGrpSpPr/>
          <p:nvPr/>
        </p:nvGrpSpPr>
        <p:grpSpPr bwMode="auto">
          <a:xfrm>
            <a:off x="6915150" y="2819400"/>
            <a:ext cx="1600200" cy="2895600"/>
            <a:chOff x="2592" y="1776"/>
            <a:chExt cx="1008" cy="1824"/>
          </a:xfrm>
        </p:grpSpPr>
        <p:sp>
          <p:nvSpPr>
            <p:cNvPr id="18487" name="Line 4"/>
            <p:cNvSpPr>
              <a:spLocks noChangeShapeType="1"/>
            </p:cNvSpPr>
            <p:nvPr/>
          </p:nvSpPr>
          <p:spPr bwMode="auto">
            <a:xfrm flipV="1">
              <a:off x="2592" y="1776"/>
              <a:ext cx="480" cy="182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8488" name="Line 5"/>
            <p:cNvSpPr>
              <a:spLocks noChangeShapeType="1"/>
            </p:cNvSpPr>
            <p:nvPr/>
          </p:nvSpPr>
          <p:spPr bwMode="auto">
            <a:xfrm flipV="1">
              <a:off x="2592" y="1776"/>
              <a:ext cx="1008" cy="182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8489" name="Line 6"/>
            <p:cNvSpPr>
              <a:spLocks noChangeShapeType="1"/>
            </p:cNvSpPr>
            <p:nvPr/>
          </p:nvSpPr>
          <p:spPr bwMode="auto">
            <a:xfrm flipH="1">
              <a:off x="2784" y="2400"/>
              <a:ext cx="144" cy="4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8490" name="Line 7"/>
            <p:cNvSpPr>
              <a:spLocks noChangeShapeType="1"/>
            </p:cNvSpPr>
            <p:nvPr/>
          </p:nvSpPr>
          <p:spPr bwMode="auto">
            <a:xfrm flipV="1">
              <a:off x="2976" y="2496"/>
              <a:ext cx="240" cy="38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8"/>
          <p:cNvGrpSpPr/>
          <p:nvPr/>
        </p:nvGrpSpPr>
        <p:grpSpPr bwMode="auto">
          <a:xfrm>
            <a:off x="7677150" y="914400"/>
            <a:ext cx="2057400" cy="1905000"/>
            <a:chOff x="3072" y="576"/>
            <a:chExt cx="1296" cy="1200"/>
          </a:xfrm>
        </p:grpSpPr>
        <p:sp>
          <p:nvSpPr>
            <p:cNvPr id="18483" name="Line 9"/>
            <p:cNvSpPr>
              <a:spLocks noChangeShapeType="1"/>
            </p:cNvSpPr>
            <p:nvPr/>
          </p:nvSpPr>
          <p:spPr bwMode="auto">
            <a:xfrm flipV="1">
              <a:off x="3072" y="576"/>
              <a:ext cx="576" cy="1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8484" name="Line 10"/>
            <p:cNvSpPr>
              <a:spLocks noChangeShapeType="1"/>
            </p:cNvSpPr>
            <p:nvPr/>
          </p:nvSpPr>
          <p:spPr bwMode="auto">
            <a:xfrm flipV="1">
              <a:off x="3600" y="1248"/>
              <a:ext cx="768" cy="52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8485" name="Line 11"/>
            <p:cNvSpPr>
              <a:spLocks noChangeShapeType="1"/>
            </p:cNvSpPr>
            <p:nvPr/>
          </p:nvSpPr>
          <p:spPr bwMode="auto">
            <a:xfrm rot="21390516" flipV="1">
              <a:off x="3792" y="1440"/>
              <a:ext cx="288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8486" name="Line 12"/>
            <p:cNvSpPr>
              <a:spLocks noChangeShapeType="1"/>
            </p:cNvSpPr>
            <p:nvPr/>
          </p:nvSpPr>
          <p:spPr bwMode="auto">
            <a:xfrm flipV="1">
              <a:off x="3264" y="1008"/>
              <a:ext cx="192" cy="38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18437" name="Line 13"/>
          <p:cNvSpPr>
            <a:spLocks noChangeShapeType="1"/>
          </p:cNvSpPr>
          <p:nvPr/>
        </p:nvSpPr>
        <p:spPr bwMode="auto">
          <a:xfrm>
            <a:off x="7677150" y="2743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grpSp>
        <p:nvGrpSpPr>
          <p:cNvPr id="4" name="Group 14"/>
          <p:cNvGrpSpPr/>
          <p:nvPr/>
        </p:nvGrpSpPr>
        <p:grpSpPr bwMode="auto">
          <a:xfrm>
            <a:off x="6991350" y="2819400"/>
            <a:ext cx="1524000" cy="1219200"/>
            <a:chOff x="2640" y="1776"/>
            <a:chExt cx="960" cy="768"/>
          </a:xfrm>
        </p:grpSpPr>
        <p:sp>
          <p:nvSpPr>
            <p:cNvPr id="18481" name="Line 15"/>
            <p:cNvSpPr>
              <a:spLocks noChangeShapeType="1"/>
            </p:cNvSpPr>
            <p:nvPr/>
          </p:nvSpPr>
          <p:spPr bwMode="auto">
            <a:xfrm flipH="1">
              <a:off x="2688" y="1776"/>
              <a:ext cx="384" cy="72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lg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8482" name="Line 16"/>
            <p:cNvSpPr>
              <a:spLocks noChangeShapeType="1"/>
            </p:cNvSpPr>
            <p:nvPr/>
          </p:nvSpPr>
          <p:spPr bwMode="auto">
            <a:xfrm flipH="1">
              <a:off x="2640" y="1776"/>
              <a:ext cx="960" cy="76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lg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17"/>
          <p:cNvGrpSpPr/>
          <p:nvPr/>
        </p:nvGrpSpPr>
        <p:grpSpPr bwMode="auto">
          <a:xfrm>
            <a:off x="8896350" y="533400"/>
            <a:ext cx="1447800" cy="838200"/>
            <a:chOff x="3840" y="336"/>
            <a:chExt cx="912" cy="528"/>
          </a:xfrm>
        </p:grpSpPr>
        <p:sp>
          <p:nvSpPr>
            <p:cNvPr id="18466" name="AutoShape 18"/>
            <p:cNvSpPr>
              <a:spLocks noChangeArrowheads="1"/>
            </p:cNvSpPr>
            <p:nvPr/>
          </p:nvSpPr>
          <p:spPr bwMode="auto">
            <a:xfrm rot="4382799">
              <a:off x="4272" y="192"/>
              <a:ext cx="96" cy="672"/>
            </a:xfrm>
            <a:prstGeom prst="moon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8467" name="AutoShape 19"/>
            <p:cNvSpPr>
              <a:spLocks noChangeArrowheads="1"/>
            </p:cNvSpPr>
            <p:nvPr/>
          </p:nvSpPr>
          <p:spPr bwMode="auto">
            <a:xfrm rot="-7017195">
              <a:off x="4344" y="360"/>
              <a:ext cx="96" cy="720"/>
            </a:xfrm>
            <a:prstGeom prst="moon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8468" name="Oval 20"/>
            <p:cNvSpPr>
              <a:spLocks noChangeArrowheads="1"/>
            </p:cNvSpPr>
            <p:nvPr/>
          </p:nvSpPr>
          <p:spPr bwMode="auto">
            <a:xfrm>
              <a:off x="4224" y="57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8469" name="Oval 21"/>
            <p:cNvSpPr>
              <a:spLocks noChangeArrowheads="1"/>
            </p:cNvSpPr>
            <p:nvPr/>
          </p:nvSpPr>
          <p:spPr bwMode="auto">
            <a:xfrm>
              <a:off x="4176" y="528"/>
              <a:ext cx="240" cy="24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8470" name="Arc 22"/>
            <p:cNvSpPr/>
            <p:nvPr/>
          </p:nvSpPr>
          <p:spPr bwMode="auto">
            <a:xfrm rot="16884621" flipH="1">
              <a:off x="4296" y="312"/>
              <a:ext cx="48" cy="192"/>
            </a:xfrm>
            <a:custGeom>
              <a:avLst/>
              <a:gdLst>
                <a:gd name="T0" fmla="*/ 0 w 21600"/>
                <a:gd name="T1" fmla="*/ 0 h 21600"/>
                <a:gd name="T2" fmla="*/ 48 w 21600"/>
                <a:gd name="T3" fmla="*/ 192 h 21600"/>
                <a:gd name="T4" fmla="*/ 0 w 21600"/>
                <a:gd name="T5" fmla="*/ 192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grpSp>
          <p:nvGrpSpPr>
            <p:cNvPr id="18471" name="Group 23"/>
            <p:cNvGrpSpPr/>
            <p:nvPr/>
          </p:nvGrpSpPr>
          <p:grpSpPr bwMode="auto">
            <a:xfrm>
              <a:off x="3840" y="336"/>
              <a:ext cx="864" cy="528"/>
              <a:chOff x="3840" y="336"/>
              <a:chExt cx="864" cy="528"/>
            </a:xfrm>
          </p:grpSpPr>
          <p:grpSp>
            <p:nvGrpSpPr>
              <p:cNvPr id="18472" name="Group 24"/>
              <p:cNvGrpSpPr/>
              <p:nvPr/>
            </p:nvGrpSpPr>
            <p:grpSpPr bwMode="auto">
              <a:xfrm>
                <a:off x="3840" y="336"/>
                <a:ext cx="768" cy="528"/>
                <a:chOff x="3840" y="336"/>
                <a:chExt cx="768" cy="528"/>
              </a:xfrm>
            </p:grpSpPr>
            <p:sp>
              <p:nvSpPr>
                <p:cNvPr id="18474" name="Arc 25"/>
                <p:cNvSpPr/>
                <p:nvPr/>
              </p:nvSpPr>
              <p:spPr bwMode="auto">
                <a:xfrm rot="16884621" flipH="1">
                  <a:off x="4104" y="360"/>
                  <a:ext cx="48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48 w 21600"/>
                    <a:gd name="T3" fmla="*/ 192 h 21600"/>
                    <a:gd name="T4" fmla="*/ 0 w 21600"/>
                    <a:gd name="T5" fmla="*/ 192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18475" name="Group 26"/>
                <p:cNvGrpSpPr/>
                <p:nvPr/>
              </p:nvGrpSpPr>
              <p:grpSpPr bwMode="auto">
                <a:xfrm>
                  <a:off x="3840" y="336"/>
                  <a:ext cx="768" cy="528"/>
                  <a:chOff x="3840" y="336"/>
                  <a:chExt cx="768" cy="528"/>
                </a:xfrm>
              </p:grpSpPr>
              <p:sp>
                <p:nvSpPr>
                  <p:cNvPr id="18476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4272" y="624"/>
                    <a:ext cx="48" cy="48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8477" name="Arc 28"/>
                  <p:cNvSpPr/>
                  <p:nvPr/>
                </p:nvSpPr>
                <p:spPr bwMode="auto">
                  <a:xfrm rot="16884621" flipH="1">
                    <a:off x="4437" y="313"/>
                    <a:ext cx="51" cy="19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51 w 21600"/>
                      <a:gd name="T3" fmla="*/ 192 h 21600"/>
                      <a:gd name="T4" fmla="*/ 0 w 21600"/>
                      <a:gd name="T5" fmla="*/ 192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8478" name="Arc 29"/>
                  <p:cNvSpPr/>
                  <p:nvPr/>
                </p:nvSpPr>
                <p:spPr bwMode="auto">
                  <a:xfrm rot="16884621" flipH="1">
                    <a:off x="3957" y="481"/>
                    <a:ext cx="51" cy="19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51 w 21600"/>
                      <a:gd name="T3" fmla="*/ 192 h 21600"/>
                      <a:gd name="T4" fmla="*/ 0 w 21600"/>
                      <a:gd name="T5" fmla="*/ 192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8479" name="AutoShape 30"/>
                  <p:cNvSpPr>
                    <a:spLocks noChangeArrowheads="1"/>
                  </p:cNvSpPr>
                  <p:nvPr/>
                </p:nvSpPr>
                <p:spPr bwMode="auto">
                  <a:xfrm rot="4309761">
                    <a:off x="4200" y="-24"/>
                    <a:ext cx="48" cy="768"/>
                  </a:xfrm>
                  <a:prstGeom prst="moon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8480" name="Arc 31"/>
                  <p:cNvSpPr/>
                  <p:nvPr/>
                </p:nvSpPr>
                <p:spPr bwMode="auto">
                  <a:xfrm rot="20582918" flipV="1">
                    <a:off x="4128" y="720"/>
                    <a:ext cx="480" cy="144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80 w 21600"/>
                      <a:gd name="T3" fmla="*/ 144 h 21600"/>
                      <a:gd name="T4" fmla="*/ 0 w 21600"/>
                      <a:gd name="T5" fmla="*/ 144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sp>
            <p:nvSpPr>
              <p:cNvPr id="18473" name="Arc 32"/>
              <p:cNvSpPr/>
              <p:nvPr/>
            </p:nvSpPr>
            <p:spPr bwMode="auto">
              <a:xfrm rot="720688" flipV="1">
                <a:off x="4608" y="384"/>
                <a:ext cx="96" cy="93"/>
              </a:xfrm>
              <a:custGeom>
                <a:avLst/>
                <a:gdLst>
                  <a:gd name="T0" fmla="*/ 0 w 21600"/>
                  <a:gd name="T1" fmla="*/ 0 h 21600"/>
                  <a:gd name="T2" fmla="*/ 96 w 21600"/>
                  <a:gd name="T3" fmla="*/ 93 h 21600"/>
                  <a:gd name="T4" fmla="*/ 0 w 21600"/>
                  <a:gd name="T5" fmla="*/ 93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762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9" name="Group 33"/>
          <p:cNvGrpSpPr/>
          <p:nvPr/>
        </p:nvGrpSpPr>
        <p:grpSpPr bwMode="auto">
          <a:xfrm>
            <a:off x="5402263" y="2139950"/>
            <a:ext cx="4725987" cy="3810000"/>
            <a:chOff x="2100" y="1361"/>
            <a:chExt cx="2977" cy="2400"/>
          </a:xfrm>
        </p:grpSpPr>
        <p:sp>
          <p:nvSpPr>
            <p:cNvPr id="18445" name="Arc 34"/>
            <p:cNvSpPr/>
            <p:nvPr/>
          </p:nvSpPr>
          <p:spPr bwMode="auto">
            <a:xfrm rot="10847729" flipH="1">
              <a:off x="4913" y="3552"/>
              <a:ext cx="164" cy="192"/>
            </a:xfrm>
            <a:custGeom>
              <a:avLst/>
              <a:gdLst>
                <a:gd name="T0" fmla="*/ 0 w 24534"/>
                <a:gd name="T1" fmla="*/ 2 h 21600"/>
                <a:gd name="T2" fmla="*/ 164 w 24534"/>
                <a:gd name="T3" fmla="*/ 191 h 21600"/>
                <a:gd name="T4" fmla="*/ 20 w 24534"/>
                <a:gd name="T5" fmla="*/ 192 h 21600"/>
                <a:gd name="T6" fmla="*/ 0 60000 65536"/>
                <a:gd name="T7" fmla="*/ 0 60000 65536"/>
                <a:gd name="T8" fmla="*/ 0 60000 65536"/>
                <a:gd name="T9" fmla="*/ 0 w 24534"/>
                <a:gd name="T10" fmla="*/ 0 h 21600"/>
                <a:gd name="T11" fmla="*/ 24534 w 2453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534" h="21600" fill="none" extrusionOk="0">
                  <a:moveTo>
                    <a:pt x="0" y="200"/>
                  </a:moveTo>
                  <a:cubicBezTo>
                    <a:pt x="972" y="66"/>
                    <a:pt x="1952" y="-1"/>
                    <a:pt x="2934" y="0"/>
                  </a:cubicBezTo>
                  <a:cubicBezTo>
                    <a:pt x="14833" y="0"/>
                    <a:pt x="24491" y="9623"/>
                    <a:pt x="24533" y="21523"/>
                  </a:cubicBezTo>
                </a:path>
                <a:path w="24534" h="21600" stroke="0" extrusionOk="0">
                  <a:moveTo>
                    <a:pt x="0" y="200"/>
                  </a:moveTo>
                  <a:cubicBezTo>
                    <a:pt x="972" y="66"/>
                    <a:pt x="1952" y="-1"/>
                    <a:pt x="2934" y="0"/>
                  </a:cubicBezTo>
                  <a:cubicBezTo>
                    <a:pt x="14833" y="0"/>
                    <a:pt x="24491" y="9623"/>
                    <a:pt x="24533" y="21523"/>
                  </a:cubicBezTo>
                  <a:lnTo>
                    <a:pt x="2934" y="21600"/>
                  </a:lnTo>
                  <a:close/>
                </a:path>
              </a:pathLst>
            </a:custGeom>
            <a:noFill/>
            <a:ln w="762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8446" name="Arc 35"/>
            <p:cNvSpPr/>
            <p:nvPr/>
          </p:nvSpPr>
          <p:spPr bwMode="auto">
            <a:xfrm rot="15736529" flipH="1">
              <a:off x="2074" y="3556"/>
              <a:ext cx="237" cy="168"/>
            </a:xfrm>
            <a:custGeom>
              <a:avLst/>
              <a:gdLst>
                <a:gd name="T0" fmla="*/ 0 w 35592"/>
                <a:gd name="T1" fmla="*/ 31 h 27714"/>
                <a:gd name="T2" fmla="*/ 231 w 35592"/>
                <a:gd name="T3" fmla="*/ 168 h 27714"/>
                <a:gd name="T4" fmla="*/ 93 w 35592"/>
                <a:gd name="T5" fmla="*/ 131 h 27714"/>
                <a:gd name="T6" fmla="*/ 0 60000 65536"/>
                <a:gd name="T7" fmla="*/ 0 60000 65536"/>
                <a:gd name="T8" fmla="*/ 0 60000 65536"/>
                <a:gd name="T9" fmla="*/ 0 w 35592"/>
                <a:gd name="T10" fmla="*/ 0 h 27714"/>
                <a:gd name="T11" fmla="*/ 35592 w 35592"/>
                <a:gd name="T12" fmla="*/ 27714 h 277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592" h="27714" fill="none" extrusionOk="0">
                  <a:moveTo>
                    <a:pt x="0" y="5144"/>
                  </a:moveTo>
                  <a:cubicBezTo>
                    <a:pt x="3905" y="1823"/>
                    <a:pt x="8865" y="-1"/>
                    <a:pt x="13992" y="0"/>
                  </a:cubicBezTo>
                  <a:cubicBezTo>
                    <a:pt x="25921" y="0"/>
                    <a:pt x="35592" y="9670"/>
                    <a:pt x="35592" y="21600"/>
                  </a:cubicBezTo>
                  <a:cubicBezTo>
                    <a:pt x="35592" y="23669"/>
                    <a:pt x="35294" y="25728"/>
                    <a:pt x="34708" y="27713"/>
                  </a:cubicBezTo>
                </a:path>
                <a:path w="35592" h="27714" stroke="0" extrusionOk="0">
                  <a:moveTo>
                    <a:pt x="0" y="5144"/>
                  </a:moveTo>
                  <a:cubicBezTo>
                    <a:pt x="3905" y="1823"/>
                    <a:pt x="8865" y="-1"/>
                    <a:pt x="13992" y="0"/>
                  </a:cubicBezTo>
                  <a:cubicBezTo>
                    <a:pt x="25921" y="0"/>
                    <a:pt x="35592" y="9670"/>
                    <a:pt x="35592" y="21600"/>
                  </a:cubicBezTo>
                  <a:cubicBezTo>
                    <a:pt x="35592" y="23669"/>
                    <a:pt x="35294" y="25728"/>
                    <a:pt x="34708" y="27713"/>
                  </a:cubicBezTo>
                  <a:lnTo>
                    <a:pt x="13992" y="2160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grpSp>
          <p:nvGrpSpPr>
            <p:cNvPr id="18447" name="Group 36"/>
            <p:cNvGrpSpPr/>
            <p:nvPr/>
          </p:nvGrpSpPr>
          <p:grpSpPr bwMode="auto">
            <a:xfrm>
              <a:off x="2100" y="1361"/>
              <a:ext cx="2976" cy="2400"/>
              <a:chOff x="2100" y="1344"/>
              <a:chExt cx="2976" cy="2400"/>
            </a:xfrm>
          </p:grpSpPr>
          <p:sp>
            <p:nvSpPr>
              <p:cNvPr id="18448" name="Line 37"/>
              <p:cNvSpPr>
                <a:spLocks noChangeShapeType="1"/>
              </p:cNvSpPr>
              <p:nvPr/>
            </p:nvSpPr>
            <p:spPr bwMode="auto">
              <a:xfrm>
                <a:off x="2100" y="1344"/>
                <a:ext cx="0" cy="2304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449" name="Line 38"/>
              <p:cNvSpPr>
                <a:spLocks noChangeShapeType="1"/>
              </p:cNvSpPr>
              <p:nvPr/>
            </p:nvSpPr>
            <p:spPr bwMode="auto">
              <a:xfrm>
                <a:off x="5076" y="1440"/>
                <a:ext cx="0" cy="2208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8450" name="Group 39"/>
              <p:cNvGrpSpPr/>
              <p:nvPr/>
            </p:nvGrpSpPr>
            <p:grpSpPr bwMode="auto">
              <a:xfrm>
                <a:off x="2148" y="1776"/>
                <a:ext cx="2928" cy="1968"/>
                <a:chOff x="2148" y="1776"/>
                <a:chExt cx="2928" cy="1968"/>
              </a:xfrm>
            </p:grpSpPr>
            <p:sp>
              <p:nvSpPr>
                <p:cNvPr id="18451" name="Line 40"/>
                <p:cNvSpPr>
                  <a:spLocks noChangeShapeType="1"/>
                </p:cNvSpPr>
                <p:nvPr/>
              </p:nvSpPr>
              <p:spPr bwMode="auto">
                <a:xfrm>
                  <a:off x="2244" y="3744"/>
                  <a:ext cx="2736" cy="0"/>
                </a:xfrm>
                <a:prstGeom prst="line">
                  <a:avLst/>
                </a:prstGeom>
                <a:noFill/>
                <a:ln w="76200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452" name="Line 41"/>
                <p:cNvSpPr>
                  <a:spLocks noChangeShapeType="1"/>
                </p:cNvSpPr>
                <p:nvPr/>
              </p:nvSpPr>
              <p:spPr bwMode="auto">
                <a:xfrm>
                  <a:off x="2148" y="1776"/>
                  <a:ext cx="2928" cy="0"/>
                </a:xfrm>
                <a:prstGeom prst="line">
                  <a:avLst/>
                </a:prstGeom>
                <a:noFill/>
                <a:ln w="76200">
                  <a:solidFill>
                    <a:srgbClr val="0099FF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18453" name="Group 42"/>
                <p:cNvGrpSpPr/>
                <p:nvPr/>
              </p:nvGrpSpPr>
              <p:grpSpPr bwMode="auto">
                <a:xfrm>
                  <a:off x="2148" y="2064"/>
                  <a:ext cx="2880" cy="1392"/>
                  <a:chOff x="1344" y="2064"/>
                  <a:chExt cx="2880" cy="1392"/>
                </a:xfrm>
              </p:grpSpPr>
              <p:sp>
                <p:nvSpPr>
                  <p:cNvPr id="18454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400"/>
                    <a:ext cx="43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99FF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8455" name="Line 44"/>
                  <p:cNvSpPr>
                    <a:spLocks noChangeShapeType="1"/>
                  </p:cNvSpPr>
                  <p:nvPr/>
                </p:nvSpPr>
                <p:spPr bwMode="auto">
                  <a:xfrm>
                    <a:off x="1488" y="2928"/>
                    <a:ext cx="43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99FF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8456" name="Line 45"/>
                  <p:cNvSpPr>
                    <a:spLocks noChangeShapeType="1"/>
                  </p:cNvSpPr>
                  <p:nvPr/>
                </p:nvSpPr>
                <p:spPr bwMode="auto">
                  <a:xfrm>
                    <a:off x="1344" y="2112"/>
                    <a:ext cx="43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99FF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8457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3792" y="2400"/>
                    <a:ext cx="43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99FF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8458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1632" y="2400"/>
                    <a:ext cx="67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99FF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8459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2160" y="2112"/>
                    <a:ext cx="67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99FF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8460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2880"/>
                    <a:ext cx="67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99FF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8461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2064"/>
                    <a:ext cx="67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99FF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8462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2304" y="3360"/>
                    <a:ext cx="43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99FF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8463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1344" y="3456"/>
                    <a:ext cx="67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99FF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8464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3312" y="3408"/>
                    <a:ext cx="67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99FF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8465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2928"/>
                    <a:ext cx="67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99FF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8442" name="Picture 57" descr="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1520" y="2272665"/>
            <a:ext cx="373380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70" name="Picture 58" descr="{FCBE084F-B544-472F-8A2A-6272B9FB2B64}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4005263"/>
            <a:ext cx="8382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71" name="Picture 59" descr="{FCBE084F-B544-472F-8A2A-6272B9FB2B64}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5516563"/>
            <a:ext cx="8382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ext Box 2"/>
          <p:cNvSpPr txBox="1">
            <a:spLocks noChangeArrowheads="1"/>
          </p:cNvSpPr>
          <p:nvPr/>
        </p:nvSpPr>
        <p:spPr bwMode="auto">
          <a:xfrm>
            <a:off x="125730" y="156210"/>
            <a:ext cx="3718560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kumimoji="1" lang="zh-CN" altLang="en-US" sz="4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潭清疑</a:t>
            </a:r>
            <a:r>
              <a:rPr kumimoji="1" lang="zh-CN" altLang="en-US" sz="4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鱼</a:t>
            </a:r>
            <a:r>
              <a:rPr kumimoji="1" lang="zh-CN" altLang="en-US" sz="4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浅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1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41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cdn.duitang.com/uploads/item/201409/19/20140919174142_AQBeA.thumb.700_0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4"/>
          <a:stretch>
            <a:fillRect/>
          </a:stretch>
        </p:blipFill>
        <p:spPr bwMode="auto">
          <a:xfrm>
            <a:off x="274532" y="0"/>
            <a:ext cx="999653" cy="98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标题 1"/>
          <p:cNvSpPr txBox="1"/>
          <p:nvPr/>
        </p:nvSpPr>
        <p:spPr>
          <a:xfrm>
            <a:off x="1382293" y="318691"/>
            <a:ext cx="2519147" cy="66804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9pPr>
          </a:lstStyle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活动筋骨</a:t>
            </a:r>
          </a:p>
        </p:txBody>
      </p:sp>
      <p:grpSp>
        <p:nvGrpSpPr>
          <p:cNvPr id="5" name="Group 17"/>
          <p:cNvGrpSpPr/>
          <p:nvPr/>
        </p:nvGrpSpPr>
        <p:grpSpPr bwMode="auto">
          <a:xfrm>
            <a:off x="1665514" y="1195842"/>
            <a:ext cx="2667000" cy="2309813"/>
            <a:chOff x="576" y="1200"/>
            <a:chExt cx="1680" cy="1455"/>
          </a:xfrm>
        </p:grpSpPr>
        <p:sp>
          <p:nvSpPr>
            <p:cNvPr id="6" name="Line 5"/>
            <p:cNvSpPr>
              <a:spLocks noChangeShapeType="1"/>
            </p:cNvSpPr>
            <p:nvPr/>
          </p:nvSpPr>
          <p:spPr bwMode="auto">
            <a:xfrm>
              <a:off x="576" y="2064"/>
              <a:ext cx="16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Line 6"/>
            <p:cNvSpPr>
              <a:spLocks noChangeShapeType="1"/>
            </p:cNvSpPr>
            <p:nvPr/>
          </p:nvSpPr>
          <p:spPr bwMode="auto">
            <a:xfrm>
              <a:off x="576" y="1200"/>
              <a:ext cx="672" cy="86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1632" y="1344"/>
              <a:ext cx="528" cy="255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/>
                <a:t>空气</a:t>
              </a: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1680" y="2400"/>
              <a:ext cx="336" cy="255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/>
                <a:t>水</a:t>
              </a:r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624" y="2160"/>
              <a:ext cx="3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>
              <a:off x="672" y="2304"/>
              <a:ext cx="19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>
              <a:off x="720" y="244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3" name="Group 19"/>
          <p:cNvGrpSpPr/>
          <p:nvPr/>
        </p:nvGrpSpPr>
        <p:grpSpPr bwMode="auto">
          <a:xfrm>
            <a:off x="6988629" y="994684"/>
            <a:ext cx="2743200" cy="2819400"/>
            <a:chOff x="2976" y="912"/>
            <a:chExt cx="1728" cy="1776"/>
          </a:xfrm>
        </p:grpSpPr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3792" y="912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 flipH="1" flipV="1">
              <a:off x="3792" y="1920"/>
              <a:ext cx="624" cy="76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4128" y="1440"/>
              <a:ext cx="576" cy="255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/>
                <a:t>玻璃</a:t>
              </a:r>
            </a:p>
          </p:txBody>
        </p:sp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>
              <a:off x="2976" y="2064"/>
              <a:ext cx="480" cy="255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/>
                <a:t>空气</a:t>
              </a:r>
            </a:p>
          </p:txBody>
        </p:sp>
      </p:grpSp>
      <p:grpSp>
        <p:nvGrpSpPr>
          <p:cNvPr id="18" name="Group 27"/>
          <p:cNvGrpSpPr/>
          <p:nvPr/>
        </p:nvGrpSpPr>
        <p:grpSpPr bwMode="auto">
          <a:xfrm>
            <a:off x="4397829" y="3558042"/>
            <a:ext cx="2590800" cy="2133600"/>
            <a:chOff x="720" y="2064"/>
            <a:chExt cx="1632" cy="1344"/>
          </a:xfrm>
        </p:grpSpPr>
        <p:sp>
          <p:nvSpPr>
            <p:cNvPr id="19" name="Rectangle 20"/>
            <p:cNvSpPr>
              <a:spLocks noChangeArrowheads="1"/>
            </p:cNvSpPr>
            <p:nvPr/>
          </p:nvSpPr>
          <p:spPr bwMode="auto">
            <a:xfrm>
              <a:off x="720" y="2736"/>
              <a:ext cx="1632" cy="67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0" name="Text Box 21"/>
            <p:cNvSpPr txBox="1">
              <a:spLocks noChangeArrowheads="1"/>
            </p:cNvSpPr>
            <p:nvPr/>
          </p:nvSpPr>
          <p:spPr bwMode="auto">
            <a:xfrm>
              <a:off x="816" y="2880"/>
              <a:ext cx="336" cy="42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/>
                <a:t>玻璃</a:t>
              </a:r>
            </a:p>
          </p:txBody>
        </p:sp>
        <p:sp>
          <p:nvSpPr>
            <p:cNvPr id="21" name="Line 22"/>
            <p:cNvSpPr>
              <a:spLocks noChangeShapeType="1"/>
            </p:cNvSpPr>
            <p:nvPr/>
          </p:nvSpPr>
          <p:spPr bwMode="auto">
            <a:xfrm flipH="1">
              <a:off x="1776" y="2064"/>
              <a:ext cx="528" cy="6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7" name="Group 38"/>
          <p:cNvGrpSpPr/>
          <p:nvPr/>
        </p:nvGrpSpPr>
        <p:grpSpPr bwMode="auto">
          <a:xfrm>
            <a:off x="2732314" y="1119642"/>
            <a:ext cx="0" cy="2438400"/>
            <a:chOff x="1200" y="720"/>
            <a:chExt cx="0" cy="1536"/>
          </a:xfrm>
        </p:grpSpPr>
        <p:sp>
          <p:nvSpPr>
            <p:cNvPr id="28" name="Line 30"/>
            <p:cNvSpPr>
              <a:spLocks noChangeShapeType="1"/>
            </p:cNvSpPr>
            <p:nvPr/>
          </p:nvSpPr>
          <p:spPr bwMode="auto">
            <a:xfrm>
              <a:off x="1200" y="720"/>
              <a:ext cx="0" cy="96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" name="Line 31"/>
            <p:cNvSpPr>
              <a:spLocks noChangeShapeType="1"/>
            </p:cNvSpPr>
            <p:nvPr/>
          </p:nvSpPr>
          <p:spPr bwMode="auto">
            <a:xfrm>
              <a:off x="1200" y="912"/>
              <a:ext cx="0" cy="96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" name="Line 32"/>
            <p:cNvSpPr>
              <a:spLocks noChangeShapeType="1"/>
            </p:cNvSpPr>
            <p:nvPr/>
          </p:nvSpPr>
          <p:spPr bwMode="auto">
            <a:xfrm>
              <a:off x="1200" y="1152"/>
              <a:ext cx="0" cy="96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" name="Line 33"/>
            <p:cNvSpPr>
              <a:spLocks noChangeShapeType="1"/>
            </p:cNvSpPr>
            <p:nvPr/>
          </p:nvSpPr>
          <p:spPr bwMode="auto">
            <a:xfrm>
              <a:off x="1200" y="1392"/>
              <a:ext cx="0" cy="96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" name="Line 34"/>
            <p:cNvSpPr>
              <a:spLocks noChangeShapeType="1"/>
            </p:cNvSpPr>
            <p:nvPr/>
          </p:nvSpPr>
          <p:spPr bwMode="auto">
            <a:xfrm>
              <a:off x="1200" y="1584"/>
              <a:ext cx="0" cy="96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" name="Line 35"/>
            <p:cNvSpPr>
              <a:spLocks noChangeShapeType="1"/>
            </p:cNvSpPr>
            <p:nvPr/>
          </p:nvSpPr>
          <p:spPr bwMode="auto">
            <a:xfrm>
              <a:off x="1200" y="1776"/>
              <a:ext cx="0" cy="96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" name="Line 36"/>
            <p:cNvSpPr>
              <a:spLocks noChangeShapeType="1"/>
            </p:cNvSpPr>
            <p:nvPr/>
          </p:nvSpPr>
          <p:spPr bwMode="auto">
            <a:xfrm>
              <a:off x="1200" y="1968"/>
              <a:ext cx="0" cy="96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" name="Line 37"/>
            <p:cNvSpPr>
              <a:spLocks noChangeShapeType="1"/>
            </p:cNvSpPr>
            <p:nvPr/>
          </p:nvSpPr>
          <p:spPr bwMode="auto">
            <a:xfrm>
              <a:off x="1200" y="2160"/>
              <a:ext cx="0" cy="96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6" name="Line 39"/>
          <p:cNvSpPr>
            <a:spLocks noChangeShapeType="1"/>
          </p:cNvSpPr>
          <p:nvPr/>
        </p:nvSpPr>
        <p:spPr bwMode="auto">
          <a:xfrm>
            <a:off x="2732314" y="2567442"/>
            <a:ext cx="304800" cy="13716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7" name="Group 41"/>
          <p:cNvGrpSpPr/>
          <p:nvPr/>
        </p:nvGrpSpPr>
        <p:grpSpPr bwMode="auto">
          <a:xfrm>
            <a:off x="6074229" y="3786642"/>
            <a:ext cx="0" cy="2438400"/>
            <a:chOff x="1200" y="720"/>
            <a:chExt cx="0" cy="1536"/>
          </a:xfrm>
        </p:grpSpPr>
        <p:sp>
          <p:nvSpPr>
            <p:cNvPr id="38" name="Line 42"/>
            <p:cNvSpPr>
              <a:spLocks noChangeShapeType="1"/>
            </p:cNvSpPr>
            <p:nvPr/>
          </p:nvSpPr>
          <p:spPr bwMode="auto">
            <a:xfrm>
              <a:off x="1200" y="720"/>
              <a:ext cx="0" cy="96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" name="Line 43"/>
            <p:cNvSpPr>
              <a:spLocks noChangeShapeType="1"/>
            </p:cNvSpPr>
            <p:nvPr/>
          </p:nvSpPr>
          <p:spPr bwMode="auto">
            <a:xfrm>
              <a:off x="1200" y="912"/>
              <a:ext cx="0" cy="96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" name="Line 44"/>
            <p:cNvSpPr>
              <a:spLocks noChangeShapeType="1"/>
            </p:cNvSpPr>
            <p:nvPr/>
          </p:nvSpPr>
          <p:spPr bwMode="auto">
            <a:xfrm>
              <a:off x="1200" y="1152"/>
              <a:ext cx="0" cy="96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" name="Line 45"/>
            <p:cNvSpPr>
              <a:spLocks noChangeShapeType="1"/>
            </p:cNvSpPr>
            <p:nvPr/>
          </p:nvSpPr>
          <p:spPr bwMode="auto">
            <a:xfrm>
              <a:off x="1200" y="1392"/>
              <a:ext cx="0" cy="96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" name="Line 46"/>
            <p:cNvSpPr>
              <a:spLocks noChangeShapeType="1"/>
            </p:cNvSpPr>
            <p:nvPr/>
          </p:nvSpPr>
          <p:spPr bwMode="auto">
            <a:xfrm>
              <a:off x="1200" y="1584"/>
              <a:ext cx="0" cy="96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" name="Line 47"/>
            <p:cNvSpPr>
              <a:spLocks noChangeShapeType="1"/>
            </p:cNvSpPr>
            <p:nvPr/>
          </p:nvSpPr>
          <p:spPr bwMode="auto">
            <a:xfrm>
              <a:off x="1200" y="1776"/>
              <a:ext cx="0" cy="96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" name="Line 48"/>
            <p:cNvSpPr>
              <a:spLocks noChangeShapeType="1"/>
            </p:cNvSpPr>
            <p:nvPr/>
          </p:nvSpPr>
          <p:spPr bwMode="auto">
            <a:xfrm>
              <a:off x="1200" y="1968"/>
              <a:ext cx="0" cy="96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" name="Line 49"/>
            <p:cNvSpPr>
              <a:spLocks noChangeShapeType="1"/>
            </p:cNvSpPr>
            <p:nvPr/>
          </p:nvSpPr>
          <p:spPr bwMode="auto">
            <a:xfrm>
              <a:off x="1200" y="2160"/>
              <a:ext cx="0" cy="96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6" name="Line 50"/>
          <p:cNvSpPr>
            <a:spLocks noChangeShapeType="1"/>
          </p:cNvSpPr>
          <p:nvPr/>
        </p:nvSpPr>
        <p:spPr bwMode="auto">
          <a:xfrm flipH="1">
            <a:off x="5769429" y="4624842"/>
            <a:ext cx="304800" cy="10668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7" name="Group 51"/>
          <p:cNvGrpSpPr/>
          <p:nvPr/>
        </p:nvGrpSpPr>
        <p:grpSpPr bwMode="auto">
          <a:xfrm>
            <a:off x="5769429" y="4243842"/>
            <a:ext cx="0" cy="2438400"/>
            <a:chOff x="1200" y="720"/>
            <a:chExt cx="0" cy="1536"/>
          </a:xfrm>
        </p:grpSpPr>
        <p:sp>
          <p:nvSpPr>
            <p:cNvPr id="48" name="Line 52"/>
            <p:cNvSpPr>
              <a:spLocks noChangeShapeType="1"/>
            </p:cNvSpPr>
            <p:nvPr/>
          </p:nvSpPr>
          <p:spPr bwMode="auto">
            <a:xfrm>
              <a:off x="1200" y="720"/>
              <a:ext cx="0" cy="96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" name="Line 53"/>
            <p:cNvSpPr>
              <a:spLocks noChangeShapeType="1"/>
            </p:cNvSpPr>
            <p:nvPr/>
          </p:nvSpPr>
          <p:spPr bwMode="auto">
            <a:xfrm>
              <a:off x="1200" y="912"/>
              <a:ext cx="0" cy="96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" name="Line 54"/>
            <p:cNvSpPr>
              <a:spLocks noChangeShapeType="1"/>
            </p:cNvSpPr>
            <p:nvPr/>
          </p:nvSpPr>
          <p:spPr bwMode="auto">
            <a:xfrm>
              <a:off x="1200" y="1152"/>
              <a:ext cx="0" cy="96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" name="Line 55"/>
            <p:cNvSpPr>
              <a:spLocks noChangeShapeType="1"/>
            </p:cNvSpPr>
            <p:nvPr/>
          </p:nvSpPr>
          <p:spPr bwMode="auto">
            <a:xfrm>
              <a:off x="1200" y="1392"/>
              <a:ext cx="0" cy="96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" name="Line 56"/>
            <p:cNvSpPr>
              <a:spLocks noChangeShapeType="1"/>
            </p:cNvSpPr>
            <p:nvPr/>
          </p:nvSpPr>
          <p:spPr bwMode="auto">
            <a:xfrm>
              <a:off x="1200" y="1584"/>
              <a:ext cx="0" cy="96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3" name="Line 57"/>
            <p:cNvSpPr>
              <a:spLocks noChangeShapeType="1"/>
            </p:cNvSpPr>
            <p:nvPr/>
          </p:nvSpPr>
          <p:spPr bwMode="auto">
            <a:xfrm>
              <a:off x="1200" y="1776"/>
              <a:ext cx="0" cy="96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4" name="Line 58"/>
            <p:cNvSpPr>
              <a:spLocks noChangeShapeType="1"/>
            </p:cNvSpPr>
            <p:nvPr/>
          </p:nvSpPr>
          <p:spPr bwMode="auto">
            <a:xfrm>
              <a:off x="1200" y="1968"/>
              <a:ext cx="0" cy="96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" name="Line 59"/>
            <p:cNvSpPr>
              <a:spLocks noChangeShapeType="1"/>
            </p:cNvSpPr>
            <p:nvPr/>
          </p:nvSpPr>
          <p:spPr bwMode="auto">
            <a:xfrm>
              <a:off x="1200" y="2160"/>
              <a:ext cx="0" cy="96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56" name="Line 61"/>
          <p:cNvSpPr>
            <a:spLocks noChangeShapeType="1"/>
          </p:cNvSpPr>
          <p:nvPr/>
        </p:nvSpPr>
        <p:spPr bwMode="auto">
          <a:xfrm flipH="1">
            <a:off x="5159829" y="5691642"/>
            <a:ext cx="609600" cy="8382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59" name="Group 70"/>
          <p:cNvGrpSpPr/>
          <p:nvPr/>
        </p:nvGrpSpPr>
        <p:grpSpPr bwMode="auto">
          <a:xfrm>
            <a:off x="7217229" y="2594884"/>
            <a:ext cx="2133600" cy="0"/>
            <a:chOff x="3360" y="1440"/>
            <a:chExt cx="1344" cy="0"/>
          </a:xfrm>
        </p:grpSpPr>
        <p:sp>
          <p:nvSpPr>
            <p:cNvPr id="60" name="Line 65"/>
            <p:cNvSpPr>
              <a:spLocks noChangeShapeType="1"/>
            </p:cNvSpPr>
            <p:nvPr/>
          </p:nvSpPr>
          <p:spPr bwMode="auto">
            <a:xfrm>
              <a:off x="3936" y="1440"/>
              <a:ext cx="192" cy="0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" name="Line 66"/>
            <p:cNvSpPr>
              <a:spLocks noChangeShapeType="1"/>
            </p:cNvSpPr>
            <p:nvPr/>
          </p:nvSpPr>
          <p:spPr bwMode="auto">
            <a:xfrm>
              <a:off x="4224" y="1440"/>
              <a:ext cx="192" cy="0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" name="Line 67"/>
            <p:cNvSpPr>
              <a:spLocks noChangeShapeType="1"/>
            </p:cNvSpPr>
            <p:nvPr/>
          </p:nvSpPr>
          <p:spPr bwMode="auto">
            <a:xfrm>
              <a:off x="4512" y="1440"/>
              <a:ext cx="192" cy="0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" name="Line 68"/>
            <p:cNvSpPr>
              <a:spLocks noChangeShapeType="1"/>
            </p:cNvSpPr>
            <p:nvPr/>
          </p:nvSpPr>
          <p:spPr bwMode="auto">
            <a:xfrm>
              <a:off x="3648" y="1440"/>
              <a:ext cx="192" cy="0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4" name="Line 69"/>
            <p:cNvSpPr>
              <a:spLocks noChangeShapeType="1"/>
            </p:cNvSpPr>
            <p:nvPr/>
          </p:nvSpPr>
          <p:spPr bwMode="auto">
            <a:xfrm>
              <a:off x="3360" y="1440"/>
              <a:ext cx="192" cy="0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65" name="Line 71"/>
          <p:cNvSpPr>
            <a:spLocks noChangeShapeType="1"/>
          </p:cNvSpPr>
          <p:nvPr/>
        </p:nvSpPr>
        <p:spPr bwMode="auto">
          <a:xfrm flipH="1" flipV="1">
            <a:off x="7826829" y="1223284"/>
            <a:ext cx="457200" cy="13716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  <p:bldP spid="46" grpId="0" bldLvl="0" animBg="1"/>
      <p:bldP spid="56" grpId="0" bldLvl="0" animBg="1"/>
      <p:bldP spid="65" grpId="0" bldLvl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s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32" y="1591521"/>
            <a:ext cx="8500331" cy="4135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9022380" y="3457560"/>
            <a:ext cx="316962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潭清疑水浅</a:t>
            </a:r>
            <a:endParaRPr lang="en-US" altLang="zh-CN" sz="4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荷动知鱼散</a:t>
            </a:r>
          </a:p>
        </p:txBody>
      </p:sp>
      <p:pic>
        <p:nvPicPr>
          <p:cNvPr id="4" name="Picture 2" descr="http://cdn.duitang.com/uploads/item/201409/19/20140919174142_AQBeA.thumb.700_0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4"/>
          <a:stretch>
            <a:fillRect/>
          </a:stretch>
        </p:blipFill>
        <p:spPr bwMode="auto">
          <a:xfrm>
            <a:off x="274532" y="0"/>
            <a:ext cx="999653" cy="98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标题 1"/>
          <p:cNvSpPr txBox="1"/>
          <p:nvPr/>
        </p:nvSpPr>
        <p:spPr>
          <a:xfrm>
            <a:off x="1382293" y="318691"/>
            <a:ext cx="2519147" cy="66804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9pPr>
          </a:lstStyle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生活应用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6975" y="969010"/>
            <a:ext cx="4340225" cy="42176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328420"/>
            <a:ext cx="3417570" cy="42011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6790" y="2000250"/>
            <a:ext cx="3810635" cy="28575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20" y="1069975"/>
            <a:ext cx="3042920" cy="41948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775" y="1069975"/>
            <a:ext cx="3641725" cy="38709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380740" y="2568575"/>
            <a:ext cx="9150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＋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295775" y="5064125"/>
            <a:ext cx="3368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非同种不均匀介质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835900" y="2660015"/>
            <a:ext cx="9150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</a:p>
        </p:txBody>
      </p:sp>
      <p:pic>
        <p:nvPicPr>
          <p:cNvPr id="9" name="内容占位符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615" y="1586230"/>
            <a:ext cx="3232785" cy="36785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8330" y="1708785"/>
            <a:ext cx="3596005" cy="367792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95" y="1327150"/>
            <a:ext cx="10520045" cy="365061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513100" y="1756550"/>
            <a:ext cx="6700500" cy="3476625"/>
          </a:xfrm>
          <a:prstGeom prst="rect">
            <a:avLst/>
          </a:prstGeom>
          <a:noFill/>
          <a:ln w="9525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光从一种介质进入到另一介质时，传播方向发生</a:t>
            </a:r>
            <a:r>
              <a:rPr kumimoji="1" lang="zh-CN" altLang="en-US" sz="6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改变</a:t>
            </a:r>
            <a:r>
              <a:rPr kumimoji="1"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的现象，叫做光的折射．</a:t>
            </a:r>
          </a:p>
        </p:txBody>
      </p:sp>
      <p:sp>
        <p:nvSpPr>
          <p:cNvPr id="5" name="标题 1"/>
          <p:cNvSpPr txBox="1"/>
          <p:nvPr/>
        </p:nvSpPr>
        <p:spPr>
          <a:xfrm>
            <a:off x="1382293" y="318691"/>
            <a:ext cx="2507536" cy="66804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9pPr>
          </a:lstStyle>
          <a:p>
            <a:r>
              <a:rPr lang="zh-CN" altLang="en-US" b="1" dirty="0">
                <a:solidFill>
                  <a:schemeClr val="bg1"/>
                </a:solidFill>
                <a:latin typeface="方正特雅宋简" panose="02000000000000000000" pitchFamily="2" charset="-122"/>
                <a:ea typeface="方正特雅宋简" panose="02000000000000000000" pitchFamily="2" charset="-122"/>
              </a:rPr>
              <a:t>光的折射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1370" y="1091657"/>
            <a:ext cx="4760685" cy="46739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2" descr="http://pic39.nipic.com/20140312/6608733_091259640000_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3" t="12850" r="35675" b="54478"/>
          <a:stretch>
            <a:fillRect/>
          </a:stretch>
        </p:blipFill>
        <p:spPr bwMode="auto">
          <a:xfrm>
            <a:off x="26574" y="-56515"/>
            <a:ext cx="1080129" cy="115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71123110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711231101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711231101"/>
  <p:tag name="MH_LIBRARY" val="GRAPHIC"/>
  <p:tag name="MH_TYPE" val="Other"/>
  <p:tag name="MH_ORDER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711231101"/>
  <p:tag name="MH_LIBRARY" val="GRAPHIC"/>
  <p:tag name="MH_TYPE" val="SubTitle"/>
  <p:tag name="MH_ORDER" val="2"/>
</p:tagLst>
</file>

<file path=ppt/theme/theme1.xml><?xml version="1.0" encoding="utf-8"?>
<a:theme xmlns:a="http://schemas.openxmlformats.org/drawingml/2006/main" name="微软雅黑">
  <a:themeElements>
    <a:clrScheme name="平面图表4配色(合集配色)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DBCC0"/>
      </a:accent1>
      <a:accent2>
        <a:srgbClr val="FFC535"/>
      </a:accent2>
      <a:accent3>
        <a:srgbClr val="EB7513"/>
      </a:accent3>
      <a:accent4>
        <a:srgbClr val="C8C2AC"/>
      </a:accent4>
      <a:accent5>
        <a:srgbClr val="76AFAF"/>
      </a:accent5>
      <a:accent6>
        <a:srgbClr val="F4EFDF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>
            <a:latin typeface="微软雅黑 Light" panose="020B0502040204020203" pitchFamily="34" charset="-122"/>
            <a:ea typeface="微软雅黑 Light" panose="020B0502040204020203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</TotalTime>
  <Words>1695</Words>
  <Application>Microsoft Office PowerPoint</Application>
  <PresentationFormat>自定义</PresentationFormat>
  <Paragraphs>201</Paragraphs>
  <Slides>55</Slides>
  <Notes>10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55</vt:i4>
      </vt:variant>
    </vt:vector>
  </HeadingPairs>
  <TitlesOfParts>
    <vt:vector size="56" baseType="lpstr">
      <vt:lpstr>微软雅黑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User</cp:lastModifiedBy>
  <cp:revision>1</cp:revision>
  <dcterms:created xsi:type="dcterms:W3CDTF">2015-02-01T03:08:00Z</dcterms:created>
  <dcterms:modified xsi:type="dcterms:W3CDTF">2020-08-12T03:46:17Z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  <property fmtid="{D5CDD505-2E9C-101B-9397-08002B2CF9AE}" pid="3" name="KSORubyTemplateID">
    <vt:lpwstr>13</vt:lpwstr>
  </property>
</Properties>
</file>