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18" r:id="rId2"/>
    <p:sldId id="322" r:id="rId3"/>
    <p:sldId id="323" r:id="rId4"/>
    <p:sldId id="325" r:id="rId5"/>
    <p:sldId id="326" r:id="rId6"/>
    <p:sldId id="311" r:id="rId7"/>
    <p:sldId id="327" r:id="rId8"/>
    <p:sldId id="268" r:id="rId9"/>
    <p:sldId id="269" r:id="rId10"/>
    <p:sldId id="277" r:id="rId11"/>
    <p:sldId id="321" r:id="rId12"/>
    <p:sldId id="270" r:id="rId13"/>
    <p:sldId id="271" r:id="rId14"/>
    <p:sldId id="272" r:id="rId15"/>
    <p:sldId id="275" r:id="rId16"/>
    <p:sldId id="330" r:id="rId17"/>
    <p:sldId id="331" r:id="rId18"/>
    <p:sldId id="276" r:id="rId19"/>
    <p:sldId id="349" r:id="rId20"/>
    <p:sldId id="278" r:id="rId21"/>
    <p:sldId id="279" r:id="rId22"/>
    <p:sldId id="332" r:id="rId23"/>
    <p:sldId id="333" r:id="rId24"/>
    <p:sldId id="260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48" r:id="rId39"/>
    <p:sldId id="312" r:id="rId40"/>
    <p:sldId id="313" r:id="rId41"/>
    <p:sldId id="314" r:id="rId42"/>
    <p:sldId id="315" r:id="rId43"/>
    <p:sldId id="319" r:id="rId44"/>
    <p:sldId id="320" r:id="rId4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35" autoAdjust="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AF1EB34-780C-4B68-9118-A51C163C097A}" type="datetimeFigureOut">
              <a:rPr lang="zh-CN" altLang="en-US"/>
              <a:t>2020/8/15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F44D9C1-46D3-453D-9936-86879F29516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427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7E8000-5AD9-47B5-955D-C76F8AD7F6B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27F0AF2-9069-47D1-9B7B-AFAD06E69480}" type="datetimeFigureOut">
              <a:rPr lang="zh-CN" altLang="en-US"/>
              <a:t>2020/8/15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47A3F0C-F66B-44FF-A624-0996EC3A9F2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9516A77-6293-4991-BBDB-69C136C65FA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39BB63D-8051-4DFD-AFEF-B6802C5B3964}" type="datetime1">
              <a:rPr lang="zh-CN" altLang="en-US"/>
              <a:t>2020/8/15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E6BB8F8-ADEA-4D64-90FD-DDF58440813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13.png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jpeg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jpeg"/><Relationship Id="rId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Box 16"/>
          <p:cNvSpPr txBox="1">
            <a:spLocks noChangeArrowheads="1"/>
          </p:cNvSpPr>
          <p:nvPr/>
        </p:nvSpPr>
        <p:spPr bwMode="auto">
          <a:xfrm>
            <a:off x="2339975" y="1341438"/>
            <a:ext cx="5184775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chemeClr val="tx2"/>
                </a:solidFill>
                <a:latin typeface="Calibri" pitchFamily="34" charset="0"/>
              </a:rPr>
              <a:t>第十六章    电压   电阻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2372032" y="2801815"/>
            <a:ext cx="5401071" cy="9233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第</a:t>
            </a:r>
            <a:r>
              <a:rPr lang="en-US" altLang="zh-CN" sz="5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5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节  电压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339975" y="285728"/>
            <a:ext cx="468470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九年级物理上    新课标 </a:t>
            </a:r>
            <a:r>
              <a:rPr lang="en-US" altLang="zh-CN" sz="2400" b="1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[</a:t>
            </a:r>
            <a:r>
              <a:rPr lang="zh-CN" altLang="en-US" sz="2400" b="1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人</a:t>
            </a:r>
            <a:r>
              <a:rPr lang="en-US" altLang="zh-CN" sz="2400" b="1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]</a:t>
            </a:r>
            <a:endParaRPr lang="zh-CN" altLang="en-US" sz="2400" b="1" dirty="0">
              <a:solidFill>
                <a:schemeClr val="tx2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539552" y="692696"/>
            <a:ext cx="36004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2800" b="1" dirty="0" smtClean="0">
                <a:latin typeface="Tahoma" pitchFamily="34" charset="0"/>
              </a:rPr>
              <a:t>这</a:t>
            </a:r>
            <a:r>
              <a:rPr lang="zh-CN" altLang="en-US" sz="2800" b="1" dirty="0">
                <a:latin typeface="Tahoma" pitchFamily="34" charset="0"/>
              </a:rPr>
              <a:t>是一只电压表。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214282" y="2349500"/>
            <a:ext cx="892971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latin typeface="Tahoma" pitchFamily="34" charset="0"/>
              </a:rPr>
              <a:t>（</a:t>
            </a:r>
            <a:r>
              <a:rPr lang="en-US" altLang="zh-CN" sz="2800" b="1" dirty="0">
                <a:latin typeface="Tahoma" pitchFamily="34" charset="0"/>
              </a:rPr>
              <a:t>1</a:t>
            </a:r>
            <a:r>
              <a:rPr lang="zh-CN" altLang="en-US" sz="2800" b="1" dirty="0">
                <a:latin typeface="Tahoma" pitchFamily="34" charset="0"/>
              </a:rPr>
              <a:t>）当导线接在“</a:t>
            </a:r>
            <a:r>
              <a:rPr lang="en-US" altLang="zh-CN" sz="2800" b="1" dirty="0" smtClean="0">
                <a:latin typeface="Tahoma" pitchFamily="34" charset="0"/>
              </a:rPr>
              <a:t>—</a:t>
            </a:r>
            <a:r>
              <a:rPr lang="zh-CN" altLang="en-US" sz="2800" b="1" dirty="0" smtClean="0">
                <a:latin typeface="Tahoma" pitchFamily="34" charset="0"/>
              </a:rPr>
              <a:t>”，</a:t>
            </a:r>
            <a:r>
              <a:rPr lang="zh-CN" altLang="en-US" sz="2800" b="1" dirty="0">
                <a:latin typeface="Tahoma" pitchFamily="34" charset="0"/>
              </a:rPr>
              <a:t>“</a:t>
            </a:r>
            <a:r>
              <a:rPr lang="en-US" altLang="zh-CN" sz="2800" b="1" dirty="0" smtClean="0">
                <a:latin typeface="Tahoma" pitchFamily="34" charset="0"/>
              </a:rPr>
              <a:t>3</a:t>
            </a:r>
            <a:r>
              <a:rPr lang="zh-CN" altLang="en-US" sz="2800" b="1" dirty="0" smtClean="0">
                <a:latin typeface="Tahoma" pitchFamily="34" charset="0"/>
              </a:rPr>
              <a:t>”或</a:t>
            </a:r>
            <a:r>
              <a:rPr lang="zh-CN" altLang="en-US" sz="2800" b="1" dirty="0">
                <a:latin typeface="Tahoma" pitchFamily="34" charset="0"/>
              </a:rPr>
              <a:t>“</a:t>
            </a:r>
            <a:r>
              <a:rPr lang="en-US" altLang="zh-CN" sz="2800" b="1" dirty="0" smtClean="0">
                <a:latin typeface="Tahoma" pitchFamily="34" charset="0"/>
              </a:rPr>
              <a:t>3</a:t>
            </a:r>
            <a:r>
              <a:rPr lang="zh-CN" altLang="en-US" sz="2800" b="1" dirty="0" smtClean="0">
                <a:latin typeface="Tahoma" pitchFamily="34" charset="0"/>
              </a:rPr>
              <a:t>”，</a:t>
            </a:r>
            <a:r>
              <a:rPr lang="zh-CN" altLang="en-US" sz="2800" b="1" dirty="0">
                <a:latin typeface="Tahoma" pitchFamily="34" charset="0"/>
              </a:rPr>
              <a:t>“</a:t>
            </a:r>
            <a:r>
              <a:rPr lang="en-US" altLang="zh-CN" sz="2800" b="1" dirty="0" smtClean="0">
                <a:latin typeface="Tahoma" pitchFamily="34" charset="0"/>
              </a:rPr>
              <a:t>+</a:t>
            </a:r>
            <a:r>
              <a:rPr lang="zh-CN" altLang="en-US" sz="2800" b="1" dirty="0" smtClean="0">
                <a:latin typeface="Tahoma" pitchFamily="34" charset="0"/>
              </a:rPr>
              <a:t>”上</a:t>
            </a:r>
            <a:r>
              <a:rPr lang="zh-CN" altLang="en-US" sz="2800" b="1" dirty="0">
                <a:latin typeface="Tahoma" pitchFamily="34" charset="0"/>
              </a:rPr>
              <a:t>时</a:t>
            </a: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933420" y="2924175"/>
            <a:ext cx="820896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latin typeface="Tahoma" pitchFamily="34" charset="0"/>
              </a:rPr>
              <a:t>量程</a:t>
            </a:r>
            <a:r>
              <a:rPr lang="en-US" altLang="zh-CN" sz="2800" b="1" dirty="0">
                <a:latin typeface="Tahoma" pitchFamily="34" charset="0"/>
                <a:sym typeface="Wingdings" pitchFamily="2" charset="2"/>
              </a:rPr>
              <a:t>(</a:t>
            </a:r>
            <a:r>
              <a:rPr lang="zh-CN" altLang="en-US" sz="2800" b="1" dirty="0" smtClean="0">
                <a:latin typeface="Tahoma" pitchFamily="34" charset="0"/>
              </a:rPr>
              <a:t>测量范围</a:t>
            </a:r>
            <a:r>
              <a:rPr lang="en-US" altLang="zh-CN" sz="2800" b="1" dirty="0" smtClean="0">
                <a:latin typeface="Tahoma" pitchFamily="34" charset="0"/>
              </a:rPr>
              <a:t>)</a:t>
            </a:r>
            <a:r>
              <a:rPr lang="zh-CN" altLang="en-US" sz="2800" b="1" dirty="0" smtClean="0">
                <a:latin typeface="Tahoma" pitchFamily="34" charset="0"/>
              </a:rPr>
              <a:t> 是</a:t>
            </a:r>
            <a:r>
              <a:rPr lang="en-US" altLang="zh-CN" sz="2800" b="1" dirty="0" smtClean="0">
                <a:latin typeface="Tahoma" pitchFamily="34" charset="0"/>
              </a:rPr>
              <a:t>:  0</a:t>
            </a:r>
            <a:r>
              <a:rPr lang="zh-CN" altLang="en-US" sz="2800" b="1" dirty="0" smtClean="0">
                <a:latin typeface="Tahoma" pitchFamily="34" charset="0"/>
              </a:rPr>
              <a:t>～</a:t>
            </a:r>
            <a:r>
              <a:rPr lang="en-US" altLang="zh-CN" sz="2800" b="1" dirty="0" smtClean="0">
                <a:latin typeface="Tahoma" pitchFamily="34" charset="0"/>
              </a:rPr>
              <a:t>3</a:t>
            </a:r>
            <a:r>
              <a:rPr lang="en-US" altLang="zh-CN" sz="2800" b="1" dirty="0">
                <a:latin typeface="Tahoma" pitchFamily="34" charset="0"/>
              </a:rPr>
              <a:t>V</a:t>
            </a:r>
            <a:r>
              <a:rPr lang="zh-CN" altLang="en-US" sz="2800" b="1" dirty="0" smtClean="0">
                <a:latin typeface="Tahoma" pitchFamily="34" charset="0"/>
              </a:rPr>
              <a:t>。</a:t>
            </a:r>
            <a:endParaRPr lang="zh-CN" altLang="en-US" sz="2800" b="1" dirty="0">
              <a:latin typeface="Tahoma" pitchFamily="34" charset="0"/>
            </a:endParaRP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1043608" y="3443288"/>
            <a:ext cx="2556669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ahoma" pitchFamily="34" charset="0"/>
              </a:rPr>
              <a:t>每一大格：</a:t>
            </a: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2697926" y="3470259"/>
            <a:ext cx="8636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 smtClean="0">
                <a:latin typeface="Tahoma" pitchFamily="34" charset="0"/>
              </a:rPr>
              <a:t>1</a:t>
            </a:r>
            <a:r>
              <a:rPr lang="en-US" altLang="zh-CN" sz="2800" dirty="0">
                <a:latin typeface="Tahoma" pitchFamily="34" charset="0"/>
              </a:rPr>
              <a:t>V</a:t>
            </a:r>
            <a:endParaRPr lang="zh-CN" altLang="en-US" sz="2800" dirty="0">
              <a:latin typeface="Tahoma" pitchFamily="34" charset="0"/>
            </a:endParaRP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3885376" y="3470259"/>
            <a:ext cx="21605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ahoma" pitchFamily="34" charset="0"/>
              </a:rPr>
              <a:t>每一小格：</a:t>
            </a: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5707203" y="3470259"/>
            <a:ext cx="13684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 smtClean="0">
                <a:latin typeface="Tahoma" pitchFamily="34" charset="0"/>
              </a:rPr>
              <a:t>0.1</a:t>
            </a:r>
            <a:r>
              <a:rPr lang="en-US" altLang="zh-CN" sz="2800" dirty="0">
                <a:latin typeface="Tahoma" pitchFamily="34" charset="0"/>
              </a:rPr>
              <a:t>V</a:t>
            </a:r>
            <a:endParaRPr lang="zh-CN" altLang="en-US" sz="2800" dirty="0">
              <a:latin typeface="Tahoma" pitchFamily="34" charset="0"/>
            </a:endParaRPr>
          </a:p>
        </p:txBody>
      </p:sp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107504" y="3962400"/>
            <a:ext cx="915365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Tahoma" pitchFamily="34" charset="0"/>
              </a:rPr>
              <a:t>（</a:t>
            </a:r>
            <a:r>
              <a:rPr lang="en-US" altLang="zh-CN" sz="2800" dirty="0">
                <a:latin typeface="Tahoma" pitchFamily="34" charset="0"/>
              </a:rPr>
              <a:t>2</a:t>
            </a:r>
            <a:r>
              <a:rPr lang="zh-CN" altLang="en-US" sz="2800" dirty="0">
                <a:latin typeface="Tahoma" pitchFamily="34" charset="0"/>
              </a:rPr>
              <a:t>）</a:t>
            </a:r>
            <a:r>
              <a:rPr lang="zh-CN" altLang="en-US" sz="2800" b="1" dirty="0">
                <a:latin typeface="Tahoma" pitchFamily="34" charset="0"/>
              </a:rPr>
              <a:t>当导线接在“</a:t>
            </a:r>
            <a:r>
              <a:rPr lang="en-US" altLang="zh-CN" sz="2800" b="1" dirty="0" smtClean="0">
                <a:latin typeface="Tahoma" pitchFamily="34" charset="0"/>
              </a:rPr>
              <a:t>—</a:t>
            </a:r>
            <a:r>
              <a:rPr lang="zh-CN" altLang="en-US" sz="2800" b="1" dirty="0" smtClean="0">
                <a:latin typeface="Tahoma" pitchFamily="34" charset="0"/>
              </a:rPr>
              <a:t>”，</a:t>
            </a:r>
            <a:r>
              <a:rPr lang="zh-CN" altLang="en-US" sz="2800" b="1" dirty="0">
                <a:latin typeface="Tahoma" pitchFamily="34" charset="0"/>
              </a:rPr>
              <a:t>“</a:t>
            </a:r>
            <a:r>
              <a:rPr lang="en-US" altLang="zh-CN" sz="2800" b="1" dirty="0" smtClean="0">
                <a:latin typeface="Tahoma" pitchFamily="34" charset="0"/>
              </a:rPr>
              <a:t>15</a:t>
            </a:r>
            <a:r>
              <a:rPr lang="zh-CN" altLang="en-US" sz="2800" b="1" dirty="0" smtClean="0">
                <a:latin typeface="Tahoma" pitchFamily="34" charset="0"/>
              </a:rPr>
              <a:t>”或</a:t>
            </a:r>
            <a:r>
              <a:rPr lang="zh-CN" altLang="en-US" sz="2800" b="1" dirty="0">
                <a:latin typeface="Tahoma" pitchFamily="34" charset="0"/>
              </a:rPr>
              <a:t>“</a:t>
            </a:r>
            <a:r>
              <a:rPr lang="en-US" altLang="zh-CN" sz="2800" b="1" dirty="0" smtClean="0">
                <a:latin typeface="Tahoma" pitchFamily="34" charset="0"/>
              </a:rPr>
              <a:t>15</a:t>
            </a:r>
            <a:r>
              <a:rPr lang="zh-CN" altLang="en-US" sz="2800" b="1" dirty="0" smtClean="0">
                <a:latin typeface="Tahoma" pitchFamily="34" charset="0"/>
              </a:rPr>
              <a:t>”，</a:t>
            </a:r>
            <a:r>
              <a:rPr lang="zh-CN" altLang="en-US" sz="2800" b="1" dirty="0">
                <a:latin typeface="Tahoma" pitchFamily="34" charset="0"/>
              </a:rPr>
              <a:t>“</a:t>
            </a:r>
            <a:r>
              <a:rPr lang="en-US" altLang="zh-CN" sz="2800" b="1" dirty="0" smtClean="0">
                <a:latin typeface="Tahoma" pitchFamily="34" charset="0"/>
              </a:rPr>
              <a:t>+</a:t>
            </a:r>
            <a:r>
              <a:rPr lang="zh-CN" altLang="en-US" sz="2800" b="1" dirty="0" smtClean="0">
                <a:latin typeface="Tahoma" pitchFamily="34" charset="0"/>
              </a:rPr>
              <a:t>”上</a:t>
            </a:r>
            <a:r>
              <a:rPr lang="zh-CN" altLang="en-US" sz="2800" b="1" dirty="0">
                <a:latin typeface="Tahoma" pitchFamily="34" charset="0"/>
              </a:rPr>
              <a:t>时</a:t>
            </a: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933419" y="4537868"/>
            <a:ext cx="820896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latin typeface="Tahoma" pitchFamily="34" charset="0"/>
              </a:rPr>
              <a:t>量程（测量范围）是：</a:t>
            </a:r>
            <a:r>
              <a:rPr lang="en-US" altLang="zh-CN" sz="2800" b="1" dirty="0" smtClean="0">
                <a:latin typeface="Tahoma" pitchFamily="34" charset="0"/>
              </a:rPr>
              <a:t>0</a:t>
            </a:r>
            <a:r>
              <a:rPr lang="zh-CN" altLang="en-US" sz="2800" b="1" dirty="0">
                <a:latin typeface="Tahoma" pitchFamily="34" charset="0"/>
              </a:rPr>
              <a:t>～</a:t>
            </a:r>
            <a:r>
              <a:rPr lang="en-US" altLang="zh-CN" sz="2800" b="1" dirty="0" smtClean="0">
                <a:latin typeface="Tahoma" pitchFamily="34" charset="0"/>
              </a:rPr>
              <a:t>15</a:t>
            </a:r>
            <a:r>
              <a:rPr lang="en-US" altLang="zh-CN" sz="2800" b="1" dirty="0">
                <a:latin typeface="Tahoma" pitchFamily="34" charset="0"/>
              </a:rPr>
              <a:t>V</a:t>
            </a:r>
            <a:r>
              <a:rPr lang="zh-CN" altLang="en-US" sz="2800" b="1" dirty="0" smtClean="0">
                <a:latin typeface="Tahoma" pitchFamily="34" charset="0"/>
              </a:rPr>
              <a:t>。</a:t>
            </a:r>
            <a:endParaRPr lang="zh-CN" altLang="en-US" sz="2800" b="1" dirty="0">
              <a:latin typeface="Tahoma" pitchFamily="34" charset="0"/>
            </a:endParaRPr>
          </a:p>
        </p:txBody>
      </p:sp>
      <p:sp>
        <p:nvSpPr>
          <p:cNvPr id="107537" name="Text Box 17"/>
          <p:cNvSpPr txBox="1">
            <a:spLocks noChangeArrowheads="1"/>
          </p:cNvSpPr>
          <p:nvPr/>
        </p:nvSpPr>
        <p:spPr bwMode="auto">
          <a:xfrm>
            <a:off x="933420" y="5404427"/>
            <a:ext cx="22320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ahoma" pitchFamily="34" charset="0"/>
              </a:rPr>
              <a:t>每一大格：</a:t>
            </a:r>
          </a:p>
        </p:txBody>
      </p:sp>
      <p:sp>
        <p:nvSpPr>
          <p:cNvPr id="107538" name="Text Box 18"/>
          <p:cNvSpPr txBox="1">
            <a:spLocks noChangeArrowheads="1"/>
          </p:cNvSpPr>
          <p:nvPr/>
        </p:nvSpPr>
        <p:spPr bwMode="auto">
          <a:xfrm>
            <a:off x="3957607" y="5411552"/>
            <a:ext cx="21605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ahoma" pitchFamily="34" charset="0"/>
              </a:rPr>
              <a:t>每一小格：</a:t>
            </a:r>
          </a:p>
        </p:txBody>
      </p:sp>
      <p:sp>
        <p:nvSpPr>
          <p:cNvPr id="107539" name="Text Box 19"/>
          <p:cNvSpPr txBox="1">
            <a:spLocks noChangeArrowheads="1"/>
          </p:cNvSpPr>
          <p:nvPr/>
        </p:nvSpPr>
        <p:spPr bwMode="auto">
          <a:xfrm>
            <a:off x="2770158" y="5430536"/>
            <a:ext cx="1295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 smtClean="0">
                <a:latin typeface="Tahoma" pitchFamily="34" charset="0"/>
              </a:rPr>
              <a:t>5</a:t>
            </a:r>
            <a:r>
              <a:rPr lang="en-US" altLang="zh-CN" sz="2800" dirty="0">
                <a:latin typeface="Tahoma" pitchFamily="34" charset="0"/>
              </a:rPr>
              <a:t>V</a:t>
            </a:r>
            <a:endParaRPr lang="zh-CN" altLang="en-US" sz="2800" dirty="0">
              <a:latin typeface="Tahoma" pitchFamily="34" charset="0"/>
            </a:endParaRPr>
          </a:p>
        </p:txBody>
      </p:sp>
      <p:sp>
        <p:nvSpPr>
          <p:cNvPr id="107540" name="Text Box 20"/>
          <p:cNvSpPr txBox="1">
            <a:spLocks noChangeArrowheads="1"/>
          </p:cNvSpPr>
          <p:nvPr/>
        </p:nvSpPr>
        <p:spPr bwMode="auto">
          <a:xfrm>
            <a:off x="5868144" y="5436112"/>
            <a:ext cx="165576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 smtClean="0">
                <a:latin typeface="Tahoma" pitchFamily="34" charset="0"/>
              </a:rPr>
              <a:t>0.5</a:t>
            </a:r>
            <a:r>
              <a:rPr lang="en-US" altLang="zh-CN" sz="2800" dirty="0">
                <a:latin typeface="Tahoma" pitchFamily="34" charset="0"/>
              </a:rPr>
              <a:t>V</a:t>
            </a:r>
            <a:endParaRPr lang="zh-CN" altLang="en-US" sz="2800" dirty="0">
              <a:latin typeface="Tahoma" pitchFamily="34" charset="0"/>
            </a:endParaRPr>
          </a:p>
        </p:txBody>
      </p:sp>
      <p:pic>
        <p:nvPicPr>
          <p:cNvPr id="21525" name="xjhsy7" descr="w5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22" y="44624"/>
            <a:ext cx="3495988" cy="230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  <p:bldP spid="107525" grpId="0"/>
      <p:bldP spid="107526" grpId="0"/>
      <p:bldP spid="107528" grpId="0"/>
      <p:bldP spid="107529" grpId="0"/>
      <p:bldP spid="107530" grpId="0"/>
      <p:bldP spid="107531" grpId="0"/>
      <p:bldP spid="107532" grpId="0"/>
      <p:bldP spid="107533" grpId="0"/>
      <p:bldP spid="107537" grpId="0"/>
      <p:bldP spid="107538" grpId="0"/>
      <p:bldP spid="107539" grpId="0"/>
      <p:bldP spid="1075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980728"/>
            <a:ext cx="57606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宋体" pitchFamily="2" charset="-122"/>
              </a:rPr>
              <a:t>4.</a:t>
            </a:r>
            <a:r>
              <a:rPr lang="zh-CN" altLang="zh-CN" sz="3200" b="1" dirty="0">
                <a:solidFill>
                  <a:srgbClr val="0000FF"/>
                </a:solidFill>
                <a:latin typeface="宋体" pitchFamily="2" charset="-122"/>
              </a:rPr>
              <a:t>电压表读</a:t>
            </a:r>
            <a:r>
              <a:rPr lang="zh-CN" altLang="zh-CN" sz="3200" b="1" dirty="0" smtClean="0">
                <a:solidFill>
                  <a:srgbClr val="0000FF"/>
                </a:solidFill>
                <a:latin typeface="宋体" pitchFamily="2" charset="-122"/>
              </a:rPr>
              <a:t>数</a:t>
            </a:r>
            <a:r>
              <a:rPr lang="en-US" altLang="zh-CN" sz="3200" b="1" dirty="0" smtClean="0">
                <a:solidFill>
                  <a:srgbClr val="0000FF"/>
                </a:solidFill>
                <a:latin typeface="宋体" pitchFamily="2" charset="-122"/>
              </a:rPr>
              <a:t>(</a:t>
            </a:r>
            <a:r>
              <a:rPr lang="zh-CN" altLang="en-US" sz="3200" b="1" dirty="0" smtClean="0">
                <a:solidFill>
                  <a:srgbClr val="0000FF"/>
                </a:solidFill>
                <a:latin typeface="宋体" pitchFamily="2" charset="-122"/>
              </a:rPr>
              <a:t>与电流表相同）</a:t>
            </a:r>
            <a:endParaRPr lang="zh-CN" altLang="zh-CN" sz="3200" b="1" dirty="0">
              <a:solidFill>
                <a:srgbClr val="0000FF"/>
              </a:solidFill>
              <a:latin typeface="宋体" pitchFamily="2" charset="-122"/>
            </a:endParaRPr>
          </a:p>
          <a:p>
            <a:endParaRPr lang="en-US" altLang="zh-CN" sz="3200" b="1" dirty="0" smtClean="0">
              <a:solidFill>
                <a:srgbClr val="0000FF"/>
              </a:solidFill>
              <a:latin typeface="宋体" pitchFamily="2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latin typeface="宋体" pitchFamily="2" charset="-122"/>
              </a:rPr>
              <a:t>(</a:t>
            </a:r>
            <a:r>
              <a:rPr lang="en-US" altLang="zh-CN" sz="3200" b="1" dirty="0">
                <a:solidFill>
                  <a:srgbClr val="0000FF"/>
                </a:solidFill>
                <a:latin typeface="宋体" pitchFamily="2" charset="-122"/>
              </a:rPr>
              <a:t>1)</a:t>
            </a:r>
            <a:r>
              <a:rPr lang="zh-CN" altLang="zh-CN" sz="3200" b="1" dirty="0">
                <a:solidFill>
                  <a:srgbClr val="0000FF"/>
                </a:solidFill>
                <a:latin typeface="宋体" pitchFamily="2" charset="-122"/>
              </a:rPr>
              <a:t>确定量程</a:t>
            </a:r>
            <a:r>
              <a:rPr lang="en-US" altLang="zh-CN" sz="3200" b="1" dirty="0" smtClean="0">
                <a:solidFill>
                  <a:srgbClr val="0000FF"/>
                </a:solidFill>
                <a:latin typeface="宋体" pitchFamily="2" charset="-122"/>
              </a:rPr>
              <a:t>;</a:t>
            </a:r>
          </a:p>
          <a:p>
            <a:endParaRPr lang="en-US" altLang="zh-CN" sz="3200" b="1" dirty="0" smtClean="0">
              <a:solidFill>
                <a:srgbClr val="0000FF"/>
              </a:solidFill>
              <a:latin typeface="宋体" pitchFamily="2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latin typeface="宋体" pitchFamily="2" charset="-122"/>
              </a:rPr>
              <a:t>(2)</a:t>
            </a:r>
            <a:r>
              <a:rPr lang="zh-CN" altLang="en-US" sz="3200" b="1" dirty="0" smtClean="0">
                <a:solidFill>
                  <a:srgbClr val="0000FF"/>
                </a:solidFill>
                <a:latin typeface="宋体" pitchFamily="2" charset="-122"/>
              </a:rPr>
              <a:t>认清</a:t>
            </a:r>
            <a:r>
              <a:rPr lang="zh-CN" altLang="zh-CN" sz="3200" b="1" dirty="0" smtClean="0">
                <a:solidFill>
                  <a:srgbClr val="0000FF"/>
                </a:solidFill>
                <a:latin typeface="宋体" pitchFamily="2" charset="-122"/>
              </a:rPr>
              <a:t>分</a:t>
            </a:r>
            <a:r>
              <a:rPr lang="zh-CN" altLang="zh-CN" sz="3200" b="1" dirty="0">
                <a:solidFill>
                  <a:srgbClr val="0000FF"/>
                </a:solidFill>
                <a:latin typeface="宋体" pitchFamily="2" charset="-122"/>
              </a:rPr>
              <a:t>度值</a:t>
            </a:r>
            <a:r>
              <a:rPr lang="en-US" altLang="zh-CN" sz="3200" b="1" dirty="0" smtClean="0">
                <a:solidFill>
                  <a:srgbClr val="0000FF"/>
                </a:solidFill>
                <a:latin typeface="宋体" pitchFamily="2" charset="-122"/>
              </a:rPr>
              <a:t>;</a:t>
            </a:r>
          </a:p>
          <a:p>
            <a:endParaRPr lang="en-US" altLang="zh-CN" sz="3200" b="1" dirty="0" smtClean="0">
              <a:solidFill>
                <a:srgbClr val="0000FF"/>
              </a:solidFill>
              <a:latin typeface="宋体" pitchFamily="2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latin typeface="宋体" pitchFamily="2" charset="-122"/>
              </a:rPr>
              <a:t>(</a:t>
            </a:r>
            <a:r>
              <a:rPr lang="en-US" altLang="zh-CN" sz="3200" b="1" dirty="0">
                <a:solidFill>
                  <a:srgbClr val="0000FF"/>
                </a:solidFill>
                <a:latin typeface="宋体" pitchFamily="2" charset="-122"/>
              </a:rPr>
              <a:t>3)</a:t>
            </a:r>
            <a:r>
              <a:rPr lang="zh-CN" altLang="zh-CN" sz="3200" b="1" dirty="0">
                <a:solidFill>
                  <a:srgbClr val="0000FF"/>
                </a:solidFill>
                <a:latin typeface="宋体" pitchFamily="2" charset="-122"/>
              </a:rPr>
              <a:t>看指针偏转的格数</a:t>
            </a:r>
            <a:r>
              <a:rPr lang="en-US" altLang="zh-CN" sz="3200" b="1" dirty="0">
                <a:solidFill>
                  <a:srgbClr val="0000FF"/>
                </a:solidFill>
                <a:latin typeface="宋体" pitchFamily="2" charset="-122"/>
              </a:rPr>
              <a:t>.</a:t>
            </a:r>
            <a:endParaRPr lang="zh-CN" altLang="zh-CN" sz="3200" b="1" dirty="0">
              <a:solidFill>
                <a:srgbClr val="0000FF"/>
              </a:solidFill>
              <a:latin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714480" y="214290"/>
            <a:ext cx="51816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dirty="0" smtClean="0">
                <a:latin typeface="Times New Roman" pitchFamily="18" charset="0"/>
              </a:rPr>
              <a:t>读   </a:t>
            </a:r>
            <a:r>
              <a:rPr kumimoji="1" lang="zh-CN" altLang="en-US" sz="3600" dirty="0">
                <a:latin typeface="Times New Roman" pitchFamily="18" charset="0"/>
              </a:rPr>
              <a:t>数</a:t>
            </a:r>
          </a:p>
        </p:txBody>
      </p:sp>
      <p:pic>
        <p:nvPicPr>
          <p:cNvPr id="14339" name="Picture 3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25538"/>
            <a:ext cx="4338637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4388" y="1071546"/>
            <a:ext cx="423389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1116013" y="6021388"/>
            <a:ext cx="208915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66"/>
                </a:solidFill>
              </a:rPr>
              <a:t>1.5v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5724525" y="6092825"/>
            <a:ext cx="2232025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66"/>
                </a:solidFill>
              </a:rPr>
              <a:t>12.5v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  <p:bldP spid="563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/>
          <p:nvPr/>
        </p:nvGrpSpPr>
        <p:grpSpPr bwMode="auto">
          <a:xfrm>
            <a:off x="1619250" y="1268413"/>
            <a:ext cx="5832475" cy="3673475"/>
            <a:chOff x="2340" y="9708"/>
            <a:chExt cx="2880" cy="1872"/>
          </a:xfrm>
        </p:grpSpPr>
        <p:grpSp>
          <p:nvGrpSpPr>
            <p:cNvPr id="15388" name="Group 3"/>
            <p:cNvGrpSpPr/>
            <p:nvPr/>
          </p:nvGrpSpPr>
          <p:grpSpPr bwMode="auto">
            <a:xfrm>
              <a:off x="2340" y="9708"/>
              <a:ext cx="2880" cy="1872"/>
              <a:chOff x="2160" y="6588"/>
              <a:chExt cx="2880" cy="1872"/>
            </a:xfrm>
          </p:grpSpPr>
          <p:sp>
            <p:nvSpPr>
              <p:cNvPr id="15398" name="Rectangle 4"/>
              <p:cNvSpPr>
                <a:spLocks noChangeArrowheads="1"/>
              </p:cNvSpPr>
              <p:nvPr/>
            </p:nvSpPr>
            <p:spPr bwMode="auto">
              <a:xfrm>
                <a:off x="2160" y="6588"/>
                <a:ext cx="2880" cy="1872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5399" name="Group 5"/>
              <p:cNvGrpSpPr>
                <a:grpSpLocks noChangeAspect="1"/>
              </p:cNvGrpSpPr>
              <p:nvPr/>
            </p:nvGrpSpPr>
            <p:grpSpPr bwMode="auto">
              <a:xfrm>
                <a:off x="2415" y="6942"/>
                <a:ext cx="2340" cy="1453"/>
                <a:chOff x="2162" y="781"/>
                <a:chExt cx="5076" cy="3170"/>
              </a:xfrm>
            </p:grpSpPr>
            <p:grpSp>
              <p:nvGrpSpPr>
                <p:cNvPr id="15400" name="Group 6"/>
                <p:cNvGrpSpPr>
                  <a:grpSpLocks noChangeAspect="1"/>
                </p:cNvGrpSpPr>
                <p:nvPr/>
              </p:nvGrpSpPr>
              <p:grpSpPr bwMode="auto">
                <a:xfrm>
                  <a:off x="2162" y="781"/>
                  <a:ext cx="5076" cy="1462"/>
                  <a:chOff x="1662" y="860"/>
                  <a:chExt cx="5076" cy="1462"/>
                </a:xfrm>
              </p:grpSpPr>
              <p:sp>
                <p:nvSpPr>
                  <p:cNvPr id="15402" name="Line 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662" y="1986"/>
                    <a:ext cx="423" cy="33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03" name="Line 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66" y="1998"/>
                    <a:ext cx="223" cy="2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04" name="Line 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090" y="1867"/>
                    <a:ext cx="211" cy="21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05" name="Line 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222" y="1745"/>
                    <a:ext cx="198" cy="22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06" name="Line 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61" y="1630"/>
                    <a:ext cx="184" cy="2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07" name="Line 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27" y="1408"/>
                    <a:ext cx="248" cy="36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08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658" y="1427"/>
                    <a:ext cx="154" cy="25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09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15" y="1339"/>
                    <a:ext cx="138" cy="26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10" name="Line 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977" y="1261"/>
                    <a:ext cx="122" cy="27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11" name="Line 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143" y="1192"/>
                    <a:ext cx="106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12" name="Line 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43" y="905"/>
                    <a:ext cx="159" cy="51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13" name="Line 1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487" y="1086"/>
                    <a:ext cx="71" cy="29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14" name="Line 1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663" y="1048"/>
                    <a:ext cx="54" cy="29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15" name="Line 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1" y="1022"/>
                    <a:ext cx="36" cy="29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16" name="Line 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020" y="1005"/>
                    <a:ext cx="18" cy="3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17" name="Line 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00" y="860"/>
                    <a:ext cx="0" cy="4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18" name="Line 2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362" y="1005"/>
                    <a:ext cx="18" cy="3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19" name="Line 2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523" y="1022"/>
                    <a:ext cx="36" cy="29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20" name="Line 2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683" y="1048"/>
                    <a:ext cx="54" cy="29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21" name="Line 2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842" y="1086"/>
                    <a:ext cx="71" cy="29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22" name="Line 2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998" y="905"/>
                    <a:ext cx="159" cy="51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23" name="Line 2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5151" y="1192"/>
                    <a:ext cx="106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24" name="Line 2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5301" y="1261"/>
                    <a:ext cx="122" cy="27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25" name="Line 3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5447" y="1339"/>
                    <a:ext cx="138" cy="26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26" name="Line 3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5588" y="1427"/>
                    <a:ext cx="154" cy="25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27" name="Line 3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5725" y="1408"/>
                    <a:ext cx="248" cy="36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28" name="Line 3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5855" y="1630"/>
                    <a:ext cx="184" cy="2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29" name="Line 3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5980" y="1745"/>
                    <a:ext cx="198" cy="22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30" name="Line 3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6099" y="1867"/>
                    <a:ext cx="211" cy="21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31" name="Line 3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6211" y="1998"/>
                    <a:ext cx="223" cy="2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32" name="Line 3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6315" y="1986"/>
                    <a:ext cx="423" cy="33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5401" name="Arc 38"/>
                <p:cNvSpPr>
                  <a:spLocks noChangeAspect="1"/>
                </p:cNvSpPr>
                <p:nvPr/>
              </p:nvSpPr>
              <p:spPr bwMode="auto">
                <a:xfrm>
                  <a:off x="2573" y="1212"/>
                  <a:ext cx="4268" cy="2739"/>
                </a:xfrm>
                <a:custGeom>
                  <a:avLst/>
                  <a:gdLst>
                    <a:gd name="T0" fmla="*/ 0 w 33667"/>
                    <a:gd name="T1" fmla="*/ 2 h 21600"/>
                    <a:gd name="T2" fmla="*/ 9 w 33667"/>
                    <a:gd name="T3" fmla="*/ 2 h 21600"/>
                    <a:gd name="T4" fmla="*/ 4 w 33667"/>
                    <a:gd name="T5" fmla="*/ 6 h 21600"/>
                    <a:gd name="T6" fmla="*/ 0 60000 65536"/>
                    <a:gd name="T7" fmla="*/ 0 60000 65536"/>
                    <a:gd name="T8" fmla="*/ 0 60000 65536"/>
                    <a:gd name="T9" fmla="*/ 0 w 33667"/>
                    <a:gd name="T10" fmla="*/ 0 h 21600"/>
                    <a:gd name="T11" fmla="*/ 33667 w 3366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67" h="21600" fill="none" extrusionOk="0">
                      <a:moveTo>
                        <a:pt x="-1" y="8009"/>
                      </a:moveTo>
                      <a:cubicBezTo>
                        <a:pt x="4101" y="2943"/>
                        <a:pt x="10270" y="-1"/>
                        <a:pt x="16789" y="0"/>
                      </a:cubicBezTo>
                      <a:cubicBezTo>
                        <a:pt x="23357" y="0"/>
                        <a:pt x="29568" y="2988"/>
                        <a:pt x="33667" y="8120"/>
                      </a:cubicBezTo>
                    </a:path>
                    <a:path w="33667" h="21600" stroke="0" extrusionOk="0">
                      <a:moveTo>
                        <a:pt x="-1" y="8009"/>
                      </a:moveTo>
                      <a:cubicBezTo>
                        <a:pt x="4101" y="2943"/>
                        <a:pt x="10270" y="-1"/>
                        <a:pt x="16789" y="0"/>
                      </a:cubicBezTo>
                      <a:cubicBezTo>
                        <a:pt x="23357" y="0"/>
                        <a:pt x="29568" y="2988"/>
                        <a:pt x="33667" y="8120"/>
                      </a:cubicBezTo>
                      <a:lnTo>
                        <a:pt x="16789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5389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3600" y="10956"/>
              <a:ext cx="360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/>
                  <a:ea typeface="宋体"/>
                </a:rPr>
                <a:t>V</a:t>
              </a:r>
              <a:endParaRPr lang="zh-CN" alt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/>
                <a:ea typeface="宋体"/>
              </a:endParaRPr>
            </a:p>
          </p:txBody>
        </p:sp>
        <p:sp>
          <p:nvSpPr>
            <p:cNvPr id="15390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3165" y="9789"/>
              <a:ext cx="180" cy="2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/>
                  <a:ea typeface="宋体"/>
                </a:rPr>
                <a:t>5</a:t>
              </a:r>
              <a:endParaRPr lang="zh-CN" alt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/>
                <a:ea typeface="宋体"/>
              </a:endParaRPr>
            </a:p>
          </p:txBody>
        </p:sp>
        <p:sp>
          <p:nvSpPr>
            <p:cNvPr id="15391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2430" y="10302"/>
              <a:ext cx="180" cy="2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/>
                  <a:ea typeface="宋体"/>
                </a:rPr>
                <a:t>0</a:t>
              </a:r>
              <a:endParaRPr lang="zh-CN" alt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/>
                <a:ea typeface="宋体"/>
              </a:endParaRPr>
            </a:p>
          </p:txBody>
        </p:sp>
        <p:sp>
          <p:nvSpPr>
            <p:cNvPr id="15392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4590" y="10761"/>
              <a:ext cx="180" cy="2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/>
                  <a:ea typeface="宋体"/>
                </a:rPr>
                <a:t>3</a:t>
              </a:r>
              <a:endParaRPr lang="zh-CN" alt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/>
                <a:ea typeface="宋体"/>
              </a:endParaRPr>
            </a:p>
          </p:txBody>
        </p:sp>
        <p:sp>
          <p:nvSpPr>
            <p:cNvPr id="15393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4020" y="10404"/>
              <a:ext cx="180" cy="2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/>
                  <a:ea typeface="宋体"/>
                </a:rPr>
                <a:t>2</a:t>
              </a:r>
              <a:endParaRPr lang="zh-CN" alt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/>
                <a:ea typeface="宋体"/>
              </a:endParaRPr>
            </a:p>
          </p:txBody>
        </p:sp>
        <p:sp>
          <p:nvSpPr>
            <p:cNvPr id="15394" name="WordArt 44"/>
            <p:cNvSpPr>
              <a:spLocks noChangeArrowheads="1" noChangeShapeType="1" noTextEdit="1"/>
            </p:cNvSpPr>
            <p:nvPr/>
          </p:nvSpPr>
          <p:spPr bwMode="auto">
            <a:xfrm>
              <a:off x="3345" y="10413"/>
              <a:ext cx="180" cy="2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/>
                  <a:ea typeface="宋体"/>
                </a:rPr>
                <a:t>1</a:t>
              </a:r>
              <a:endParaRPr lang="zh-CN" alt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/>
                <a:ea typeface="宋体"/>
              </a:endParaRPr>
            </a:p>
          </p:txBody>
        </p:sp>
        <p:sp>
          <p:nvSpPr>
            <p:cNvPr id="15395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2715" y="10779"/>
              <a:ext cx="180" cy="2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/>
                  <a:ea typeface="宋体"/>
                </a:rPr>
                <a:t>0</a:t>
              </a:r>
              <a:endParaRPr lang="zh-CN" alt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/>
                <a:ea typeface="宋体"/>
              </a:endParaRPr>
            </a:p>
          </p:txBody>
        </p:sp>
        <p:sp>
          <p:nvSpPr>
            <p:cNvPr id="15396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4215" y="9819"/>
              <a:ext cx="180" cy="2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/>
                  <a:ea typeface="宋体"/>
                </a:rPr>
                <a:t>10</a:t>
              </a:r>
              <a:endParaRPr lang="zh-CN" alt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/>
                <a:ea typeface="宋体"/>
              </a:endParaRPr>
            </a:p>
          </p:txBody>
        </p:sp>
        <p:sp>
          <p:nvSpPr>
            <p:cNvPr id="15397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4950" y="10284"/>
              <a:ext cx="180" cy="2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/>
                  <a:ea typeface="宋体"/>
                </a:rPr>
                <a:t>15</a:t>
              </a:r>
              <a:endParaRPr lang="zh-CN" alt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/>
                <a:ea typeface="宋体"/>
              </a:endParaRPr>
            </a:p>
          </p:txBody>
        </p:sp>
      </p:grpSp>
      <p:sp>
        <p:nvSpPr>
          <p:cNvPr id="15364" name="Text Box 49"/>
          <p:cNvSpPr txBox="1">
            <a:spLocks noChangeArrowheads="1"/>
          </p:cNvSpPr>
          <p:nvPr/>
        </p:nvSpPr>
        <p:spPr bwMode="auto">
          <a:xfrm>
            <a:off x="468313" y="1268413"/>
            <a:ext cx="10795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Tahoma" pitchFamily="34" charset="0"/>
              </a:rPr>
              <a:t>读数</a:t>
            </a:r>
            <a:endParaRPr lang="en-US" altLang="zh-CN" sz="2800">
              <a:latin typeface="Tahoma" pitchFamily="34" charset="0"/>
            </a:endParaRPr>
          </a:p>
        </p:txBody>
      </p:sp>
      <p:grpSp>
        <p:nvGrpSpPr>
          <p:cNvPr id="15365" name="Group 50"/>
          <p:cNvGrpSpPr/>
          <p:nvPr/>
        </p:nvGrpSpPr>
        <p:grpSpPr bwMode="auto">
          <a:xfrm>
            <a:off x="2692400" y="4832350"/>
            <a:ext cx="3465513" cy="2025650"/>
            <a:chOff x="4001" y="6701"/>
            <a:chExt cx="3925" cy="3423"/>
          </a:xfrm>
        </p:grpSpPr>
        <p:sp>
          <p:nvSpPr>
            <p:cNvPr id="15370" name="Text Box 51"/>
            <p:cNvSpPr txBox="1">
              <a:spLocks noChangeArrowheads="1"/>
            </p:cNvSpPr>
            <p:nvPr/>
          </p:nvSpPr>
          <p:spPr bwMode="auto">
            <a:xfrm>
              <a:off x="7248" y="8295"/>
              <a:ext cx="678" cy="18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/>
              <a:r>
                <a:rPr lang="en-US" altLang="zh-CN" sz="2400">
                  <a:solidFill>
                    <a:srgbClr val="FF0000"/>
                  </a:solidFill>
                  <a:latin typeface="黑体" pitchFamily="2" charset="-122"/>
                  <a:ea typeface="黑体" pitchFamily="2" charset="-122"/>
                </a:rPr>
                <a:t>15</a:t>
              </a:r>
              <a:endParaRPr lang="en-US" altLang="zh-CN" sz="2400">
                <a:latin typeface="Tahoma" pitchFamily="34" charset="0"/>
              </a:endParaRPr>
            </a:p>
          </p:txBody>
        </p:sp>
        <p:sp>
          <p:nvSpPr>
            <p:cNvPr id="15371" name="Text Box 52"/>
            <p:cNvSpPr txBox="1">
              <a:spLocks noChangeArrowheads="1"/>
            </p:cNvSpPr>
            <p:nvPr/>
          </p:nvSpPr>
          <p:spPr bwMode="auto">
            <a:xfrm>
              <a:off x="5698" y="8295"/>
              <a:ext cx="884" cy="15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/>
              <a:r>
                <a:rPr lang="en-US" altLang="zh-CN" sz="2400">
                  <a:solidFill>
                    <a:srgbClr val="FF0000"/>
                  </a:solidFill>
                  <a:latin typeface="黑体" pitchFamily="2" charset="-122"/>
                  <a:ea typeface="黑体" pitchFamily="2" charset="-122"/>
                </a:rPr>
                <a:t>3</a:t>
              </a:r>
              <a:endParaRPr lang="en-US" altLang="zh-CN" sz="2400">
                <a:latin typeface="Tahoma" pitchFamily="34" charset="0"/>
              </a:endParaRPr>
            </a:p>
          </p:txBody>
        </p:sp>
        <p:sp>
          <p:nvSpPr>
            <p:cNvPr id="15372" name="Text Box 53"/>
            <p:cNvSpPr txBox="1">
              <a:spLocks noChangeArrowheads="1"/>
            </p:cNvSpPr>
            <p:nvPr/>
          </p:nvSpPr>
          <p:spPr bwMode="auto">
            <a:xfrm>
              <a:off x="4014" y="8250"/>
              <a:ext cx="853" cy="1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/>
              <a:r>
                <a:rPr lang="en-US" altLang="zh-CN" sz="2400">
                  <a:solidFill>
                    <a:srgbClr val="FF0000"/>
                  </a:solidFill>
                  <a:latin typeface="Times New Roman" pitchFamily="18" charset="0"/>
                  <a:ea typeface="黑体" pitchFamily="2" charset="-122"/>
                </a:rPr>
                <a:t>—</a:t>
              </a:r>
              <a:endParaRPr lang="en-US" altLang="zh-CN" sz="2400">
                <a:latin typeface="Tahoma" pitchFamily="34" charset="0"/>
              </a:endParaRPr>
            </a:p>
          </p:txBody>
        </p:sp>
        <p:grpSp>
          <p:nvGrpSpPr>
            <p:cNvPr id="15373" name="Group 54"/>
            <p:cNvGrpSpPr/>
            <p:nvPr/>
          </p:nvGrpSpPr>
          <p:grpSpPr bwMode="auto">
            <a:xfrm>
              <a:off x="5625" y="6733"/>
              <a:ext cx="650" cy="1514"/>
              <a:chOff x="1965" y="3216"/>
              <a:chExt cx="330" cy="708"/>
            </a:xfrm>
          </p:grpSpPr>
          <p:grpSp>
            <p:nvGrpSpPr>
              <p:cNvPr id="15384" name="Group 55"/>
              <p:cNvGrpSpPr/>
              <p:nvPr/>
            </p:nvGrpSpPr>
            <p:grpSpPr bwMode="auto">
              <a:xfrm>
                <a:off x="1980" y="3483"/>
                <a:ext cx="310" cy="441"/>
                <a:chOff x="2310" y="3273"/>
                <a:chExt cx="310" cy="441"/>
              </a:xfrm>
            </p:grpSpPr>
            <p:sp>
              <p:nvSpPr>
                <p:cNvPr id="15386" name="AutoShape 56"/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387" name="AutoShape 57"/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5385" name="AutoShape 58"/>
              <p:cNvSpPr>
                <a:spLocks noChangeArrowheads="1"/>
              </p:cNvSpPr>
              <p:nvPr/>
            </p:nvSpPr>
            <p:spPr bwMode="auto">
              <a:xfrm>
                <a:off x="1965" y="321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5374" name="Group 59"/>
            <p:cNvGrpSpPr/>
            <p:nvPr/>
          </p:nvGrpSpPr>
          <p:grpSpPr bwMode="auto">
            <a:xfrm>
              <a:off x="7195" y="6701"/>
              <a:ext cx="650" cy="1514"/>
              <a:chOff x="1965" y="3216"/>
              <a:chExt cx="330" cy="708"/>
            </a:xfrm>
          </p:grpSpPr>
          <p:grpSp>
            <p:nvGrpSpPr>
              <p:cNvPr id="15380" name="Group 60"/>
              <p:cNvGrpSpPr/>
              <p:nvPr/>
            </p:nvGrpSpPr>
            <p:grpSpPr bwMode="auto">
              <a:xfrm>
                <a:off x="1980" y="3483"/>
                <a:ext cx="310" cy="441"/>
                <a:chOff x="2310" y="3273"/>
                <a:chExt cx="310" cy="441"/>
              </a:xfrm>
            </p:grpSpPr>
            <p:sp>
              <p:nvSpPr>
                <p:cNvPr id="15382" name="AutoShape 61"/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383" name="AutoShape 62"/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5381" name="AutoShape 63"/>
              <p:cNvSpPr>
                <a:spLocks noChangeArrowheads="1"/>
              </p:cNvSpPr>
              <p:nvPr/>
            </p:nvSpPr>
            <p:spPr bwMode="auto">
              <a:xfrm>
                <a:off x="1965" y="321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5375" name="Group 64"/>
            <p:cNvGrpSpPr/>
            <p:nvPr/>
          </p:nvGrpSpPr>
          <p:grpSpPr bwMode="auto">
            <a:xfrm>
              <a:off x="4001" y="6733"/>
              <a:ext cx="650" cy="1514"/>
              <a:chOff x="1068" y="3186"/>
              <a:chExt cx="330" cy="708"/>
            </a:xfrm>
          </p:grpSpPr>
          <p:grpSp>
            <p:nvGrpSpPr>
              <p:cNvPr id="15376" name="Group 65"/>
              <p:cNvGrpSpPr/>
              <p:nvPr/>
            </p:nvGrpSpPr>
            <p:grpSpPr bwMode="auto"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15378" name="AutoShape 66"/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379" name="AutoShape 67"/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5377" name="AutoShape 68"/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08613" name="Freeform 69"/>
          <p:cNvSpPr/>
          <p:nvPr/>
        </p:nvSpPr>
        <p:spPr bwMode="auto">
          <a:xfrm>
            <a:off x="1963738" y="5435600"/>
            <a:ext cx="863600" cy="931863"/>
          </a:xfrm>
          <a:custGeom>
            <a:avLst/>
            <a:gdLst>
              <a:gd name="T0" fmla="*/ 2147483647 w 544"/>
              <a:gd name="T1" fmla="*/ 0 h 587"/>
              <a:gd name="T2" fmla="*/ 2147483647 w 544"/>
              <a:gd name="T3" fmla="*/ 2147483647 h 587"/>
              <a:gd name="T4" fmla="*/ 2147483647 w 544"/>
              <a:gd name="T5" fmla="*/ 2147483647 h 587"/>
              <a:gd name="T6" fmla="*/ 2147483647 w 544"/>
              <a:gd name="T7" fmla="*/ 2147483647 h 587"/>
              <a:gd name="T8" fmla="*/ 2147483647 w 544"/>
              <a:gd name="T9" fmla="*/ 2147483647 h 587"/>
              <a:gd name="T10" fmla="*/ 2147483647 w 544"/>
              <a:gd name="T11" fmla="*/ 2147483647 h 587"/>
              <a:gd name="T12" fmla="*/ 2147483647 w 544"/>
              <a:gd name="T13" fmla="*/ 2147483647 h 587"/>
              <a:gd name="T14" fmla="*/ 2147483647 w 544"/>
              <a:gd name="T15" fmla="*/ 2147483647 h 587"/>
              <a:gd name="T16" fmla="*/ 2147483647 w 544"/>
              <a:gd name="T17" fmla="*/ 2147483647 h 587"/>
              <a:gd name="T18" fmla="*/ 2147483647 w 544"/>
              <a:gd name="T19" fmla="*/ 2147483647 h 587"/>
              <a:gd name="T20" fmla="*/ 2147483647 w 544"/>
              <a:gd name="T21" fmla="*/ 2147483647 h 587"/>
              <a:gd name="T22" fmla="*/ 2147483647 w 544"/>
              <a:gd name="T23" fmla="*/ 2147483647 h 587"/>
              <a:gd name="T24" fmla="*/ 2147483647 w 544"/>
              <a:gd name="T25" fmla="*/ 2147483647 h 587"/>
              <a:gd name="T26" fmla="*/ 2147483647 w 544"/>
              <a:gd name="T27" fmla="*/ 2147483647 h 587"/>
              <a:gd name="T28" fmla="*/ 2147483647 w 544"/>
              <a:gd name="T29" fmla="*/ 2147483647 h 587"/>
              <a:gd name="T30" fmla="*/ 2147483647 w 544"/>
              <a:gd name="T31" fmla="*/ 2147483647 h 587"/>
              <a:gd name="T32" fmla="*/ 2147483647 w 544"/>
              <a:gd name="T33" fmla="*/ 2147483647 h 587"/>
              <a:gd name="T34" fmla="*/ 0 w 544"/>
              <a:gd name="T35" fmla="*/ 2147483647 h 58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44"/>
              <a:gd name="T55" fmla="*/ 0 h 587"/>
              <a:gd name="T56" fmla="*/ 544 w 544"/>
              <a:gd name="T57" fmla="*/ 587 h 58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44" h="587">
                <a:moveTo>
                  <a:pt x="544" y="0"/>
                </a:moveTo>
                <a:cubicBezTo>
                  <a:pt x="474" y="14"/>
                  <a:pt x="446" y="34"/>
                  <a:pt x="384" y="64"/>
                </a:cubicBezTo>
                <a:cubicBezTo>
                  <a:pt x="298" y="150"/>
                  <a:pt x="290" y="126"/>
                  <a:pt x="331" y="288"/>
                </a:cubicBezTo>
                <a:cubicBezTo>
                  <a:pt x="334" y="299"/>
                  <a:pt x="352" y="295"/>
                  <a:pt x="363" y="299"/>
                </a:cubicBezTo>
                <a:cubicBezTo>
                  <a:pt x="391" y="295"/>
                  <a:pt x="421" y="299"/>
                  <a:pt x="448" y="288"/>
                </a:cubicBezTo>
                <a:cubicBezTo>
                  <a:pt x="478" y="276"/>
                  <a:pt x="474" y="232"/>
                  <a:pt x="459" y="213"/>
                </a:cubicBezTo>
                <a:cubicBezTo>
                  <a:pt x="443" y="193"/>
                  <a:pt x="409" y="198"/>
                  <a:pt x="384" y="192"/>
                </a:cubicBezTo>
                <a:cubicBezTo>
                  <a:pt x="326" y="201"/>
                  <a:pt x="316" y="192"/>
                  <a:pt x="278" y="224"/>
                </a:cubicBezTo>
                <a:cubicBezTo>
                  <a:pt x="263" y="237"/>
                  <a:pt x="235" y="267"/>
                  <a:pt x="235" y="267"/>
                </a:cubicBezTo>
                <a:cubicBezTo>
                  <a:pt x="243" y="348"/>
                  <a:pt x="223" y="401"/>
                  <a:pt x="299" y="427"/>
                </a:cubicBezTo>
                <a:cubicBezTo>
                  <a:pt x="368" y="415"/>
                  <a:pt x="399" y="420"/>
                  <a:pt x="352" y="352"/>
                </a:cubicBezTo>
                <a:cubicBezTo>
                  <a:pt x="260" y="360"/>
                  <a:pt x="226" y="350"/>
                  <a:pt x="160" y="395"/>
                </a:cubicBezTo>
                <a:cubicBezTo>
                  <a:pt x="129" y="490"/>
                  <a:pt x="136" y="437"/>
                  <a:pt x="150" y="555"/>
                </a:cubicBezTo>
                <a:cubicBezTo>
                  <a:pt x="196" y="551"/>
                  <a:pt x="248" y="567"/>
                  <a:pt x="288" y="544"/>
                </a:cubicBezTo>
                <a:cubicBezTo>
                  <a:pt x="307" y="533"/>
                  <a:pt x="290" y="498"/>
                  <a:pt x="278" y="480"/>
                </a:cubicBezTo>
                <a:cubicBezTo>
                  <a:pt x="269" y="468"/>
                  <a:pt x="249" y="473"/>
                  <a:pt x="235" y="469"/>
                </a:cubicBezTo>
                <a:cubicBezTo>
                  <a:pt x="100" y="480"/>
                  <a:pt x="91" y="471"/>
                  <a:pt x="11" y="555"/>
                </a:cubicBezTo>
                <a:cubicBezTo>
                  <a:pt x="7" y="566"/>
                  <a:pt x="0" y="587"/>
                  <a:pt x="0" y="58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8614" name="Freeform 70"/>
          <p:cNvSpPr/>
          <p:nvPr/>
        </p:nvSpPr>
        <p:spPr bwMode="auto">
          <a:xfrm flipH="1">
            <a:off x="5940425" y="5445125"/>
            <a:ext cx="863600" cy="931863"/>
          </a:xfrm>
          <a:custGeom>
            <a:avLst/>
            <a:gdLst>
              <a:gd name="T0" fmla="*/ 2147483647 w 544"/>
              <a:gd name="T1" fmla="*/ 0 h 587"/>
              <a:gd name="T2" fmla="*/ 2147483647 w 544"/>
              <a:gd name="T3" fmla="*/ 2147483647 h 587"/>
              <a:gd name="T4" fmla="*/ 2147483647 w 544"/>
              <a:gd name="T5" fmla="*/ 2147483647 h 587"/>
              <a:gd name="T6" fmla="*/ 2147483647 w 544"/>
              <a:gd name="T7" fmla="*/ 2147483647 h 587"/>
              <a:gd name="T8" fmla="*/ 2147483647 w 544"/>
              <a:gd name="T9" fmla="*/ 2147483647 h 587"/>
              <a:gd name="T10" fmla="*/ 2147483647 w 544"/>
              <a:gd name="T11" fmla="*/ 2147483647 h 587"/>
              <a:gd name="T12" fmla="*/ 2147483647 w 544"/>
              <a:gd name="T13" fmla="*/ 2147483647 h 587"/>
              <a:gd name="T14" fmla="*/ 2147483647 w 544"/>
              <a:gd name="T15" fmla="*/ 2147483647 h 587"/>
              <a:gd name="T16" fmla="*/ 2147483647 w 544"/>
              <a:gd name="T17" fmla="*/ 2147483647 h 587"/>
              <a:gd name="T18" fmla="*/ 2147483647 w 544"/>
              <a:gd name="T19" fmla="*/ 2147483647 h 587"/>
              <a:gd name="T20" fmla="*/ 2147483647 w 544"/>
              <a:gd name="T21" fmla="*/ 2147483647 h 587"/>
              <a:gd name="T22" fmla="*/ 2147483647 w 544"/>
              <a:gd name="T23" fmla="*/ 2147483647 h 587"/>
              <a:gd name="T24" fmla="*/ 2147483647 w 544"/>
              <a:gd name="T25" fmla="*/ 2147483647 h 587"/>
              <a:gd name="T26" fmla="*/ 2147483647 w 544"/>
              <a:gd name="T27" fmla="*/ 2147483647 h 587"/>
              <a:gd name="T28" fmla="*/ 2147483647 w 544"/>
              <a:gd name="T29" fmla="*/ 2147483647 h 587"/>
              <a:gd name="T30" fmla="*/ 2147483647 w 544"/>
              <a:gd name="T31" fmla="*/ 2147483647 h 587"/>
              <a:gd name="T32" fmla="*/ 2147483647 w 544"/>
              <a:gd name="T33" fmla="*/ 2147483647 h 587"/>
              <a:gd name="T34" fmla="*/ 0 w 544"/>
              <a:gd name="T35" fmla="*/ 2147483647 h 58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44"/>
              <a:gd name="T55" fmla="*/ 0 h 587"/>
              <a:gd name="T56" fmla="*/ 544 w 544"/>
              <a:gd name="T57" fmla="*/ 587 h 58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44" h="587">
                <a:moveTo>
                  <a:pt x="544" y="0"/>
                </a:moveTo>
                <a:cubicBezTo>
                  <a:pt x="474" y="14"/>
                  <a:pt x="446" y="34"/>
                  <a:pt x="384" y="64"/>
                </a:cubicBezTo>
                <a:cubicBezTo>
                  <a:pt x="298" y="150"/>
                  <a:pt x="290" y="126"/>
                  <a:pt x="331" y="288"/>
                </a:cubicBezTo>
                <a:cubicBezTo>
                  <a:pt x="334" y="299"/>
                  <a:pt x="352" y="295"/>
                  <a:pt x="363" y="299"/>
                </a:cubicBezTo>
                <a:cubicBezTo>
                  <a:pt x="391" y="295"/>
                  <a:pt x="421" y="299"/>
                  <a:pt x="448" y="288"/>
                </a:cubicBezTo>
                <a:cubicBezTo>
                  <a:pt x="478" y="276"/>
                  <a:pt x="474" y="232"/>
                  <a:pt x="459" y="213"/>
                </a:cubicBezTo>
                <a:cubicBezTo>
                  <a:pt x="443" y="193"/>
                  <a:pt x="409" y="198"/>
                  <a:pt x="384" y="192"/>
                </a:cubicBezTo>
                <a:cubicBezTo>
                  <a:pt x="326" y="201"/>
                  <a:pt x="316" y="192"/>
                  <a:pt x="278" y="224"/>
                </a:cubicBezTo>
                <a:cubicBezTo>
                  <a:pt x="263" y="237"/>
                  <a:pt x="235" y="267"/>
                  <a:pt x="235" y="267"/>
                </a:cubicBezTo>
                <a:cubicBezTo>
                  <a:pt x="243" y="348"/>
                  <a:pt x="223" y="401"/>
                  <a:pt x="299" y="427"/>
                </a:cubicBezTo>
                <a:cubicBezTo>
                  <a:pt x="368" y="415"/>
                  <a:pt x="399" y="420"/>
                  <a:pt x="352" y="352"/>
                </a:cubicBezTo>
                <a:cubicBezTo>
                  <a:pt x="260" y="360"/>
                  <a:pt x="226" y="350"/>
                  <a:pt x="160" y="395"/>
                </a:cubicBezTo>
                <a:cubicBezTo>
                  <a:pt x="129" y="490"/>
                  <a:pt x="136" y="437"/>
                  <a:pt x="150" y="555"/>
                </a:cubicBezTo>
                <a:cubicBezTo>
                  <a:pt x="196" y="551"/>
                  <a:pt x="248" y="567"/>
                  <a:pt x="288" y="544"/>
                </a:cubicBezTo>
                <a:cubicBezTo>
                  <a:pt x="307" y="533"/>
                  <a:pt x="290" y="498"/>
                  <a:pt x="278" y="480"/>
                </a:cubicBezTo>
                <a:cubicBezTo>
                  <a:pt x="269" y="468"/>
                  <a:pt x="249" y="473"/>
                  <a:pt x="235" y="469"/>
                </a:cubicBezTo>
                <a:cubicBezTo>
                  <a:pt x="100" y="480"/>
                  <a:pt x="91" y="471"/>
                  <a:pt x="11" y="555"/>
                </a:cubicBezTo>
                <a:cubicBezTo>
                  <a:pt x="7" y="566"/>
                  <a:pt x="0" y="587"/>
                  <a:pt x="0" y="58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8615" name="Text Box 71"/>
          <p:cNvSpPr txBox="1">
            <a:spLocks noChangeArrowheads="1"/>
          </p:cNvSpPr>
          <p:nvPr/>
        </p:nvSpPr>
        <p:spPr bwMode="auto">
          <a:xfrm>
            <a:off x="7092950" y="5084763"/>
            <a:ext cx="12239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ahoma" pitchFamily="34" charset="0"/>
              </a:rPr>
              <a:t>6.5</a:t>
            </a:r>
            <a:r>
              <a:rPr lang="zh-CN" altLang="en-US" sz="2800">
                <a:solidFill>
                  <a:srgbClr val="FF0000"/>
                </a:solidFill>
                <a:latin typeface="Tahoma" pitchFamily="34" charset="0"/>
              </a:rPr>
              <a:t>伏</a:t>
            </a:r>
          </a:p>
        </p:txBody>
      </p:sp>
      <p:sp>
        <p:nvSpPr>
          <p:cNvPr id="108616" name="Line 72"/>
          <p:cNvSpPr>
            <a:spLocks noChangeShapeType="1"/>
          </p:cNvSpPr>
          <p:nvPr/>
        </p:nvSpPr>
        <p:spPr bwMode="auto">
          <a:xfrm flipH="1" flipV="1">
            <a:off x="4194175" y="2349500"/>
            <a:ext cx="288925" cy="20161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613" grpId="0" animBg="1"/>
      <p:bldP spid="108614" grpId="0" animBg="1"/>
      <p:bldP spid="108615" grpId="0"/>
      <p:bldP spid="1086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/>
          <p:nvPr/>
        </p:nvGrpSpPr>
        <p:grpSpPr bwMode="auto">
          <a:xfrm>
            <a:off x="1619250" y="1268413"/>
            <a:ext cx="5832475" cy="3673475"/>
            <a:chOff x="2340" y="9708"/>
            <a:chExt cx="2880" cy="1872"/>
          </a:xfrm>
        </p:grpSpPr>
        <p:grpSp>
          <p:nvGrpSpPr>
            <p:cNvPr id="16412" name="Group 3"/>
            <p:cNvGrpSpPr/>
            <p:nvPr/>
          </p:nvGrpSpPr>
          <p:grpSpPr bwMode="auto">
            <a:xfrm>
              <a:off x="2340" y="9708"/>
              <a:ext cx="2880" cy="1872"/>
              <a:chOff x="2160" y="6588"/>
              <a:chExt cx="2880" cy="1872"/>
            </a:xfrm>
          </p:grpSpPr>
          <p:sp>
            <p:nvSpPr>
              <p:cNvPr id="16422" name="Rectangle 4"/>
              <p:cNvSpPr>
                <a:spLocks noChangeArrowheads="1"/>
              </p:cNvSpPr>
              <p:nvPr/>
            </p:nvSpPr>
            <p:spPr bwMode="auto">
              <a:xfrm>
                <a:off x="2160" y="6588"/>
                <a:ext cx="2880" cy="1872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6423" name="Group 5"/>
              <p:cNvGrpSpPr>
                <a:grpSpLocks noChangeAspect="1"/>
              </p:cNvGrpSpPr>
              <p:nvPr/>
            </p:nvGrpSpPr>
            <p:grpSpPr bwMode="auto">
              <a:xfrm>
                <a:off x="2415" y="6942"/>
                <a:ext cx="2340" cy="1453"/>
                <a:chOff x="2162" y="781"/>
                <a:chExt cx="5076" cy="3170"/>
              </a:xfrm>
            </p:grpSpPr>
            <p:grpSp>
              <p:nvGrpSpPr>
                <p:cNvPr id="16424" name="Group 6"/>
                <p:cNvGrpSpPr>
                  <a:grpSpLocks noChangeAspect="1"/>
                </p:cNvGrpSpPr>
                <p:nvPr/>
              </p:nvGrpSpPr>
              <p:grpSpPr bwMode="auto">
                <a:xfrm>
                  <a:off x="2162" y="781"/>
                  <a:ext cx="5076" cy="1462"/>
                  <a:chOff x="1662" y="860"/>
                  <a:chExt cx="5076" cy="1462"/>
                </a:xfrm>
              </p:grpSpPr>
              <p:sp>
                <p:nvSpPr>
                  <p:cNvPr id="16426" name="Line 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662" y="1986"/>
                    <a:ext cx="423" cy="33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27" name="Line 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66" y="1998"/>
                    <a:ext cx="223" cy="2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28" name="Line 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090" y="1867"/>
                    <a:ext cx="211" cy="21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29" name="Line 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222" y="1745"/>
                    <a:ext cx="198" cy="22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30" name="Line 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61" y="1630"/>
                    <a:ext cx="184" cy="2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31" name="Line 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27" y="1408"/>
                    <a:ext cx="248" cy="36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32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658" y="1427"/>
                    <a:ext cx="154" cy="25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33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15" y="1339"/>
                    <a:ext cx="138" cy="26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34" name="Line 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977" y="1261"/>
                    <a:ext cx="122" cy="27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35" name="Line 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143" y="1192"/>
                    <a:ext cx="106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36" name="Line 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43" y="905"/>
                    <a:ext cx="159" cy="51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37" name="Line 1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487" y="1086"/>
                    <a:ext cx="71" cy="29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38" name="Line 1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663" y="1048"/>
                    <a:ext cx="54" cy="29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39" name="Line 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1" y="1022"/>
                    <a:ext cx="36" cy="29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40" name="Line 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020" y="1005"/>
                    <a:ext cx="18" cy="3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41" name="Line 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00" y="860"/>
                    <a:ext cx="0" cy="4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42" name="Line 2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362" y="1005"/>
                    <a:ext cx="18" cy="3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43" name="Line 2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523" y="1022"/>
                    <a:ext cx="36" cy="29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44" name="Line 2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683" y="1048"/>
                    <a:ext cx="54" cy="29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45" name="Line 2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842" y="1086"/>
                    <a:ext cx="71" cy="29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46" name="Line 2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998" y="905"/>
                    <a:ext cx="159" cy="51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47" name="Line 2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5151" y="1192"/>
                    <a:ext cx="106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48" name="Line 2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5301" y="1261"/>
                    <a:ext cx="122" cy="27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49" name="Line 3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5447" y="1339"/>
                    <a:ext cx="138" cy="26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50" name="Line 3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5588" y="1427"/>
                    <a:ext cx="154" cy="25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51" name="Line 3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5725" y="1408"/>
                    <a:ext cx="248" cy="36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52" name="Line 3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5855" y="1630"/>
                    <a:ext cx="184" cy="2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53" name="Line 3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5980" y="1745"/>
                    <a:ext cx="198" cy="22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54" name="Line 3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6099" y="1867"/>
                    <a:ext cx="211" cy="21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55" name="Line 3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6211" y="1998"/>
                    <a:ext cx="223" cy="2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56" name="Line 3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6315" y="1986"/>
                    <a:ext cx="423" cy="33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6425" name="Arc 38"/>
                <p:cNvSpPr>
                  <a:spLocks noChangeAspect="1"/>
                </p:cNvSpPr>
                <p:nvPr/>
              </p:nvSpPr>
              <p:spPr bwMode="auto">
                <a:xfrm>
                  <a:off x="2573" y="1212"/>
                  <a:ext cx="4268" cy="2739"/>
                </a:xfrm>
                <a:custGeom>
                  <a:avLst/>
                  <a:gdLst>
                    <a:gd name="T0" fmla="*/ 0 w 33667"/>
                    <a:gd name="T1" fmla="*/ 2 h 21600"/>
                    <a:gd name="T2" fmla="*/ 9 w 33667"/>
                    <a:gd name="T3" fmla="*/ 2 h 21600"/>
                    <a:gd name="T4" fmla="*/ 4 w 33667"/>
                    <a:gd name="T5" fmla="*/ 6 h 21600"/>
                    <a:gd name="T6" fmla="*/ 0 60000 65536"/>
                    <a:gd name="T7" fmla="*/ 0 60000 65536"/>
                    <a:gd name="T8" fmla="*/ 0 60000 65536"/>
                    <a:gd name="T9" fmla="*/ 0 w 33667"/>
                    <a:gd name="T10" fmla="*/ 0 h 21600"/>
                    <a:gd name="T11" fmla="*/ 33667 w 3366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67" h="21600" fill="none" extrusionOk="0">
                      <a:moveTo>
                        <a:pt x="-1" y="8009"/>
                      </a:moveTo>
                      <a:cubicBezTo>
                        <a:pt x="4101" y="2943"/>
                        <a:pt x="10270" y="-1"/>
                        <a:pt x="16789" y="0"/>
                      </a:cubicBezTo>
                      <a:cubicBezTo>
                        <a:pt x="23357" y="0"/>
                        <a:pt x="29568" y="2988"/>
                        <a:pt x="33667" y="8120"/>
                      </a:cubicBezTo>
                    </a:path>
                    <a:path w="33667" h="21600" stroke="0" extrusionOk="0">
                      <a:moveTo>
                        <a:pt x="-1" y="8009"/>
                      </a:moveTo>
                      <a:cubicBezTo>
                        <a:pt x="4101" y="2943"/>
                        <a:pt x="10270" y="-1"/>
                        <a:pt x="16789" y="0"/>
                      </a:cubicBezTo>
                      <a:cubicBezTo>
                        <a:pt x="23357" y="0"/>
                        <a:pt x="29568" y="2988"/>
                        <a:pt x="33667" y="8120"/>
                      </a:cubicBezTo>
                      <a:lnTo>
                        <a:pt x="16789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6413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3600" y="10956"/>
              <a:ext cx="360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/>
                  <a:ea typeface="宋体"/>
                </a:rPr>
                <a:t>V</a:t>
              </a:r>
              <a:endParaRPr lang="zh-CN" alt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/>
                <a:ea typeface="宋体"/>
              </a:endParaRPr>
            </a:p>
          </p:txBody>
        </p:sp>
        <p:sp>
          <p:nvSpPr>
            <p:cNvPr id="16414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3165" y="9789"/>
              <a:ext cx="180" cy="2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/>
                  <a:ea typeface="宋体"/>
                </a:rPr>
                <a:t>5</a:t>
              </a:r>
              <a:endParaRPr lang="zh-CN" alt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/>
                <a:ea typeface="宋体"/>
              </a:endParaRPr>
            </a:p>
          </p:txBody>
        </p:sp>
        <p:sp>
          <p:nvSpPr>
            <p:cNvPr id="16415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2430" y="10302"/>
              <a:ext cx="180" cy="2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/>
                  <a:ea typeface="宋体"/>
                </a:rPr>
                <a:t>0</a:t>
              </a:r>
              <a:endParaRPr lang="zh-CN" alt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/>
                <a:ea typeface="宋体"/>
              </a:endParaRPr>
            </a:p>
          </p:txBody>
        </p:sp>
        <p:sp>
          <p:nvSpPr>
            <p:cNvPr id="16416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4590" y="10761"/>
              <a:ext cx="180" cy="2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/>
                  <a:ea typeface="宋体"/>
                </a:rPr>
                <a:t>3</a:t>
              </a:r>
              <a:endParaRPr lang="zh-CN" alt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/>
                <a:ea typeface="宋体"/>
              </a:endParaRPr>
            </a:p>
          </p:txBody>
        </p:sp>
        <p:sp>
          <p:nvSpPr>
            <p:cNvPr id="16417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4020" y="10404"/>
              <a:ext cx="180" cy="2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/>
                  <a:ea typeface="宋体"/>
                </a:rPr>
                <a:t>2</a:t>
              </a:r>
              <a:endParaRPr lang="zh-CN" alt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/>
                <a:ea typeface="宋体"/>
              </a:endParaRPr>
            </a:p>
          </p:txBody>
        </p:sp>
        <p:sp>
          <p:nvSpPr>
            <p:cNvPr id="16418" name="WordArt 44"/>
            <p:cNvSpPr>
              <a:spLocks noChangeArrowheads="1" noChangeShapeType="1" noTextEdit="1"/>
            </p:cNvSpPr>
            <p:nvPr/>
          </p:nvSpPr>
          <p:spPr bwMode="auto">
            <a:xfrm>
              <a:off x="3345" y="10413"/>
              <a:ext cx="180" cy="2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/>
                  <a:ea typeface="宋体"/>
                </a:rPr>
                <a:t>1</a:t>
              </a:r>
              <a:endParaRPr lang="zh-CN" alt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/>
                <a:ea typeface="宋体"/>
              </a:endParaRPr>
            </a:p>
          </p:txBody>
        </p:sp>
        <p:sp>
          <p:nvSpPr>
            <p:cNvPr id="16419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2715" y="10779"/>
              <a:ext cx="180" cy="2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/>
                  <a:ea typeface="宋体"/>
                </a:rPr>
                <a:t>0</a:t>
              </a:r>
              <a:endParaRPr lang="zh-CN" alt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/>
                <a:ea typeface="宋体"/>
              </a:endParaRPr>
            </a:p>
          </p:txBody>
        </p:sp>
        <p:sp>
          <p:nvSpPr>
            <p:cNvPr id="16420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4215" y="9819"/>
              <a:ext cx="180" cy="2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/>
                  <a:ea typeface="宋体"/>
                </a:rPr>
                <a:t>10</a:t>
              </a:r>
              <a:endParaRPr lang="zh-CN" alt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/>
                <a:ea typeface="宋体"/>
              </a:endParaRPr>
            </a:p>
          </p:txBody>
        </p:sp>
        <p:sp>
          <p:nvSpPr>
            <p:cNvPr id="16421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4950" y="10284"/>
              <a:ext cx="180" cy="2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/>
                  <a:ea typeface="宋体"/>
                </a:rPr>
                <a:t>15</a:t>
              </a:r>
              <a:endParaRPr lang="zh-CN" alt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/>
                <a:ea typeface="宋体"/>
              </a:endParaRPr>
            </a:p>
          </p:txBody>
        </p:sp>
      </p:grpSp>
      <p:sp>
        <p:nvSpPr>
          <p:cNvPr id="16388" name="Text Box 49"/>
          <p:cNvSpPr txBox="1">
            <a:spLocks noChangeArrowheads="1"/>
          </p:cNvSpPr>
          <p:nvPr/>
        </p:nvSpPr>
        <p:spPr bwMode="auto">
          <a:xfrm>
            <a:off x="250825" y="1341438"/>
            <a:ext cx="11525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Tahoma" pitchFamily="34" charset="0"/>
              </a:rPr>
              <a:t>读数</a:t>
            </a:r>
            <a:endParaRPr lang="en-US" altLang="zh-CN" sz="2800">
              <a:latin typeface="Tahoma" pitchFamily="34" charset="0"/>
            </a:endParaRPr>
          </a:p>
        </p:txBody>
      </p:sp>
      <p:grpSp>
        <p:nvGrpSpPr>
          <p:cNvPr id="16389" name="Group 50"/>
          <p:cNvGrpSpPr/>
          <p:nvPr/>
        </p:nvGrpSpPr>
        <p:grpSpPr bwMode="auto">
          <a:xfrm>
            <a:off x="2692400" y="4832350"/>
            <a:ext cx="3465513" cy="2025650"/>
            <a:chOff x="4001" y="6701"/>
            <a:chExt cx="3925" cy="3423"/>
          </a:xfrm>
        </p:grpSpPr>
        <p:sp>
          <p:nvSpPr>
            <p:cNvPr id="16394" name="Text Box 51"/>
            <p:cNvSpPr txBox="1">
              <a:spLocks noChangeArrowheads="1"/>
            </p:cNvSpPr>
            <p:nvPr/>
          </p:nvSpPr>
          <p:spPr bwMode="auto">
            <a:xfrm>
              <a:off x="7248" y="8295"/>
              <a:ext cx="678" cy="18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/>
              <a:r>
                <a:rPr lang="en-US" altLang="zh-CN" sz="2400">
                  <a:solidFill>
                    <a:srgbClr val="FF0000"/>
                  </a:solidFill>
                  <a:latin typeface="黑体" pitchFamily="2" charset="-122"/>
                  <a:ea typeface="黑体" pitchFamily="2" charset="-122"/>
                </a:rPr>
                <a:t>15</a:t>
              </a:r>
              <a:endParaRPr lang="en-US" altLang="zh-CN" sz="2400">
                <a:latin typeface="Tahoma" pitchFamily="34" charset="0"/>
              </a:endParaRPr>
            </a:p>
          </p:txBody>
        </p:sp>
        <p:sp>
          <p:nvSpPr>
            <p:cNvPr id="16395" name="Text Box 52"/>
            <p:cNvSpPr txBox="1">
              <a:spLocks noChangeArrowheads="1"/>
            </p:cNvSpPr>
            <p:nvPr/>
          </p:nvSpPr>
          <p:spPr bwMode="auto">
            <a:xfrm>
              <a:off x="5698" y="8295"/>
              <a:ext cx="884" cy="15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/>
              <a:r>
                <a:rPr lang="en-US" altLang="zh-CN" sz="2400">
                  <a:solidFill>
                    <a:srgbClr val="FF0000"/>
                  </a:solidFill>
                  <a:latin typeface="黑体" pitchFamily="2" charset="-122"/>
                  <a:ea typeface="黑体" pitchFamily="2" charset="-122"/>
                </a:rPr>
                <a:t>3</a:t>
              </a:r>
              <a:endParaRPr lang="en-US" altLang="zh-CN" sz="2400">
                <a:latin typeface="Tahoma" pitchFamily="34" charset="0"/>
              </a:endParaRPr>
            </a:p>
          </p:txBody>
        </p:sp>
        <p:sp>
          <p:nvSpPr>
            <p:cNvPr id="16396" name="Text Box 53"/>
            <p:cNvSpPr txBox="1">
              <a:spLocks noChangeArrowheads="1"/>
            </p:cNvSpPr>
            <p:nvPr/>
          </p:nvSpPr>
          <p:spPr bwMode="auto">
            <a:xfrm>
              <a:off x="4014" y="8250"/>
              <a:ext cx="853" cy="1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/>
              <a:r>
                <a:rPr lang="en-US" altLang="zh-CN" sz="2400">
                  <a:solidFill>
                    <a:srgbClr val="FF0000"/>
                  </a:solidFill>
                  <a:latin typeface="Times New Roman" pitchFamily="18" charset="0"/>
                  <a:ea typeface="黑体" pitchFamily="2" charset="-122"/>
                </a:rPr>
                <a:t>—</a:t>
              </a:r>
              <a:endParaRPr lang="en-US" altLang="zh-CN" sz="2400">
                <a:latin typeface="Tahoma" pitchFamily="34" charset="0"/>
              </a:endParaRPr>
            </a:p>
          </p:txBody>
        </p:sp>
        <p:grpSp>
          <p:nvGrpSpPr>
            <p:cNvPr id="16397" name="Group 54"/>
            <p:cNvGrpSpPr/>
            <p:nvPr/>
          </p:nvGrpSpPr>
          <p:grpSpPr bwMode="auto">
            <a:xfrm>
              <a:off x="5625" y="6733"/>
              <a:ext cx="650" cy="1514"/>
              <a:chOff x="1965" y="3216"/>
              <a:chExt cx="330" cy="708"/>
            </a:xfrm>
          </p:grpSpPr>
          <p:grpSp>
            <p:nvGrpSpPr>
              <p:cNvPr id="16408" name="Group 55"/>
              <p:cNvGrpSpPr/>
              <p:nvPr/>
            </p:nvGrpSpPr>
            <p:grpSpPr bwMode="auto">
              <a:xfrm>
                <a:off x="1980" y="3483"/>
                <a:ext cx="310" cy="441"/>
                <a:chOff x="2310" y="3273"/>
                <a:chExt cx="310" cy="441"/>
              </a:xfrm>
            </p:grpSpPr>
            <p:sp>
              <p:nvSpPr>
                <p:cNvPr id="16410" name="AutoShape 56"/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11" name="AutoShape 57"/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6409" name="AutoShape 58"/>
              <p:cNvSpPr>
                <a:spLocks noChangeArrowheads="1"/>
              </p:cNvSpPr>
              <p:nvPr/>
            </p:nvSpPr>
            <p:spPr bwMode="auto">
              <a:xfrm>
                <a:off x="1965" y="321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6398" name="Group 59"/>
            <p:cNvGrpSpPr/>
            <p:nvPr/>
          </p:nvGrpSpPr>
          <p:grpSpPr bwMode="auto">
            <a:xfrm>
              <a:off x="7195" y="6701"/>
              <a:ext cx="650" cy="1514"/>
              <a:chOff x="1965" y="3216"/>
              <a:chExt cx="330" cy="708"/>
            </a:xfrm>
          </p:grpSpPr>
          <p:grpSp>
            <p:nvGrpSpPr>
              <p:cNvPr id="16404" name="Group 60"/>
              <p:cNvGrpSpPr/>
              <p:nvPr/>
            </p:nvGrpSpPr>
            <p:grpSpPr bwMode="auto">
              <a:xfrm>
                <a:off x="1980" y="3483"/>
                <a:ext cx="310" cy="441"/>
                <a:chOff x="2310" y="3273"/>
                <a:chExt cx="310" cy="441"/>
              </a:xfrm>
            </p:grpSpPr>
            <p:sp>
              <p:nvSpPr>
                <p:cNvPr id="16406" name="AutoShape 61"/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07" name="AutoShape 62"/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6405" name="AutoShape 63"/>
              <p:cNvSpPr>
                <a:spLocks noChangeArrowheads="1"/>
              </p:cNvSpPr>
              <p:nvPr/>
            </p:nvSpPr>
            <p:spPr bwMode="auto">
              <a:xfrm>
                <a:off x="1965" y="321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6399" name="Group 64"/>
            <p:cNvGrpSpPr/>
            <p:nvPr/>
          </p:nvGrpSpPr>
          <p:grpSpPr bwMode="auto">
            <a:xfrm>
              <a:off x="4001" y="6733"/>
              <a:ext cx="650" cy="1514"/>
              <a:chOff x="1068" y="3186"/>
              <a:chExt cx="330" cy="708"/>
            </a:xfrm>
          </p:grpSpPr>
          <p:grpSp>
            <p:nvGrpSpPr>
              <p:cNvPr id="16400" name="Group 65"/>
              <p:cNvGrpSpPr/>
              <p:nvPr/>
            </p:nvGrpSpPr>
            <p:grpSpPr bwMode="auto"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16402" name="AutoShape 66"/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03" name="AutoShape 67"/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6401" name="AutoShape 68"/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11685" name="Freeform 69"/>
          <p:cNvSpPr/>
          <p:nvPr/>
        </p:nvSpPr>
        <p:spPr bwMode="auto">
          <a:xfrm>
            <a:off x="1963738" y="5435600"/>
            <a:ext cx="863600" cy="931863"/>
          </a:xfrm>
          <a:custGeom>
            <a:avLst/>
            <a:gdLst>
              <a:gd name="T0" fmla="*/ 2147483647 w 544"/>
              <a:gd name="T1" fmla="*/ 0 h 587"/>
              <a:gd name="T2" fmla="*/ 2147483647 w 544"/>
              <a:gd name="T3" fmla="*/ 2147483647 h 587"/>
              <a:gd name="T4" fmla="*/ 2147483647 w 544"/>
              <a:gd name="T5" fmla="*/ 2147483647 h 587"/>
              <a:gd name="T6" fmla="*/ 2147483647 w 544"/>
              <a:gd name="T7" fmla="*/ 2147483647 h 587"/>
              <a:gd name="T8" fmla="*/ 2147483647 w 544"/>
              <a:gd name="T9" fmla="*/ 2147483647 h 587"/>
              <a:gd name="T10" fmla="*/ 2147483647 w 544"/>
              <a:gd name="T11" fmla="*/ 2147483647 h 587"/>
              <a:gd name="T12" fmla="*/ 2147483647 w 544"/>
              <a:gd name="T13" fmla="*/ 2147483647 h 587"/>
              <a:gd name="T14" fmla="*/ 2147483647 w 544"/>
              <a:gd name="T15" fmla="*/ 2147483647 h 587"/>
              <a:gd name="T16" fmla="*/ 2147483647 w 544"/>
              <a:gd name="T17" fmla="*/ 2147483647 h 587"/>
              <a:gd name="T18" fmla="*/ 2147483647 w 544"/>
              <a:gd name="T19" fmla="*/ 2147483647 h 587"/>
              <a:gd name="T20" fmla="*/ 2147483647 w 544"/>
              <a:gd name="T21" fmla="*/ 2147483647 h 587"/>
              <a:gd name="T22" fmla="*/ 2147483647 w 544"/>
              <a:gd name="T23" fmla="*/ 2147483647 h 587"/>
              <a:gd name="T24" fmla="*/ 2147483647 w 544"/>
              <a:gd name="T25" fmla="*/ 2147483647 h 587"/>
              <a:gd name="T26" fmla="*/ 2147483647 w 544"/>
              <a:gd name="T27" fmla="*/ 2147483647 h 587"/>
              <a:gd name="T28" fmla="*/ 2147483647 w 544"/>
              <a:gd name="T29" fmla="*/ 2147483647 h 587"/>
              <a:gd name="T30" fmla="*/ 2147483647 w 544"/>
              <a:gd name="T31" fmla="*/ 2147483647 h 587"/>
              <a:gd name="T32" fmla="*/ 2147483647 w 544"/>
              <a:gd name="T33" fmla="*/ 2147483647 h 587"/>
              <a:gd name="T34" fmla="*/ 0 w 544"/>
              <a:gd name="T35" fmla="*/ 2147483647 h 58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44"/>
              <a:gd name="T55" fmla="*/ 0 h 587"/>
              <a:gd name="T56" fmla="*/ 544 w 544"/>
              <a:gd name="T57" fmla="*/ 587 h 58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44" h="587">
                <a:moveTo>
                  <a:pt x="544" y="0"/>
                </a:moveTo>
                <a:cubicBezTo>
                  <a:pt x="474" y="14"/>
                  <a:pt x="446" y="34"/>
                  <a:pt x="384" y="64"/>
                </a:cubicBezTo>
                <a:cubicBezTo>
                  <a:pt x="298" y="150"/>
                  <a:pt x="290" y="126"/>
                  <a:pt x="331" y="288"/>
                </a:cubicBezTo>
                <a:cubicBezTo>
                  <a:pt x="334" y="299"/>
                  <a:pt x="352" y="295"/>
                  <a:pt x="363" y="299"/>
                </a:cubicBezTo>
                <a:cubicBezTo>
                  <a:pt x="391" y="295"/>
                  <a:pt x="421" y="299"/>
                  <a:pt x="448" y="288"/>
                </a:cubicBezTo>
                <a:cubicBezTo>
                  <a:pt x="478" y="276"/>
                  <a:pt x="474" y="232"/>
                  <a:pt x="459" y="213"/>
                </a:cubicBezTo>
                <a:cubicBezTo>
                  <a:pt x="443" y="193"/>
                  <a:pt x="409" y="198"/>
                  <a:pt x="384" y="192"/>
                </a:cubicBezTo>
                <a:cubicBezTo>
                  <a:pt x="326" y="201"/>
                  <a:pt x="316" y="192"/>
                  <a:pt x="278" y="224"/>
                </a:cubicBezTo>
                <a:cubicBezTo>
                  <a:pt x="263" y="237"/>
                  <a:pt x="235" y="267"/>
                  <a:pt x="235" y="267"/>
                </a:cubicBezTo>
                <a:cubicBezTo>
                  <a:pt x="243" y="348"/>
                  <a:pt x="223" y="401"/>
                  <a:pt x="299" y="427"/>
                </a:cubicBezTo>
                <a:cubicBezTo>
                  <a:pt x="368" y="415"/>
                  <a:pt x="399" y="420"/>
                  <a:pt x="352" y="352"/>
                </a:cubicBezTo>
                <a:cubicBezTo>
                  <a:pt x="260" y="360"/>
                  <a:pt x="226" y="350"/>
                  <a:pt x="160" y="395"/>
                </a:cubicBezTo>
                <a:cubicBezTo>
                  <a:pt x="129" y="490"/>
                  <a:pt x="136" y="437"/>
                  <a:pt x="150" y="555"/>
                </a:cubicBezTo>
                <a:cubicBezTo>
                  <a:pt x="196" y="551"/>
                  <a:pt x="248" y="567"/>
                  <a:pt x="288" y="544"/>
                </a:cubicBezTo>
                <a:cubicBezTo>
                  <a:pt x="307" y="533"/>
                  <a:pt x="290" y="498"/>
                  <a:pt x="278" y="480"/>
                </a:cubicBezTo>
                <a:cubicBezTo>
                  <a:pt x="269" y="468"/>
                  <a:pt x="249" y="473"/>
                  <a:pt x="235" y="469"/>
                </a:cubicBezTo>
                <a:cubicBezTo>
                  <a:pt x="100" y="480"/>
                  <a:pt x="91" y="471"/>
                  <a:pt x="11" y="555"/>
                </a:cubicBezTo>
                <a:cubicBezTo>
                  <a:pt x="7" y="566"/>
                  <a:pt x="0" y="587"/>
                  <a:pt x="0" y="58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1686" name="Freeform 70"/>
          <p:cNvSpPr/>
          <p:nvPr/>
        </p:nvSpPr>
        <p:spPr bwMode="auto">
          <a:xfrm flipH="1">
            <a:off x="4500563" y="5373688"/>
            <a:ext cx="863600" cy="931862"/>
          </a:xfrm>
          <a:custGeom>
            <a:avLst/>
            <a:gdLst>
              <a:gd name="T0" fmla="*/ 2147483647 w 544"/>
              <a:gd name="T1" fmla="*/ 0 h 587"/>
              <a:gd name="T2" fmla="*/ 2147483647 w 544"/>
              <a:gd name="T3" fmla="*/ 2147483647 h 587"/>
              <a:gd name="T4" fmla="*/ 2147483647 w 544"/>
              <a:gd name="T5" fmla="*/ 2147483647 h 587"/>
              <a:gd name="T6" fmla="*/ 2147483647 w 544"/>
              <a:gd name="T7" fmla="*/ 2147483647 h 587"/>
              <a:gd name="T8" fmla="*/ 2147483647 w 544"/>
              <a:gd name="T9" fmla="*/ 2147483647 h 587"/>
              <a:gd name="T10" fmla="*/ 2147483647 w 544"/>
              <a:gd name="T11" fmla="*/ 2147483647 h 587"/>
              <a:gd name="T12" fmla="*/ 2147483647 w 544"/>
              <a:gd name="T13" fmla="*/ 2147483647 h 587"/>
              <a:gd name="T14" fmla="*/ 2147483647 w 544"/>
              <a:gd name="T15" fmla="*/ 2147483647 h 587"/>
              <a:gd name="T16" fmla="*/ 2147483647 w 544"/>
              <a:gd name="T17" fmla="*/ 2147483647 h 587"/>
              <a:gd name="T18" fmla="*/ 2147483647 w 544"/>
              <a:gd name="T19" fmla="*/ 2147483647 h 587"/>
              <a:gd name="T20" fmla="*/ 2147483647 w 544"/>
              <a:gd name="T21" fmla="*/ 2147483647 h 587"/>
              <a:gd name="T22" fmla="*/ 2147483647 w 544"/>
              <a:gd name="T23" fmla="*/ 2147483647 h 587"/>
              <a:gd name="T24" fmla="*/ 2147483647 w 544"/>
              <a:gd name="T25" fmla="*/ 2147483647 h 587"/>
              <a:gd name="T26" fmla="*/ 2147483647 w 544"/>
              <a:gd name="T27" fmla="*/ 2147483647 h 587"/>
              <a:gd name="T28" fmla="*/ 2147483647 w 544"/>
              <a:gd name="T29" fmla="*/ 2147483647 h 587"/>
              <a:gd name="T30" fmla="*/ 2147483647 w 544"/>
              <a:gd name="T31" fmla="*/ 2147483647 h 587"/>
              <a:gd name="T32" fmla="*/ 2147483647 w 544"/>
              <a:gd name="T33" fmla="*/ 2147483647 h 587"/>
              <a:gd name="T34" fmla="*/ 0 w 544"/>
              <a:gd name="T35" fmla="*/ 2147483647 h 58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44"/>
              <a:gd name="T55" fmla="*/ 0 h 587"/>
              <a:gd name="T56" fmla="*/ 544 w 544"/>
              <a:gd name="T57" fmla="*/ 587 h 58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44" h="587">
                <a:moveTo>
                  <a:pt x="544" y="0"/>
                </a:moveTo>
                <a:cubicBezTo>
                  <a:pt x="474" y="14"/>
                  <a:pt x="446" y="34"/>
                  <a:pt x="384" y="64"/>
                </a:cubicBezTo>
                <a:cubicBezTo>
                  <a:pt x="298" y="150"/>
                  <a:pt x="290" y="126"/>
                  <a:pt x="331" y="288"/>
                </a:cubicBezTo>
                <a:cubicBezTo>
                  <a:pt x="334" y="299"/>
                  <a:pt x="352" y="295"/>
                  <a:pt x="363" y="299"/>
                </a:cubicBezTo>
                <a:cubicBezTo>
                  <a:pt x="391" y="295"/>
                  <a:pt x="421" y="299"/>
                  <a:pt x="448" y="288"/>
                </a:cubicBezTo>
                <a:cubicBezTo>
                  <a:pt x="478" y="276"/>
                  <a:pt x="474" y="232"/>
                  <a:pt x="459" y="213"/>
                </a:cubicBezTo>
                <a:cubicBezTo>
                  <a:pt x="443" y="193"/>
                  <a:pt x="409" y="198"/>
                  <a:pt x="384" y="192"/>
                </a:cubicBezTo>
                <a:cubicBezTo>
                  <a:pt x="326" y="201"/>
                  <a:pt x="316" y="192"/>
                  <a:pt x="278" y="224"/>
                </a:cubicBezTo>
                <a:cubicBezTo>
                  <a:pt x="263" y="237"/>
                  <a:pt x="235" y="267"/>
                  <a:pt x="235" y="267"/>
                </a:cubicBezTo>
                <a:cubicBezTo>
                  <a:pt x="243" y="348"/>
                  <a:pt x="223" y="401"/>
                  <a:pt x="299" y="427"/>
                </a:cubicBezTo>
                <a:cubicBezTo>
                  <a:pt x="368" y="415"/>
                  <a:pt x="399" y="420"/>
                  <a:pt x="352" y="352"/>
                </a:cubicBezTo>
                <a:cubicBezTo>
                  <a:pt x="260" y="360"/>
                  <a:pt x="226" y="350"/>
                  <a:pt x="160" y="395"/>
                </a:cubicBezTo>
                <a:cubicBezTo>
                  <a:pt x="129" y="490"/>
                  <a:pt x="136" y="437"/>
                  <a:pt x="150" y="555"/>
                </a:cubicBezTo>
                <a:cubicBezTo>
                  <a:pt x="196" y="551"/>
                  <a:pt x="248" y="567"/>
                  <a:pt x="288" y="544"/>
                </a:cubicBezTo>
                <a:cubicBezTo>
                  <a:pt x="307" y="533"/>
                  <a:pt x="290" y="498"/>
                  <a:pt x="278" y="480"/>
                </a:cubicBezTo>
                <a:cubicBezTo>
                  <a:pt x="269" y="468"/>
                  <a:pt x="249" y="473"/>
                  <a:pt x="235" y="469"/>
                </a:cubicBezTo>
                <a:cubicBezTo>
                  <a:pt x="100" y="480"/>
                  <a:pt x="91" y="471"/>
                  <a:pt x="11" y="555"/>
                </a:cubicBezTo>
                <a:cubicBezTo>
                  <a:pt x="7" y="566"/>
                  <a:pt x="0" y="587"/>
                  <a:pt x="0" y="58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1687" name="Text Box 71"/>
          <p:cNvSpPr txBox="1">
            <a:spLocks noChangeArrowheads="1"/>
          </p:cNvSpPr>
          <p:nvPr/>
        </p:nvSpPr>
        <p:spPr bwMode="auto">
          <a:xfrm>
            <a:off x="7092950" y="5084763"/>
            <a:ext cx="12239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ahoma" pitchFamily="34" charset="0"/>
              </a:rPr>
              <a:t>2.5</a:t>
            </a:r>
            <a:r>
              <a:rPr lang="zh-CN" altLang="en-US" sz="2800">
                <a:solidFill>
                  <a:srgbClr val="FF0000"/>
                </a:solidFill>
                <a:latin typeface="Tahoma" pitchFamily="34" charset="0"/>
              </a:rPr>
              <a:t>伏</a:t>
            </a:r>
          </a:p>
        </p:txBody>
      </p:sp>
      <p:sp>
        <p:nvSpPr>
          <p:cNvPr id="111688" name="Line 72"/>
          <p:cNvSpPr>
            <a:spLocks noChangeShapeType="1"/>
          </p:cNvSpPr>
          <p:nvPr/>
        </p:nvSpPr>
        <p:spPr bwMode="auto">
          <a:xfrm flipV="1">
            <a:off x="4716463" y="2747963"/>
            <a:ext cx="1223962" cy="15128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85" grpId="0" animBg="1"/>
      <p:bldP spid="111686" grpId="0" animBg="1"/>
      <p:bldP spid="111687" grpId="0"/>
      <p:bldP spid="11168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/>
          <p:nvPr/>
        </p:nvGrpSpPr>
        <p:grpSpPr bwMode="auto">
          <a:xfrm>
            <a:off x="1619250" y="1268413"/>
            <a:ext cx="5832475" cy="3673475"/>
            <a:chOff x="2340" y="9708"/>
            <a:chExt cx="2880" cy="1872"/>
          </a:xfrm>
        </p:grpSpPr>
        <p:grpSp>
          <p:nvGrpSpPr>
            <p:cNvPr id="19486" name="Group 3"/>
            <p:cNvGrpSpPr/>
            <p:nvPr/>
          </p:nvGrpSpPr>
          <p:grpSpPr bwMode="auto">
            <a:xfrm>
              <a:off x="2340" y="9708"/>
              <a:ext cx="2880" cy="1872"/>
              <a:chOff x="2160" y="6588"/>
              <a:chExt cx="2880" cy="1872"/>
            </a:xfrm>
          </p:grpSpPr>
          <p:sp>
            <p:nvSpPr>
              <p:cNvPr id="19496" name="Rectangle 4"/>
              <p:cNvSpPr>
                <a:spLocks noChangeArrowheads="1"/>
              </p:cNvSpPr>
              <p:nvPr/>
            </p:nvSpPr>
            <p:spPr bwMode="auto">
              <a:xfrm>
                <a:off x="2160" y="6588"/>
                <a:ext cx="2880" cy="1872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9497" name="Group 5"/>
              <p:cNvGrpSpPr>
                <a:grpSpLocks noChangeAspect="1"/>
              </p:cNvGrpSpPr>
              <p:nvPr/>
            </p:nvGrpSpPr>
            <p:grpSpPr bwMode="auto">
              <a:xfrm>
                <a:off x="2415" y="6942"/>
                <a:ext cx="2340" cy="1453"/>
                <a:chOff x="2162" y="781"/>
                <a:chExt cx="5076" cy="3170"/>
              </a:xfrm>
            </p:grpSpPr>
            <p:grpSp>
              <p:nvGrpSpPr>
                <p:cNvPr id="19498" name="Group 6"/>
                <p:cNvGrpSpPr>
                  <a:grpSpLocks noChangeAspect="1"/>
                </p:cNvGrpSpPr>
                <p:nvPr/>
              </p:nvGrpSpPr>
              <p:grpSpPr bwMode="auto">
                <a:xfrm>
                  <a:off x="2162" y="781"/>
                  <a:ext cx="5076" cy="1462"/>
                  <a:chOff x="1662" y="860"/>
                  <a:chExt cx="5076" cy="1462"/>
                </a:xfrm>
              </p:grpSpPr>
              <p:sp>
                <p:nvSpPr>
                  <p:cNvPr id="19500" name="Line 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662" y="1986"/>
                    <a:ext cx="423" cy="33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01" name="Line 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66" y="1998"/>
                    <a:ext cx="223" cy="2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02" name="Line 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090" y="1867"/>
                    <a:ext cx="211" cy="21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03" name="Line 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222" y="1745"/>
                    <a:ext cx="198" cy="22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04" name="Line 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61" y="1630"/>
                    <a:ext cx="184" cy="2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05" name="Line 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27" y="1408"/>
                    <a:ext cx="248" cy="36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06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658" y="1427"/>
                    <a:ext cx="154" cy="25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07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15" y="1339"/>
                    <a:ext cx="138" cy="26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08" name="Line 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977" y="1261"/>
                    <a:ext cx="122" cy="27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09" name="Line 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143" y="1192"/>
                    <a:ext cx="106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10" name="Line 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43" y="905"/>
                    <a:ext cx="159" cy="51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11" name="Line 1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487" y="1086"/>
                    <a:ext cx="71" cy="29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12" name="Line 1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663" y="1048"/>
                    <a:ext cx="54" cy="29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13" name="Line 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1" y="1022"/>
                    <a:ext cx="36" cy="29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14" name="Line 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020" y="1005"/>
                    <a:ext cx="18" cy="3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15" name="Line 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00" y="860"/>
                    <a:ext cx="0" cy="4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16" name="Line 2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362" y="1005"/>
                    <a:ext cx="18" cy="3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17" name="Line 2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523" y="1022"/>
                    <a:ext cx="36" cy="29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18" name="Line 2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683" y="1048"/>
                    <a:ext cx="54" cy="29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19" name="Line 2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842" y="1086"/>
                    <a:ext cx="71" cy="29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20" name="Line 2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998" y="905"/>
                    <a:ext cx="159" cy="51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21" name="Line 2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5151" y="1192"/>
                    <a:ext cx="106" cy="2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22" name="Line 2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5301" y="1261"/>
                    <a:ext cx="122" cy="27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23" name="Line 3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5447" y="1339"/>
                    <a:ext cx="138" cy="26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24" name="Line 3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5588" y="1427"/>
                    <a:ext cx="154" cy="25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25" name="Line 3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5725" y="1408"/>
                    <a:ext cx="248" cy="36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26" name="Line 3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5855" y="1630"/>
                    <a:ext cx="184" cy="2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27" name="Line 3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5980" y="1745"/>
                    <a:ext cx="198" cy="22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28" name="Line 3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6099" y="1867"/>
                    <a:ext cx="211" cy="21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29" name="Line 3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6211" y="1998"/>
                    <a:ext cx="223" cy="2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30" name="Line 3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6315" y="1986"/>
                    <a:ext cx="423" cy="33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9499" name="Arc 38"/>
                <p:cNvSpPr>
                  <a:spLocks noChangeAspect="1"/>
                </p:cNvSpPr>
                <p:nvPr/>
              </p:nvSpPr>
              <p:spPr bwMode="auto">
                <a:xfrm>
                  <a:off x="2573" y="1212"/>
                  <a:ext cx="4268" cy="2739"/>
                </a:xfrm>
                <a:custGeom>
                  <a:avLst/>
                  <a:gdLst>
                    <a:gd name="T0" fmla="*/ 0 w 33667"/>
                    <a:gd name="T1" fmla="*/ 2 h 21600"/>
                    <a:gd name="T2" fmla="*/ 9 w 33667"/>
                    <a:gd name="T3" fmla="*/ 2 h 21600"/>
                    <a:gd name="T4" fmla="*/ 4 w 33667"/>
                    <a:gd name="T5" fmla="*/ 6 h 21600"/>
                    <a:gd name="T6" fmla="*/ 0 60000 65536"/>
                    <a:gd name="T7" fmla="*/ 0 60000 65536"/>
                    <a:gd name="T8" fmla="*/ 0 60000 65536"/>
                    <a:gd name="T9" fmla="*/ 0 w 33667"/>
                    <a:gd name="T10" fmla="*/ 0 h 21600"/>
                    <a:gd name="T11" fmla="*/ 33667 w 3366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67" h="21600" fill="none" extrusionOk="0">
                      <a:moveTo>
                        <a:pt x="-1" y="8009"/>
                      </a:moveTo>
                      <a:cubicBezTo>
                        <a:pt x="4101" y="2943"/>
                        <a:pt x="10270" y="-1"/>
                        <a:pt x="16789" y="0"/>
                      </a:cubicBezTo>
                      <a:cubicBezTo>
                        <a:pt x="23357" y="0"/>
                        <a:pt x="29568" y="2988"/>
                        <a:pt x="33667" y="8120"/>
                      </a:cubicBezTo>
                    </a:path>
                    <a:path w="33667" h="21600" stroke="0" extrusionOk="0">
                      <a:moveTo>
                        <a:pt x="-1" y="8009"/>
                      </a:moveTo>
                      <a:cubicBezTo>
                        <a:pt x="4101" y="2943"/>
                        <a:pt x="10270" y="-1"/>
                        <a:pt x="16789" y="0"/>
                      </a:cubicBezTo>
                      <a:cubicBezTo>
                        <a:pt x="23357" y="0"/>
                        <a:pt x="29568" y="2988"/>
                        <a:pt x="33667" y="8120"/>
                      </a:cubicBezTo>
                      <a:lnTo>
                        <a:pt x="16789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9487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3600" y="10956"/>
              <a:ext cx="360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/>
                  <a:ea typeface="宋体"/>
                </a:rPr>
                <a:t>V</a:t>
              </a:r>
              <a:endParaRPr lang="zh-CN" alt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/>
                <a:ea typeface="宋体"/>
              </a:endParaRPr>
            </a:p>
          </p:txBody>
        </p:sp>
        <p:sp>
          <p:nvSpPr>
            <p:cNvPr id="19488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3165" y="9789"/>
              <a:ext cx="180" cy="2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/>
                  <a:ea typeface="宋体"/>
                </a:rPr>
                <a:t>5</a:t>
              </a:r>
              <a:endParaRPr lang="zh-CN" alt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/>
                <a:ea typeface="宋体"/>
              </a:endParaRPr>
            </a:p>
          </p:txBody>
        </p:sp>
        <p:sp>
          <p:nvSpPr>
            <p:cNvPr id="19489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2430" y="10302"/>
              <a:ext cx="180" cy="2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/>
                  <a:ea typeface="宋体"/>
                </a:rPr>
                <a:t>0</a:t>
              </a:r>
              <a:endParaRPr lang="zh-CN" alt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/>
                <a:ea typeface="宋体"/>
              </a:endParaRPr>
            </a:p>
          </p:txBody>
        </p:sp>
        <p:sp>
          <p:nvSpPr>
            <p:cNvPr id="19490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4590" y="10761"/>
              <a:ext cx="180" cy="2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/>
                  <a:ea typeface="宋体"/>
                </a:rPr>
                <a:t>3</a:t>
              </a:r>
              <a:endParaRPr lang="zh-CN" alt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/>
                <a:ea typeface="宋体"/>
              </a:endParaRPr>
            </a:p>
          </p:txBody>
        </p:sp>
        <p:sp>
          <p:nvSpPr>
            <p:cNvPr id="19491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4020" y="10404"/>
              <a:ext cx="180" cy="2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/>
                  <a:ea typeface="宋体"/>
                </a:rPr>
                <a:t>2</a:t>
              </a:r>
              <a:endParaRPr lang="zh-CN" alt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/>
                <a:ea typeface="宋体"/>
              </a:endParaRPr>
            </a:p>
          </p:txBody>
        </p:sp>
        <p:sp>
          <p:nvSpPr>
            <p:cNvPr id="19492" name="WordArt 44"/>
            <p:cNvSpPr>
              <a:spLocks noChangeArrowheads="1" noChangeShapeType="1" noTextEdit="1"/>
            </p:cNvSpPr>
            <p:nvPr/>
          </p:nvSpPr>
          <p:spPr bwMode="auto">
            <a:xfrm>
              <a:off x="3345" y="10413"/>
              <a:ext cx="180" cy="2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/>
                  <a:ea typeface="宋体"/>
                </a:rPr>
                <a:t>1</a:t>
              </a:r>
              <a:endParaRPr lang="zh-CN" alt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/>
                <a:ea typeface="宋体"/>
              </a:endParaRPr>
            </a:p>
          </p:txBody>
        </p:sp>
        <p:sp>
          <p:nvSpPr>
            <p:cNvPr id="19493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2715" y="10779"/>
              <a:ext cx="180" cy="2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/>
                  <a:ea typeface="宋体"/>
                </a:rPr>
                <a:t>0</a:t>
              </a:r>
              <a:endParaRPr lang="zh-CN" alt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/>
                <a:ea typeface="宋体"/>
              </a:endParaRPr>
            </a:p>
          </p:txBody>
        </p:sp>
        <p:sp>
          <p:nvSpPr>
            <p:cNvPr id="19494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4215" y="9819"/>
              <a:ext cx="180" cy="2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/>
                  <a:ea typeface="宋体"/>
                </a:rPr>
                <a:t>10</a:t>
              </a:r>
              <a:endParaRPr lang="zh-CN" alt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/>
                <a:ea typeface="宋体"/>
              </a:endParaRPr>
            </a:p>
          </p:txBody>
        </p:sp>
        <p:sp>
          <p:nvSpPr>
            <p:cNvPr id="19495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4950" y="10284"/>
              <a:ext cx="180" cy="2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/>
                  <a:ea typeface="宋体"/>
                </a:rPr>
                <a:t>15</a:t>
              </a:r>
              <a:endParaRPr lang="zh-CN" alt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/>
                <a:ea typeface="宋体"/>
              </a:endParaRPr>
            </a:p>
          </p:txBody>
        </p:sp>
      </p:grpSp>
      <p:sp>
        <p:nvSpPr>
          <p:cNvPr id="19460" name="Text Box 49"/>
          <p:cNvSpPr txBox="1">
            <a:spLocks noChangeArrowheads="1"/>
          </p:cNvSpPr>
          <p:nvPr/>
        </p:nvSpPr>
        <p:spPr bwMode="auto">
          <a:xfrm>
            <a:off x="250825" y="1341438"/>
            <a:ext cx="10080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Tahoma" pitchFamily="34" charset="0"/>
              </a:rPr>
              <a:t>读数</a:t>
            </a:r>
            <a:endParaRPr lang="en-US" altLang="zh-CN" sz="2800">
              <a:latin typeface="Tahoma" pitchFamily="34" charset="0"/>
            </a:endParaRPr>
          </a:p>
        </p:txBody>
      </p:sp>
      <p:grpSp>
        <p:nvGrpSpPr>
          <p:cNvPr id="19461" name="Group 50"/>
          <p:cNvGrpSpPr/>
          <p:nvPr/>
        </p:nvGrpSpPr>
        <p:grpSpPr bwMode="auto">
          <a:xfrm>
            <a:off x="2692400" y="4832350"/>
            <a:ext cx="3465513" cy="2025650"/>
            <a:chOff x="4001" y="6701"/>
            <a:chExt cx="3925" cy="3423"/>
          </a:xfrm>
        </p:grpSpPr>
        <p:sp>
          <p:nvSpPr>
            <p:cNvPr id="19468" name="Text Box 51"/>
            <p:cNvSpPr txBox="1">
              <a:spLocks noChangeArrowheads="1"/>
            </p:cNvSpPr>
            <p:nvPr/>
          </p:nvSpPr>
          <p:spPr bwMode="auto">
            <a:xfrm>
              <a:off x="7248" y="8295"/>
              <a:ext cx="678" cy="18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/>
              <a:r>
                <a:rPr lang="en-US" altLang="zh-CN" sz="2400">
                  <a:solidFill>
                    <a:srgbClr val="FF0000"/>
                  </a:solidFill>
                  <a:latin typeface="黑体" pitchFamily="2" charset="-122"/>
                  <a:ea typeface="黑体" pitchFamily="2" charset="-122"/>
                </a:rPr>
                <a:t>15</a:t>
              </a:r>
              <a:endParaRPr lang="en-US" altLang="zh-CN" sz="2400">
                <a:latin typeface="Tahoma" pitchFamily="34" charset="0"/>
              </a:endParaRPr>
            </a:p>
          </p:txBody>
        </p:sp>
        <p:sp>
          <p:nvSpPr>
            <p:cNvPr id="19469" name="Text Box 52"/>
            <p:cNvSpPr txBox="1">
              <a:spLocks noChangeArrowheads="1"/>
            </p:cNvSpPr>
            <p:nvPr/>
          </p:nvSpPr>
          <p:spPr bwMode="auto">
            <a:xfrm>
              <a:off x="5698" y="8295"/>
              <a:ext cx="884" cy="15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/>
              <a:r>
                <a:rPr lang="en-US" altLang="zh-CN" sz="2400">
                  <a:solidFill>
                    <a:srgbClr val="FF0000"/>
                  </a:solidFill>
                  <a:latin typeface="黑体" pitchFamily="2" charset="-122"/>
                  <a:ea typeface="黑体" pitchFamily="2" charset="-122"/>
                </a:rPr>
                <a:t>3</a:t>
              </a:r>
              <a:endParaRPr lang="en-US" altLang="zh-CN" sz="2400">
                <a:latin typeface="Tahoma" pitchFamily="34" charset="0"/>
              </a:endParaRPr>
            </a:p>
          </p:txBody>
        </p:sp>
        <p:sp>
          <p:nvSpPr>
            <p:cNvPr id="19470" name="Text Box 53"/>
            <p:cNvSpPr txBox="1">
              <a:spLocks noChangeArrowheads="1"/>
            </p:cNvSpPr>
            <p:nvPr/>
          </p:nvSpPr>
          <p:spPr bwMode="auto">
            <a:xfrm>
              <a:off x="4014" y="8250"/>
              <a:ext cx="853" cy="1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/>
              <a:r>
                <a:rPr lang="en-US" altLang="zh-CN" sz="2400">
                  <a:solidFill>
                    <a:srgbClr val="FF0000"/>
                  </a:solidFill>
                  <a:latin typeface="Times New Roman" pitchFamily="18" charset="0"/>
                  <a:ea typeface="黑体" pitchFamily="2" charset="-122"/>
                </a:rPr>
                <a:t>—</a:t>
              </a:r>
              <a:endParaRPr lang="en-US" altLang="zh-CN" sz="2400">
                <a:latin typeface="Tahoma" pitchFamily="34" charset="0"/>
              </a:endParaRPr>
            </a:p>
          </p:txBody>
        </p:sp>
        <p:grpSp>
          <p:nvGrpSpPr>
            <p:cNvPr id="19471" name="Group 54"/>
            <p:cNvGrpSpPr/>
            <p:nvPr/>
          </p:nvGrpSpPr>
          <p:grpSpPr bwMode="auto">
            <a:xfrm>
              <a:off x="5625" y="6733"/>
              <a:ext cx="650" cy="1514"/>
              <a:chOff x="1965" y="3216"/>
              <a:chExt cx="330" cy="708"/>
            </a:xfrm>
          </p:grpSpPr>
          <p:grpSp>
            <p:nvGrpSpPr>
              <p:cNvPr id="19482" name="Group 55"/>
              <p:cNvGrpSpPr/>
              <p:nvPr/>
            </p:nvGrpSpPr>
            <p:grpSpPr bwMode="auto">
              <a:xfrm>
                <a:off x="1980" y="3483"/>
                <a:ext cx="310" cy="441"/>
                <a:chOff x="2310" y="3273"/>
                <a:chExt cx="310" cy="441"/>
              </a:xfrm>
            </p:grpSpPr>
            <p:sp>
              <p:nvSpPr>
                <p:cNvPr id="19484" name="AutoShape 56"/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85" name="AutoShape 57"/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9483" name="AutoShape 58"/>
              <p:cNvSpPr>
                <a:spLocks noChangeArrowheads="1"/>
              </p:cNvSpPr>
              <p:nvPr/>
            </p:nvSpPr>
            <p:spPr bwMode="auto">
              <a:xfrm>
                <a:off x="1965" y="321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9472" name="Group 59"/>
            <p:cNvGrpSpPr/>
            <p:nvPr/>
          </p:nvGrpSpPr>
          <p:grpSpPr bwMode="auto">
            <a:xfrm>
              <a:off x="7195" y="6701"/>
              <a:ext cx="650" cy="1514"/>
              <a:chOff x="1965" y="3216"/>
              <a:chExt cx="330" cy="708"/>
            </a:xfrm>
          </p:grpSpPr>
          <p:grpSp>
            <p:nvGrpSpPr>
              <p:cNvPr id="19478" name="Group 60"/>
              <p:cNvGrpSpPr/>
              <p:nvPr/>
            </p:nvGrpSpPr>
            <p:grpSpPr bwMode="auto">
              <a:xfrm>
                <a:off x="1980" y="3483"/>
                <a:ext cx="310" cy="441"/>
                <a:chOff x="2310" y="3273"/>
                <a:chExt cx="310" cy="441"/>
              </a:xfrm>
            </p:grpSpPr>
            <p:sp>
              <p:nvSpPr>
                <p:cNvPr id="19480" name="AutoShape 61"/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81" name="AutoShape 62"/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9479" name="AutoShape 63"/>
              <p:cNvSpPr>
                <a:spLocks noChangeArrowheads="1"/>
              </p:cNvSpPr>
              <p:nvPr/>
            </p:nvSpPr>
            <p:spPr bwMode="auto">
              <a:xfrm>
                <a:off x="1965" y="321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9473" name="Group 64"/>
            <p:cNvGrpSpPr/>
            <p:nvPr/>
          </p:nvGrpSpPr>
          <p:grpSpPr bwMode="auto">
            <a:xfrm>
              <a:off x="4001" y="6733"/>
              <a:ext cx="650" cy="1514"/>
              <a:chOff x="1068" y="3186"/>
              <a:chExt cx="330" cy="708"/>
            </a:xfrm>
          </p:grpSpPr>
          <p:grpSp>
            <p:nvGrpSpPr>
              <p:cNvPr id="19474" name="Group 65"/>
              <p:cNvGrpSpPr/>
              <p:nvPr/>
            </p:nvGrpSpPr>
            <p:grpSpPr bwMode="auto"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19476" name="AutoShape 66"/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77" name="AutoShape 67"/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9475" name="AutoShape 68"/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14757" name="Freeform 69"/>
          <p:cNvSpPr/>
          <p:nvPr/>
        </p:nvSpPr>
        <p:spPr bwMode="auto">
          <a:xfrm>
            <a:off x="1963738" y="5435600"/>
            <a:ext cx="863600" cy="931863"/>
          </a:xfrm>
          <a:custGeom>
            <a:avLst/>
            <a:gdLst>
              <a:gd name="T0" fmla="*/ 2147483647 w 544"/>
              <a:gd name="T1" fmla="*/ 0 h 587"/>
              <a:gd name="T2" fmla="*/ 2147483647 w 544"/>
              <a:gd name="T3" fmla="*/ 2147483647 h 587"/>
              <a:gd name="T4" fmla="*/ 2147483647 w 544"/>
              <a:gd name="T5" fmla="*/ 2147483647 h 587"/>
              <a:gd name="T6" fmla="*/ 2147483647 w 544"/>
              <a:gd name="T7" fmla="*/ 2147483647 h 587"/>
              <a:gd name="T8" fmla="*/ 2147483647 w 544"/>
              <a:gd name="T9" fmla="*/ 2147483647 h 587"/>
              <a:gd name="T10" fmla="*/ 2147483647 w 544"/>
              <a:gd name="T11" fmla="*/ 2147483647 h 587"/>
              <a:gd name="T12" fmla="*/ 2147483647 w 544"/>
              <a:gd name="T13" fmla="*/ 2147483647 h 587"/>
              <a:gd name="T14" fmla="*/ 2147483647 w 544"/>
              <a:gd name="T15" fmla="*/ 2147483647 h 587"/>
              <a:gd name="T16" fmla="*/ 2147483647 w 544"/>
              <a:gd name="T17" fmla="*/ 2147483647 h 587"/>
              <a:gd name="T18" fmla="*/ 2147483647 w 544"/>
              <a:gd name="T19" fmla="*/ 2147483647 h 587"/>
              <a:gd name="T20" fmla="*/ 2147483647 w 544"/>
              <a:gd name="T21" fmla="*/ 2147483647 h 587"/>
              <a:gd name="T22" fmla="*/ 2147483647 w 544"/>
              <a:gd name="T23" fmla="*/ 2147483647 h 587"/>
              <a:gd name="T24" fmla="*/ 2147483647 w 544"/>
              <a:gd name="T25" fmla="*/ 2147483647 h 587"/>
              <a:gd name="T26" fmla="*/ 2147483647 w 544"/>
              <a:gd name="T27" fmla="*/ 2147483647 h 587"/>
              <a:gd name="T28" fmla="*/ 2147483647 w 544"/>
              <a:gd name="T29" fmla="*/ 2147483647 h 587"/>
              <a:gd name="T30" fmla="*/ 2147483647 w 544"/>
              <a:gd name="T31" fmla="*/ 2147483647 h 587"/>
              <a:gd name="T32" fmla="*/ 2147483647 w 544"/>
              <a:gd name="T33" fmla="*/ 2147483647 h 587"/>
              <a:gd name="T34" fmla="*/ 0 w 544"/>
              <a:gd name="T35" fmla="*/ 2147483647 h 58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44"/>
              <a:gd name="T55" fmla="*/ 0 h 587"/>
              <a:gd name="T56" fmla="*/ 544 w 544"/>
              <a:gd name="T57" fmla="*/ 587 h 58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44" h="587">
                <a:moveTo>
                  <a:pt x="544" y="0"/>
                </a:moveTo>
                <a:cubicBezTo>
                  <a:pt x="474" y="14"/>
                  <a:pt x="446" y="34"/>
                  <a:pt x="384" y="64"/>
                </a:cubicBezTo>
                <a:cubicBezTo>
                  <a:pt x="298" y="150"/>
                  <a:pt x="290" y="126"/>
                  <a:pt x="331" y="288"/>
                </a:cubicBezTo>
                <a:cubicBezTo>
                  <a:pt x="334" y="299"/>
                  <a:pt x="352" y="295"/>
                  <a:pt x="363" y="299"/>
                </a:cubicBezTo>
                <a:cubicBezTo>
                  <a:pt x="391" y="295"/>
                  <a:pt x="421" y="299"/>
                  <a:pt x="448" y="288"/>
                </a:cubicBezTo>
                <a:cubicBezTo>
                  <a:pt x="478" y="276"/>
                  <a:pt x="474" y="232"/>
                  <a:pt x="459" y="213"/>
                </a:cubicBezTo>
                <a:cubicBezTo>
                  <a:pt x="443" y="193"/>
                  <a:pt x="409" y="198"/>
                  <a:pt x="384" y="192"/>
                </a:cubicBezTo>
                <a:cubicBezTo>
                  <a:pt x="326" y="201"/>
                  <a:pt x="316" y="192"/>
                  <a:pt x="278" y="224"/>
                </a:cubicBezTo>
                <a:cubicBezTo>
                  <a:pt x="263" y="237"/>
                  <a:pt x="235" y="267"/>
                  <a:pt x="235" y="267"/>
                </a:cubicBezTo>
                <a:cubicBezTo>
                  <a:pt x="243" y="348"/>
                  <a:pt x="223" y="401"/>
                  <a:pt x="299" y="427"/>
                </a:cubicBezTo>
                <a:cubicBezTo>
                  <a:pt x="368" y="415"/>
                  <a:pt x="399" y="420"/>
                  <a:pt x="352" y="352"/>
                </a:cubicBezTo>
                <a:cubicBezTo>
                  <a:pt x="260" y="360"/>
                  <a:pt x="226" y="350"/>
                  <a:pt x="160" y="395"/>
                </a:cubicBezTo>
                <a:cubicBezTo>
                  <a:pt x="129" y="490"/>
                  <a:pt x="136" y="437"/>
                  <a:pt x="150" y="555"/>
                </a:cubicBezTo>
                <a:cubicBezTo>
                  <a:pt x="196" y="551"/>
                  <a:pt x="248" y="567"/>
                  <a:pt x="288" y="544"/>
                </a:cubicBezTo>
                <a:cubicBezTo>
                  <a:pt x="307" y="533"/>
                  <a:pt x="290" y="498"/>
                  <a:pt x="278" y="480"/>
                </a:cubicBezTo>
                <a:cubicBezTo>
                  <a:pt x="269" y="468"/>
                  <a:pt x="249" y="473"/>
                  <a:pt x="235" y="469"/>
                </a:cubicBezTo>
                <a:cubicBezTo>
                  <a:pt x="100" y="480"/>
                  <a:pt x="91" y="471"/>
                  <a:pt x="11" y="555"/>
                </a:cubicBezTo>
                <a:cubicBezTo>
                  <a:pt x="7" y="566"/>
                  <a:pt x="0" y="587"/>
                  <a:pt x="0" y="58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4758" name="Freeform 70"/>
          <p:cNvSpPr/>
          <p:nvPr/>
        </p:nvSpPr>
        <p:spPr bwMode="auto">
          <a:xfrm flipH="1">
            <a:off x="4572000" y="5373688"/>
            <a:ext cx="863600" cy="931862"/>
          </a:xfrm>
          <a:custGeom>
            <a:avLst/>
            <a:gdLst>
              <a:gd name="T0" fmla="*/ 2147483647 w 544"/>
              <a:gd name="T1" fmla="*/ 0 h 587"/>
              <a:gd name="T2" fmla="*/ 2147483647 w 544"/>
              <a:gd name="T3" fmla="*/ 2147483647 h 587"/>
              <a:gd name="T4" fmla="*/ 2147483647 w 544"/>
              <a:gd name="T5" fmla="*/ 2147483647 h 587"/>
              <a:gd name="T6" fmla="*/ 2147483647 w 544"/>
              <a:gd name="T7" fmla="*/ 2147483647 h 587"/>
              <a:gd name="T8" fmla="*/ 2147483647 w 544"/>
              <a:gd name="T9" fmla="*/ 2147483647 h 587"/>
              <a:gd name="T10" fmla="*/ 2147483647 w 544"/>
              <a:gd name="T11" fmla="*/ 2147483647 h 587"/>
              <a:gd name="T12" fmla="*/ 2147483647 w 544"/>
              <a:gd name="T13" fmla="*/ 2147483647 h 587"/>
              <a:gd name="T14" fmla="*/ 2147483647 w 544"/>
              <a:gd name="T15" fmla="*/ 2147483647 h 587"/>
              <a:gd name="T16" fmla="*/ 2147483647 w 544"/>
              <a:gd name="T17" fmla="*/ 2147483647 h 587"/>
              <a:gd name="T18" fmla="*/ 2147483647 w 544"/>
              <a:gd name="T19" fmla="*/ 2147483647 h 587"/>
              <a:gd name="T20" fmla="*/ 2147483647 w 544"/>
              <a:gd name="T21" fmla="*/ 2147483647 h 587"/>
              <a:gd name="T22" fmla="*/ 2147483647 w 544"/>
              <a:gd name="T23" fmla="*/ 2147483647 h 587"/>
              <a:gd name="T24" fmla="*/ 2147483647 w 544"/>
              <a:gd name="T25" fmla="*/ 2147483647 h 587"/>
              <a:gd name="T26" fmla="*/ 2147483647 w 544"/>
              <a:gd name="T27" fmla="*/ 2147483647 h 587"/>
              <a:gd name="T28" fmla="*/ 2147483647 w 544"/>
              <a:gd name="T29" fmla="*/ 2147483647 h 587"/>
              <a:gd name="T30" fmla="*/ 2147483647 w 544"/>
              <a:gd name="T31" fmla="*/ 2147483647 h 587"/>
              <a:gd name="T32" fmla="*/ 2147483647 w 544"/>
              <a:gd name="T33" fmla="*/ 2147483647 h 587"/>
              <a:gd name="T34" fmla="*/ 0 w 544"/>
              <a:gd name="T35" fmla="*/ 2147483647 h 58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44"/>
              <a:gd name="T55" fmla="*/ 0 h 587"/>
              <a:gd name="T56" fmla="*/ 544 w 544"/>
              <a:gd name="T57" fmla="*/ 587 h 58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44" h="587">
                <a:moveTo>
                  <a:pt x="544" y="0"/>
                </a:moveTo>
                <a:cubicBezTo>
                  <a:pt x="474" y="14"/>
                  <a:pt x="446" y="34"/>
                  <a:pt x="384" y="64"/>
                </a:cubicBezTo>
                <a:cubicBezTo>
                  <a:pt x="298" y="150"/>
                  <a:pt x="290" y="126"/>
                  <a:pt x="331" y="288"/>
                </a:cubicBezTo>
                <a:cubicBezTo>
                  <a:pt x="334" y="299"/>
                  <a:pt x="352" y="295"/>
                  <a:pt x="363" y="299"/>
                </a:cubicBezTo>
                <a:cubicBezTo>
                  <a:pt x="391" y="295"/>
                  <a:pt x="421" y="299"/>
                  <a:pt x="448" y="288"/>
                </a:cubicBezTo>
                <a:cubicBezTo>
                  <a:pt x="478" y="276"/>
                  <a:pt x="474" y="232"/>
                  <a:pt x="459" y="213"/>
                </a:cubicBezTo>
                <a:cubicBezTo>
                  <a:pt x="443" y="193"/>
                  <a:pt x="409" y="198"/>
                  <a:pt x="384" y="192"/>
                </a:cubicBezTo>
                <a:cubicBezTo>
                  <a:pt x="326" y="201"/>
                  <a:pt x="316" y="192"/>
                  <a:pt x="278" y="224"/>
                </a:cubicBezTo>
                <a:cubicBezTo>
                  <a:pt x="263" y="237"/>
                  <a:pt x="235" y="267"/>
                  <a:pt x="235" y="267"/>
                </a:cubicBezTo>
                <a:cubicBezTo>
                  <a:pt x="243" y="348"/>
                  <a:pt x="223" y="401"/>
                  <a:pt x="299" y="427"/>
                </a:cubicBezTo>
                <a:cubicBezTo>
                  <a:pt x="368" y="415"/>
                  <a:pt x="399" y="420"/>
                  <a:pt x="352" y="352"/>
                </a:cubicBezTo>
                <a:cubicBezTo>
                  <a:pt x="260" y="360"/>
                  <a:pt x="226" y="350"/>
                  <a:pt x="160" y="395"/>
                </a:cubicBezTo>
                <a:cubicBezTo>
                  <a:pt x="129" y="490"/>
                  <a:pt x="136" y="437"/>
                  <a:pt x="150" y="555"/>
                </a:cubicBezTo>
                <a:cubicBezTo>
                  <a:pt x="196" y="551"/>
                  <a:pt x="248" y="567"/>
                  <a:pt x="288" y="544"/>
                </a:cubicBezTo>
                <a:cubicBezTo>
                  <a:pt x="307" y="533"/>
                  <a:pt x="290" y="498"/>
                  <a:pt x="278" y="480"/>
                </a:cubicBezTo>
                <a:cubicBezTo>
                  <a:pt x="269" y="468"/>
                  <a:pt x="249" y="473"/>
                  <a:pt x="235" y="469"/>
                </a:cubicBezTo>
                <a:cubicBezTo>
                  <a:pt x="100" y="480"/>
                  <a:pt x="91" y="471"/>
                  <a:pt x="11" y="555"/>
                </a:cubicBezTo>
                <a:cubicBezTo>
                  <a:pt x="7" y="566"/>
                  <a:pt x="0" y="587"/>
                  <a:pt x="0" y="58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4759" name="Text Box 71"/>
          <p:cNvSpPr txBox="1">
            <a:spLocks noChangeArrowheads="1"/>
          </p:cNvSpPr>
          <p:nvPr/>
        </p:nvSpPr>
        <p:spPr bwMode="auto">
          <a:xfrm>
            <a:off x="7092950" y="5084763"/>
            <a:ext cx="12239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ahoma" pitchFamily="34" charset="0"/>
              </a:rPr>
              <a:t>1.5</a:t>
            </a:r>
            <a:r>
              <a:rPr lang="zh-CN" altLang="en-US" sz="2800">
                <a:solidFill>
                  <a:srgbClr val="FF0000"/>
                </a:solidFill>
                <a:latin typeface="Tahoma" pitchFamily="34" charset="0"/>
              </a:rPr>
              <a:t>伏</a:t>
            </a:r>
          </a:p>
        </p:txBody>
      </p:sp>
      <p:sp>
        <p:nvSpPr>
          <p:cNvPr id="114760" name="Line 72"/>
          <p:cNvSpPr>
            <a:spLocks noChangeShapeType="1"/>
          </p:cNvSpPr>
          <p:nvPr/>
        </p:nvSpPr>
        <p:spPr bwMode="auto">
          <a:xfrm flipV="1">
            <a:off x="4483100" y="2349500"/>
            <a:ext cx="17463" cy="20161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4761" name="Freeform 73"/>
          <p:cNvSpPr/>
          <p:nvPr/>
        </p:nvSpPr>
        <p:spPr bwMode="auto">
          <a:xfrm flipH="1">
            <a:off x="6011863" y="5445125"/>
            <a:ext cx="863600" cy="931863"/>
          </a:xfrm>
          <a:custGeom>
            <a:avLst/>
            <a:gdLst>
              <a:gd name="T0" fmla="*/ 2147483647 w 544"/>
              <a:gd name="T1" fmla="*/ 0 h 587"/>
              <a:gd name="T2" fmla="*/ 2147483647 w 544"/>
              <a:gd name="T3" fmla="*/ 2147483647 h 587"/>
              <a:gd name="T4" fmla="*/ 2147483647 w 544"/>
              <a:gd name="T5" fmla="*/ 2147483647 h 587"/>
              <a:gd name="T6" fmla="*/ 2147483647 w 544"/>
              <a:gd name="T7" fmla="*/ 2147483647 h 587"/>
              <a:gd name="T8" fmla="*/ 2147483647 w 544"/>
              <a:gd name="T9" fmla="*/ 2147483647 h 587"/>
              <a:gd name="T10" fmla="*/ 2147483647 w 544"/>
              <a:gd name="T11" fmla="*/ 2147483647 h 587"/>
              <a:gd name="T12" fmla="*/ 2147483647 w 544"/>
              <a:gd name="T13" fmla="*/ 2147483647 h 587"/>
              <a:gd name="T14" fmla="*/ 2147483647 w 544"/>
              <a:gd name="T15" fmla="*/ 2147483647 h 587"/>
              <a:gd name="T16" fmla="*/ 2147483647 w 544"/>
              <a:gd name="T17" fmla="*/ 2147483647 h 587"/>
              <a:gd name="T18" fmla="*/ 2147483647 w 544"/>
              <a:gd name="T19" fmla="*/ 2147483647 h 587"/>
              <a:gd name="T20" fmla="*/ 2147483647 w 544"/>
              <a:gd name="T21" fmla="*/ 2147483647 h 587"/>
              <a:gd name="T22" fmla="*/ 2147483647 w 544"/>
              <a:gd name="T23" fmla="*/ 2147483647 h 587"/>
              <a:gd name="T24" fmla="*/ 2147483647 w 544"/>
              <a:gd name="T25" fmla="*/ 2147483647 h 587"/>
              <a:gd name="T26" fmla="*/ 2147483647 w 544"/>
              <a:gd name="T27" fmla="*/ 2147483647 h 587"/>
              <a:gd name="T28" fmla="*/ 2147483647 w 544"/>
              <a:gd name="T29" fmla="*/ 2147483647 h 587"/>
              <a:gd name="T30" fmla="*/ 2147483647 w 544"/>
              <a:gd name="T31" fmla="*/ 2147483647 h 587"/>
              <a:gd name="T32" fmla="*/ 2147483647 w 544"/>
              <a:gd name="T33" fmla="*/ 2147483647 h 587"/>
              <a:gd name="T34" fmla="*/ 0 w 544"/>
              <a:gd name="T35" fmla="*/ 2147483647 h 58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44"/>
              <a:gd name="T55" fmla="*/ 0 h 587"/>
              <a:gd name="T56" fmla="*/ 544 w 544"/>
              <a:gd name="T57" fmla="*/ 587 h 58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44" h="587">
                <a:moveTo>
                  <a:pt x="544" y="0"/>
                </a:moveTo>
                <a:cubicBezTo>
                  <a:pt x="474" y="14"/>
                  <a:pt x="446" y="34"/>
                  <a:pt x="384" y="64"/>
                </a:cubicBezTo>
                <a:cubicBezTo>
                  <a:pt x="298" y="150"/>
                  <a:pt x="290" y="126"/>
                  <a:pt x="331" y="288"/>
                </a:cubicBezTo>
                <a:cubicBezTo>
                  <a:pt x="334" y="299"/>
                  <a:pt x="352" y="295"/>
                  <a:pt x="363" y="299"/>
                </a:cubicBezTo>
                <a:cubicBezTo>
                  <a:pt x="391" y="295"/>
                  <a:pt x="421" y="299"/>
                  <a:pt x="448" y="288"/>
                </a:cubicBezTo>
                <a:cubicBezTo>
                  <a:pt x="478" y="276"/>
                  <a:pt x="474" y="232"/>
                  <a:pt x="459" y="213"/>
                </a:cubicBezTo>
                <a:cubicBezTo>
                  <a:pt x="443" y="193"/>
                  <a:pt x="409" y="198"/>
                  <a:pt x="384" y="192"/>
                </a:cubicBezTo>
                <a:cubicBezTo>
                  <a:pt x="326" y="201"/>
                  <a:pt x="316" y="192"/>
                  <a:pt x="278" y="224"/>
                </a:cubicBezTo>
                <a:cubicBezTo>
                  <a:pt x="263" y="237"/>
                  <a:pt x="235" y="267"/>
                  <a:pt x="235" y="267"/>
                </a:cubicBezTo>
                <a:cubicBezTo>
                  <a:pt x="243" y="348"/>
                  <a:pt x="223" y="401"/>
                  <a:pt x="299" y="427"/>
                </a:cubicBezTo>
                <a:cubicBezTo>
                  <a:pt x="368" y="415"/>
                  <a:pt x="399" y="420"/>
                  <a:pt x="352" y="352"/>
                </a:cubicBezTo>
                <a:cubicBezTo>
                  <a:pt x="260" y="360"/>
                  <a:pt x="226" y="350"/>
                  <a:pt x="160" y="395"/>
                </a:cubicBezTo>
                <a:cubicBezTo>
                  <a:pt x="129" y="490"/>
                  <a:pt x="136" y="437"/>
                  <a:pt x="150" y="555"/>
                </a:cubicBezTo>
                <a:cubicBezTo>
                  <a:pt x="196" y="551"/>
                  <a:pt x="248" y="567"/>
                  <a:pt x="288" y="544"/>
                </a:cubicBezTo>
                <a:cubicBezTo>
                  <a:pt x="307" y="533"/>
                  <a:pt x="290" y="498"/>
                  <a:pt x="278" y="480"/>
                </a:cubicBezTo>
                <a:cubicBezTo>
                  <a:pt x="269" y="468"/>
                  <a:pt x="249" y="473"/>
                  <a:pt x="235" y="469"/>
                </a:cubicBezTo>
                <a:cubicBezTo>
                  <a:pt x="100" y="480"/>
                  <a:pt x="91" y="471"/>
                  <a:pt x="11" y="555"/>
                </a:cubicBezTo>
                <a:cubicBezTo>
                  <a:pt x="7" y="566"/>
                  <a:pt x="0" y="587"/>
                  <a:pt x="0" y="587"/>
                </a:cubicBezTo>
              </a:path>
            </a:pathLst>
          </a:custGeom>
          <a:noFill/>
          <a:ln w="38100" cap="rnd" cmpd="sng">
            <a:solidFill>
              <a:schemeClr val="hlink"/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4762" name="Line 74"/>
          <p:cNvSpPr>
            <a:spLocks noChangeShapeType="1"/>
          </p:cNvSpPr>
          <p:nvPr/>
        </p:nvSpPr>
        <p:spPr bwMode="auto">
          <a:xfrm flipH="1" flipV="1">
            <a:off x="2843213" y="2924175"/>
            <a:ext cx="1657350" cy="1441450"/>
          </a:xfrm>
          <a:prstGeom prst="line">
            <a:avLst/>
          </a:prstGeom>
          <a:noFill/>
          <a:ln w="57150">
            <a:solidFill>
              <a:schemeClr val="hlink"/>
            </a:solidFill>
            <a:prstDash val="sysDot"/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14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14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57" grpId="0" animBg="1"/>
      <p:bldP spid="114758" grpId="0" animBg="1"/>
      <p:bldP spid="114758" grpId="1" animBg="1"/>
      <p:bldP spid="114759" grpId="0"/>
      <p:bldP spid="114760" grpId="0" animBg="1"/>
      <p:bldP spid="114760" grpId="1" animBg="1"/>
      <p:bldP spid="114761" grpId="0" animBg="1"/>
      <p:bldP spid="1147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2"/>
          <p:cNvSpPr txBox="1">
            <a:spLocks noChangeArrowheads="1"/>
          </p:cNvSpPr>
          <p:nvPr/>
        </p:nvSpPr>
        <p:spPr bwMode="auto">
          <a:xfrm>
            <a:off x="457200" y="1981200"/>
            <a:ext cx="5867400" cy="2724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</a:pPr>
            <a:r>
              <a:rPr lang="zh-CN" altLang="en-US" sz="4800">
                <a:solidFill>
                  <a:srgbClr val="0000FF"/>
                </a:solidFill>
                <a:ea typeface="隶书" pitchFamily="1" charset="-122"/>
              </a:rPr>
              <a:t>电压表应如何使用？电压表在使用时应注意哪些问题？</a:t>
            </a: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 rot="-148263">
            <a:off x="6092825" y="3421063"/>
            <a:ext cx="2663825" cy="2781300"/>
            <a:chOff x="0" y="0"/>
            <a:chExt cx="928" cy="1046"/>
          </a:xfrm>
        </p:grpSpPr>
        <p:pic>
          <p:nvPicPr>
            <p:cNvPr id="44036" name="Picture 25" descr="ja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" y="272"/>
              <a:ext cx="498" cy="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37" name="Picture 26" descr="q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1" y="317"/>
              <a:ext cx="24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38" name="Picture 27" descr="q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4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39" name="Picture 28" descr="q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63"/>
              <a:ext cx="20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040" name="Rectangle 30"/>
          <p:cNvSpPr>
            <a:spLocks noChangeArrowheads="1"/>
          </p:cNvSpPr>
          <p:nvPr/>
        </p:nvSpPr>
        <p:spPr bwMode="auto">
          <a:xfrm>
            <a:off x="755650" y="692150"/>
            <a:ext cx="3954463" cy="1096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/>
            <a:r>
              <a:rPr lang="en-US" sz="6600">
                <a:solidFill>
                  <a:srgbClr val="FF0000"/>
                </a:solidFill>
                <a:latin typeface="隶书" pitchFamily="1" charset="-122"/>
                <a:ea typeface="隶书" pitchFamily="1" charset="-122"/>
              </a:rPr>
              <a:t> </a:t>
            </a:r>
            <a:r>
              <a:rPr lang="zh-CN" altLang="en-US" sz="6600" b="1" i="1">
                <a:solidFill>
                  <a:srgbClr val="0000FF"/>
                </a:solidFill>
                <a:latin typeface="隶书" pitchFamily="1" charset="-122"/>
                <a:ea typeface="隶书" pitchFamily="1" charset="-122"/>
              </a:rPr>
              <a:t>想一想</a:t>
            </a:r>
            <a:r>
              <a:rPr lang="zh-CN" altLang="en-US" sz="6600" b="1" i="1">
                <a:solidFill>
                  <a:srgbClr val="0000FF"/>
                </a:solidFill>
                <a:latin typeface="Times New Roman" pitchFamily="18" charset="0"/>
              </a:rPr>
              <a:t>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300" y="2786063"/>
            <a:ext cx="3189288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828800" y="4491038"/>
            <a:ext cx="155575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base"/>
            <a:r>
              <a:rPr lang="zh-CN" sz="3600" b="1"/>
              <a:t>调节点</a:t>
            </a: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 flipV="1">
            <a:off x="3276600" y="4724400"/>
            <a:ext cx="1981200" cy="152400"/>
          </a:xfrm>
          <a:prstGeom prst="line">
            <a:avLst/>
          </a:prstGeom>
          <a:noFill/>
          <a:ln w="38100" cmpd="sng">
            <a:solidFill>
              <a:srgbClr val="FF33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0" y="188913"/>
            <a:ext cx="3348038" cy="650875"/>
          </a:xfrm>
          <a:prstGeom prst="rect">
            <a:avLst/>
          </a:prstGeom>
          <a:solidFill>
            <a:srgbClr val="FF0000"/>
          </a:solidFill>
          <a:ln w="9525" cmpd="sng">
            <a:solidFill>
              <a:srgbClr val="FF0000"/>
            </a:solidFill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sz="3600" b="1">
                <a:solidFill>
                  <a:srgbClr val="FFFF00"/>
                </a:solidFill>
                <a:ea typeface="黑体" pitchFamily="49" charset="-122"/>
              </a:rPr>
              <a:t>电压表的使用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990600" y="1295400"/>
            <a:ext cx="7772400" cy="20145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sz="3600" b="1" dirty="0" smtClean="0">
                <a:solidFill>
                  <a:srgbClr val="FF3300"/>
                </a:solidFill>
              </a:rPr>
              <a:t>调</a:t>
            </a:r>
            <a:r>
              <a:rPr lang="zh-CN" sz="3600" b="1" dirty="0">
                <a:solidFill>
                  <a:srgbClr val="FF3300"/>
                </a:solidFill>
              </a:rPr>
              <a:t>零：使用前检查指针是否指在零刻度线</a:t>
            </a:r>
            <a:r>
              <a:rPr lang="zh-CN" altLang="zh-CN" sz="3600" b="1" dirty="0">
                <a:solidFill>
                  <a:srgbClr val="FF3300"/>
                </a:solidFill>
              </a:rPr>
              <a:t>----</a:t>
            </a:r>
            <a:r>
              <a:rPr lang="zh-CN" sz="3600" b="1" dirty="0">
                <a:solidFill>
                  <a:schemeClr val="accent2"/>
                </a:solidFill>
              </a:rPr>
              <a:t>调零</a:t>
            </a:r>
          </a:p>
          <a:p>
            <a:pPr fontAlgn="base">
              <a:spcBef>
                <a:spcPct val="50000"/>
              </a:spcBef>
            </a:pPr>
            <a:endParaRPr lang="zh-CN" altLang="zh-CN" sz="3600" dirty="0"/>
          </a:p>
        </p:txBody>
      </p:sp>
      <p:grpSp>
        <p:nvGrpSpPr>
          <p:cNvPr id="2" name="Group 7"/>
          <p:cNvGrpSpPr/>
          <p:nvPr/>
        </p:nvGrpSpPr>
        <p:grpSpPr bwMode="auto">
          <a:xfrm>
            <a:off x="8532813" y="6553200"/>
            <a:ext cx="457200" cy="304800"/>
            <a:chOff x="0" y="0"/>
            <a:chExt cx="288" cy="192"/>
          </a:xfrm>
        </p:grpSpPr>
        <p:sp>
          <p:nvSpPr>
            <p:cNvPr id="45064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065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144" y="0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utoUpdateAnimBg="0"/>
      <p:bldP spid="450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899592" y="188640"/>
            <a:ext cx="69850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 dirty="0">
                <a:latin typeface="Times New Roman" pitchFamily="18" charset="0"/>
              </a:rPr>
              <a:t>三、电压表</a:t>
            </a:r>
            <a:r>
              <a:rPr kumimoji="1" lang="zh-CN" altLang="en-US" sz="3600" b="1" dirty="0" smtClean="0">
                <a:latin typeface="Times New Roman" pitchFamily="18" charset="0"/>
              </a:rPr>
              <a:t>的使用规则</a:t>
            </a:r>
            <a:endParaRPr kumimoji="1" lang="zh-CN" altLang="en-US" sz="3600" b="1" dirty="0">
              <a:latin typeface="Times New Roman" pitchFamily="18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27584" y="1340768"/>
            <a:ext cx="79248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3200" b="1" smtClean="0">
                <a:solidFill>
                  <a:srgbClr val="0000FF"/>
                </a:solidFill>
                <a:latin typeface="Times New Roman" pitchFamily="18" charset="0"/>
              </a:rPr>
              <a:t>2.</a:t>
            </a:r>
            <a:r>
              <a:rPr kumimoji="1" lang="zh-CN" altLang="en-US" sz="3200" b="1" smtClean="0">
                <a:solidFill>
                  <a:srgbClr val="0000FF"/>
                </a:solidFill>
                <a:latin typeface="Times New Roman" pitchFamily="18" charset="0"/>
              </a:rPr>
              <a:t>电压表要</a:t>
            </a:r>
            <a:r>
              <a:rPr kumimoji="1" lang="zh-CN" altLang="en-US" sz="3200" b="1" u="sng" smtClean="0">
                <a:solidFill>
                  <a:srgbClr val="FF0066"/>
                </a:solidFill>
                <a:latin typeface="Times New Roman" pitchFamily="18" charset="0"/>
              </a:rPr>
              <a:t>         </a:t>
            </a:r>
            <a:r>
              <a:rPr kumimoji="1" lang="zh-CN" altLang="en-US" sz="3200" b="1" smtClean="0">
                <a:solidFill>
                  <a:srgbClr val="0000FF"/>
                </a:solidFill>
                <a:latin typeface="Times New Roman" pitchFamily="18" charset="0"/>
              </a:rPr>
              <a:t>在被测电路的两端；</a:t>
            </a:r>
            <a:endParaRPr kumimoji="1" lang="zh-CN" alt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827584" y="2057400"/>
            <a:ext cx="7935416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kumimoji="1" lang="en-US" altLang="zh-CN" sz="3200" b="1" dirty="0">
                <a:solidFill>
                  <a:srgbClr val="0000FF"/>
                </a:solidFill>
                <a:latin typeface="Times New Roman" pitchFamily="18" charset="0"/>
              </a:rPr>
              <a:t>3</a:t>
            </a:r>
            <a:r>
              <a:rPr kumimoji="1" lang="en-US" altLang="zh-CN" sz="32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r>
              <a:rPr kumimoji="1" lang="zh-CN" altLang="en-US" sz="3200" b="1" dirty="0">
                <a:solidFill>
                  <a:srgbClr val="0000FF"/>
                </a:solidFill>
                <a:latin typeface="Times New Roman" pitchFamily="18" charset="0"/>
              </a:rPr>
              <a:t>必须使电流从电压表的</a:t>
            </a:r>
            <a:r>
              <a:rPr kumimoji="1" lang="zh-CN" altLang="en-US" sz="3200" b="1" u="sng" dirty="0">
                <a:solidFill>
                  <a:srgbClr val="FF0066"/>
                </a:solidFill>
                <a:latin typeface="Times New Roman" pitchFamily="18" charset="0"/>
              </a:rPr>
              <a:t>        </a:t>
            </a:r>
            <a:r>
              <a:rPr kumimoji="1" lang="zh-CN" altLang="en-US" sz="3200" b="1" dirty="0">
                <a:solidFill>
                  <a:srgbClr val="0000FF"/>
                </a:solidFill>
                <a:latin typeface="Times New Roman" pitchFamily="18" charset="0"/>
              </a:rPr>
              <a:t>接线柱流入，从</a:t>
            </a:r>
            <a:r>
              <a:rPr kumimoji="1" lang="zh-CN" altLang="en-US" sz="3200" b="1" u="sng" dirty="0">
                <a:solidFill>
                  <a:srgbClr val="FF0066"/>
                </a:solidFill>
                <a:latin typeface="Times New Roman" pitchFamily="18" charset="0"/>
              </a:rPr>
              <a:t>        </a:t>
            </a:r>
            <a:r>
              <a:rPr kumimoji="1" lang="zh-CN" altLang="en-US" sz="3200" b="1" dirty="0">
                <a:solidFill>
                  <a:srgbClr val="0000FF"/>
                </a:solidFill>
                <a:latin typeface="Times New Roman" pitchFamily="18" charset="0"/>
              </a:rPr>
              <a:t>接线柱流出</a:t>
            </a:r>
            <a:r>
              <a:rPr kumimoji="1" lang="zh-CN" altLang="en-US" sz="3200" dirty="0">
                <a:solidFill>
                  <a:srgbClr val="0000FF"/>
                </a:solidFill>
                <a:latin typeface="Times New Roman" pitchFamily="18" charset="0"/>
              </a:rPr>
              <a:t>；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899592" y="3352800"/>
            <a:ext cx="7514158" cy="14938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kumimoji="1" lang="en-US" altLang="zh-CN" sz="3200" b="1" dirty="0">
                <a:solidFill>
                  <a:srgbClr val="0000FF"/>
                </a:solidFill>
                <a:latin typeface="Times New Roman" pitchFamily="18" charset="0"/>
              </a:rPr>
              <a:t>4</a:t>
            </a:r>
            <a:r>
              <a:rPr kumimoji="1" lang="en-US" altLang="zh-CN" sz="32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r>
              <a:rPr kumimoji="1" lang="zh-CN" altLang="en-US" sz="3200" b="1" dirty="0">
                <a:solidFill>
                  <a:srgbClr val="0000FF"/>
                </a:solidFill>
                <a:latin typeface="Times New Roman" pitchFamily="18" charset="0"/>
              </a:rPr>
              <a:t>被测电压</a:t>
            </a:r>
            <a:r>
              <a:rPr kumimoji="1" lang="zh-CN" altLang="en-US" sz="3200" b="1" dirty="0">
                <a:solidFill>
                  <a:srgbClr val="FF0066"/>
                </a:solidFill>
                <a:latin typeface="Times New Roman" pitchFamily="18" charset="0"/>
              </a:rPr>
              <a:t>不要超过</a:t>
            </a:r>
            <a:r>
              <a:rPr kumimoji="1" lang="zh-CN" altLang="en-US" sz="3200" b="1" dirty="0">
                <a:solidFill>
                  <a:srgbClr val="0000FF"/>
                </a:solidFill>
                <a:latin typeface="Times New Roman" pitchFamily="18" charset="0"/>
              </a:rPr>
              <a:t>电压表的</a:t>
            </a:r>
            <a:r>
              <a:rPr kumimoji="1" lang="zh-CN" altLang="en-US" sz="3200" b="1" u="sng" dirty="0">
                <a:solidFill>
                  <a:srgbClr val="FF0066"/>
                </a:solidFill>
                <a:latin typeface="Times New Roman" pitchFamily="18" charset="0"/>
              </a:rPr>
              <a:t>         </a:t>
            </a:r>
            <a:r>
              <a:rPr kumimoji="1" lang="zh-CN" altLang="en-US" sz="3200" b="1" u="sng" dirty="0" smtClean="0">
                <a:solidFill>
                  <a:srgbClr val="FF0066"/>
                </a:solidFill>
                <a:latin typeface="Times New Roman" pitchFamily="18" charset="0"/>
              </a:rPr>
              <a:t>  </a:t>
            </a:r>
            <a:r>
              <a:rPr kumimoji="1" lang="zh-CN" alt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；</a:t>
            </a:r>
            <a:endParaRPr kumimoji="1" lang="zh-CN" altLang="en-US" sz="3200" b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kumimoji="1" lang="zh-CN" altLang="en-US" sz="3200" b="1" dirty="0">
                <a:solidFill>
                  <a:srgbClr val="0000FF"/>
                </a:solidFill>
                <a:latin typeface="Times New Roman" pitchFamily="18" charset="0"/>
              </a:rPr>
              <a:t>  （</a:t>
            </a:r>
            <a:r>
              <a:rPr kumimoji="1" lang="zh-CN" altLang="en-US" sz="2800" b="1" dirty="0">
                <a:solidFill>
                  <a:srgbClr val="0000FF"/>
                </a:solidFill>
                <a:latin typeface="Times New Roman" pitchFamily="18" charset="0"/>
              </a:rPr>
              <a:t>事先不能估测出电压大小，先选大量程，</a:t>
            </a:r>
          </a:p>
          <a:p>
            <a:r>
              <a:rPr kumimoji="1" lang="zh-CN" altLang="en-US" sz="2800" b="1" dirty="0">
                <a:solidFill>
                  <a:srgbClr val="0000FF"/>
                </a:solidFill>
                <a:latin typeface="Times New Roman" pitchFamily="18" charset="0"/>
              </a:rPr>
              <a:t>       用</a:t>
            </a:r>
            <a:r>
              <a:rPr kumimoji="1" lang="zh-CN" altLang="en-US" sz="2800" b="1" u="sng" dirty="0">
                <a:solidFill>
                  <a:srgbClr val="FF0066"/>
                </a:solidFill>
                <a:latin typeface="Times New Roman" pitchFamily="18" charset="0"/>
              </a:rPr>
              <a:t>          </a:t>
            </a:r>
            <a:r>
              <a:rPr kumimoji="1" lang="zh-CN" altLang="en-US" sz="2800" b="1" u="sng" dirty="0">
                <a:solidFill>
                  <a:srgbClr val="0000FF"/>
                </a:solidFill>
                <a:latin typeface="Times New Roman" pitchFamily="18" charset="0"/>
              </a:rPr>
              <a:t>法</a:t>
            </a:r>
            <a:r>
              <a:rPr kumimoji="1" lang="zh-CN" altLang="en-US" sz="2800" b="1" dirty="0">
                <a:solidFill>
                  <a:srgbClr val="0000FF"/>
                </a:solidFill>
                <a:latin typeface="Times New Roman" pitchFamily="18" charset="0"/>
              </a:rPr>
              <a:t>）</a:t>
            </a:r>
            <a:endParaRPr kumimoji="1" lang="zh-CN" alt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899592" y="4797425"/>
            <a:ext cx="7684021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kumimoji="1" lang="en-US" altLang="zh-CN" sz="3200" b="1" smtClean="0">
                <a:solidFill>
                  <a:srgbClr val="0000FF"/>
                </a:solidFill>
                <a:latin typeface="Times New Roman" pitchFamily="18" charset="0"/>
              </a:rPr>
              <a:t>5.</a:t>
            </a:r>
            <a:r>
              <a:rPr kumimoji="1" lang="zh-CN" altLang="en-US" sz="3200" b="1" smtClean="0">
                <a:solidFill>
                  <a:srgbClr val="0000FF"/>
                </a:solidFill>
                <a:latin typeface="Times New Roman" pitchFamily="18" charset="0"/>
              </a:rPr>
              <a:t>电压表</a:t>
            </a:r>
            <a:r>
              <a:rPr kumimoji="1" lang="zh-CN" altLang="en-US" sz="3200" b="1" u="sng" smtClean="0">
                <a:solidFill>
                  <a:srgbClr val="FF0066"/>
                </a:solidFill>
                <a:latin typeface="Times New Roman" pitchFamily="18" charset="0"/>
              </a:rPr>
              <a:t>            </a:t>
            </a:r>
            <a:r>
              <a:rPr kumimoji="1" lang="zh-CN" altLang="en-US" sz="3200" b="1" smtClean="0">
                <a:solidFill>
                  <a:srgbClr val="0000FF"/>
                </a:solidFill>
                <a:latin typeface="Times New Roman" pitchFamily="18" charset="0"/>
              </a:rPr>
              <a:t>直接连到电源的正、负极上，测出的示数是电源的电压。</a:t>
            </a:r>
            <a:endParaRPr kumimoji="1" lang="zh-CN" alt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2843808" y="1268760"/>
            <a:ext cx="1439862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0066"/>
                </a:solidFill>
              </a:rPr>
              <a:t>并联</a:t>
            </a:r>
            <a:endParaRPr lang="zh-CN" altLang="en-US" sz="3200" b="1" dirty="0">
              <a:solidFill>
                <a:srgbClr val="FF0066"/>
              </a:solidFill>
            </a:endParaRP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5364088" y="2060848"/>
            <a:ext cx="865188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66"/>
                </a:solidFill>
              </a:rPr>
              <a:t>“+”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1403648" y="2564904"/>
            <a:ext cx="865188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66"/>
                </a:solidFill>
              </a:rPr>
              <a:t>“-”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6516688" y="3284538"/>
            <a:ext cx="1584325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FF0066"/>
                </a:solidFill>
              </a:rPr>
              <a:t>量程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1979712" y="4293096"/>
            <a:ext cx="15843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66"/>
                </a:solidFill>
              </a:rPr>
              <a:t>试触</a:t>
            </a: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2627784" y="4797152"/>
            <a:ext cx="1584325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0066"/>
                </a:solidFill>
              </a:rPr>
              <a:t>可以</a:t>
            </a:r>
            <a:endParaRPr lang="zh-CN" altLang="en-US" sz="3200" b="1" dirty="0">
              <a:solidFill>
                <a:srgbClr val="FF0066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7584" y="836712"/>
            <a:ext cx="2080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b="1" dirty="0" smtClean="0">
                <a:solidFill>
                  <a:srgbClr val="FF3300"/>
                </a:solidFill>
              </a:rPr>
              <a:t>1、调零</a:t>
            </a:r>
            <a:endParaRPr lang="zh-CN" alt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4" grpId="0"/>
      <p:bldP spid="57355" grpId="0"/>
      <p:bldP spid="57356" grpId="0"/>
      <p:bldP spid="57357" grpId="0"/>
      <p:bldP spid="57358" grpId="0"/>
      <p:bldP spid="57359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注意</a:t>
            </a:r>
            <a:r>
              <a:rPr lang="en-US" altLang="zh-CN" sz="3200" dirty="0" smtClean="0">
                <a:solidFill>
                  <a:srgbClr val="FF0000"/>
                </a:solidFill>
              </a:rPr>
              <a:t>: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69269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⑴——⑹</a:t>
            </a:r>
            <a:r>
              <a:rPr lang="zh-CN" altLang="en-US" sz="3200" b="1" dirty="0" smtClean="0"/>
              <a:t>与电流表相同</a:t>
            </a:r>
            <a:endParaRPr lang="zh-CN" alt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268760"/>
            <a:ext cx="8136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（</a:t>
            </a:r>
            <a:r>
              <a:rPr lang="en-US" altLang="zh-CN" sz="3200" b="1" dirty="0" smtClean="0"/>
              <a:t>7</a:t>
            </a:r>
            <a:r>
              <a:rPr lang="zh-CN" altLang="en-US" sz="3200" b="1" dirty="0" smtClean="0"/>
              <a:t>）电压表在电路中相当于断开；</a:t>
            </a:r>
            <a:endParaRPr lang="en-US" altLang="zh-CN" sz="3200" b="1" dirty="0" smtClean="0"/>
          </a:p>
          <a:p>
            <a:r>
              <a:rPr lang="zh-CN" altLang="en-US" sz="3200" b="1" dirty="0" smtClean="0"/>
              <a:t>（</a:t>
            </a:r>
            <a:r>
              <a:rPr lang="en-US" altLang="zh-CN" sz="3200" b="1" dirty="0" smtClean="0"/>
              <a:t>8</a:t>
            </a:r>
            <a:r>
              <a:rPr lang="zh-CN" altLang="en-US" sz="3200" b="1" dirty="0" smtClean="0"/>
              <a:t>）连接电路时先按要求连其他元件，不连电压表，最后电压表在与被测的电路并联。</a:t>
            </a:r>
            <a:endParaRPr lang="en-US" altLang="zh-CN" sz="3200" b="1" dirty="0" smtClean="0"/>
          </a:p>
          <a:p>
            <a:r>
              <a:rPr lang="zh-CN" altLang="en-US" sz="3200" b="1" dirty="0" smtClean="0"/>
              <a:t>（</a:t>
            </a:r>
            <a:r>
              <a:rPr lang="en-US" altLang="zh-CN" sz="3200" b="1" dirty="0" smtClean="0"/>
              <a:t>9</a:t>
            </a:r>
            <a:r>
              <a:rPr lang="zh-CN" altLang="en-US" sz="3200" b="1" dirty="0" smtClean="0"/>
              <a:t>）电压表串联在电路中相当于断开，用电器中几乎没有电流通过，不工作。</a:t>
            </a:r>
            <a:endParaRPr lang="en-US" altLang="zh-CN" sz="3200" b="1" dirty="0" smtClean="0"/>
          </a:p>
          <a:p>
            <a:r>
              <a:rPr lang="zh-CN" altLang="en-US" sz="3200" b="1" dirty="0" smtClean="0"/>
              <a:t>（</a:t>
            </a:r>
            <a:r>
              <a:rPr lang="en-US" altLang="zh-CN" sz="3200" b="1" dirty="0" smtClean="0"/>
              <a:t>10</a:t>
            </a:r>
            <a:r>
              <a:rPr lang="zh-CN" altLang="en-US" sz="3200" b="1" dirty="0" smtClean="0"/>
              <a:t>）填圈判断：在电路中串联的是电流表，并联的是电压表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3203575" y="2636838"/>
            <a:ext cx="3276600" cy="2743200"/>
            <a:chOff x="0" y="0"/>
            <a:chExt cx="2064" cy="1728"/>
          </a:xfrm>
        </p:grpSpPr>
        <p:pic>
          <p:nvPicPr>
            <p:cNvPr id="15363" name="Picture 3">
              <a:hlinkClick r:id="" action="ppaction://hlinkshowjump?jump=nextslide" tooltip="单击控制开关"/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65" y="920"/>
              <a:ext cx="899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373" y="1535"/>
              <a:ext cx="907" cy="150"/>
              <a:chOff x="0" y="0"/>
              <a:chExt cx="2352" cy="483"/>
            </a:xfrm>
          </p:grpSpPr>
          <p:pic>
            <p:nvPicPr>
              <p:cNvPr id="15365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1248" cy="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366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04" y="0"/>
                <a:ext cx="1248" cy="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5367" name="未知"/>
            <p:cNvSpPr/>
            <p:nvPr/>
          </p:nvSpPr>
          <p:spPr bwMode="auto">
            <a:xfrm>
              <a:off x="801" y="542"/>
              <a:ext cx="486" cy="701"/>
            </a:xfrm>
            <a:custGeom>
              <a:avLst/>
              <a:gdLst/>
              <a:ahLst/>
              <a:cxnLst>
                <a:cxn ang="0">
                  <a:pos x="464" y="1040"/>
                </a:cxn>
                <a:cxn ang="0">
                  <a:pos x="366" y="619"/>
                </a:cxn>
                <a:cxn ang="0">
                  <a:pos x="324" y="478"/>
                </a:cxn>
                <a:cxn ang="0">
                  <a:pos x="295" y="324"/>
                </a:cxn>
                <a:cxn ang="0">
                  <a:pos x="225" y="85"/>
                </a:cxn>
                <a:cxn ang="0">
                  <a:pos x="113" y="43"/>
                </a:cxn>
                <a:cxn ang="0">
                  <a:pos x="0" y="0"/>
                </a:cxn>
              </a:cxnLst>
              <a:rect l="0" t="0" r="r" b="b"/>
              <a:pathLst>
                <a:path w="464" h="1040">
                  <a:moveTo>
                    <a:pt x="464" y="1040"/>
                  </a:moveTo>
                  <a:cubicBezTo>
                    <a:pt x="447" y="902"/>
                    <a:pt x="445" y="738"/>
                    <a:pt x="366" y="619"/>
                  </a:cubicBezTo>
                  <a:cubicBezTo>
                    <a:pt x="345" y="533"/>
                    <a:pt x="358" y="581"/>
                    <a:pt x="324" y="478"/>
                  </a:cubicBezTo>
                  <a:cubicBezTo>
                    <a:pt x="307" y="428"/>
                    <a:pt x="307" y="375"/>
                    <a:pt x="295" y="324"/>
                  </a:cubicBezTo>
                  <a:cubicBezTo>
                    <a:pt x="276" y="241"/>
                    <a:pt x="252" y="165"/>
                    <a:pt x="225" y="85"/>
                  </a:cubicBezTo>
                  <a:cubicBezTo>
                    <a:pt x="212" y="47"/>
                    <a:pt x="151" y="56"/>
                    <a:pt x="113" y="43"/>
                  </a:cubicBezTo>
                  <a:cubicBezTo>
                    <a:pt x="4" y="4"/>
                    <a:pt x="59" y="32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333300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68" name="未知"/>
            <p:cNvSpPr/>
            <p:nvPr/>
          </p:nvSpPr>
          <p:spPr bwMode="auto">
            <a:xfrm>
              <a:off x="0" y="600"/>
              <a:ext cx="762" cy="1006"/>
            </a:xfrm>
            <a:custGeom>
              <a:avLst/>
              <a:gdLst/>
              <a:ahLst/>
              <a:cxnLst>
                <a:cxn ang="0">
                  <a:pos x="562" y="38"/>
                </a:cxn>
                <a:cxn ang="0">
                  <a:pos x="113" y="24"/>
                </a:cxn>
                <a:cxn ang="0">
                  <a:pos x="0" y="179"/>
                </a:cxn>
                <a:cxn ang="0">
                  <a:pos x="85" y="881"/>
                </a:cxn>
                <a:cxn ang="0">
                  <a:pos x="127" y="1176"/>
                </a:cxn>
                <a:cxn ang="0">
                  <a:pos x="155" y="1289"/>
                </a:cxn>
                <a:cxn ang="0">
                  <a:pos x="169" y="1331"/>
                </a:cxn>
                <a:cxn ang="0">
                  <a:pos x="436" y="1429"/>
                </a:cxn>
              </a:cxnLst>
              <a:rect l="0" t="0" r="r" b="b"/>
              <a:pathLst>
                <a:path w="562" h="1429">
                  <a:moveTo>
                    <a:pt x="562" y="38"/>
                  </a:moveTo>
                  <a:cubicBezTo>
                    <a:pt x="411" y="0"/>
                    <a:pt x="266" y="12"/>
                    <a:pt x="113" y="24"/>
                  </a:cubicBezTo>
                  <a:cubicBezTo>
                    <a:pt x="39" y="49"/>
                    <a:pt x="25" y="109"/>
                    <a:pt x="0" y="179"/>
                  </a:cubicBezTo>
                  <a:cubicBezTo>
                    <a:pt x="17" y="412"/>
                    <a:pt x="28" y="653"/>
                    <a:pt x="85" y="881"/>
                  </a:cubicBezTo>
                  <a:cubicBezTo>
                    <a:pt x="94" y="985"/>
                    <a:pt x="107" y="1075"/>
                    <a:pt x="127" y="1176"/>
                  </a:cubicBezTo>
                  <a:cubicBezTo>
                    <a:pt x="135" y="1214"/>
                    <a:pt x="146" y="1251"/>
                    <a:pt x="155" y="1289"/>
                  </a:cubicBezTo>
                  <a:cubicBezTo>
                    <a:pt x="159" y="1303"/>
                    <a:pt x="159" y="1321"/>
                    <a:pt x="169" y="1331"/>
                  </a:cubicBezTo>
                  <a:cubicBezTo>
                    <a:pt x="252" y="1414"/>
                    <a:pt x="326" y="1429"/>
                    <a:pt x="436" y="1429"/>
                  </a:cubicBezTo>
                </a:path>
              </a:pathLst>
            </a:custGeom>
            <a:noFill/>
            <a:ln w="28575" cmpd="sng">
              <a:solidFill>
                <a:srgbClr val="333300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69" name="未知"/>
            <p:cNvSpPr/>
            <p:nvPr/>
          </p:nvSpPr>
          <p:spPr bwMode="auto">
            <a:xfrm>
              <a:off x="1222" y="1216"/>
              <a:ext cx="702" cy="512"/>
            </a:xfrm>
            <a:custGeom>
              <a:avLst/>
              <a:gdLst/>
              <a:ahLst/>
              <a:cxnLst>
                <a:cxn ang="0">
                  <a:pos x="646" y="0"/>
                </a:cxn>
                <a:cxn ang="0">
                  <a:pos x="674" y="113"/>
                </a:cxn>
                <a:cxn ang="0">
                  <a:pos x="646" y="323"/>
                </a:cxn>
                <a:cxn ang="0">
                  <a:pos x="464" y="492"/>
                </a:cxn>
                <a:cxn ang="0">
                  <a:pos x="267" y="478"/>
                </a:cxn>
                <a:cxn ang="0">
                  <a:pos x="225" y="436"/>
                </a:cxn>
                <a:cxn ang="0">
                  <a:pos x="183" y="422"/>
                </a:cxn>
                <a:cxn ang="0">
                  <a:pos x="126" y="408"/>
                </a:cxn>
                <a:cxn ang="0">
                  <a:pos x="42" y="379"/>
                </a:cxn>
                <a:cxn ang="0">
                  <a:pos x="0" y="323"/>
                </a:cxn>
              </a:cxnLst>
              <a:rect l="0" t="0" r="r" b="b"/>
              <a:pathLst>
                <a:path w="687" h="493">
                  <a:moveTo>
                    <a:pt x="646" y="0"/>
                  </a:moveTo>
                  <a:cubicBezTo>
                    <a:pt x="657" y="34"/>
                    <a:pt x="674" y="78"/>
                    <a:pt x="674" y="113"/>
                  </a:cubicBezTo>
                  <a:cubicBezTo>
                    <a:pt x="674" y="184"/>
                    <a:pt x="687" y="266"/>
                    <a:pt x="646" y="323"/>
                  </a:cubicBezTo>
                  <a:cubicBezTo>
                    <a:pt x="596" y="393"/>
                    <a:pt x="532" y="441"/>
                    <a:pt x="464" y="492"/>
                  </a:cubicBezTo>
                  <a:cubicBezTo>
                    <a:pt x="398" y="487"/>
                    <a:pt x="331" y="493"/>
                    <a:pt x="267" y="478"/>
                  </a:cubicBezTo>
                  <a:cubicBezTo>
                    <a:pt x="248" y="473"/>
                    <a:pt x="241" y="447"/>
                    <a:pt x="225" y="436"/>
                  </a:cubicBezTo>
                  <a:cubicBezTo>
                    <a:pt x="213" y="428"/>
                    <a:pt x="197" y="426"/>
                    <a:pt x="183" y="422"/>
                  </a:cubicBezTo>
                  <a:cubicBezTo>
                    <a:pt x="164" y="417"/>
                    <a:pt x="145" y="414"/>
                    <a:pt x="126" y="408"/>
                  </a:cubicBezTo>
                  <a:cubicBezTo>
                    <a:pt x="98" y="399"/>
                    <a:pt x="42" y="379"/>
                    <a:pt x="42" y="379"/>
                  </a:cubicBezTo>
                  <a:cubicBezTo>
                    <a:pt x="10" y="332"/>
                    <a:pt x="26" y="349"/>
                    <a:pt x="0" y="323"/>
                  </a:cubicBezTo>
                </a:path>
              </a:pathLst>
            </a:custGeom>
            <a:noFill/>
            <a:ln w="28575" cmpd="sng">
              <a:solidFill>
                <a:srgbClr val="333300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" name="Group 10"/>
            <p:cNvGrpSpPr>
              <a:grpSpLocks noChangeAspect="1"/>
            </p:cNvGrpSpPr>
            <p:nvPr/>
          </p:nvGrpSpPr>
          <p:grpSpPr bwMode="auto">
            <a:xfrm>
              <a:off x="544" y="0"/>
              <a:ext cx="408" cy="637"/>
              <a:chOff x="0" y="0"/>
              <a:chExt cx="2019" cy="3673"/>
            </a:xfrm>
          </p:grpSpPr>
          <p:grpSp>
            <p:nvGrpSpPr>
              <p:cNvPr id="5" name="Group 11"/>
              <p:cNvGrpSpPr>
                <a:grpSpLocks noChangeAspect="1"/>
              </p:cNvGrpSpPr>
              <p:nvPr/>
            </p:nvGrpSpPr>
            <p:grpSpPr bwMode="auto">
              <a:xfrm>
                <a:off x="550" y="2812"/>
                <a:ext cx="913" cy="861"/>
                <a:chOff x="0" y="0"/>
                <a:chExt cx="913" cy="861"/>
              </a:xfrm>
            </p:grpSpPr>
            <p:grpSp>
              <p:nvGrpSpPr>
                <p:cNvPr id="6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0" y="0"/>
                  <a:ext cx="913" cy="861"/>
                  <a:chOff x="0" y="0"/>
                  <a:chExt cx="913" cy="861"/>
                </a:xfrm>
              </p:grpSpPr>
              <p:grpSp>
                <p:nvGrpSpPr>
                  <p:cNvPr id="7" name="Group 1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29" y="663"/>
                    <a:ext cx="498" cy="198"/>
                    <a:chOff x="0" y="0"/>
                    <a:chExt cx="498" cy="198"/>
                  </a:xfrm>
                </p:grpSpPr>
                <p:sp>
                  <p:nvSpPr>
                    <p:cNvPr id="15374" name="未知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0" y="0"/>
                      <a:ext cx="498" cy="19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01" y="157"/>
                        </a:cxn>
                        <a:cxn ang="0">
                          <a:pos x="110" y="167"/>
                        </a:cxn>
                        <a:cxn ang="0">
                          <a:pos x="121" y="173"/>
                        </a:cxn>
                        <a:cxn ang="0">
                          <a:pos x="136" y="178"/>
                        </a:cxn>
                        <a:cxn ang="0">
                          <a:pos x="153" y="186"/>
                        </a:cxn>
                        <a:cxn ang="0">
                          <a:pos x="174" y="190"/>
                        </a:cxn>
                        <a:cxn ang="0">
                          <a:pos x="188" y="191"/>
                        </a:cxn>
                        <a:cxn ang="0">
                          <a:pos x="205" y="194"/>
                        </a:cxn>
                        <a:cxn ang="0">
                          <a:pos x="222" y="195"/>
                        </a:cxn>
                        <a:cxn ang="0">
                          <a:pos x="243" y="198"/>
                        </a:cxn>
                        <a:cxn ang="0">
                          <a:pos x="257" y="198"/>
                        </a:cxn>
                        <a:cxn ang="0">
                          <a:pos x="278" y="195"/>
                        </a:cxn>
                        <a:cxn ang="0">
                          <a:pos x="295" y="194"/>
                        </a:cxn>
                        <a:cxn ang="0">
                          <a:pos x="315" y="191"/>
                        </a:cxn>
                        <a:cxn ang="0">
                          <a:pos x="332" y="190"/>
                        </a:cxn>
                        <a:cxn ang="0">
                          <a:pos x="349" y="185"/>
                        </a:cxn>
                        <a:cxn ang="0">
                          <a:pos x="366" y="181"/>
                        </a:cxn>
                        <a:cxn ang="0">
                          <a:pos x="380" y="173"/>
                        </a:cxn>
                        <a:cxn ang="0">
                          <a:pos x="392" y="165"/>
                        </a:cxn>
                        <a:cxn ang="0">
                          <a:pos x="397" y="160"/>
                        </a:cxn>
                        <a:cxn ang="0">
                          <a:pos x="405" y="152"/>
                        </a:cxn>
                        <a:cxn ang="0">
                          <a:pos x="498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98" h="198">
                          <a:moveTo>
                            <a:pt x="0" y="0"/>
                          </a:moveTo>
                          <a:lnTo>
                            <a:pt x="101" y="157"/>
                          </a:lnTo>
                          <a:lnTo>
                            <a:pt x="110" y="167"/>
                          </a:lnTo>
                          <a:lnTo>
                            <a:pt x="121" y="173"/>
                          </a:lnTo>
                          <a:lnTo>
                            <a:pt x="136" y="178"/>
                          </a:lnTo>
                          <a:lnTo>
                            <a:pt x="153" y="186"/>
                          </a:lnTo>
                          <a:lnTo>
                            <a:pt x="174" y="190"/>
                          </a:lnTo>
                          <a:lnTo>
                            <a:pt x="188" y="191"/>
                          </a:lnTo>
                          <a:lnTo>
                            <a:pt x="205" y="194"/>
                          </a:lnTo>
                          <a:lnTo>
                            <a:pt x="222" y="195"/>
                          </a:lnTo>
                          <a:lnTo>
                            <a:pt x="243" y="198"/>
                          </a:lnTo>
                          <a:lnTo>
                            <a:pt x="257" y="198"/>
                          </a:lnTo>
                          <a:lnTo>
                            <a:pt x="278" y="195"/>
                          </a:lnTo>
                          <a:lnTo>
                            <a:pt x="295" y="194"/>
                          </a:lnTo>
                          <a:lnTo>
                            <a:pt x="315" y="191"/>
                          </a:lnTo>
                          <a:lnTo>
                            <a:pt x="332" y="190"/>
                          </a:lnTo>
                          <a:lnTo>
                            <a:pt x="349" y="185"/>
                          </a:lnTo>
                          <a:lnTo>
                            <a:pt x="366" y="181"/>
                          </a:lnTo>
                          <a:lnTo>
                            <a:pt x="380" y="173"/>
                          </a:lnTo>
                          <a:lnTo>
                            <a:pt x="392" y="165"/>
                          </a:lnTo>
                          <a:lnTo>
                            <a:pt x="397" y="160"/>
                          </a:lnTo>
                          <a:lnTo>
                            <a:pt x="405" y="152"/>
                          </a:lnTo>
                          <a:lnTo>
                            <a:pt x="498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375" name="未知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8" y="0"/>
                      <a:ext cx="222" cy="19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62" y="178"/>
                        </a:cxn>
                        <a:cxn ang="0">
                          <a:pos x="75" y="186"/>
                        </a:cxn>
                        <a:cxn ang="0">
                          <a:pos x="96" y="190"/>
                        </a:cxn>
                        <a:cxn ang="0">
                          <a:pos x="110" y="191"/>
                        </a:cxn>
                        <a:cxn ang="0">
                          <a:pos x="127" y="194"/>
                        </a:cxn>
                        <a:cxn ang="0">
                          <a:pos x="144" y="195"/>
                        </a:cxn>
                        <a:cxn ang="0">
                          <a:pos x="165" y="198"/>
                        </a:cxn>
                        <a:cxn ang="0">
                          <a:pos x="179" y="198"/>
                        </a:cxn>
                        <a:cxn ang="0">
                          <a:pos x="200" y="195"/>
                        </a:cxn>
                        <a:cxn ang="0">
                          <a:pos x="222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222" h="198">
                          <a:moveTo>
                            <a:pt x="0" y="0"/>
                          </a:moveTo>
                          <a:lnTo>
                            <a:pt x="62" y="178"/>
                          </a:lnTo>
                          <a:lnTo>
                            <a:pt x="75" y="186"/>
                          </a:lnTo>
                          <a:lnTo>
                            <a:pt x="96" y="190"/>
                          </a:lnTo>
                          <a:lnTo>
                            <a:pt x="110" y="191"/>
                          </a:lnTo>
                          <a:lnTo>
                            <a:pt x="127" y="194"/>
                          </a:lnTo>
                          <a:lnTo>
                            <a:pt x="144" y="195"/>
                          </a:lnTo>
                          <a:lnTo>
                            <a:pt x="165" y="198"/>
                          </a:lnTo>
                          <a:lnTo>
                            <a:pt x="179" y="198"/>
                          </a:lnTo>
                          <a:lnTo>
                            <a:pt x="200" y="195"/>
                          </a:lnTo>
                          <a:lnTo>
                            <a:pt x="222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8" name="Group 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0"/>
                    <a:ext cx="913" cy="718"/>
                    <a:chOff x="0" y="0"/>
                    <a:chExt cx="913" cy="718"/>
                  </a:xfrm>
                </p:grpSpPr>
                <p:sp>
                  <p:nvSpPr>
                    <p:cNvPr id="15377" name="未知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0" y="0"/>
                      <a:ext cx="913" cy="718"/>
                    </a:xfrm>
                    <a:custGeom>
                      <a:avLst/>
                      <a:gdLst/>
                      <a:ahLst/>
                      <a:cxnLst>
                        <a:cxn ang="0">
                          <a:pos x="21" y="20"/>
                        </a:cxn>
                        <a:cxn ang="0">
                          <a:pos x="25" y="38"/>
                        </a:cxn>
                        <a:cxn ang="0">
                          <a:pos x="23" y="73"/>
                        </a:cxn>
                        <a:cxn ang="0">
                          <a:pos x="12" y="96"/>
                        </a:cxn>
                        <a:cxn ang="0">
                          <a:pos x="6" y="126"/>
                        </a:cxn>
                        <a:cxn ang="0">
                          <a:pos x="17" y="149"/>
                        </a:cxn>
                        <a:cxn ang="0">
                          <a:pos x="34" y="176"/>
                        </a:cxn>
                        <a:cxn ang="0">
                          <a:pos x="30" y="195"/>
                        </a:cxn>
                        <a:cxn ang="0">
                          <a:pos x="13" y="216"/>
                        </a:cxn>
                        <a:cxn ang="0">
                          <a:pos x="6" y="236"/>
                        </a:cxn>
                        <a:cxn ang="0">
                          <a:pos x="19" y="259"/>
                        </a:cxn>
                        <a:cxn ang="0">
                          <a:pos x="30" y="278"/>
                        </a:cxn>
                        <a:cxn ang="0">
                          <a:pos x="30" y="301"/>
                        </a:cxn>
                        <a:cxn ang="0">
                          <a:pos x="12" y="322"/>
                        </a:cxn>
                        <a:cxn ang="0">
                          <a:pos x="0" y="349"/>
                        </a:cxn>
                        <a:cxn ang="0">
                          <a:pos x="13" y="372"/>
                        </a:cxn>
                        <a:cxn ang="0">
                          <a:pos x="33" y="396"/>
                        </a:cxn>
                        <a:cxn ang="0">
                          <a:pos x="33" y="431"/>
                        </a:cxn>
                        <a:cxn ang="0">
                          <a:pos x="19" y="455"/>
                        </a:cxn>
                        <a:cxn ang="0">
                          <a:pos x="21" y="473"/>
                        </a:cxn>
                        <a:cxn ang="0">
                          <a:pos x="42" y="499"/>
                        </a:cxn>
                        <a:cxn ang="0">
                          <a:pos x="107" y="573"/>
                        </a:cxn>
                        <a:cxn ang="0">
                          <a:pos x="166" y="629"/>
                        </a:cxn>
                        <a:cxn ang="0">
                          <a:pos x="217" y="660"/>
                        </a:cxn>
                        <a:cxn ang="0">
                          <a:pos x="313" y="701"/>
                        </a:cxn>
                        <a:cxn ang="0">
                          <a:pos x="401" y="716"/>
                        </a:cxn>
                        <a:cxn ang="0">
                          <a:pos x="523" y="716"/>
                        </a:cxn>
                        <a:cxn ang="0">
                          <a:pos x="625" y="706"/>
                        </a:cxn>
                        <a:cxn ang="0">
                          <a:pos x="697" y="685"/>
                        </a:cxn>
                        <a:cxn ang="0">
                          <a:pos x="744" y="659"/>
                        </a:cxn>
                        <a:cxn ang="0">
                          <a:pos x="778" y="629"/>
                        </a:cxn>
                        <a:cxn ang="0">
                          <a:pos x="874" y="493"/>
                        </a:cxn>
                        <a:cxn ang="0">
                          <a:pos x="894" y="448"/>
                        </a:cxn>
                        <a:cxn ang="0">
                          <a:pos x="895" y="427"/>
                        </a:cxn>
                        <a:cxn ang="0">
                          <a:pos x="882" y="406"/>
                        </a:cxn>
                        <a:cxn ang="0">
                          <a:pos x="882" y="381"/>
                        </a:cxn>
                        <a:cxn ang="0">
                          <a:pos x="894" y="362"/>
                        </a:cxn>
                        <a:cxn ang="0">
                          <a:pos x="908" y="341"/>
                        </a:cxn>
                        <a:cxn ang="0">
                          <a:pos x="912" y="316"/>
                        </a:cxn>
                        <a:cxn ang="0">
                          <a:pos x="900" y="295"/>
                        </a:cxn>
                        <a:cxn ang="0">
                          <a:pos x="886" y="275"/>
                        </a:cxn>
                        <a:cxn ang="0">
                          <a:pos x="886" y="254"/>
                        </a:cxn>
                        <a:cxn ang="0">
                          <a:pos x="904" y="229"/>
                        </a:cxn>
                        <a:cxn ang="0">
                          <a:pos x="908" y="202"/>
                        </a:cxn>
                        <a:cxn ang="0">
                          <a:pos x="894" y="176"/>
                        </a:cxn>
                        <a:cxn ang="0">
                          <a:pos x="886" y="155"/>
                        </a:cxn>
                        <a:cxn ang="0">
                          <a:pos x="895" y="130"/>
                        </a:cxn>
                        <a:cxn ang="0">
                          <a:pos x="908" y="113"/>
                        </a:cxn>
                        <a:cxn ang="0">
                          <a:pos x="913" y="88"/>
                        </a:cxn>
                        <a:cxn ang="0">
                          <a:pos x="903" y="67"/>
                        </a:cxn>
                        <a:cxn ang="0">
                          <a:pos x="890" y="42"/>
                        </a:cxn>
                        <a:cxn ang="0">
                          <a:pos x="894" y="18"/>
                        </a:cxn>
                        <a:cxn ang="0">
                          <a:pos x="26" y="0"/>
                        </a:cxn>
                      </a:cxnLst>
                      <a:rect l="0" t="0" r="r" b="b"/>
                      <a:pathLst>
                        <a:path w="913" h="718">
                          <a:moveTo>
                            <a:pt x="26" y="0"/>
                          </a:moveTo>
                          <a:lnTo>
                            <a:pt x="21" y="20"/>
                          </a:lnTo>
                          <a:lnTo>
                            <a:pt x="23" y="29"/>
                          </a:lnTo>
                          <a:lnTo>
                            <a:pt x="25" y="38"/>
                          </a:lnTo>
                          <a:lnTo>
                            <a:pt x="26" y="59"/>
                          </a:lnTo>
                          <a:lnTo>
                            <a:pt x="23" y="73"/>
                          </a:lnTo>
                          <a:lnTo>
                            <a:pt x="17" y="86"/>
                          </a:lnTo>
                          <a:lnTo>
                            <a:pt x="12" y="96"/>
                          </a:lnTo>
                          <a:lnTo>
                            <a:pt x="6" y="113"/>
                          </a:lnTo>
                          <a:lnTo>
                            <a:pt x="6" y="126"/>
                          </a:lnTo>
                          <a:lnTo>
                            <a:pt x="12" y="138"/>
                          </a:lnTo>
                          <a:lnTo>
                            <a:pt x="17" y="149"/>
                          </a:lnTo>
                          <a:lnTo>
                            <a:pt x="29" y="162"/>
                          </a:lnTo>
                          <a:lnTo>
                            <a:pt x="34" y="176"/>
                          </a:lnTo>
                          <a:lnTo>
                            <a:pt x="34" y="185"/>
                          </a:lnTo>
                          <a:lnTo>
                            <a:pt x="30" y="195"/>
                          </a:lnTo>
                          <a:lnTo>
                            <a:pt x="21" y="204"/>
                          </a:lnTo>
                          <a:lnTo>
                            <a:pt x="13" y="216"/>
                          </a:lnTo>
                          <a:lnTo>
                            <a:pt x="8" y="225"/>
                          </a:lnTo>
                          <a:lnTo>
                            <a:pt x="6" y="236"/>
                          </a:lnTo>
                          <a:lnTo>
                            <a:pt x="12" y="248"/>
                          </a:lnTo>
                          <a:lnTo>
                            <a:pt x="19" y="259"/>
                          </a:lnTo>
                          <a:lnTo>
                            <a:pt x="26" y="269"/>
                          </a:lnTo>
                          <a:lnTo>
                            <a:pt x="30" y="278"/>
                          </a:lnTo>
                          <a:lnTo>
                            <a:pt x="34" y="288"/>
                          </a:lnTo>
                          <a:lnTo>
                            <a:pt x="30" y="301"/>
                          </a:lnTo>
                          <a:lnTo>
                            <a:pt x="21" y="313"/>
                          </a:lnTo>
                          <a:lnTo>
                            <a:pt x="12" y="322"/>
                          </a:lnTo>
                          <a:lnTo>
                            <a:pt x="2" y="337"/>
                          </a:lnTo>
                          <a:lnTo>
                            <a:pt x="0" y="349"/>
                          </a:lnTo>
                          <a:lnTo>
                            <a:pt x="4" y="362"/>
                          </a:lnTo>
                          <a:lnTo>
                            <a:pt x="13" y="372"/>
                          </a:lnTo>
                          <a:lnTo>
                            <a:pt x="23" y="383"/>
                          </a:lnTo>
                          <a:lnTo>
                            <a:pt x="33" y="396"/>
                          </a:lnTo>
                          <a:lnTo>
                            <a:pt x="38" y="414"/>
                          </a:lnTo>
                          <a:lnTo>
                            <a:pt x="33" y="431"/>
                          </a:lnTo>
                          <a:lnTo>
                            <a:pt x="23" y="444"/>
                          </a:lnTo>
                          <a:lnTo>
                            <a:pt x="19" y="455"/>
                          </a:lnTo>
                          <a:lnTo>
                            <a:pt x="19" y="466"/>
                          </a:lnTo>
                          <a:lnTo>
                            <a:pt x="21" y="473"/>
                          </a:lnTo>
                          <a:lnTo>
                            <a:pt x="29" y="484"/>
                          </a:lnTo>
                          <a:lnTo>
                            <a:pt x="42" y="499"/>
                          </a:lnTo>
                          <a:lnTo>
                            <a:pt x="64" y="528"/>
                          </a:lnTo>
                          <a:lnTo>
                            <a:pt x="107" y="573"/>
                          </a:lnTo>
                          <a:lnTo>
                            <a:pt x="144" y="609"/>
                          </a:lnTo>
                          <a:lnTo>
                            <a:pt x="166" y="629"/>
                          </a:lnTo>
                          <a:lnTo>
                            <a:pt x="190" y="643"/>
                          </a:lnTo>
                          <a:lnTo>
                            <a:pt x="217" y="660"/>
                          </a:lnTo>
                          <a:lnTo>
                            <a:pt x="255" y="681"/>
                          </a:lnTo>
                          <a:lnTo>
                            <a:pt x="313" y="701"/>
                          </a:lnTo>
                          <a:lnTo>
                            <a:pt x="356" y="710"/>
                          </a:lnTo>
                          <a:lnTo>
                            <a:pt x="401" y="716"/>
                          </a:lnTo>
                          <a:lnTo>
                            <a:pt x="460" y="718"/>
                          </a:lnTo>
                          <a:lnTo>
                            <a:pt x="523" y="716"/>
                          </a:lnTo>
                          <a:lnTo>
                            <a:pt x="578" y="714"/>
                          </a:lnTo>
                          <a:lnTo>
                            <a:pt x="625" y="706"/>
                          </a:lnTo>
                          <a:lnTo>
                            <a:pt x="667" y="697"/>
                          </a:lnTo>
                          <a:lnTo>
                            <a:pt x="697" y="685"/>
                          </a:lnTo>
                          <a:lnTo>
                            <a:pt x="723" y="672"/>
                          </a:lnTo>
                          <a:lnTo>
                            <a:pt x="744" y="659"/>
                          </a:lnTo>
                          <a:lnTo>
                            <a:pt x="761" y="647"/>
                          </a:lnTo>
                          <a:lnTo>
                            <a:pt x="778" y="629"/>
                          </a:lnTo>
                          <a:lnTo>
                            <a:pt x="832" y="556"/>
                          </a:lnTo>
                          <a:lnTo>
                            <a:pt x="874" y="493"/>
                          </a:lnTo>
                          <a:lnTo>
                            <a:pt x="890" y="461"/>
                          </a:lnTo>
                          <a:lnTo>
                            <a:pt x="894" y="448"/>
                          </a:lnTo>
                          <a:lnTo>
                            <a:pt x="895" y="438"/>
                          </a:lnTo>
                          <a:lnTo>
                            <a:pt x="895" y="427"/>
                          </a:lnTo>
                          <a:lnTo>
                            <a:pt x="887" y="414"/>
                          </a:lnTo>
                          <a:lnTo>
                            <a:pt x="882" y="406"/>
                          </a:lnTo>
                          <a:lnTo>
                            <a:pt x="879" y="394"/>
                          </a:lnTo>
                          <a:lnTo>
                            <a:pt x="882" y="381"/>
                          </a:lnTo>
                          <a:lnTo>
                            <a:pt x="887" y="372"/>
                          </a:lnTo>
                          <a:lnTo>
                            <a:pt x="894" y="362"/>
                          </a:lnTo>
                          <a:lnTo>
                            <a:pt x="900" y="352"/>
                          </a:lnTo>
                          <a:lnTo>
                            <a:pt x="908" y="341"/>
                          </a:lnTo>
                          <a:lnTo>
                            <a:pt x="913" y="330"/>
                          </a:lnTo>
                          <a:lnTo>
                            <a:pt x="912" y="316"/>
                          </a:lnTo>
                          <a:lnTo>
                            <a:pt x="907" y="305"/>
                          </a:lnTo>
                          <a:lnTo>
                            <a:pt x="900" y="295"/>
                          </a:lnTo>
                          <a:lnTo>
                            <a:pt x="894" y="286"/>
                          </a:lnTo>
                          <a:lnTo>
                            <a:pt x="886" y="275"/>
                          </a:lnTo>
                          <a:lnTo>
                            <a:pt x="883" y="263"/>
                          </a:lnTo>
                          <a:lnTo>
                            <a:pt x="886" y="254"/>
                          </a:lnTo>
                          <a:lnTo>
                            <a:pt x="895" y="240"/>
                          </a:lnTo>
                          <a:lnTo>
                            <a:pt x="904" y="229"/>
                          </a:lnTo>
                          <a:lnTo>
                            <a:pt x="908" y="217"/>
                          </a:lnTo>
                          <a:lnTo>
                            <a:pt x="908" y="202"/>
                          </a:lnTo>
                          <a:lnTo>
                            <a:pt x="903" y="187"/>
                          </a:lnTo>
                          <a:lnTo>
                            <a:pt x="894" y="176"/>
                          </a:lnTo>
                          <a:lnTo>
                            <a:pt x="890" y="168"/>
                          </a:lnTo>
                          <a:lnTo>
                            <a:pt x="886" y="155"/>
                          </a:lnTo>
                          <a:lnTo>
                            <a:pt x="887" y="141"/>
                          </a:lnTo>
                          <a:lnTo>
                            <a:pt x="895" y="130"/>
                          </a:lnTo>
                          <a:lnTo>
                            <a:pt x="900" y="122"/>
                          </a:lnTo>
                          <a:lnTo>
                            <a:pt x="908" y="113"/>
                          </a:lnTo>
                          <a:lnTo>
                            <a:pt x="912" y="101"/>
                          </a:lnTo>
                          <a:lnTo>
                            <a:pt x="913" y="88"/>
                          </a:lnTo>
                          <a:lnTo>
                            <a:pt x="911" y="80"/>
                          </a:lnTo>
                          <a:lnTo>
                            <a:pt x="903" y="67"/>
                          </a:lnTo>
                          <a:lnTo>
                            <a:pt x="895" y="56"/>
                          </a:lnTo>
                          <a:lnTo>
                            <a:pt x="890" y="42"/>
                          </a:lnTo>
                          <a:lnTo>
                            <a:pt x="890" y="29"/>
                          </a:lnTo>
                          <a:lnTo>
                            <a:pt x="894" y="18"/>
                          </a:lnTo>
                          <a:lnTo>
                            <a:pt x="891" y="0"/>
                          </a:lnTo>
                          <a:lnTo>
                            <a:pt x="26" y="0"/>
                          </a:lnTo>
                          <a:close/>
                        </a:path>
                      </a:pathLst>
                    </a:custGeom>
                    <a:solidFill>
                      <a:srgbClr val="FFC080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378" name="未知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" y="96"/>
                      <a:ext cx="113" cy="99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0"/>
                        </a:cxn>
                        <a:cxn ang="0">
                          <a:pos x="13" y="13"/>
                        </a:cxn>
                        <a:cxn ang="0">
                          <a:pos x="24" y="26"/>
                        </a:cxn>
                        <a:cxn ang="0">
                          <a:pos x="44" y="43"/>
                        </a:cxn>
                        <a:cxn ang="0">
                          <a:pos x="68" y="57"/>
                        </a:cxn>
                        <a:cxn ang="0">
                          <a:pos x="91" y="66"/>
                        </a:cxn>
                        <a:cxn ang="0">
                          <a:pos x="113" y="72"/>
                        </a:cxn>
                        <a:cxn ang="0">
                          <a:pos x="104" y="89"/>
                        </a:cxn>
                        <a:cxn ang="0">
                          <a:pos x="75" y="85"/>
                        </a:cxn>
                        <a:cxn ang="0">
                          <a:pos x="44" y="87"/>
                        </a:cxn>
                        <a:cxn ang="0">
                          <a:pos x="24" y="99"/>
                        </a:cxn>
                        <a:cxn ang="0">
                          <a:pos x="28" y="89"/>
                        </a:cxn>
                        <a:cxn ang="0">
                          <a:pos x="27" y="78"/>
                        </a:cxn>
                        <a:cxn ang="0">
                          <a:pos x="20" y="62"/>
                        </a:cxn>
                        <a:cxn ang="0">
                          <a:pos x="11" y="49"/>
                        </a:cxn>
                        <a:cxn ang="0">
                          <a:pos x="2" y="34"/>
                        </a:cxn>
                        <a:cxn ang="0">
                          <a:pos x="0" y="17"/>
                        </a:cxn>
                        <a:cxn ang="0">
                          <a:pos x="6" y="0"/>
                        </a:cxn>
                      </a:cxnLst>
                      <a:rect l="0" t="0" r="r" b="b"/>
                      <a:pathLst>
                        <a:path w="113" h="99">
                          <a:moveTo>
                            <a:pt x="6" y="0"/>
                          </a:moveTo>
                          <a:lnTo>
                            <a:pt x="13" y="13"/>
                          </a:lnTo>
                          <a:lnTo>
                            <a:pt x="24" y="26"/>
                          </a:lnTo>
                          <a:lnTo>
                            <a:pt x="44" y="43"/>
                          </a:lnTo>
                          <a:lnTo>
                            <a:pt x="68" y="57"/>
                          </a:lnTo>
                          <a:lnTo>
                            <a:pt x="91" y="66"/>
                          </a:lnTo>
                          <a:lnTo>
                            <a:pt x="113" y="72"/>
                          </a:lnTo>
                          <a:lnTo>
                            <a:pt x="104" y="89"/>
                          </a:lnTo>
                          <a:lnTo>
                            <a:pt x="75" y="85"/>
                          </a:lnTo>
                          <a:lnTo>
                            <a:pt x="44" y="87"/>
                          </a:lnTo>
                          <a:lnTo>
                            <a:pt x="24" y="99"/>
                          </a:lnTo>
                          <a:lnTo>
                            <a:pt x="28" y="89"/>
                          </a:lnTo>
                          <a:lnTo>
                            <a:pt x="27" y="78"/>
                          </a:lnTo>
                          <a:lnTo>
                            <a:pt x="20" y="62"/>
                          </a:lnTo>
                          <a:lnTo>
                            <a:pt x="11" y="49"/>
                          </a:lnTo>
                          <a:lnTo>
                            <a:pt x="2" y="34"/>
                          </a:lnTo>
                          <a:lnTo>
                            <a:pt x="0" y="17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379" name="未知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" y="219"/>
                      <a:ext cx="149" cy="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0"/>
                        </a:cxn>
                        <a:cxn ang="0">
                          <a:pos x="4" y="0"/>
                        </a:cxn>
                        <a:cxn ang="0">
                          <a:pos x="9" y="10"/>
                        </a:cxn>
                        <a:cxn ang="0">
                          <a:pos x="21" y="15"/>
                        </a:cxn>
                        <a:cxn ang="0">
                          <a:pos x="42" y="25"/>
                        </a:cxn>
                        <a:cxn ang="0">
                          <a:pos x="64" y="31"/>
                        </a:cxn>
                        <a:cxn ang="0">
                          <a:pos x="98" y="38"/>
                        </a:cxn>
                        <a:cxn ang="0">
                          <a:pos x="137" y="44"/>
                        </a:cxn>
                        <a:cxn ang="0">
                          <a:pos x="149" y="80"/>
                        </a:cxn>
                        <a:cxn ang="0">
                          <a:pos x="106" y="69"/>
                        </a:cxn>
                        <a:cxn ang="0">
                          <a:pos x="72" y="65"/>
                        </a:cxn>
                        <a:cxn ang="0">
                          <a:pos x="45" y="71"/>
                        </a:cxn>
                        <a:cxn ang="0">
                          <a:pos x="25" y="84"/>
                        </a:cxn>
                        <a:cxn ang="0">
                          <a:pos x="25" y="73"/>
                        </a:cxn>
                        <a:cxn ang="0">
                          <a:pos x="25" y="63"/>
                        </a:cxn>
                        <a:cxn ang="0">
                          <a:pos x="21" y="52"/>
                        </a:cxn>
                        <a:cxn ang="0">
                          <a:pos x="9" y="36"/>
                        </a:cxn>
                        <a:cxn ang="0">
                          <a:pos x="0" y="23"/>
                        </a:cxn>
                        <a:cxn ang="0">
                          <a:pos x="0" y="10"/>
                        </a:cxn>
                      </a:cxnLst>
                      <a:rect l="0" t="0" r="r" b="b"/>
                      <a:pathLst>
                        <a:path w="149" h="84">
                          <a:moveTo>
                            <a:pt x="0" y="10"/>
                          </a:moveTo>
                          <a:lnTo>
                            <a:pt x="4" y="0"/>
                          </a:lnTo>
                          <a:lnTo>
                            <a:pt x="9" y="10"/>
                          </a:lnTo>
                          <a:lnTo>
                            <a:pt x="21" y="15"/>
                          </a:lnTo>
                          <a:lnTo>
                            <a:pt x="42" y="25"/>
                          </a:lnTo>
                          <a:lnTo>
                            <a:pt x="64" y="31"/>
                          </a:lnTo>
                          <a:lnTo>
                            <a:pt x="98" y="38"/>
                          </a:lnTo>
                          <a:lnTo>
                            <a:pt x="137" y="44"/>
                          </a:lnTo>
                          <a:lnTo>
                            <a:pt x="149" y="80"/>
                          </a:lnTo>
                          <a:lnTo>
                            <a:pt x="106" y="69"/>
                          </a:lnTo>
                          <a:lnTo>
                            <a:pt x="72" y="65"/>
                          </a:lnTo>
                          <a:lnTo>
                            <a:pt x="45" y="71"/>
                          </a:lnTo>
                          <a:lnTo>
                            <a:pt x="25" y="84"/>
                          </a:lnTo>
                          <a:lnTo>
                            <a:pt x="25" y="73"/>
                          </a:lnTo>
                          <a:lnTo>
                            <a:pt x="25" y="63"/>
                          </a:lnTo>
                          <a:lnTo>
                            <a:pt x="21" y="52"/>
                          </a:lnTo>
                          <a:lnTo>
                            <a:pt x="9" y="36"/>
                          </a:lnTo>
                          <a:lnTo>
                            <a:pt x="0" y="23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380" name="未知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" y="324"/>
                      <a:ext cx="175" cy="104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13"/>
                        </a:cxn>
                        <a:cxn ang="0">
                          <a:pos x="10" y="0"/>
                        </a:cxn>
                        <a:cxn ang="0">
                          <a:pos x="21" y="17"/>
                        </a:cxn>
                        <a:cxn ang="0">
                          <a:pos x="32" y="25"/>
                        </a:cxn>
                        <a:cxn ang="0">
                          <a:pos x="45" y="34"/>
                        </a:cxn>
                        <a:cxn ang="0">
                          <a:pos x="69" y="42"/>
                        </a:cxn>
                        <a:cxn ang="0">
                          <a:pos x="96" y="49"/>
                        </a:cxn>
                        <a:cxn ang="0">
                          <a:pos x="126" y="59"/>
                        </a:cxn>
                        <a:cxn ang="0">
                          <a:pos x="167" y="72"/>
                        </a:cxn>
                        <a:cxn ang="0">
                          <a:pos x="175" y="104"/>
                        </a:cxn>
                        <a:cxn ang="0">
                          <a:pos x="133" y="87"/>
                        </a:cxn>
                        <a:cxn ang="0">
                          <a:pos x="103" y="76"/>
                        </a:cxn>
                        <a:cxn ang="0">
                          <a:pos x="78" y="72"/>
                        </a:cxn>
                        <a:cxn ang="0">
                          <a:pos x="58" y="72"/>
                        </a:cxn>
                        <a:cxn ang="0">
                          <a:pos x="48" y="80"/>
                        </a:cxn>
                        <a:cxn ang="0">
                          <a:pos x="36" y="91"/>
                        </a:cxn>
                        <a:cxn ang="0">
                          <a:pos x="34" y="78"/>
                        </a:cxn>
                        <a:cxn ang="0">
                          <a:pos x="21" y="59"/>
                        </a:cxn>
                        <a:cxn ang="0">
                          <a:pos x="10" y="45"/>
                        </a:cxn>
                        <a:cxn ang="0">
                          <a:pos x="0" y="31"/>
                        </a:cxn>
                        <a:cxn ang="0">
                          <a:pos x="2" y="13"/>
                        </a:cxn>
                      </a:cxnLst>
                      <a:rect l="0" t="0" r="r" b="b"/>
                      <a:pathLst>
                        <a:path w="175" h="104">
                          <a:moveTo>
                            <a:pt x="2" y="13"/>
                          </a:moveTo>
                          <a:lnTo>
                            <a:pt x="10" y="0"/>
                          </a:lnTo>
                          <a:lnTo>
                            <a:pt x="21" y="17"/>
                          </a:lnTo>
                          <a:lnTo>
                            <a:pt x="32" y="25"/>
                          </a:lnTo>
                          <a:lnTo>
                            <a:pt x="45" y="34"/>
                          </a:lnTo>
                          <a:lnTo>
                            <a:pt x="69" y="42"/>
                          </a:lnTo>
                          <a:lnTo>
                            <a:pt x="96" y="49"/>
                          </a:lnTo>
                          <a:lnTo>
                            <a:pt x="126" y="59"/>
                          </a:lnTo>
                          <a:lnTo>
                            <a:pt x="167" y="72"/>
                          </a:lnTo>
                          <a:lnTo>
                            <a:pt x="175" y="104"/>
                          </a:lnTo>
                          <a:lnTo>
                            <a:pt x="133" y="87"/>
                          </a:lnTo>
                          <a:lnTo>
                            <a:pt x="103" y="76"/>
                          </a:lnTo>
                          <a:lnTo>
                            <a:pt x="78" y="72"/>
                          </a:lnTo>
                          <a:lnTo>
                            <a:pt x="58" y="72"/>
                          </a:lnTo>
                          <a:lnTo>
                            <a:pt x="48" y="80"/>
                          </a:lnTo>
                          <a:lnTo>
                            <a:pt x="36" y="91"/>
                          </a:lnTo>
                          <a:lnTo>
                            <a:pt x="34" y="78"/>
                          </a:lnTo>
                          <a:lnTo>
                            <a:pt x="21" y="59"/>
                          </a:lnTo>
                          <a:lnTo>
                            <a:pt x="10" y="45"/>
                          </a:lnTo>
                          <a:lnTo>
                            <a:pt x="0" y="31"/>
                          </a:lnTo>
                          <a:lnTo>
                            <a:pt x="2" y="13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381" name="未知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1" y="438"/>
                      <a:ext cx="208" cy="230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35"/>
                        </a:cxn>
                        <a:cxn ang="0">
                          <a:pos x="0" y="21"/>
                        </a:cxn>
                        <a:cxn ang="0">
                          <a:pos x="0" y="11"/>
                        </a:cxn>
                        <a:cxn ang="0">
                          <a:pos x="8" y="0"/>
                        </a:cxn>
                        <a:cxn ang="0">
                          <a:pos x="22" y="17"/>
                        </a:cxn>
                        <a:cxn ang="0">
                          <a:pos x="47" y="32"/>
                        </a:cxn>
                        <a:cxn ang="0">
                          <a:pos x="72" y="44"/>
                        </a:cxn>
                        <a:cxn ang="0">
                          <a:pos x="106" y="55"/>
                        </a:cxn>
                        <a:cxn ang="0">
                          <a:pos x="156" y="65"/>
                        </a:cxn>
                        <a:cxn ang="0">
                          <a:pos x="166" y="91"/>
                        </a:cxn>
                        <a:cxn ang="0">
                          <a:pos x="140" y="84"/>
                        </a:cxn>
                        <a:cxn ang="0">
                          <a:pos x="114" y="80"/>
                        </a:cxn>
                        <a:cxn ang="0">
                          <a:pos x="101" y="82"/>
                        </a:cxn>
                        <a:cxn ang="0">
                          <a:pos x="97" y="95"/>
                        </a:cxn>
                        <a:cxn ang="0">
                          <a:pos x="105" y="112"/>
                        </a:cxn>
                        <a:cxn ang="0">
                          <a:pos x="115" y="128"/>
                        </a:cxn>
                        <a:cxn ang="0">
                          <a:pos x="136" y="153"/>
                        </a:cxn>
                        <a:cxn ang="0">
                          <a:pos x="166" y="179"/>
                        </a:cxn>
                        <a:cxn ang="0">
                          <a:pos x="208" y="209"/>
                        </a:cxn>
                        <a:cxn ang="0">
                          <a:pos x="208" y="230"/>
                        </a:cxn>
                        <a:cxn ang="0">
                          <a:pos x="190" y="219"/>
                        </a:cxn>
                        <a:cxn ang="0">
                          <a:pos x="166" y="205"/>
                        </a:cxn>
                        <a:cxn ang="0">
                          <a:pos x="132" y="179"/>
                        </a:cxn>
                        <a:cxn ang="0">
                          <a:pos x="105" y="150"/>
                        </a:cxn>
                        <a:cxn ang="0">
                          <a:pos x="80" y="128"/>
                        </a:cxn>
                        <a:cxn ang="0">
                          <a:pos x="56" y="101"/>
                        </a:cxn>
                        <a:cxn ang="0">
                          <a:pos x="36" y="78"/>
                        </a:cxn>
                        <a:cxn ang="0">
                          <a:pos x="15" y="57"/>
                        </a:cxn>
                        <a:cxn ang="0">
                          <a:pos x="2" y="35"/>
                        </a:cxn>
                      </a:cxnLst>
                      <a:rect l="0" t="0" r="r" b="b"/>
                      <a:pathLst>
                        <a:path w="208" h="230">
                          <a:moveTo>
                            <a:pt x="2" y="35"/>
                          </a:moveTo>
                          <a:lnTo>
                            <a:pt x="0" y="21"/>
                          </a:lnTo>
                          <a:lnTo>
                            <a:pt x="0" y="11"/>
                          </a:lnTo>
                          <a:lnTo>
                            <a:pt x="8" y="0"/>
                          </a:lnTo>
                          <a:lnTo>
                            <a:pt x="22" y="17"/>
                          </a:lnTo>
                          <a:lnTo>
                            <a:pt x="47" y="32"/>
                          </a:lnTo>
                          <a:lnTo>
                            <a:pt x="72" y="44"/>
                          </a:lnTo>
                          <a:lnTo>
                            <a:pt x="106" y="55"/>
                          </a:lnTo>
                          <a:lnTo>
                            <a:pt x="156" y="65"/>
                          </a:lnTo>
                          <a:lnTo>
                            <a:pt x="166" y="91"/>
                          </a:lnTo>
                          <a:lnTo>
                            <a:pt x="140" y="84"/>
                          </a:lnTo>
                          <a:lnTo>
                            <a:pt x="114" y="80"/>
                          </a:lnTo>
                          <a:lnTo>
                            <a:pt x="101" y="82"/>
                          </a:lnTo>
                          <a:lnTo>
                            <a:pt x="97" y="95"/>
                          </a:lnTo>
                          <a:lnTo>
                            <a:pt x="105" y="112"/>
                          </a:lnTo>
                          <a:lnTo>
                            <a:pt x="115" y="128"/>
                          </a:lnTo>
                          <a:lnTo>
                            <a:pt x="136" y="153"/>
                          </a:lnTo>
                          <a:lnTo>
                            <a:pt x="166" y="179"/>
                          </a:lnTo>
                          <a:lnTo>
                            <a:pt x="208" y="209"/>
                          </a:lnTo>
                          <a:lnTo>
                            <a:pt x="208" y="230"/>
                          </a:lnTo>
                          <a:lnTo>
                            <a:pt x="190" y="219"/>
                          </a:lnTo>
                          <a:lnTo>
                            <a:pt x="166" y="205"/>
                          </a:lnTo>
                          <a:lnTo>
                            <a:pt x="132" y="179"/>
                          </a:lnTo>
                          <a:lnTo>
                            <a:pt x="105" y="150"/>
                          </a:lnTo>
                          <a:lnTo>
                            <a:pt x="80" y="128"/>
                          </a:lnTo>
                          <a:lnTo>
                            <a:pt x="56" y="101"/>
                          </a:lnTo>
                          <a:lnTo>
                            <a:pt x="36" y="78"/>
                          </a:lnTo>
                          <a:lnTo>
                            <a:pt x="15" y="57"/>
                          </a:lnTo>
                          <a:lnTo>
                            <a:pt x="2" y="35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382" name="未知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" y="25"/>
                      <a:ext cx="86" cy="6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1" y="10"/>
                        </a:cxn>
                        <a:cxn ang="0">
                          <a:pos x="25" y="21"/>
                        </a:cxn>
                        <a:cxn ang="0">
                          <a:pos x="42" y="33"/>
                        </a:cxn>
                        <a:cxn ang="0">
                          <a:pos x="60" y="44"/>
                        </a:cxn>
                        <a:cxn ang="0">
                          <a:pos x="77" y="54"/>
                        </a:cxn>
                        <a:cxn ang="0">
                          <a:pos x="86" y="61"/>
                        </a:cxn>
                        <a:cxn ang="0">
                          <a:pos x="65" y="69"/>
                        </a:cxn>
                        <a:cxn ang="0">
                          <a:pos x="42" y="61"/>
                        </a:cxn>
                        <a:cxn ang="0">
                          <a:pos x="18" y="52"/>
                        </a:cxn>
                        <a:cxn ang="0">
                          <a:pos x="0" y="42"/>
                        </a:cxn>
                        <a:cxn ang="0">
                          <a:pos x="1" y="33"/>
                        </a:cxn>
                        <a:cxn ang="0">
                          <a:pos x="4" y="17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86" h="69">
                          <a:moveTo>
                            <a:pt x="0" y="0"/>
                          </a:moveTo>
                          <a:lnTo>
                            <a:pt x="11" y="10"/>
                          </a:lnTo>
                          <a:lnTo>
                            <a:pt x="25" y="21"/>
                          </a:lnTo>
                          <a:lnTo>
                            <a:pt x="42" y="33"/>
                          </a:lnTo>
                          <a:lnTo>
                            <a:pt x="60" y="44"/>
                          </a:lnTo>
                          <a:lnTo>
                            <a:pt x="77" y="54"/>
                          </a:lnTo>
                          <a:lnTo>
                            <a:pt x="86" y="61"/>
                          </a:lnTo>
                          <a:lnTo>
                            <a:pt x="65" y="69"/>
                          </a:lnTo>
                          <a:lnTo>
                            <a:pt x="42" y="61"/>
                          </a:lnTo>
                          <a:lnTo>
                            <a:pt x="18" y="52"/>
                          </a:lnTo>
                          <a:lnTo>
                            <a:pt x="0" y="42"/>
                          </a:lnTo>
                          <a:lnTo>
                            <a:pt x="1" y="33"/>
                          </a:lnTo>
                          <a:lnTo>
                            <a:pt x="4" y="1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383" name="未知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1" y="8"/>
                      <a:ext cx="732" cy="689"/>
                    </a:xfrm>
                    <a:custGeom>
                      <a:avLst/>
                      <a:gdLst/>
                      <a:ahLst/>
                      <a:cxnLst>
                        <a:cxn ang="0">
                          <a:pos x="348" y="158"/>
                        </a:cxn>
                        <a:cxn ang="0">
                          <a:pos x="292" y="181"/>
                        </a:cxn>
                        <a:cxn ang="0">
                          <a:pos x="175" y="200"/>
                        </a:cxn>
                        <a:cxn ang="0">
                          <a:pos x="0" y="209"/>
                        </a:cxn>
                        <a:cxn ang="0">
                          <a:pos x="205" y="244"/>
                        </a:cxn>
                        <a:cxn ang="0">
                          <a:pos x="435" y="225"/>
                        </a:cxn>
                        <a:cxn ang="0">
                          <a:pos x="597" y="177"/>
                        </a:cxn>
                        <a:cxn ang="0">
                          <a:pos x="648" y="169"/>
                        </a:cxn>
                        <a:cxn ang="0">
                          <a:pos x="625" y="208"/>
                        </a:cxn>
                        <a:cxn ang="0">
                          <a:pos x="510" y="263"/>
                        </a:cxn>
                        <a:cxn ang="0">
                          <a:pos x="304" y="308"/>
                        </a:cxn>
                        <a:cxn ang="0">
                          <a:pos x="177" y="352"/>
                        </a:cxn>
                        <a:cxn ang="0">
                          <a:pos x="411" y="347"/>
                        </a:cxn>
                        <a:cxn ang="0">
                          <a:pos x="567" y="308"/>
                        </a:cxn>
                        <a:cxn ang="0">
                          <a:pos x="659" y="276"/>
                        </a:cxn>
                        <a:cxn ang="0">
                          <a:pos x="661" y="299"/>
                        </a:cxn>
                        <a:cxn ang="0">
                          <a:pos x="584" y="354"/>
                        </a:cxn>
                        <a:cxn ang="0">
                          <a:pos x="439" y="407"/>
                        </a:cxn>
                        <a:cxn ang="0">
                          <a:pos x="237" y="444"/>
                        </a:cxn>
                        <a:cxn ang="0">
                          <a:pos x="305" y="466"/>
                        </a:cxn>
                        <a:cxn ang="0">
                          <a:pos x="482" y="458"/>
                        </a:cxn>
                        <a:cxn ang="0">
                          <a:pos x="629" y="413"/>
                        </a:cxn>
                        <a:cxn ang="0">
                          <a:pos x="642" y="430"/>
                        </a:cxn>
                        <a:cxn ang="0">
                          <a:pos x="599" y="474"/>
                        </a:cxn>
                        <a:cxn ang="0">
                          <a:pos x="489" y="521"/>
                        </a:cxn>
                        <a:cxn ang="0">
                          <a:pos x="360" y="542"/>
                        </a:cxn>
                        <a:cxn ang="0">
                          <a:pos x="166" y="546"/>
                        </a:cxn>
                        <a:cxn ang="0">
                          <a:pos x="301" y="579"/>
                        </a:cxn>
                        <a:cxn ang="0">
                          <a:pos x="427" y="580"/>
                        </a:cxn>
                        <a:cxn ang="0">
                          <a:pos x="540" y="562"/>
                        </a:cxn>
                        <a:cxn ang="0">
                          <a:pos x="589" y="565"/>
                        </a:cxn>
                        <a:cxn ang="0">
                          <a:pos x="561" y="597"/>
                        </a:cxn>
                        <a:cxn ang="0">
                          <a:pos x="495" y="622"/>
                        </a:cxn>
                        <a:cxn ang="0">
                          <a:pos x="253" y="649"/>
                        </a:cxn>
                        <a:cxn ang="0">
                          <a:pos x="453" y="663"/>
                        </a:cxn>
                        <a:cxn ang="0">
                          <a:pos x="466" y="687"/>
                        </a:cxn>
                        <a:cxn ang="0">
                          <a:pos x="542" y="664"/>
                        </a:cxn>
                        <a:cxn ang="0">
                          <a:pos x="597" y="621"/>
                        </a:cxn>
                        <a:cxn ang="0">
                          <a:pos x="709" y="453"/>
                        </a:cxn>
                        <a:cxn ang="0">
                          <a:pos x="714" y="419"/>
                        </a:cxn>
                        <a:cxn ang="0">
                          <a:pos x="698" y="386"/>
                        </a:cxn>
                        <a:cxn ang="0">
                          <a:pos x="713" y="354"/>
                        </a:cxn>
                        <a:cxn ang="0">
                          <a:pos x="732" y="322"/>
                        </a:cxn>
                        <a:cxn ang="0">
                          <a:pos x="719" y="287"/>
                        </a:cxn>
                        <a:cxn ang="0">
                          <a:pos x="702" y="255"/>
                        </a:cxn>
                        <a:cxn ang="0">
                          <a:pos x="723" y="221"/>
                        </a:cxn>
                        <a:cxn ang="0">
                          <a:pos x="722" y="179"/>
                        </a:cxn>
                        <a:cxn ang="0">
                          <a:pos x="705" y="147"/>
                        </a:cxn>
                        <a:cxn ang="0">
                          <a:pos x="719" y="114"/>
                        </a:cxn>
                        <a:cxn ang="0">
                          <a:pos x="732" y="80"/>
                        </a:cxn>
                        <a:cxn ang="0">
                          <a:pos x="714" y="48"/>
                        </a:cxn>
                        <a:cxn ang="0">
                          <a:pos x="634" y="50"/>
                        </a:cxn>
                        <a:cxn ang="0">
                          <a:pos x="475" y="105"/>
                        </a:cxn>
                        <a:cxn ang="0">
                          <a:pos x="294" y="135"/>
                        </a:cxn>
                      </a:cxnLst>
                      <a:rect l="0" t="0" r="r" b="b"/>
                      <a:pathLst>
                        <a:path w="732" h="689">
                          <a:moveTo>
                            <a:pt x="294" y="135"/>
                          </a:moveTo>
                          <a:lnTo>
                            <a:pt x="186" y="143"/>
                          </a:lnTo>
                          <a:lnTo>
                            <a:pt x="348" y="158"/>
                          </a:lnTo>
                          <a:lnTo>
                            <a:pt x="338" y="166"/>
                          </a:lnTo>
                          <a:lnTo>
                            <a:pt x="318" y="173"/>
                          </a:lnTo>
                          <a:lnTo>
                            <a:pt x="292" y="181"/>
                          </a:lnTo>
                          <a:lnTo>
                            <a:pt x="258" y="190"/>
                          </a:lnTo>
                          <a:lnTo>
                            <a:pt x="222" y="196"/>
                          </a:lnTo>
                          <a:lnTo>
                            <a:pt x="175" y="200"/>
                          </a:lnTo>
                          <a:lnTo>
                            <a:pt x="120" y="206"/>
                          </a:lnTo>
                          <a:lnTo>
                            <a:pt x="61" y="209"/>
                          </a:lnTo>
                          <a:lnTo>
                            <a:pt x="0" y="209"/>
                          </a:lnTo>
                          <a:lnTo>
                            <a:pt x="95" y="232"/>
                          </a:lnTo>
                          <a:lnTo>
                            <a:pt x="154" y="244"/>
                          </a:lnTo>
                          <a:lnTo>
                            <a:pt x="205" y="244"/>
                          </a:lnTo>
                          <a:lnTo>
                            <a:pt x="267" y="244"/>
                          </a:lnTo>
                          <a:lnTo>
                            <a:pt x="359" y="236"/>
                          </a:lnTo>
                          <a:lnTo>
                            <a:pt x="435" y="225"/>
                          </a:lnTo>
                          <a:lnTo>
                            <a:pt x="499" y="209"/>
                          </a:lnTo>
                          <a:lnTo>
                            <a:pt x="567" y="188"/>
                          </a:lnTo>
                          <a:lnTo>
                            <a:pt x="597" y="177"/>
                          </a:lnTo>
                          <a:lnTo>
                            <a:pt x="625" y="168"/>
                          </a:lnTo>
                          <a:lnTo>
                            <a:pt x="640" y="164"/>
                          </a:lnTo>
                          <a:lnTo>
                            <a:pt x="648" y="169"/>
                          </a:lnTo>
                          <a:lnTo>
                            <a:pt x="648" y="181"/>
                          </a:lnTo>
                          <a:lnTo>
                            <a:pt x="642" y="194"/>
                          </a:lnTo>
                          <a:lnTo>
                            <a:pt x="625" y="208"/>
                          </a:lnTo>
                          <a:lnTo>
                            <a:pt x="597" y="226"/>
                          </a:lnTo>
                          <a:lnTo>
                            <a:pt x="557" y="244"/>
                          </a:lnTo>
                          <a:lnTo>
                            <a:pt x="510" y="263"/>
                          </a:lnTo>
                          <a:lnTo>
                            <a:pt x="448" y="282"/>
                          </a:lnTo>
                          <a:lnTo>
                            <a:pt x="376" y="297"/>
                          </a:lnTo>
                          <a:lnTo>
                            <a:pt x="304" y="308"/>
                          </a:lnTo>
                          <a:lnTo>
                            <a:pt x="228" y="320"/>
                          </a:lnTo>
                          <a:lnTo>
                            <a:pt x="95" y="333"/>
                          </a:lnTo>
                          <a:lnTo>
                            <a:pt x="177" y="352"/>
                          </a:lnTo>
                          <a:lnTo>
                            <a:pt x="243" y="360"/>
                          </a:lnTo>
                          <a:lnTo>
                            <a:pt x="326" y="358"/>
                          </a:lnTo>
                          <a:lnTo>
                            <a:pt x="411" y="347"/>
                          </a:lnTo>
                          <a:lnTo>
                            <a:pt x="474" y="333"/>
                          </a:lnTo>
                          <a:lnTo>
                            <a:pt x="525" y="320"/>
                          </a:lnTo>
                          <a:lnTo>
                            <a:pt x="567" y="308"/>
                          </a:lnTo>
                          <a:lnTo>
                            <a:pt x="610" y="293"/>
                          </a:lnTo>
                          <a:lnTo>
                            <a:pt x="644" y="280"/>
                          </a:lnTo>
                          <a:lnTo>
                            <a:pt x="659" y="276"/>
                          </a:lnTo>
                          <a:lnTo>
                            <a:pt x="668" y="276"/>
                          </a:lnTo>
                          <a:lnTo>
                            <a:pt x="667" y="287"/>
                          </a:lnTo>
                          <a:lnTo>
                            <a:pt x="661" y="299"/>
                          </a:lnTo>
                          <a:lnTo>
                            <a:pt x="648" y="314"/>
                          </a:lnTo>
                          <a:lnTo>
                            <a:pt x="617" y="335"/>
                          </a:lnTo>
                          <a:lnTo>
                            <a:pt x="584" y="354"/>
                          </a:lnTo>
                          <a:lnTo>
                            <a:pt x="546" y="371"/>
                          </a:lnTo>
                          <a:lnTo>
                            <a:pt x="496" y="390"/>
                          </a:lnTo>
                          <a:lnTo>
                            <a:pt x="439" y="407"/>
                          </a:lnTo>
                          <a:lnTo>
                            <a:pt x="352" y="426"/>
                          </a:lnTo>
                          <a:lnTo>
                            <a:pt x="294" y="438"/>
                          </a:lnTo>
                          <a:lnTo>
                            <a:pt x="237" y="444"/>
                          </a:lnTo>
                          <a:lnTo>
                            <a:pt x="154" y="449"/>
                          </a:lnTo>
                          <a:lnTo>
                            <a:pt x="239" y="461"/>
                          </a:lnTo>
                          <a:lnTo>
                            <a:pt x="305" y="466"/>
                          </a:lnTo>
                          <a:lnTo>
                            <a:pt x="360" y="468"/>
                          </a:lnTo>
                          <a:lnTo>
                            <a:pt x="423" y="466"/>
                          </a:lnTo>
                          <a:lnTo>
                            <a:pt x="482" y="458"/>
                          </a:lnTo>
                          <a:lnTo>
                            <a:pt x="530" y="447"/>
                          </a:lnTo>
                          <a:lnTo>
                            <a:pt x="568" y="434"/>
                          </a:lnTo>
                          <a:lnTo>
                            <a:pt x="629" y="413"/>
                          </a:lnTo>
                          <a:lnTo>
                            <a:pt x="637" y="413"/>
                          </a:lnTo>
                          <a:lnTo>
                            <a:pt x="644" y="417"/>
                          </a:lnTo>
                          <a:lnTo>
                            <a:pt x="642" y="430"/>
                          </a:lnTo>
                          <a:lnTo>
                            <a:pt x="634" y="444"/>
                          </a:lnTo>
                          <a:lnTo>
                            <a:pt x="620" y="458"/>
                          </a:lnTo>
                          <a:lnTo>
                            <a:pt x="599" y="474"/>
                          </a:lnTo>
                          <a:lnTo>
                            <a:pt x="563" y="493"/>
                          </a:lnTo>
                          <a:lnTo>
                            <a:pt x="525" y="510"/>
                          </a:lnTo>
                          <a:lnTo>
                            <a:pt x="489" y="521"/>
                          </a:lnTo>
                          <a:lnTo>
                            <a:pt x="448" y="531"/>
                          </a:lnTo>
                          <a:lnTo>
                            <a:pt x="410" y="537"/>
                          </a:lnTo>
                          <a:lnTo>
                            <a:pt x="360" y="542"/>
                          </a:lnTo>
                          <a:lnTo>
                            <a:pt x="305" y="545"/>
                          </a:lnTo>
                          <a:lnTo>
                            <a:pt x="250" y="546"/>
                          </a:lnTo>
                          <a:lnTo>
                            <a:pt x="166" y="546"/>
                          </a:lnTo>
                          <a:lnTo>
                            <a:pt x="211" y="562"/>
                          </a:lnTo>
                          <a:lnTo>
                            <a:pt x="253" y="573"/>
                          </a:lnTo>
                          <a:lnTo>
                            <a:pt x="301" y="579"/>
                          </a:lnTo>
                          <a:lnTo>
                            <a:pt x="342" y="580"/>
                          </a:lnTo>
                          <a:lnTo>
                            <a:pt x="384" y="583"/>
                          </a:lnTo>
                          <a:lnTo>
                            <a:pt x="427" y="580"/>
                          </a:lnTo>
                          <a:lnTo>
                            <a:pt x="462" y="579"/>
                          </a:lnTo>
                          <a:lnTo>
                            <a:pt x="495" y="573"/>
                          </a:lnTo>
                          <a:lnTo>
                            <a:pt x="540" y="562"/>
                          </a:lnTo>
                          <a:lnTo>
                            <a:pt x="574" y="554"/>
                          </a:lnTo>
                          <a:lnTo>
                            <a:pt x="587" y="555"/>
                          </a:lnTo>
                          <a:lnTo>
                            <a:pt x="589" y="565"/>
                          </a:lnTo>
                          <a:lnTo>
                            <a:pt x="585" y="575"/>
                          </a:lnTo>
                          <a:lnTo>
                            <a:pt x="576" y="586"/>
                          </a:lnTo>
                          <a:lnTo>
                            <a:pt x="561" y="597"/>
                          </a:lnTo>
                          <a:lnTo>
                            <a:pt x="544" y="605"/>
                          </a:lnTo>
                          <a:lnTo>
                            <a:pt x="525" y="614"/>
                          </a:lnTo>
                          <a:lnTo>
                            <a:pt x="495" y="622"/>
                          </a:lnTo>
                          <a:lnTo>
                            <a:pt x="432" y="631"/>
                          </a:lnTo>
                          <a:lnTo>
                            <a:pt x="372" y="639"/>
                          </a:lnTo>
                          <a:lnTo>
                            <a:pt x="253" y="649"/>
                          </a:lnTo>
                          <a:lnTo>
                            <a:pt x="407" y="656"/>
                          </a:lnTo>
                          <a:lnTo>
                            <a:pt x="439" y="656"/>
                          </a:lnTo>
                          <a:lnTo>
                            <a:pt x="453" y="663"/>
                          </a:lnTo>
                          <a:lnTo>
                            <a:pt x="461" y="670"/>
                          </a:lnTo>
                          <a:lnTo>
                            <a:pt x="458" y="681"/>
                          </a:lnTo>
                          <a:lnTo>
                            <a:pt x="466" y="687"/>
                          </a:lnTo>
                          <a:lnTo>
                            <a:pt x="486" y="689"/>
                          </a:lnTo>
                          <a:lnTo>
                            <a:pt x="516" y="677"/>
                          </a:lnTo>
                          <a:lnTo>
                            <a:pt x="542" y="664"/>
                          </a:lnTo>
                          <a:lnTo>
                            <a:pt x="563" y="651"/>
                          </a:lnTo>
                          <a:lnTo>
                            <a:pt x="580" y="639"/>
                          </a:lnTo>
                          <a:lnTo>
                            <a:pt x="597" y="621"/>
                          </a:lnTo>
                          <a:lnTo>
                            <a:pt x="651" y="548"/>
                          </a:lnTo>
                          <a:lnTo>
                            <a:pt x="693" y="485"/>
                          </a:lnTo>
                          <a:lnTo>
                            <a:pt x="709" y="453"/>
                          </a:lnTo>
                          <a:lnTo>
                            <a:pt x="713" y="440"/>
                          </a:lnTo>
                          <a:lnTo>
                            <a:pt x="714" y="430"/>
                          </a:lnTo>
                          <a:lnTo>
                            <a:pt x="714" y="419"/>
                          </a:lnTo>
                          <a:lnTo>
                            <a:pt x="706" y="406"/>
                          </a:lnTo>
                          <a:lnTo>
                            <a:pt x="701" y="398"/>
                          </a:lnTo>
                          <a:lnTo>
                            <a:pt x="698" y="386"/>
                          </a:lnTo>
                          <a:lnTo>
                            <a:pt x="701" y="373"/>
                          </a:lnTo>
                          <a:lnTo>
                            <a:pt x="706" y="364"/>
                          </a:lnTo>
                          <a:lnTo>
                            <a:pt x="713" y="354"/>
                          </a:lnTo>
                          <a:lnTo>
                            <a:pt x="719" y="344"/>
                          </a:lnTo>
                          <a:lnTo>
                            <a:pt x="727" y="333"/>
                          </a:lnTo>
                          <a:lnTo>
                            <a:pt x="732" y="322"/>
                          </a:lnTo>
                          <a:lnTo>
                            <a:pt x="731" y="308"/>
                          </a:lnTo>
                          <a:lnTo>
                            <a:pt x="726" y="297"/>
                          </a:lnTo>
                          <a:lnTo>
                            <a:pt x="719" y="287"/>
                          </a:lnTo>
                          <a:lnTo>
                            <a:pt x="713" y="278"/>
                          </a:lnTo>
                          <a:lnTo>
                            <a:pt x="705" y="267"/>
                          </a:lnTo>
                          <a:lnTo>
                            <a:pt x="702" y="255"/>
                          </a:lnTo>
                          <a:lnTo>
                            <a:pt x="705" y="246"/>
                          </a:lnTo>
                          <a:lnTo>
                            <a:pt x="714" y="232"/>
                          </a:lnTo>
                          <a:lnTo>
                            <a:pt x="723" y="221"/>
                          </a:lnTo>
                          <a:lnTo>
                            <a:pt x="727" y="209"/>
                          </a:lnTo>
                          <a:lnTo>
                            <a:pt x="727" y="194"/>
                          </a:lnTo>
                          <a:lnTo>
                            <a:pt x="722" y="179"/>
                          </a:lnTo>
                          <a:lnTo>
                            <a:pt x="713" y="168"/>
                          </a:lnTo>
                          <a:lnTo>
                            <a:pt x="709" y="160"/>
                          </a:lnTo>
                          <a:lnTo>
                            <a:pt x="705" y="147"/>
                          </a:lnTo>
                          <a:lnTo>
                            <a:pt x="706" y="133"/>
                          </a:lnTo>
                          <a:lnTo>
                            <a:pt x="714" y="122"/>
                          </a:lnTo>
                          <a:lnTo>
                            <a:pt x="719" y="114"/>
                          </a:lnTo>
                          <a:lnTo>
                            <a:pt x="727" y="105"/>
                          </a:lnTo>
                          <a:lnTo>
                            <a:pt x="731" y="93"/>
                          </a:lnTo>
                          <a:lnTo>
                            <a:pt x="732" y="80"/>
                          </a:lnTo>
                          <a:lnTo>
                            <a:pt x="730" y="72"/>
                          </a:lnTo>
                          <a:lnTo>
                            <a:pt x="722" y="59"/>
                          </a:lnTo>
                          <a:lnTo>
                            <a:pt x="714" y="48"/>
                          </a:lnTo>
                          <a:lnTo>
                            <a:pt x="709" y="34"/>
                          </a:lnTo>
                          <a:lnTo>
                            <a:pt x="709" y="0"/>
                          </a:lnTo>
                          <a:lnTo>
                            <a:pt x="634" y="50"/>
                          </a:lnTo>
                          <a:lnTo>
                            <a:pt x="589" y="69"/>
                          </a:lnTo>
                          <a:lnTo>
                            <a:pt x="536" y="86"/>
                          </a:lnTo>
                          <a:lnTo>
                            <a:pt x="475" y="105"/>
                          </a:lnTo>
                          <a:lnTo>
                            <a:pt x="420" y="116"/>
                          </a:lnTo>
                          <a:lnTo>
                            <a:pt x="365" y="126"/>
                          </a:lnTo>
                          <a:lnTo>
                            <a:pt x="294" y="135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9" name="Group 24"/>
                <p:cNvGrpSpPr>
                  <a:grpSpLocks noChangeAspect="1"/>
                </p:cNvGrpSpPr>
                <p:nvPr/>
              </p:nvGrpSpPr>
              <p:grpSpPr bwMode="auto">
                <a:xfrm>
                  <a:off x="609" y="117"/>
                  <a:ext cx="218" cy="436"/>
                  <a:chOff x="0" y="0"/>
                  <a:chExt cx="218" cy="436"/>
                </a:xfrm>
              </p:grpSpPr>
              <p:sp>
                <p:nvSpPr>
                  <p:cNvPr id="15385" name="未知"/>
                  <p:cNvSpPr>
                    <a:spLocks noChangeAspect="1"/>
                  </p:cNvSpPr>
                  <p:nvPr/>
                </p:nvSpPr>
                <p:spPr bwMode="auto">
                  <a:xfrm>
                    <a:off x="42" y="116"/>
                    <a:ext cx="167" cy="70"/>
                  </a:xfrm>
                  <a:custGeom>
                    <a:avLst/>
                    <a:gdLst/>
                    <a:ahLst/>
                    <a:cxnLst>
                      <a:cxn ang="0">
                        <a:pos x="167" y="13"/>
                      </a:cxn>
                      <a:cxn ang="0">
                        <a:pos x="151" y="0"/>
                      </a:cxn>
                      <a:cxn ang="0">
                        <a:pos x="100" y="26"/>
                      </a:cxn>
                      <a:cxn ang="0">
                        <a:pos x="49" y="45"/>
                      </a:cxn>
                      <a:cxn ang="0">
                        <a:pos x="0" y="59"/>
                      </a:cxn>
                      <a:cxn ang="0">
                        <a:pos x="9" y="70"/>
                      </a:cxn>
                      <a:cxn ang="0">
                        <a:pos x="43" y="70"/>
                      </a:cxn>
                      <a:cxn ang="0">
                        <a:pos x="89" y="60"/>
                      </a:cxn>
                      <a:cxn ang="0">
                        <a:pos x="130" y="40"/>
                      </a:cxn>
                      <a:cxn ang="0">
                        <a:pos x="167" y="13"/>
                      </a:cxn>
                    </a:cxnLst>
                    <a:rect l="0" t="0" r="r" b="b"/>
                    <a:pathLst>
                      <a:path w="167" h="70">
                        <a:moveTo>
                          <a:pt x="167" y="13"/>
                        </a:moveTo>
                        <a:lnTo>
                          <a:pt x="151" y="0"/>
                        </a:lnTo>
                        <a:lnTo>
                          <a:pt x="100" y="26"/>
                        </a:lnTo>
                        <a:lnTo>
                          <a:pt x="49" y="45"/>
                        </a:lnTo>
                        <a:lnTo>
                          <a:pt x="0" y="59"/>
                        </a:lnTo>
                        <a:lnTo>
                          <a:pt x="9" y="70"/>
                        </a:lnTo>
                        <a:lnTo>
                          <a:pt x="43" y="70"/>
                        </a:lnTo>
                        <a:lnTo>
                          <a:pt x="89" y="60"/>
                        </a:lnTo>
                        <a:lnTo>
                          <a:pt x="130" y="40"/>
                        </a:lnTo>
                        <a:lnTo>
                          <a:pt x="167" y="13"/>
                        </a:lnTo>
                        <a:close/>
                      </a:path>
                    </a:pathLst>
                  </a:custGeom>
                  <a:solidFill>
                    <a:srgbClr val="FFE0C0"/>
                  </a:solidFill>
                  <a:ln w="9525">
                    <a:noFill/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86" name="未知"/>
                  <p:cNvSpPr>
                    <a:spLocks noChangeAspect="1"/>
                  </p:cNvSpPr>
                  <p:nvPr/>
                </p:nvSpPr>
                <p:spPr bwMode="auto">
                  <a:xfrm>
                    <a:off x="72" y="228"/>
                    <a:ext cx="146" cy="78"/>
                  </a:xfrm>
                  <a:custGeom>
                    <a:avLst/>
                    <a:gdLst/>
                    <a:ahLst/>
                    <a:cxnLst>
                      <a:cxn ang="0">
                        <a:pos x="146" y="15"/>
                      </a:cxn>
                      <a:cxn ang="0">
                        <a:pos x="138" y="0"/>
                      </a:cxn>
                      <a:cxn ang="0">
                        <a:pos x="89" y="34"/>
                      </a:cxn>
                      <a:cxn ang="0">
                        <a:pos x="50" y="51"/>
                      </a:cxn>
                      <a:cxn ang="0">
                        <a:pos x="0" y="66"/>
                      </a:cxn>
                      <a:cxn ang="0">
                        <a:pos x="10" y="78"/>
                      </a:cxn>
                      <a:cxn ang="0">
                        <a:pos x="42" y="78"/>
                      </a:cxn>
                      <a:cxn ang="0">
                        <a:pos x="74" y="69"/>
                      </a:cxn>
                      <a:cxn ang="0">
                        <a:pos x="112" y="45"/>
                      </a:cxn>
                      <a:cxn ang="0">
                        <a:pos x="146" y="15"/>
                      </a:cxn>
                    </a:cxnLst>
                    <a:rect l="0" t="0" r="r" b="b"/>
                    <a:pathLst>
                      <a:path w="146" h="78">
                        <a:moveTo>
                          <a:pt x="146" y="15"/>
                        </a:moveTo>
                        <a:lnTo>
                          <a:pt x="138" y="0"/>
                        </a:lnTo>
                        <a:lnTo>
                          <a:pt x="89" y="34"/>
                        </a:lnTo>
                        <a:lnTo>
                          <a:pt x="50" y="51"/>
                        </a:lnTo>
                        <a:lnTo>
                          <a:pt x="0" y="66"/>
                        </a:lnTo>
                        <a:lnTo>
                          <a:pt x="10" y="78"/>
                        </a:lnTo>
                        <a:lnTo>
                          <a:pt x="42" y="78"/>
                        </a:lnTo>
                        <a:lnTo>
                          <a:pt x="74" y="69"/>
                        </a:lnTo>
                        <a:lnTo>
                          <a:pt x="112" y="45"/>
                        </a:lnTo>
                        <a:lnTo>
                          <a:pt x="146" y="15"/>
                        </a:lnTo>
                        <a:close/>
                      </a:path>
                    </a:pathLst>
                  </a:custGeom>
                  <a:solidFill>
                    <a:srgbClr val="FFE0C0"/>
                  </a:solidFill>
                  <a:ln w="9525">
                    <a:noFill/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87" name="未知"/>
                  <p:cNvSpPr>
                    <a:spLocks noChangeAspect="1"/>
                  </p:cNvSpPr>
                  <p:nvPr/>
                </p:nvSpPr>
                <p:spPr bwMode="auto">
                  <a:xfrm>
                    <a:off x="63" y="359"/>
                    <a:ext cx="149" cy="77"/>
                  </a:xfrm>
                  <a:custGeom>
                    <a:avLst/>
                    <a:gdLst/>
                    <a:ahLst/>
                    <a:cxnLst>
                      <a:cxn ang="0">
                        <a:pos x="149" y="11"/>
                      </a:cxn>
                      <a:cxn ang="0">
                        <a:pos x="138" y="0"/>
                      </a:cxn>
                      <a:cxn ang="0">
                        <a:pos x="93" y="31"/>
                      </a:cxn>
                      <a:cxn ang="0">
                        <a:pos x="49" y="49"/>
                      </a:cxn>
                      <a:cxn ang="0">
                        <a:pos x="0" y="63"/>
                      </a:cxn>
                      <a:cxn ang="0">
                        <a:pos x="9" y="77"/>
                      </a:cxn>
                      <a:cxn ang="0">
                        <a:pos x="42" y="74"/>
                      </a:cxn>
                      <a:cxn ang="0">
                        <a:pos x="81" y="65"/>
                      </a:cxn>
                      <a:cxn ang="0">
                        <a:pos x="121" y="40"/>
                      </a:cxn>
                      <a:cxn ang="0">
                        <a:pos x="149" y="11"/>
                      </a:cxn>
                    </a:cxnLst>
                    <a:rect l="0" t="0" r="r" b="b"/>
                    <a:pathLst>
                      <a:path w="149" h="77">
                        <a:moveTo>
                          <a:pt x="149" y="11"/>
                        </a:moveTo>
                        <a:lnTo>
                          <a:pt x="138" y="0"/>
                        </a:lnTo>
                        <a:lnTo>
                          <a:pt x="93" y="31"/>
                        </a:lnTo>
                        <a:lnTo>
                          <a:pt x="49" y="49"/>
                        </a:lnTo>
                        <a:lnTo>
                          <a:pt x="0" y="63"/>
                        </a:lnTo>
                        <a:lnTo>
                          <a:pt x="9" y="77"/>
                        </a:lnTo>
                        <a:lnTo>
                          <a:pt x="42" y="74"/>
                        </a:lnTo>
                        <a:lnTo>
                          <a:pt x="81" y="65"/>
                        </a:lnTo>
                        <a:lnTo>
                          <a:pt x="121" y="40"/>
                        </a:lnTo>
                        <a:lnTo>
                          <a:pt x="149" y="11"/>
                        </a:lnTo>
                        <a:close/>
                      </a:path>
                    </a:pathLst>
                  </a:custGeom>
                  <a:solidFill>
                    <a:srgbClr val="FFE0C0"/>
                  </a:solidFill>
                  <a:ln w="9525">
                    <a:noFill/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88" name="未知"/>
                  <p:cNvSpPr>
                    <a:spLocks noChangeAspect="1"/>
                  </p:cNvSpPr>
                  <p:nvPr/>
                </p:nvSpPr>
                <p:spPr bwMode="auto">
                  <a:xfrm>
                    <a:off x="0" y="0"/>
                    <a:ext cx="171" cy="68"/>
                  </a:xfrm>
                  <a:custGeom>
                    <a:avLst/>
                    <a:gdLst/>
                    <a:ahLst/>
                    <a:cxnLst>
                      <a:cxn ang="0">
                        <a:pos x="171" y="13"/>
                      </a:cxn>
                      <a:cxn ang="0">
                        <a:pos x="154" y="0"/>
                      </a:cxn>
                      <a:cxn ang="0">
                        <a:pos x="97" y="26"/>
                      </a:cxn>
                      <a:cxn ang="0">
                        <a:pos x="50" y="41"/>
                      </a:cxn>
                      <a:cxn ang="0">
                        <a:pos x="0" y="55"/>
                      </a:cxn>
                      <a:cxn ang="0">
                        <a:pos x="11" y="68"/>
                      </a:cxn>
                      <a:cxn ang="0">
                        <a:pos x="42" y="66"/>
                      </a:cxn>
                      <a:cxn ang="0">
                        <a:pos x="82" y="57"/>
                      </a:cxn>
                      <a:cxn ang="0">
                        <a:pos x="127" y="40"/>
                      </a:cxn>
                      <a:cxn ang="0">
                        <a:pos x="171" y="13"/>
                      </a:cxn>
                    </a:cxnLst>
                    <a:rect l="0" t="0" r="r" b="b"/>
                    <a:pathLst>
                      <a:path w="171" h="68">
                        <a:moveTo>
                          <a:pt x="171" y="13"/>
                        </a:moveTo>
                        <a:lnTo>
                          <a:pt x="154" y="0"/>
                        </a:lnTo>
                        <a:lnTo>
                          <a:pt x="97" y="26"/>
                        </a:lnTo>
                        <a:lnTo>
                          <a:pt x="50" y="41"/>
                        </a:lnTo>
                        <a:lnTo>
                          <a:pt x="0" y="55"/>
                        </a:lnTo>
                        <a:lnTo>
                          <a:pt x="11" y="68"/>
                        </a:lnTo>
                        <a:lnTo>
                          <a:pt x="42" y="66"/>
                        </a:lnTo>
                        <a:lnTo>
                          <a:pt x="82" y="57"/>
                        </a:lnTo>
                        <a:lnTo>
                          <a:pt x="127" y="40"/>
                        </a:lnTo>
                        <a:lnTo>
                          <a:pt x="171" y="13"/>
                        </a:lnTo>
                        <a:close/>
                      </a:path>
                    </a:pathLst>
                  </a:custGeom>
                  <a:solidFill>
                    <a:srgbClr val="FFE0C0"/>
                  </a:solidFill>
                  <a:ln w="9525">
                    <a:noFill/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5389" name="未知"/>
              <p:cNvSpPr>
                <a:spLocks noChangeAspect="1"/>
              </p:cNvSpPr>
              <p:nvPr/>
            </p:nvSpPr>
            <p:spPr bwMode="auto">
              <a:xfrm>
                <a:off x="0" y="0"/>
                <a:ext cx="2019" cy="2908"/>
              </a:xfrm>
              <a:custGeom>
                <a:avLst/>
                <a:gdLst/>
                <a:ahLst/>
                <a:cxnLst>
                  <a:cxn ang="0">
                    <a:pos x="1445" y="2807"/>
                  </a:cxn>
                  <a:cxn ang="0">
                    <a:pos x="1463" y="2784"/>
                  </a:cxn>
                  <a:cxn ang="0">
                    <a:pos x="1471" y="2765"/>
                  </a:cxn>
                  <a:cxn ang="0">
                    <a:pos x="1484" y="2698"/>
                  </a:cxn>
                  <a:cxn ang="0">
                    <a:pos x="1563" y="2229"/>
                  </a:cxn>
                  <a:cxn ang="0">
                    <a:pos x="1619" y="2062"/>
                  </a:cxn>
                  <a:cxn ang="0">
                    <a:pos x="1672" y="1943"/>
                  </a:cxn>
                  <a:cxn ang="0">
                    <a:pos x="1773" y="1766"/>
                  </a:cxn>
                  <a:cxn ang="0">
                    <a:pos x="1879" y="1590"/>
                  </a:cxn>
                  <a:cxn ang="0">
                    <a:pos x="1952" y="1429"/>
                  </a:cxn>
                  <a:cxn ang="0">
                    <a:pos x="1995" y="1267"/>
                  </a:cxn>
                  <a:cxn ang="0">
                    <a:pos x="2019" y="1062"/>
                  </a:cxn>
                  <a:cxn ang="0">
                    <a:pos x="2003" y="873"/>
                  </a:cxn>
                  <a:cxn ang="0">
                    <a:pos x="1960" y="694"/>
                  </a:cxn>
                  <a:cxn ang="0">
                    <a:pos x="1888" y="529"/>
                  </a:cxn>
                  <a:cxn ang="0">
                    <a:pos x="1765" y="354"/>
                  </a:cxn>
                  <a:cxn ang="0">
                    <a:pos x="1636" y="232"/>
                  </a:cxn>
                  <a:cxn ang="0">
                    <a:pos x="1471" y="120"/>
                  </a:cxn>
                  <a:cxn ang="0">
                    <a:pos x="1277" y="40"/>
                  </a:cxn>
                  <a:cxn ang="0">
                    <a:pos x="1115" y="6"/>
                  </a:cxn>
                  <a:cxn ang="0">
                    <a:pos x="936" y="0"/>
                  </a:cxn>
                  <a:cxn ang="0">
                    <a:pos x="782" y="28"/>
                  </a:cxn>
                  <a:cxn ang="0">
                    <a:pos x="630" y="78"/>
                  </a:cxn>
                  <a:cxn ang="0">
                    <a:pos x="501" y="145"/>
                  </a:cxn>
                  <a:cxn ang="0">
                    <a:pos x="365" y="242"/>
                  </a:cxn>
                  <a:cxn ang="0">
                    <a:pos x="242" y="360"/>
                  </a:cxn>
                  <a:cxn ang="0">
                    <a:pos x="140" y="495"/>
                  </a:cxn>
                  <a:cxn ang="0">
                    <a:pos x="53" y="685"/>
                  </a:cxn>
                  <a:cxn ang="0">
                    <a:pos x="7" y="879"/>
                  </a:cxn>
                  <a:cxn ang="0">
                    <a:pos x="0" y="1052"/>
                  </a:cxn>
                  <a:cxn ang="0">
                    <a:pos x="14" y="1239"/>
                  </a:cxn>
                  <a:cxn ang="0">
                    <a:pos x="62" y="1427"/>
                  </a:cxn>
                  <a:cxn ang="0">
                    <a:pos x="144" y="1602"/>
                  </a:cxn>
                  <a:cxn ang="0">
                    <a:pos x="239" y="1770"/>
                  </a:cxn>
                  <a:cxn ang="0">
                    <a:pos x="370" y="2007"/>
                  </a:cxn>
                  <a:cxn ang="0">
                    <a:pos x="429" y="2138"/>
                  </a:cxn>
                  <a:cxn ang="0">
                    <a:pos x="469" y="2292"/>
                  </a:cxn>
                  <a:cxn ang="0">
                    <a:pos x="501" y="2506"/>
                  </a:cxn>
                  <a:cxn ang="0">
                    <a:pos x="526" y="2693"/>
                  </a:cxn>
                  <a:cxn ang="0">
                    <a:pos x="543" y="2767"/>
                  </a:cxn>
                  <a:cxn ang="0">
                    <a:pos x="552" y="2784"/>
                  </a:cxn>
                  <a:cxn ang="0">
                    <a:pos x="576" y="2812"/>
                  </a:cxn>
                  <a:cxn ang="0">
                    <a:pos x="635" y="2847"/>
                  </a:cxn>
                  <a:cxn ang="0">
                    <a:pos x="703" y="2870"/>
                  </a:cxn>
                  <a:cxn ang="0">
                    <a:pos x="778" y="2889"/>
                  </a:cxn>
                  <a:cxn ang="0">
                    <a:pos x="857" y="2900"/>
                  </a:cxn>
                  <a:cxn ang="0">
                    <a:pos x="934" y="2906"/>
                  </a:cxn>
                  <a:cxn ang="0">
                    <a:pos x="1006" y="2908"/>
                  </a:cxn>
                  <a:cxn ang="0">
                    <a:pos x="1086" y="2906"/>
                  </a:cxn>
                  <a:cxn ang="0">
                    <a:pos x="1166" y="2900"/>
                  </a:cxn>
                  <a:cxn ang="0">
                    <a:pos x="1241" y="2887"/>
                  </a:cxn>
                  <a:cxn ang="0">
                    <a:pos x="1309" y="2871"/>
                  </a:cxn>
                  <a:cxn ang="0">
                    <a:pos x="1375" y="2849"/>
                  </a:cxn>
                </a:cxnLst>
                <a:rect l="0" t="0" r="r" b="b"/>
                <a:pathLst>
                  <a:path w="2019" h="2908">
                    <a:moveTo>
                      <a:pt x="1415" y="2830"/>
                    </a:moveTo>
                    <a:lnTo>
                      <a:pt x="1432" y="2818"/>
                    </a:lnTo>
                    <a:lnTo>
                      <a:pt x="1445" y="2807"/>
                    </a:lnTo>
                    <a:lnTo>
                      <a:pt x="1453" y="2799"/>
                    </a:lnTo>
                    <a:lnTo>
                      <a:pt x="1458" y="2790"/>
                    </a:lnTo>
                    <a:lnTo>
                      <a:pt x="1463" y="2784"/>
                    </a:lnTo>
                    <a:lnTo>
                      <a:pt x="1466" y="2778"/>
                    </a:lnTo>
                    <a:lnTo>
                      <a:pt x="1470" y="2773"/>
                    </a:lnTo>
                    <a:lnTo>
                      <a:pt x="1471" y="2765"/>
                    </a:lnTo>
                    <a:lnTo>
                      <a:pt x="1474" y="2756"/>
                    </a:lnTo>
                    <a:lnTo>
                      <a:pt x="1475" y="2744"/>
                    </a:lnTo>
                    <a:lnTo>
                      <a:pt x="1484" y="2698"/>
                    </a:lnTo>
                    <a:lnTo>
                      <a:pt x="1543" y="2322"/>
                    </a:lnTo>
                    <a:lnTo>
                      <a:pt x="1554" y="2268"/>
                    </a:lnTo>
                    <a:lnTo>
                      <a:pt x="1563" y="2229"/>
                    </a:lnTo>
                    <a:lnTo>
                      <a:pt x="1577" y="2175"/>
                    </a:lnTo>
                    <a:lnTo>
                      <a:pt x="1598" y="2115"/>
                    </a:lnTo>
                    <a:lnTo>
                      <a:pt x="1619" y="2062"/>
                    </a:lnTo>
                    <a:lnTo>
                      <a:pt x="1638" y="2018"/>
                    </a:lnTo>
                    <a:lnTo>
                      <a:pt x="1655" y="1980"/>
                    </a:lnTo>
                    <a:lnTo>
                      <a:pt x="1672" y="1943"/>
                    </a:lnTo>
                    <a:lnTo>
                      <a:pt x="1706" y="1880"/>
                    </a:lnTo>
                    <a:lnTo>
                      <a:pt x="1740" y="1821"/>
                    </a:lnTo>
                    <a:lnTo>
                      <a:pt x="1773" y="1766"/>
                    </a:lnTo>
                    <a:lnTo>
                      <a:pt x="1799" y="1724"/>
                    </a:lnTo>
                    <a:lnTo>
                      <a:pt x="1846" y="1645"/>
                    </a:lnTo>
                    <a:lnTo>
                      <a:pt x="1879" y="1590"/>
                    </a:lnTo>
                    <a:lnTo>
                      <a:pt x="1905" y="1544"/>
                    </a:lnTo>
                    <a:lnTo>
                      <a:pt x="1927" y="1492"/>
                    </a:lnTo>
                    <a:lnTo>
                      <a:pt x="1952" y="1429"/>
                    </a:lnTo>
                    <a:lnTo>
                      <a:pt x="1969" y="1374"/>
                    </a:lnTo>
                    <a:lnTo>
                      <a:pt x="1985" y="1316"/>
                    </a:lnTo>
                    <a:lnTo>
                      <a:pt x="1995" y="1267"/>
                    </a:lnTo>
                    <a:lnTo>
                      <a:pt x="2007" y="1212"/>
                    </a:lnTo>
                    <a:lnTo>
                      <a:pt x="2015" y="1142"/>
                    </a:lnTo>
                    <a:lnTo>
                      <a:pt x="2019" y="1062"/>
                    </a:lnTo>
                    <a:lnTo>
                      <a:pt x="2019" y="987"/>
                    </a:lnTo>
                    <a:lnTo>
                      <a:pt x="2012" y="928"/>
                    </a:lnTo>
                    <a:lnTo>
                      <a:pt x="2003" y="873"/>
                    </a:lnTo>
                    <a:lnTo>
                      <a:pt x="1994" y="824"/>
                    </a:lnTo>
                    <a:lnTo>
                      <a:pt x="1978" y="759"/>
                    </a:lnTo>
                    <a:lnTo>
                      <a:pt x="1960" y="694"/>
                    </a:lnTo>
                    <a:lnTo>
                      <a:pt x="1940" y="634"/>
                    </a:lnTo>
                    <a:lnTo>
                      <a:pt x="1917" y="578"/>
                    </a:lnTo>
                    <a:lnTo>
                      <a:pt x="1888" y="529"/>
                    </a:lnTo>
                    <a:lnTo>
                      <a:pt x="1850" y="466"/>
                    </a:lnTo>
                    <a:lnTo>
                      <a:pt x="1807" y="403"/>
                    </a:lnTo>
                    <a:lnTo>
                      <a:pt x="1765" y="354"/>
                    </a:lnTo>
                    <a:lnTo>
                      <a:pt x="1727" y="312"/>
                    </a:lnTo>
                    <a:lnTo>
                      <a:pt x="1683" y="272"/>
                    </a:lnTo>
                    <a:lnTo>
                      <a:pt x="1636" y="232"/>
                    </a:lnTo>
                    <a:lnTo>
                      <a:pt x="1590" y="196"/>
                    </a:lnTo>
                    <a:lnTo>
                      <a:pt x="1535" y="159"/>
                    </a:lnTo>
                    <a:lnTo>
                      <a:pt x="1471" y="120"/>
                    </a:lnTo>
                    <a:lnTo>
                      <a:pt x="1411" y="90"/>
                    </a:lnTo>
                    <a:lnTo>
                      <a:pt x="1341" y="61"/>
                    </a:lnTo>
                    <a:lnTo>
                      <a:pt x="1277" y="40"/>
                    </a:lnTo>
                    <a:lnTo>
                      <a:pt x="1224" y="27"/>
                    </a:lnTo>
                    <a:lnTo>
                      <a:pt x="1167" y="14"/>
                    </a:lnTo>
                    <a:lnTo>
                      <a:pt x="1115" y="6"/>
                    </a:lnTo>
                    <a:lnTo>
                      <a:pt x="1053" y="0"/>
                    </a:lnTo>
                    <a:lnTo>
                      <a:pt x="997" y="0"/>
                    </a:lnTo>
                    <a:lnTo>
                      <a:pt x="936" y="0"/>
                    </a:lnTo>
                    <a:lnTo>
                      <a:pt x="885" y="6"/>
                    </a:lnTo>
                    <a:lnTo>
                      <a:pt x="826" y="19"/>
                    </a:lnTo>
                    <a:lnTo>
                      <a:pt x="782" y="28"/>
                    </a:lnTo>
                    <a:lnTo>
                      <a:pt x="727" y="44"/>
                    </a:lnTo>
                    <a:lnTo>
                      <a:pt x="676" y="59"/>
                    </a:lnTo>
                    <a:lnTo>
                      <a:pt x="630" y="78"/>
                    </a:lnTo>
                    <a:lnTo>
                      <a:pt x="586" y="97"/>
                    </a:lnTo>
                    <a:lnTo>
                      <a:pt x="541" y="121"/>
                    </a:lnTo>
                    <a:lnTo>
                      <a:pt x="501" y="145"/>
                    </a:lnTo>
                    <a:lnTo>
                      <a:pt x="456" y="175"/>
                    </a:lnTo>
                    <a:lnTo>
                      <a:pt x="408" y="209"/>
                    </a:lnTo>
                    <a:lnTo>
                      <a:pt x="365" y="242"/>
                    </a:lnTo>
                    <a:lnTo>
                      <a:pt x="326" y="277"/>
                    </a:lnTo>
                    <a:lnTo>
                      <a:pt x="284" y="316"/>
                    </a:lnTo>
                    <a:lnTo>
                      <a:pt x="242" y="360"/>
                    </a:lnTo>
                    <a:lnTo>
                      <a:pt x="206" y="402"/>
                    </a:lnTo>
                    <a:lnTo>
                      <a:pt x="175" y="441"/>
                    </a:lnTo>
                    <a:lnTo>
                      <a:pt x="140" y="495"/>
                    </a:lnTo>
                    <a:lnTo>
                      <a:pt x="106" y="554"/>
                    </a:lnTo>
                    <a:lnTo>
                      <a:pt x="75" y="620"/>
                    </a:lnTo>
                    <a:lnTo>
                      <a:pt x="53" y="685"/>
                    </a:lnTo>
                    <a:lnTo>
                      <a:pt x="34" y="752"/>
                    </a:lnTo>
                    <a:lnTo>
                      <a:pt x="17" y="818"/>
                    </a:lnTo>
                    <a:lnTo>
                      <a:pt x="7" y="879"/>
                    </a:lnTo>
                    <a:lnTo>
                      <a:pt x="0" y="940"/>
                    </a:lnTo>
                    <a:lnTo>
                      <a:pt x="0" y="999"/>
                    </a:lnTo>
                    <a:lnTo>
                      <a:pt x="0" y="1052"/>
                    </a:lnTo>
                    <a:lnTo>
                      <a:pt x="0" y="1115"/>
                    </a:lnTo>
                    <a:lnTo>
                      <a:pt x="3" y="1170"/>
                    </a:lnTo>
                    <a:lnTo>
                      <a:pt x="14" y="1239"/>
                    </a:lnTo>
                    <a:lnTo>
                      <a:pt x="24" y="1299"/>
                    </a:lnTo>
                    <a:lnTo>
                      <a:pt x="40" y="1358"/>
                    </a:lnTo>
                    <a:lnTo>
                      <a:pt x="62" y="1427"/>
                    </a:lnTo>
                    <a:lnTo>
                      <a:pt x="87" y="1488"/>
                    </a:lnTo>
                    <a:lnTo>
                      <a:pt x="113" y="1542"/>
                    </a:lnTo>
                    <a:lnTo>
                      <a:pt x="144" y="1602"/>
                    </a:lnTo>
                    <a:lnTo>
                      <a:pt x="178" y="1660"/>
                    </a:lnTo>
                    <a:lnTo>
                      <a:pt x="208" y="1715"/>
                    </a:lnTo>
                    <a:lnTo>
                      <a:pt x="239" y="1770"/>
                    </a:lnTo>
                    <a:lnTo>
                      <a:pt x="272" y="1830"/>
                    </a:lnTo>
                    <a:lnTo>
                      <a:pt x="323" y="1917"/>
                    </a:lnTo>
                    <a:lnTo>
                      <a:pt x="370" y="2007"/>
                    </a:lnTo>
                    <a:lnTo>
                      <a:pt x="398" y="2053"/>
                    </a:lnTo>
                    <a:lnTo>
                      <a:pt x="412" y="2091"/>
                    </a:lnTo>
                    <a:lnTo>
                      <a:pt x="429" y="2138"/>
                    </a:lnTo>
                    <a:lnTo>
                      <a:pt x="445" y="2192"/>
                    </a:lnTo>
                    <a:lnTo>
                      <a:pt x="458" y="2239"/>
                    </a:lnTo>
                    <a:lnTo>
                      <a:pt x="469" y="2292"/>
                    </a:lnTo>
                    <a:lnTo>
                      <a:pt x="479" y="2365"/>
                    </a:lnTo>
                    <a:lnTo>
                      <a:pt x="492" y="2444"/>
                    </a:lnTo>
                    <a:lnTo>
                      <a:pt x="501" y="2506"/>
                    </a:lnTo>
                    <a:lnTo>
                      <a:pt x="511" y="2586"/>
                    </a:lnTo>
                    <a:lnTo>
                      <a:pt x="518" y="2643"/>
                    </a:lnTo>
                    <a:lnTo>
                      <a:pt x="526" y="2693"/>
                    </a:lnTo>
                    <a:lnTo>
                      <a:pt x="537" y="2742"/>
                    </a:lnTo>
                    <a:lnTo>
                      <a:pt x="541" y="2756"/>
                    </a:lnTo>
                    <a:lnTo>
                      <a:pt x="543" y="2767"/>
                    </a:lnTo>
                    <a:lnTo>
                      <a:pt x="545" y="2773"/>
                    </a:lnTo>
                    <a:lnTo>
                      <a:pt x="546" y="2778"/>
                    </a:lnTo>
                    <a:lnTo>
                      <a:pt x="552" y="2784"/>
                    </a:lnTo>
                    <a:lnTo>
                      <a:pt x="558" y="2794"/>
                    </a:lnTo>
                    <a:lnTo>
                      <a:pt x="567" y="2803"/>
                    </a:lnTo>
                    <a:lnTo>
                      <a:pt x="576" y="2812"/>
                    </a:lnTo>
                    <a:lnTo>
                      <a:pt x="592" y="2824"/>
                    </a:lnTo>
                    <a:lnTo>
                      <a:pt x="610" y="2833"/>
                    </a:lnTo>
                    <a:lnTo>
                      <a:pt x="635" y="2847"/>
                    </a:lnTo>
                    <a:lnTo>
                      <a:pt x="657" y="2856"/>
                    </a:lnTo>
                    <a:lnTo>
                      <a:pt x="681" y="2864"/>
                    </a:lnTo>
                    <a:lnTo>
                      <a:pt x="703" y="2870"/>
                    </a:lnTo>
                    <a:lnTo>
                      <a:pt x="723" y="2875"/>
                    </a:lnTo>
                    <a:lnTo>
                      <a:pt x="753" y="2883"/>
                    </a:lnTo>
                    <a:lnTo>
                      <a:pt x="778" y="2889"/>
                    </a:lnTo>
                    <a:lnTo>
                      <a:pt x="802" y="2892"/>
                    </a:lnTo>
                    <a:lnTo>
                      <a:pt x="829" y="2896"/>
                    </a:lnTo>
                    <a:lnTo>
                      <a:pt x="857" y="2900"/>
                    </a:lnTo>
                    <a:lnTo>
                      <a:pt x="883" y="2902"/>
                    </a:lnTo>
                    <a:lnTo>
                      <a:pt x="906" y="2904"/>
                    </a:lnTo>
                    <a:lnTo>
                      <a:pt x="934" y="2906"/>
                    </a:lnTo>
                    <a:lnTo>
                      <a:pt x="959" y="2908"/>
                    </a:lnTo>
                    <a:lnTo>
                      <a:pt x="984" y="2908"/>
                    </a:lnTo>
                    <a:lnTo>
                      <a:pt x="1006" y="2908"/>
                    </a:lnTo>
                    <a:lnTo>
                      <a:pt x="1031" y="2908"/>
                    </a:lnTo>
                    <a:lnTo>
                      <a:pt x="1061" y="2908"/>
                    </a:lnTo>
                    <a:lnTo>
                      <a:pt x="1086" y="2906"/>
                    </a:lnTo>
                    <a:lnTo>
                      <a:pt x="1108" y="2906"/>
                    </a:lnTo>
                    <a:lnTo>
                      <a:pt x="1134" y="2902"/>
                    </a:lnTo>
                    <a:lnTo>
                      <a:pt x="1166" y="2900"/>
                    </a:lnTo>
                    <a:lnTo>
                      <a:pt x="1188" y="2896"/>
                    </a:lnTo>
                    <a:lnTo>
                      <a:pt x="1217" y="2892"/>
                    </a:lnTo>
                    <a:lnTo>
                      <a:pt x="1241" y="2887"/>
                    </a:lnTo>
                    <a:lnTo>
                      <a:pt x="1265" y="2883"/>
                    </a:lnTo>
                    <a:lnTo>
                      <a:pt x="1288" y="2877"/>
                    </a:lnTo>
                    <a:lnTo>
                      <a:pt x="1309" y="2871"/>
                    </a:lnTo>
                    <a:lnTo>
                      <a:pt x="1334" y="2864"/>
                    </a:lnTo>
                    <a:lnTo>
                      <a:pt x="1354" y="2856"/>
                    </a:lnTo>
                    <a:lnTo>
                      <a:pt x="1375" y="2849"/>
                    </a:lnTo>
                    <a:lnTo>
                      <a:pt x="1395" y="2839"/>
                    </a:lnTo>
                    <a:lnTo>
                      <a:pt x="1415" y="2830"/>
                    </a:lnTo>
                    <a:close/>
                  </a:path>
                </a:pathLst>
              </a:custGeom>
              <a:solidFill>
                <a:srgbClr val="E0E0E0"/>
              </a:solidFill>
              <a:ln w="6350" cmpd="sng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90" name="Oval 30"/>
              <p:cNvSpPr>
                <a:spLocks noChangeAspect="1" noChangeArrowheads="1"/>
              </p:cNvSpPr>
              <p:nvPr/>
            </p:nvSpPr>
            <p:spPr bwMode="auto">
              <a:xfrm>
                <a:off x="567" y="2579"/>
                <a:ext cx="886" cy="296"/>
              </a:xfrm>
              <a:prstGeom prst="ellipse">
                <a:avLst/>
              </a:prstGeom>
              <a:solidFill>
                <a:srgbClr val="A0A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91" name="未知"/>
              <p:cNvSpPr>
                <a:spLocks noChangeAspect="1"/>
              </p:cNvSpPr>
              <p:nvPr/>
            </p:nvSpPr>
            <p:spPr bwMode="auto">
              <a:xfrm>
                <a:off x="1491" y="293"/>
                <a:ext cx="338" cy="4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0" y="46"/>
                  </a:cxn>
                  <a:cxn ang="0">
                    <a:pos x="172" y="97"/>
                  </a:cxn>
                  <a:cxn ang="0">
                    <a:pos x="234" y="148"/>
                  </a:cxn>
                  <a:cxn ang="0">
                    <a:pos x="275" y="203"/>
                  </a:cxn>
                  <a:cxn ang="0">
                    <a:pos x="304" y="259"/>
                  </a:cxn>
                  <a:cxn ang="0">
                    <a:pos x="325" y="308"/>
                  </a:cxn>
                  <a:cxn ang="0">
                    <a:pos x="338" y="358"/>
                  </a:cxn>
                  <a:cxn ang="0">
                    <a:pos x="219" y="432"/>
                  </a:cxn>
                  <a:cxn ang="0">
                    <a:pos x="208" y="362"/>
                  </a:cxn>
                  <a:cxn ang="0">
                    <a:pos x="189" y="287"/>
                  </a:cxn>
                  <a:cxn ang="0">
                    <a:pos x="161" y="209"/>
                  </a:cxn>
                  <a:cxn ang="0">
                    <a:pos x="124" y="144"/>
                  </a:cxn>
                  <a:cxn ang="0">
                    <a:pos x="73" y="78"/>
                  </a:cxn>
                  <a:cxn ang="0">
                    <a:pos x="0" y="0"/>
                  </a:cxn>
                </a:cxnLst>
                <a:rect l="0" t="0" r="r" b="b"/>
                <a:pathLst>
                  <a:path w="338" h="432">
                    <a:moveTo>
                      <a:pt x="0" y="0"/>
                    </a:moveTo>
                    <a:lnTo>
                      <a:pt x="90" y="46"/>
                    </a:lnTo>
                    <a:lnTo>
                      <a:pt x="172" y="97"/>
                    </a:lnTo>
                    <a:lnTo>
                      <a:pt x="234" y="148"/>
                    </a:lnTo>
                    <a:lnTo>
                      <a:pt x="275" y="203"/>
                    </a:lnTo>
                    <a:lnTo>
                      <a:pt x="304" y="259"/>
                    </a:lnTo>
                    <a:lnTo>
                      <a:pt x="325" y="308"/>
                    </a:lnTo>
                    <a:lnTo>
                      <a:pt x="338" y="358"/>
                    </a:lnTo>
                    <a:lnTo>
                      <a:pt x="219" y="432"/>
                    </a:lnTo>
                    <a:lnTo>
                      <a:pt x="208" y="362"/>
                    </a:lnTo>
                    <a:lnTo>
                      <a:pt x="189" y="287"/>
                    </a:lnTo>
                    <a:lnTo>
                      <a:pt x="161" y="209"/>
                    </a:lnTo>
                    <a:lnTo>
                      <a:pt x="124" y="144"/>
                    </a:lnTo>
                    <a:lnTo>
                      <a:pt x="73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0" name="Group 32"/>
              <p:cNvGrpSpPr>
                <a:grpSpLocks noChangeAspect="1"/>
              </p:cNvGrpSpPr>
              <p:nvPr/>
            </p:nvGrpSpPr>
            <p:grpSpPr bwMode="auto">
              <a:xfrm>
                <a:off x="728" y="875"/>
                <a:ext cx="562" cy="1806"/>
                <a:chOff x="0" y="0"/>
                <a:chExt cx="562" cy="1806"/>
              </a:xfrm>
            </p:grpSpPr>
            <p:sp>
              <p:nvSpPr>
                <p:cNvPr id="15393" name="未知"/>
                <p:cNvSpPr>
                  <a:spLocks noChangeAspect="1"/>
                </p:cNvSpPr>
                <p:nvPr/>
              </p:nvSpPr>
              <p:spPr bwMode="auto">
                <a:xfrm>
                  <a:off x="106" y="753"/>
                  <a:ext cx="345" cy="1053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6" y="252"/>
                    </a:cxn>
                    <a:cxn ang="0">
                      <a:pos x="23" y="274"/>
                    </a:cxn>
                    <a:cxn ang="0">
                      <a:pos x="17" y="975"/>
                    </a:cxn>
                    <a:cxn ang="0">
                      <a:pos x="40" y="1053"/>
                    </a:cxn>
                    <a:cxn ang="0">
                      <a:pos x="98" y="1053"/>
                    </a:cxn>
                    <a:cxn ang="0">
                      <a:pos x="146" y="1015"/>
                    </a:cxn>
                    <a:cxn ang="0">
                      <a:pos x="201" y="1015"/>
                    </a:cxn>
                    <a:cxn ang="0">
                      <a:pos x="245" y="1053"/>
                    </a:cxn>
                    <a:cxn ang="0">
                      <a:pos x="307" y="1053"/>
                    </a:cxn>
                    <a:cxn ang="0">
                      <a:pos x="328" y="975"/>
                    </a:cxn>
                    <a:cxn ang="0">
                      <a:pos x="317" y="274"/>
                    </a:cxn>
                    <a:cxn ang="0">
                      <a:pos x="333" y="252"/>
                    </a:cxn>
                    <a:cxn ang="0">
                      <a:pos x="345" y="80"/>
                    </a:cxn>
                    <a:cxn ang="0">
                      <a:pos x="269" y="17"/>
                    </a:cxn>
                    <a:cxn ang="0">
                      <a:pos x="231" y="17"/>
                    </a:cxn>
                    <a:cxn ang="0">
                      <a:pos x="210" y="0"/>
                    </a:cxn>
                    <a:cxn ang="0">
                      <a:pos x="123" y="0"/>
                    </a:cxn>
                    <a:cxn ang="0">
                      <a:pos x="104" y="17"/>
                    </a:cxn>
                    <a:cxn ang="0">
                      <a:pos x="72" y="17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345" h="1053">
                      <a:moveTo>
                        <a:pt x="0" y="80"/>
                      </a:moveTo>
                      <a:lnTo>
                        <a:pt x="6" y="252"/>
                      </a:lnTo>
                      <a:lnTo>
                        <a:pt x="23" y="274"/>
                      </a:lnTo>
                      <a:lnTo>
                        <a:pt x="17" y="975"/>
                      </a:lnTo>
                      <a:lnTo>
                        <a:pt x="40" y="1053"/>
                      </a:lnTo>
                      <a:lnTo>
                        <a:pt x="98" y="1053"/>
                      </a:lnTo>
                      <a:lnTo>
                        <a:pt x="146" y="1015"/>
                      </a:lnTo>
                      <a:lnTo>
                        <a:pt x="201" y="1015"/>
                      </a:lnTo>
                      <a:lnTo>
                        <a:pt x="245" y="1053"/>
                      </a:lnTo>
                      <a:lnTo>
                        <a:pt x="307" y="1053"/>
                      </a:lnTo>
                      <a:lnTo>
                        <a:pt x="328" y="975"/>
                      </a:lnTo>
                      <a:lnTo>
                        <a:pt x="317" y="274"/>
                      </a:lnTo>
                      <a:lnTo>
                        <a:pt x="333" y="252"/>
                      </a:lnTo>
                      <a:lnTo>
                        <a:pt x="345" y="80"/>
                      </a:lnTo>
                      <a:lnTo>
                        <a:pt x="269" y="17"/>
                      </a:lnTo>
                      <a:lnTo>
                        <a:pt x="231" y="17"/>
                      </a:lnTo>
                      <a:lnTo>
                        <a:pt x="210" y="0"/>
                      </a:lnTo>
                      <a:lnTo>
                        <a:pt x="123" y="0"/>
                      </a:lnTo>
                      <a:lnTo>
                        <a:pt x="104" y="17"/>
                      </a:lnTo>
                      <a:lnTo>
                        <a:pt x="72" y="17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394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283" y="786"/>
                  <a:ext cx="45" cy="72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1" name="Group 35"/>
                <p:cNvGrpSpPr>
                  <a:grpSpLocks noChangeAspect="1"/>
                </p:cNvGrpSpPr>
                <p:nvPr/>
              </p:nvGrpSpPr>
              <p:grpSpPr bwMode="auto">
                <a:xfrm>
                  <a:off x="0" y="0"/>
                  <a:ext cx="562" cy="828"/>
                  <a:chOff x="0" y="0"/>
                  <a:chExt cx="562" cy="828"/>
                </a:xfrm>
              </p:grpSpPr>
              <p:sp>
                <p:nvSpPr>
                  <p:cNvPr id="15396" name="Oval 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" y="0"/>
                    <a:ext cx="514" cy="28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97" name="未知"/>
                  <p:cNvSpPr>
                    <a:spLocks noChangeAspect="1"/>
                  </p:cNvSpPr>
                  <p:nvPr/>
                </p:nvSpPr>
                <p:spPr bwMode="auto">
                  <a:xfrm>
                    <a:off x="0" y="129"/>
                    <a:ext cx="562" cy="699"/>
                  </a:xfrm>
                  <a:custGeom>
                    <a:avLst/>
                    <a:gdLst/>
                    <a:ahLst/>
                    <a:cxnLst>
                      <a:cxn ang="0">
                        <a:pos x="358" y="699"/>
                      </a:cxn>
                      <a:cxn ang="0">
                        <a:pos x="562" y="69"/>
                      </a:cxn>
                      <a:cxn ang="0">
                        <a:pos x="526" y="56"/>
                      </a:cxn>
                      <a:cxn ang="0">
                        <a:pos x="485" y="38"/>
                      </a:cxn>
                      <a:cxn ang="0">
                        <a:pos x="431" y="24"/>
                      </a:cxn>
                      <a:cxn ang="0">
                        <a:pos x="384" y="12"/>
                      </a:cxn>
                      <a:cxn ang="0">
                        <a:pos x="342" y="4"/>
                      </a:cxn>
                      <a:cxn ang="0">
                        <a:pos x="297" y="0"/>
                      </a:cxn>
                      <a:cxn ang="0">
                        <a:pos x="248" y="3"/>
                      </a:cxn>
                      <a:cxn ang="0">
                        <a:pos x="185" y="10"/>
                      </a:cxn>
                      <a:cxn ang="0">
                        <a:pos x="132" y="24"/>
                      </a:cxn>
                      <a:cxn ang="0">
                        <a:pos x="80" y="38"/>
                      </a:cxn>
                      <a:cxn ang="0">
                        <a:pos x="34" y="58"/>
                      </a:cxn>
                      <a:cxn ang="0">
                        <a:pos x="0" y="76"/>
                      </a:cxn>
                      <a:cxn ang="0">
                        <a:pos x="197" y="699"/>
                      </a:cxn>
                    </a:cxnLst>
                    <a:rect l="0" t="0" r="r" b="b"/>
                    <a:pathLst>
                      <a:path w="562" h="699">
                        <a:moveTo>
                          <a:pt x="358" y="699"/>
                        </a:moveTo>
                        <a:lnTo>
                          <a:pt x="562" y="69"/>
                        </a:lnTo>
                        <a:lnTo>
                          <a:pt x="526" y="56"/>
                        </a:lnTo>
                        <a:lnTo>
                          <a:pt x="485" y="38"/>
                        </a:lnTo>
                        <a:lnTo>
                          <a:pt x="431" y="24"/>
                        </a:lnTo>
                        <a:lnTo>
                          <a:pt x="384" y="12"/>
                        </a:lnTo>
                        <a:lnTo>
                          <a:pt x="342" y="4"/>
                        </a:lnTo>
                        <a:lnTo>
                          <a:pt x="297" y="0"/>
                        </a:lnTo>
                        <a:lnTo>
                          <a:pt x="248" y="3"/>
                        </a:lnTo>
                        <a:lnTo>
                          <a:pt x="185" y="10"/>
                        </a:lnTo>
                        <a:lnTo>
                          <a:pt x="132" y="24"/>
                        </a:lnTo>
                        <a:lnTo>
                          <a:pt x="80" y="38"/>
                        </a:lnTo>
                        <a:lnTo>
                          <a:pt x="34" y="58"/>
                        </a:lnTo>
                        <a:lnTo>
                          <a:pt x="0" y="76"/>
                        </a:lnTo>
                        <a:lnTo>
                          <a:pt x="197" y="699"/>
                        </a:lnTo>
                      </a:path>
                    </a:pathLst>
                  </a:custGeom>
                  <a:noFill/>
                  <a:ln w="6350" cmpd="sng">
                    <a:solidFill>
                      <a:srgbClr val="A0A0A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2" name="Group 38"/>
                <p:cNvGrpSpPr>
                  <a:grpSpLocks noChangeAspect="1"/>
                </p:cNvGrpSpPr>
                <p:nvPr/>
              </p:nvGrpSpPr>
              <p:grpSpPr bwMode="auto">
                <a:xfrm>
                  <a:off x="178" y="904"/>
                  <a:ext cx="193" cy="804"/>
                  <a:chOff x="0" y="0"/>
                  <a:chExt cx="193" cy="804"/>
                </a:xfrm>
              </p:grpSpPr>
              <p:sp>
                <p:nvSpPr>
                  <p:cNvPr id="15399" name="Line 3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" y="21"/>
                    <a:ext cx="1" cy="783"/>
                  </a:xfrm>
                  <a:prstGeom prst="line">
                    <a:avLst/>
                  </a:prstGeom>
                  <a:noFill/>
                  <a:ln w="6350" cmpd="sng">
                    <a:solidFill>
                      <a:srgbClr val="80808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00" name="Line 4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60" y="21"/>
                    <a:ext cx="4" cy="779"/>
                  </a:xfrm>
                  <a:prstGeom prst="line">
                    <a:avLst/>
                  </a:prstGeom>
                  <a:noFill/>
                  <a:ln w="6350" cmpd="sng">
                    <a:solidFill>
                      <a:srgbClr val="80808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01" name="Line 4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90" y="0"/>
                    <a:ext cx="3" cy="780"/>
                  </a:xfrm>
                  <a:prstGeom prst="line">
                    <a:avLst/>
                  </a:prstGeom>
                  <a:noFill/>
                  <a:ln w="6350" cmpd="sng">
                    <a:solidFill>
                      <a:srgbClr val="FFFFFF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02" name="Line 4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0" y="0"/>
                    <a:ext cx="2" cy="780"/>
                  </a:xfrm>
                  <a:prstGeom prst="line">
                    <a:avLst/>
                  </a:prstGeom>
                  <a:noFill/>
                  <a:ln w="6350" cmpd="sng">
                    <a:solidFill>
                      <a:srgbClr val="FFFFFF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5403" name="未知"/>
              <p:cNvSpPr>
                <a:spLocks noChangeAspect="1"/>
              </p:cNvSpPr>
              <p:nvPr/>
            </p:nvSpPr>
            <p:spPr bwMode="auto">
              <a:xfrm>
                <a:off x="970" y="2160"/>
                <a:ext cx="546" cy="681"/>
              </a:xfrm>
              <a:custGeom>
                <a:avLst/>
                <a:gdLst/>
                <a:ahLst/>
                <a:cxnLst>
                  <a:cxn ang="0">
                    <a:pos x="546" y="0"/>
                  </a:cxn>
                  <a:cxn ang="0">
                    <a:pos x="523" y="20"/>
                  </a:cxn>
                  <a:cxn ang="0">
                    <a:pos x="432" y="441"/>
                  </a:cxn>
                  <a:cxn ang="0">
                    <a:pos x="415" y="483"/>
                  </a:cxn>
                  <a:cxn ang="0">
                    <a:pos x="388" y="518"/>
                  </a:cxn>
                  <a:cxn ang="0">
                    <a:pos x="347" y="550"/>
                  </a:cxn>
                  <a:cxn ang="0">
                    <a:pos x="307" y="575"/>
                  </a:cxn>
                  <a:cxn ang="0">
                    <a:pos x="262" y="598"/>
                  </a:cxn>
                  <a:cxn ang="0">
                    <a:pos x="215" y="618"/>
                  </a:cxn>
                  <a:cxn ang="0">
                    <a:pos x="163" y="637"/>
                  </a:cxn>
                  <a:cxn ang="0">
                    <a:pos x="119" y="647"/>
                  </a:cxn>
                  <a:cxn ang="0">
                    <a:pos x="65" y="656"/>
                  </a:cxn>
                  <a:cxn ang="0">
                    <a:pos x="0" y="652"/>
                  </a:cxn>
                  <a:cxn ang="0">
                    <a:pos x="10" y="677"/>
                  </a:cxn>
                  <a:cxn ang="0">
                    <a:pos x="55" y="681"/>
                  </a:cxn>
                  <a:cxn ang="0">
                    <a:pos x="86" y="681"/>
                  </a:cxn>
                  <a:cxn ang="0">
                    <a:pos x="134" y="677"/>
                  </a:cxn>
                  <a:cxn ang="0">
                    <a:pos x="173" y="674"/>
                  </a:cxn>
                  <a:cxn ang="0">
                    <a:pos x="227" y="665"/>
                  </a:cxn>
                  <a:cxn ang="0">
                    <a:pos x="269" y="657"/>
                  </a:cxn>
                  <a:cxn ang="0">
                    <a:pos x="316" y="643"/>
                  </a:cxn>
                  <a:cxn ang="0">
                    <a:pos x="343" y="635"/>
                  </a:cxn>
                  <a:cxn ang="0">
                    <a:pos x="384" y="618"/>
                  </a:cxn>
                  <a:cxn ang="0">
                    <a:pos x="427" y="590"/>
                  </a:cxn>
                  <a:cxn ang="0">
                    <a:pos x="440" y="575"/>
                  </a:cxn>
                  <a:cxn ang="0">
                    <a:pos x="452" y="554"/>
                  </a:cxn>
                  <a:cxn ang="0">
                    <a:pos x="462" y="512"/>
                  </a:cxn>
                  <a:cxn ang="0">
                    <a:pos x="471" y="470"/>
                  </a:cxn>
                  <a:cxn ang="0">
                    <a:pos x="546" y="0"/>
                  </a:cxn>
                </a:cxnLst>
                <a:rect l="0" t="0" r="r" b="b"/>
                <a:pathLst>
                  <a:path w="546" h="681">
                    <a:moveTo>
                      <a:pt x="546" y="0"/>
                    </a:moveTo>
                    <a:lnTo>
                      <a:pt x="523" y="20"/>
                    </a:lnTo>
                    <a:lnTo>
                      <a:pt x="432" y="441"/>
                    </a:lnTo>
                    <a:lnTo>
                      <a:pt x="415" y="483"/>
                    </a:lnTo>
                    <a:lnTo>
                      <a:pt x="388" y="518"/>
                    </a:lnTo>
                    <a:lnTo>
                      <a:pt x="347" y="550"/>
                    </a:lnTo>
                    <a:lnTo>
                      <a:pt x="307" y="575"/>
                    </a:lnTo>
                    <a:lnTo>
                      <a:pt x="262" y="598"/>
                    </a:lnTo>
                    <a:lnTo>
                      <a:pt x="215" y="618"/>
                    </a:lnTo>
                    <a:lnTo>
                      <a:pt x="163" y="637"/>
                    </a:lnTo>
                    <a:lnTo>
                      <a:pt x="119" y="647"/>
                    </a:lnTo>
                    <a:lnTo>
                      <a:pt x="65" y="656"/>
                    </a:lnTo>
                    <a:lnTo>
                      <a:pt x="0" y="652"/>
                    </a:lnTo>
                    <a:lnTo>
                      <a:pt x="10" y="677"/>
                    </a:lnTo>
                    <a:lnTo>
                      <a:pt x="55" y="681"/>
                    </a:lnTo>
                    <a:lnTo>
                      <a:pt x="86" y="681"/>
                    </a:lnTo>
                    <a:lnTo>
                      <a:pt x="134" y="677"/>
                    </a:lnTo>
                    <a:lnTo>
                      <a:pt x="173" y="674"/>
                    </a:lnTo>
                    <a:lnTo>
                      <a:pt x="227" y="665"/>
                    </a:lnTo>
                    <a:lnTo>
                      <a:pt x="269" y="657"/>
                    </a:lnTo>
                    <a:lnTo>
                      <a:pt x="316" y="643"/>
                    </a:lnTo>
                    <a:lnTo>
                      <a:pt x="343" y="635"/>
                    </a:lnTo>
                    <a:lnTo>
                      <a:pt x="384" y="618"/>
                    </a:lnTo>
                    <a:lnTo>
                      <a:pt x="427" y="590"/>
                    </a:lnTo>
                    <a:lnTo>
                      <a:pt x="440" y="575"/>
                    </a:lnTo>
                    <a:lnTo>
                      <a:pt x="452" y="554"/>
                    </a:lnTo>
                    <a:lnTo>
                      <a:pt x="462" y="512"/>
                    </a:lnTo>
                    <a:lnTo>
                      <a:pt x="471" y="470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5404" name="Text Box 44">
            <a:hlinkClick r:id="rId4" action="ppaction://hlinksldjump" tooltip="定义"/>
          </p:cNvPr>
          <p:cNvSpPr txBox="1">
            <a:spLocks noChangeArrowheads="1"/>
          </p:cNvSpPr>
          <p:nvPr/>
        </p:nvSpPr>
        <p:spPr bwMode="auto">
          <a:xfrm>
            <a:off x="827585" y="549275"/>
            <a:ext cx="8138616" cy="1920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sz="4000" b="1" dirty="0">
                <a:solidFill>
                  <a:srgbClr val="0000FF"/>
                </a:solidFill>
                <a:latin typeface="Times New Roman" pitchFamily="18" charset="0"/>
                <a:ea typeface="隶书" pitchFamily="1" charset="-122"/>
              </a:rPr>
              <a:t>当电灯没有与电源接通时，为什么就没有电流通过灯泡，电灯就不亮呢？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00教材P77面图6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6"/>
            <a:ext cx="7776864" cy="452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71600" y="116632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实验：练习使用电压表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1796" y="5445224"/>
            <a:ext cx="7250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再将电压表接在电源两端，测电源两端的电压，电压表两次的示数是相等的。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00教材P77面图6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68760"/>
            <a:ext cx="5519738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000100" y="357166"/>
            <a:ext cx="6696075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+mn-ea"/>
                <a:ea typeface="+mn-ea"/>
              </a:rPr>
              <a:t>用电压表测量串联电路中的电压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540750" cy="1143000"/>
          </a:xfrm>
        </p:spPr>
        <p:txBody>
          <a:bodyPr/>
          <a:lstStyle/>
          <a:p>
            <a:r>
              <a:rPr lang="zh-CN" sz="3600" b="1">
                <a:solidFill>
                  <a:srgbClr val="FF3300"/>
                </a:solidFill>
                <a:latin typeface="宋体" pitchFamily="2" charset="-122"/>
              </a:rPr>
              <a:t>正确使用电压表的四点注意事项</a:t>
            </a:r>
          </a:p>
        </p:txBody>
      </p:sp>
      <p:graphicFrame>
        <p:nvGraphicFramePr>
          <p:cNvPr id="48131" name="Group 3"/>
          <p:cNvGraphicFramePr>
            <a:graphicFrameLocks noGrp="1"/>
          </p:cNvGraphicFramePr>
          <p:nvPr>
            <p:ph idx="1"/>
          </p:nvPr>
        </p:nvGraphicFramePr>
        <p:xfrm>
          <a:off x="395288" y="1196975"/>
          <a:ext cx="8353425" cy="5400676"/>
        </p:xfrm>
        <a:graphic>
          <a:graphicData uri="http://schemas.openxmlformats.org/drawingml/2006/table">
            <a:tbl>
              <a:tblPr/>
              <a:tblGrid>
                <a:gridCol w="1728787"/>
                <a:gridCol w="6624638"/>
              </a:tblGrid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正确使用电压表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08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调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使用前先</a:t>
                      </a:r>
                      <a:endParaRPr kumimoji="0" lang="zh-CN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2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连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电</a:t>
                      </a: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压</a:t>
                      </a:r>
                      <a:r>
                        <a:rPr kumimoji="0" lang="zh-C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表应</a:t>
                      </a:r>
                      <a:r>
                        <a:rPr kumimoji="0" lang="zh-C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       </a:t>
                      </a:r>
                      <a:r>
                        <a:rPr kumimoji="0" lang="zh-C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在电路中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电</a:t>
                      </a: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流</a:t>
                      </a:r>
                      <a:r>
                        <a:rPr kumimoji="0" 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从</a:t>
                      </a:r>
                      <a:r>
                        <a:rPr kumimoji="0" 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           </a:t>
                      </a:r>
                      <a:r>
                        <a:rPr kumimoji="0" lang="zh-C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入</a:t>
                      </a:r>
                      <a:r>
                        <a:rPr kumimoji="0" lang="zh-CN" altLang="zh-C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,</a:t>
                      </a:r>
                      <a:r>
                        <a:rPr kumimoji="0" lang="zh-CN" altLang="zh-C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         </a:t>
                      </a:r>
                      <a:r>
                        <a:rPr kumimoji="0" lang="zh-C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79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选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选择电压表的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读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明确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8151" name="Text Box 23"/>
          <p:cNvSpPr txBox="1">
            <a:spLocks noChangeArrowheads="1"/>
          </p:cNvSpPr>
          <p:nvPr/>
        </p:nvSpPr>
        <p:spPr bwMode="auto">
          <a:xfrm>
            <a:off x="4284663" y="3141663"/>
            <a:ext cx="1152525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sz="3600" b="1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并联</a:t>
            </a:r>
          </a:p>
        </p:txBody>
      </p:sp>
      <p:sp>
        <p:nvSpPr>
          <p:cNvPr id="48152" name="Rectangle 24"/>
          <p:cNvSpPr>
            <a:spLocks noChangeArrowheads="1"/>
          </p:cNvSpPr>
          <p:nvPr/>
        </p:nvSpPr>
        <p:spPr bwMode="auto">
          <a:xfrm>
            <a:off x="4572000" y="2205038"/>
            <a:ext cx="1149350" cy="6715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b">
            <a:spAutoFit/>
          </a:bodyPr>
          <a:lstStyle/>
          <a:p>
            <a:pPr fontAlgn="base"/>
            <a:r>
              <a:rPr lang="zh-CN" sz="3800" b="1">
                <a:solidFill>
                  <a:schemeClr val="accent2"/>
                </a:solidFill>
                <a:latin typeface="Verdana" pitchFamily="34" charset="0"/>
                <a:ea typeface="黑体" pitchFamily="49" charset="-122"/>
              </a:rPr>
              <a:t>校零</a:t>
            </a:r>
          </a:p>
        </p:txBody>
      </p:sp>
      <p:sp>
        <p:nvSpPr>
          <p:cNvPr id="48153" name="Rectangle 25"/>
          <p:cNvSpPr>
            <a:spLocks noChangeArrowheads="1"/>
          </p:cNvSpPr>
          <p:nvPr/>
        </p:nvSpPr>
        <p:spPr bwMode="auto">
          <a:xfrm>
            <a:off x="5219700" y="4797425"/>
            <a:ext cx="2597150" cy="6715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b">
            <a:spAutoFit/>
          </a:bodyPr>
          <a:lstStyle/>
          <a:p>
            <a:pPr fontAlgn="base"/>
            <a:r>
              <a:rPr lang="zh-CN" sz="3800" b="1">
                <a:solidFill>
                  <a:schemeClr val="accent2"/>
                </a:solidFill>
                <a:latin typeface="Verdana" pitchFamily="34" charset="0"/>
                <a:ea typeface="黑体" pitchFamily="49" charset="-122"/>
              </a:rPr>
              <a:t>合适的量程</a:t>
            </a:r>
          </a:p>
        </p:txBody>
      </p:sp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3492500" y="3860800"/>
            <a:ext cx="2016125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sz="3200" b="1">
                <a:solidFill>
                  <a:schemeClr val="accent2"/>
                </a:solidFill>
                <a:ea typeface="黑体" pitchFamily="49" charset="-122"/>
              </a:rPr>
              <a:t>正接线柱</a:t>
            </a:r>
          </a:p>
        </p:txBody>
      </p:sp>
      <p:sp>
        <p:nvSpPr>
          <p:cNvPr id="48155" name="Line 27"/>
          <p:cNvSpPr>
            <a:spLocks noChangeShapeType="1"/>
          </p:cNvSpPr>
          <p:nvPr/>
        </p:nvSpPr>
        <p:spPr bwMode="auto">
          <a:xfrm>
            <a:off x="4067175" y="2852738"/>
            <a:ext cx="187325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8156" name="Line 28"/>
          <p:cNvSpPr>
            <a:spLocks noChangeShapeType="1"/>
          </p:cNvSpPr>
          <p:nvPr/>
        </p:nvSpPr>
        <p:spPr bwMode="auto">
          <a:xfrm>
            <a:off x="4052888" y="3789363"/>
            <a:ext cx="1584325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8157" name="Line 29"/>
          <p:cNvSpPr>
            <a:spLocks noChangeShapeType="1"/>
          </p:cNvSpPr>
          <p:nvPr/>
        </p:nvSpPr>
        <p:spPr bwMode="auto">
          <a:xfrm>
            <a:off x="3563938" y="4437063"/>
            <a:ext cx="187325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8158" name="Line 30"/>
          <p:cNvSpPr>
            <a:spLocks noChangeShapeType="1"/>
          </p:cNvSpPr>
          <p:nvPr/>
        </p:nvSpPr>
        <p:spPr bwMode="auto">
          <a:xfrm>
            <a:off x="6227763" y="4437063"/>
            <a:ext cx="187325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8159" name="Text Box 31"/>
          <p:cNvSpPr txBox="1">
            <a:spLocks noChangeArrowheads="1"/>
          </p:cNvSpPr>
          <p:nvPr/>
        </p:nvSpPr>
        <p:spPr bwMode="auto">
          <a:xfrm>
            <a:off x="6156325" y="3803650"/>
            <a:ext cx="2016125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sz="3200" b="1">
                <a:solidFill>
                  <a:schemeClr val="accent2"/>
                </a:solidFill>
                <a:ea typeface="黑体" pitchFamily="49" charset="-122"/>
              </a:rPr>
              <a:t>负接线柱</a:t>
            </a:r>
          </a:p>
        </p:txBody>
      </p:sp>
      <p:sp>
        <p:nvSpPr>
          <p:cNvPr id="48160" name="Line 32"/>
          <p:cNvSpPr>
            <a:spLocks noChangeShapeType="1"/>
          </p:cNvSpPr>
          <p:nvPr/>
        </p:nvSpPr>
        <p:spPr bwMode="auto">
          <a:xfrm>
            <a:off x="3276600" y="6381750"/>
            <a:ext cx="5399088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8161" name="Line 33"/>
          <p:cNvSpPr>
            <a:spLocks noChangeShapeType="1"/>
          </p:cNvSpPr>
          <p:nvPr/>
        </p:nvSpPr>
        <p:spPr bwMode="auto">
          <a:xfrm>
            <a:off x="5364163" y="5373688"/>
            <a:ext cx="2592387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34"/>
          <p:cNvGrpSpPr/>
          <p:nvPr/>
        </p:nvGrpSpPr>
        <p:grpSpPr bwMode="auto">
          <a:xfrm>
            <a:off x="8532813" y="6553200"/>
            <a:ext cx="457200" cy="304800"/>
            <a:chOff x="0" y="0"/>
            <a:chExt cx="288" cy="192"/>
          </a:xfrm>
        </p:grpSpPr>
        <p:sp>
          <p:nvSpPr>
            <p:cNvPr id="48163" name="AutoShape 35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64" name="AutoShape 3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144" y="0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8165" name="Rectangle 37"/>
          <p:cNvSpPr>
            <a:spLocks noChangeArrowheads="1"/>
          </p:cNvSpPr>
          <p:nvPr/>
        </p:nvSpPr>
        <p:spPr bwMode="auto">
          <a:xfrm>
            <a:off x="3276600" y="5661025"/>
            <a:ext cx="567055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b">
            <a:spAutoFit/>
          </a:bodyPr>
          <a:lstStyle/>
          <a:p>
            <a:pPr fontAlgn="base"/>
            <a:r>
              <a:rPr lang="zh-CN" sz="3600" b="1">
                <a:solidFill>
                  <a:schemeClr val="accent2"/>
                </a:solidFill>
                <a:ea typeface="黑体" pitchFamily="49" charset="-122"/>
              </a:rPr>
              <a:t>量程和分度值，数格算</a:t>
            </a:r>
            <a:r>
              <a:rPr lang="zh-CN" sz="3600" b="1">
                <a:ea typeface="黑体" pitchFamily="49" charset="-122"/>
              </a:rPr>
              <a:t>读数</a:t>
            </a:r>
            <a:endParaRPr lang="zh-CN" sz="3600" b="1">
              <a:solidFill>
                <a:schemeClr val="accent2"/>
              </a:solidFill>
              <a:latin typeface="Verdana" pitchFamily="34" charset="0"/>
              <a:ea typeface="黑体" pitchFamily="49" charset="-122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51" grpId="0" autoUpdateAnimBg="0"/>
      <p:bldP spid="48152" grpId="0" autoUpdateAnimBg="0"/>
      <p:bldP spid="48153" grpId="0" autoUpdateAnimBg="0"/>
      <p:bldP spid="48154" grpId="0" autoUpdateAnimBg="0"/>
      <p:bldP spid="48159" grpId="0" autoUpdateAnimBg="0"/>
      <p:bldP spid="4816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Group 2"/>
          <p:cNvGraphicFramePr>
            <a:graphicFrameLocks noGrp="1"/>
          </p:cNvGraphicFramePr>
          <p:nvPr/>
        </p:nvGraphicFramePr>
        <p:xfrm>
          <a:off x="107950" y="1839913"/>
          <a:ext cx="8929688" cy="4466400"/>
        </p:xfrm>
        <a:graphic>
          <a:graphicData uri="http://schemas.openxmlformats.org/drawingml/2006/table">
            <a:tbl>
              <a:tblPr/>
              <a:tblGrid>
                <a:gridCol w="1339850"/>
                <a:gridCol w="3771900"/>
                <a:gridCol w="3817938"/>
              </a:tblGrid>
              <a:tr h="89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zh-CN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隶书" pitchFamily="1" charset="-122"/>
                        </a:rPr>
                        <a:t>序号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zh-CN" alt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隶书" pitchFamily="1" charset="-122"/>
                        </a:rPr>
                        <a:t>电流表</a:t>
                      </a:r>
                      <a:r>
                        <a:rPr kumimoji="0" lang="en-US" sz="4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隶书" pitchFamily="1" charset="-122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zh-CN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隶书" pitchFamily="1" charset="-122"/>
                        </a:rPr>
                        <a:t>电压表</a:t>
                      </a:r>
                      <a:r>
                        <a:rPr kumimoji="0" lang="en-US" sz="4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隶书" pitchFamily="1" charset="-122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隶书" pitchFamily="1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endParaRPr kumimoji="0" lang="zh-CN" altLang="zh-CN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ea typeface="隶书" pitchFamily="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endParaRPr kumimoji="0" lang="zh-CN" altLang="zh-CN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ea typeface="隶书" pitchFamily="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51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endParaRPr kumimoji="0" lang="zh-CN" altLang="zh-CN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ea typeface="隶书" pitchFamily="1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endParaRPr kumimoji="0" lang="zh-CN" altLang="zh-CN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ea typeface="隶书" pitchFamily="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endParaRPr kumimoji="0" lang="zh-CN" altLang="zh-CN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ea typeface="隶书" pitchFamily="1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endParaRPr kumimoji="0" lang="zh-CN" altLang="zh-CN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ea typeface="隶书" pitchFamily="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endParaRPr kumimoji="0" lang="zh-CN" altLang="zh-CN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ea typeface="隶书" pitchFamily="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344" name="Text Box 58"/>
          <p:cNvSpPr txBox="1">
            <a:spLocks noChangeArrowheads="1"/>
          </p:cNvSpPr>
          <p:nvPr/>
        </p:nvSpPr>
        <p:spPr bwMode="auto">
          <a:xfrm>
            <a:off x="5135563" y="2667000"/>
            <a:ext cx="4008437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4000">
                <a:solidFill>
                  <a:srgbClr val="FF0000"/>
                </a:solidFill>
                <a:ea typeface="隶书" pitchFamily="1" charset="-122"/>
              </a:rPr>
              <a:t>并联</a:t>
            </a:r>
            <a:r>
              <a:rPr lang="zh-CN" altLang="en-US" sz="4000">
                <a:solidFill>
                  <a:srgbClr val="0000FF"/>
                </a:solidFill>
                <a:ea typeface="隶书" pitchFamily="1" charset="-122"/>
              </a:rPr>
              <a:t>在电路两端</a:t>
            </a:r>
          </a:p>
        </p:txBody>
      </p:sp>
      <p:sp>
        <p:nvSpPr>
          <p:cNvPr id="56345" name="Text Box 61"/>
          <p:cNvSpPr txBox="1">
            <a:spLocks noChangeArrowheads="1"/>
          </p:cNvSpPr>
          <p:nvPr/>
        </p:nvSpPr>
        <p:spPr bwMode="auto">
          <a:xfrm>
            <a:off x="5221288" y="4926013"/>
            <a:ext cx="4103687" cy="1311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4000">
                <a:solidFill>
                  <a:srgbClr val="FF0000"/>
                </a:solidFill>
                <a:ea typeface="隶书" pitchFamily="1" charset="-122"/>
              </a:rPr>
              <a:t>可以</a:t>
            </a:r>
            <a:r>
              <a:rPr lang="zh-CN" altLang="en-US" sz="4000">
                <a:solidFill>
                  <a:srgbClr val="0000FF"/>
                </a:solidFill>
                <a:ea typeface="隶书" pitchFamily="1" charset="-122"/>
              </a:rPr>
              <a:t>与电源直接相连</a:t>
            </a:r>
            <a:endParaRPr lang="zh-CN" altLang="en-US" sz="4000"/>
          </a:p>
        </p:txBody>
      </p:sp>
      <p:sp>
        <p:nvSpPr>
          <p:cNvPr id="56346" name="Text Box 80"/>
          <p:cNvSpPr txBox="1">
            <a:spLocks noChangeArrowheads="1"/>
          </p:cNvSpPr>
          <p:nvPr/>
        </p:nvSpPr>
        <p:spPr bwMode="auto">
          <a:xfrm>
            <a:off x="1619250" y="4926013"/>
            <a:ext cx="3529013" cy="1311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4000">
                <a:solidFill>
                  <a:srgbClr val="FF0000"/>
                </a:solidFill>
                <a:ea typeface="隶书" pitchFamily="1" charset="-122"/>
              </a:rPr>
              <a:t>不能</a:t>
            </a:r>
            <a:r>
              <a:rPr lang="zh-CN" altLang="en-US" sz="4000">
                <a:solidFill>
                  <a:srgbClr val="0000FF"/>
                </a:solidFill>
                <a:ea typeface="隶书" pitchFamily="1" charset="-122"/>
              </a:rPr>
              <a:t>与电源直接相连</a:t>
            </a:r>
            <a:endParaRPr lang="zh-CN" altLang="en-US" sz="4000"/>
          </a:p>
        </p:txBody>
      </p:sp>
      <p:grpSp>
        <p:nvGrpSpPr>
          <p:cNvPr id="2" name="Group 27"/>
          <p:cNvGrpSpPr/>
          <p:nvPr/>
        </p:nvGrpSpPr>
        <p:grpSpPr bwMode="auto">
          <a:xfrm>
            <a:off x="5340350" y="3471863"/>
            <a:ext cx="3624263" cy="1433512"/>
            <a:chOff x="0" y="0"/>
            <a:chExt cx="2283" cy="903"/>
          </a:xfrm>
        </p:grpSpPr>
        <p:sp>
          <p:nvSpPr>
            <p:cNvPr id="56348" name="Text Box 60"/>
            <p:cNvSpPr txBox="1">
              <a:spLocks noChangeArrowheads="1"/>
            </p:cNvSpPr>
            <p:nvPr/>
          </p:nvSpPr>
          <p:spPr bwMode="auto">
            <a:xfrm>
              <a:off x="0" y="0"/>
              <a:ext cx="2283" cy="90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40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    </a:t>
              </a:r>
              <a:r>
                <a:rPr lang="en-US" sz="400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zh-CN" altLang="en-US" sz="400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～</a:t>
              </a:r>
              <a:r>
                <a:rPr lang="en-US" sz="400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3V  </a:t>
              </a:r>
            </a:p>
            <a:p>
              <a:pPr algn="ctr" fontAlgn="base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400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    0</a:t>
              </a:r>
              <a:r>
                <a:rPr lang="zh-CN" altLang="en-US" sz="400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～</a:t>
              </a:r>
              <a:r>
                <a:rPr lang="en-US" sz="400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15V</a:t>
              </a:r>
            </a:p>
          </p:txBody>
        </p:sp>
        <p:sp>
          <p:nvSpPr>
            <p:cNvPr id="56349" name="Text Box 85"/>
            <p:cNvSpPr txBox="1">
              <a:spLocks noChangeArrowheads="1"/>
            </p:cNvSpPr>
            <p:nvPr/>
          </p:nvSpPr>
          <p:spPr bwMode="auto">
            <a:xfrm>
              <a:off x="14" y="9"/>
              <a:ext cx="817" cy="8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</a:pPr>
              <a:r>
                <a:rPr lang="zh-CN" altLang="en-US" sz="4000">
                  <a:solidFill>
                    <a:srgbClr val="FF0000"/>
                  </a:solidFill>
                  <a:ea typeface="隶书" pitchFamily="1" charset="-122"/>
                </a:rPr>
                <a:t>两个</a:t>
              </a:r>
              <a:r>
                <a:rPr lang="zh-CN" altLang="en-US" sz="4000">
                  <a:solidFill>
                    <a:srgbClr val="0000FF"/>
                  </a:solidFill>
                  <a:ea typeface="隶书" pitchFamily="1" charset="-122"/>
                </a:rPr>
                <a:t>量程</a:t>
              </a:r>
            </a:p>
          </p:txBody>
        </p:sp>
      </p:grpSp>
      <p:sp>
        <p:nvSpPr>
          <p:cNvPr id="56350" name="Text Box 86"/>
          <p:cNvSpPr txBox="1">
            <a:spLocks noChangeArrowheads="1"/>
          </p:cNvSpPr>
          <p:nvPr/>
        </p:nvSpPr>
        <p:spPr bwMode="auto">
          <a:xfrm>
            <a:off x="525463" y="3879850"/>
            <a:ext cx="576262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ea typeface="隶书" pitchFamily="1" charset="-122"/>
              </a:rPr>
              <a:t>2</a:t>
            </a:r>
          </a:p>
        </p:txBody>
      </p:sp>
      <p:sp>
        <p:nvSpPr>
          <p:cNvPr id="56351" name="Text Box 87"/>
          <p:cNvSpPr txBox="1">
            <a:spLocks noChangeArrowheads="1"/>
          </p:cNvSpPr>
          <p:nvPr/>
        </p:nvSpPr>
        <p:spPr bwMode="auto">
          <a:xfrm>
            <a:off x="541338" y="5229225"/>
            <a:ext cx="574675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ea typeface="隶书" pitchFamily="1" charset="-122"/>
              </a:rPr>
              <a:t>3</a:t>
            </a:r>
          </a:p>
        </p:txBody>
      </p:sp>
      <p:sp>
        <p:nvSpPr>
          <p:cNvPr id="56352" name="Text Box 89"/>
          <p:cNvSpPr txBox="1">
            <a:spLocks noChangeArrowheads="1"/>
          </p:cNvSpPr>
          <p:nvPr/>
        </p:nvSpPr>
        <p:spPr bwMode="auto">
          <a:xfrm>
            <a:off x="1692275" y="2695575"/>
            <a:ext cx="338455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4000">
                <a:solidFill>
                  <a:srgbClr val="FF0000"/>
                </a:solidFill>
                <a:ea typeface="隶书" pitchFamily="1" charset="-122"/>
              </a:rPr>
              <a:t>串联</a:t>
            </a:r>
            <a:r>
              <a:rPr lang="zh-CN" altLang="en-US" sz="4000">
                <a:solidFill>
                  <a:srgbClr val="0000FF"/>
                </a:solidFill>
                <a:ea typeface="隶书" pitchFamily="1" charset="-122"/>
              </a:rPr>
              <a:t>在电路中</a:t>
            </a:r>
            <a:endParaRPr lang="zh-CN" altLang="en-US" sz="4000"/>
          </a:p>
        </p:txBody>
      </p:sp>
      <p:grpSp>
        <p:nvGrpSpPr>
          <p:cNvPr id="3" name="Group 33"/>
          <p:cNvGrpSpPr/>
          <p:nvPr/>
        </p:nvGrpSpPr>
        <p:grpSpPr bwMode="auto">
          <a:xfrm>
            <a:off x="1617663" y="3487738"/>
            <a:ext cx="3890962" cy="1433512"/>
            <a:chOff x="0" y="0"/>
            <a:chExt cx="2451" cy="903"/>
          </a:xfrm>
        </p:grpSpPr>
        <p:sp>
          <p:nvSpPr>
            <p:cNvPr id="56354" name="Text Box 82"/>
            <p:cNvSpPr txBox="1">
              <a:spLocks noChangeArrowheads="1"/>
            </p:cNvSpPr>
            <p:nvPr/>
          </p:nvSpPr>
          <p:spPr bwMode="auto">
            <a:xfrm>
              <a:off x="0" y="35"/>
              <a:ext cx="908" cy="8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</a:pPr>
              <a:r>
                <a:rPr lang="zh-CN" altLang="en-US" sz="4000">
                  <a:solidFill>
                    <a:srgbClr val="FF0000"/>
                  </a:solidFill>
                  <a:ea typeface="隶书" pitchFamily="1" charset="-122"/>
                </a:rPr>
                <a:t>两个</a:t>
              </a:r>
              <a:r>
                <a:rPr lang="zh-CN" altLang="en-US" sz="4000">
                  <a:solidFill>
                    <a:srgbClr val="0000FF"/>
                  </a:solidFill>
                  <a:ea typeface="隶书" pitchFamily="1" charset="-122"/>
                </a:rPr>
                <a:t>量程</a:t>
              </a:r>
            </a:p>
          </p:txBody>
        </p:sp>
        <p:sp>
          <p:nvSpPr>
            <p:cNvPr id="56355" name="Text Box 90"/>
            <p:cNvSpPr txBox="1">
              <a:spLocks noChangeArrowheads="1"/>
            </p:cNvSpPr>
            <p:nvPr/>
          </p:nvSpPr>
          <p:spPr bwMode="auto">
            <a:xfrm>
              <a:off x="455" y="0"/>
              <a:ext cx="1996" cy="90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400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zh-CN" altLang="en-US" sz="400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～</a:t>
              </a:r>
              <a:r>
                <a:rPr lang="en-US" sz="400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0.6A</a:t>
              </a:r>
            </a:p>
            <a:p>
              <a:pPr algn="ctr" fontAlgn="base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400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zh-CN" altLang="en-US" sz="400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～</a:t>
              </a:r>
              <a:r>
                <a:rPr lang="en-US" sz="400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3A</a:t>
              </a:r>
              <a:endParaRPr lang="en-US" sz="4000"/>
            </a:p>
          </p:txBody>
        </p:sp>
      </p:grpSp>
      <p:sp>
        <p:nvSpPr>
          <p:cNvPr id="56356" name="Text Box 115"/>
          <p:cNvSpPr txBox="1">
            <a:spLocks noChangeArrowheads="1"/>
          </p:cNvSpPr>
          <p:nvPr/>
        </p:nvSpPr>
        <p:spPr bwMode="auto">
          <a:xfrm>
            <a:off x="1187450" y="692150"/>
            <a:ext cx="7162800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4800">
                <a:solidFill>
                  <a:srgbClr val="0000FF"/>
                </a:solidFill>
                <a:ea typeface="隶书" pitchFamily="1" charset="-122"/>
              </a:rPr>
              <a:t>电压表与电流表</a:t>
            </a:r>
            <a:r>
              <a:rPr lang="en-US" sz="4000">
                <a:solidFill>
                  <a:srgbClr val="FF0000"/>
                </a:solidFill>
                <a:ea typeface="隶书" pitchFamily="1" charset="-122"/>
              </a:rPr>
              <a:t>(</a:t>
            </a:r>
            <a:r>
              <a:rPr lang="zh-CN" altLang="en-US" sz="4000">
                <a:solidFill>
                  <a:srgbClr val="FF0000"/>
                </a:solidFill>
                <a:ea typeface="隶书" pitchFamily="1" charset="-122"/>
              </a:rPr>
              <a:t>不同点</a:t>
            </a:r>
            <a:r>
              <a:rPr lang="en-US" sz="4000">
                <a:solidFill>
                  <a:srgbClr val="FF0000"/>
                </a:solidFill>
                <a:ea typeface="隶书" pitchFamily="1" charset="-12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5" grpId="0" autoUpdateAnimBg="0"/>
      <p:bldP spid="5634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本课小结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7960"/>
            <a:ext cx="4032250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989789" y="908720"/>
            <a:ext cx="7200900" cy="3046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宋体" pitchFamily="2" charset="-122"/>
              </a:rPr>
              <a:t>1.</a:t>
            </a:r>
            <a:r>
              <a:rPr lang="zh-CN" altLang="zh-CN" sz="2400" b="1" dirty="0">
                <a:solidFill>
                  <a:srgbClr val="0000FF"/>
                </a:solidFill>
                <a:latin typeface="宋体" pitchFamily="2" charset="-122"/>
              </a:rPr>
              <a:t>电压</a:t>
            </a:r>
          </a:p>
          <a:p>
            <a:r>
              <a:rPr lang="zh-CN" altLang="zh-CN" sz="2400" b="1" dirty="0">
                <a:solidFill>
                  <a:srgbClr val="0000FF"/>
                </a:solidFill>
                <a:latin typeface="宋体" pitchFamily="2" charset="-122"/>
              </a:rPr>
              <a:t>作用</a:t>
            </a:r>
            <a:r>
              <a:rPr lang="en-US" altLang="zh-CN" sz="2400" b="1" dirty="0">
                <a:solidFill>
                  <a:srgbClr val="0000FF"/>
                </a:solidFill>
                <a:latin typeface="宋体" pitchFamily="2" charset="-122"/>
              </a:rPr>
              <a:t>:</a:t>
            </a:r>
            <a:r>
              <a:rPr lang="zh-CN" altLang="zh-CN" sz="2400" b="1" dirty="0">
                <a:solidFill>
                  <a:srgbClr val="0000FF"/>
                </a:solidFill>
                <a:latin typeface="宋体" pitchFamily="2" charset="-122"/>
              </a:rPr>
              <a:t>电压是形成电流的原因</a:t>
            </a:r>
            <a:r>
              <a:rPr lang="en-US" altLang="zh-CN" sz="2400" b="1" dirty="0" smtClean="0">
                <a:solidFill>
                  <a:srgbClr val="0000FF"/>
                </a:solidFill>
                <a:latin typeface="宋体" pitchFamily="2" charset="-122"/>
              </a:rPr>
              <a:t>.</a:t>
            </a:r>
            <a:r>
              <a:rPr lang="en-US" altLang="zh-CN" sz="2400" b="1" dirty="0">
                <a:solidFill>
                  <a:srgbClr val="0000FF"/>
                </a:solidFill>
                <a:latin typeface="宋体" pitchFamily="2" charset="-122"/>
              </a:rPr>
              <a:t> </a:t>
            </a:r>
            <a:r>
              <a:rPr lang="en-US" altLang="zh-CN" sz="2400" b="1" dirty="0" smtClean="0">
                <a:solidFill>
                  <a:srgbClr val="0000FF"/>
                </a:solidFill>
                <a:latin typeface="宋体" pitchFamily="2" charset="-122"/>
              </a:rPr>
              <a:t> </a:t>
            </a:r>
            <a:r>
              <a:rPr lang="zh-CN" altLang="zh-CN" sz="2400" b="1" dirty="0" smtClean="0">
                <a:solidFill>
                  <a:srgbClr val="0000FF"/>
                </a:solidFill>
                <a:latin typeface="宋体" pitchFamily="2" charset="-122"/>
              </a:rPr>
              <a:t>符号</a:t>
            </a:r>
            <a:r>
              <a:rPr lang="en-US" altLang="zh-CN" sz="2400" b="1" dirty="0">
                <a:solidFill>
                  <a:srgbClr val="0000FF"/>
                </a:solidFill>
                <a:latin typeface="宋体" pitchFamily="2" charset="-122"/>
              </a:rPr>
              <a:t>:</a:t>
            </a:r>
            <a:r>
              <a:rPr lang="en-US" altLang="zh-CN" sz="2400" b="1" i="1" dirty="0">
                <a:solidFill>
                  <a:srgbClr val="0000FF"/>
                </a:solidFill>
                <a:latin typeface="宋体" pitchFamily="2" charset="-122"/>
              </a:rPr>
              <a:t>U</a:t>
            </a:r>
            <a:r>
              <a:rPr lang="en-US" altLang="zh-CN" sz="2400" b="1" dirty="0">
                <a:solidFill>
                  <a:srgbClr val="0000FF"/>
                </a:solidFill>
                <a:latin typeface="宋体" pitchFamily="2" charset="-122"/>
              </a:rPr>
              <a:t>.</a:t>
            </a:r>
            <a:endParaRPr lang="zh-CN" altLang="zh-CN" sz="2400" b="1" dirty="0">
              <a:solidFill>
                <a:srgbClr val="0000FF"/>
              </a:solidFill>
              <a:latin typeface="宋体" pitchFamily="2" charset="-122"/>
            </a:endParaRPr>
          </a:p>
          <a:p>
            <a:r>
              <a:rPr lang="zh-CN" altLang="zh-CN" sz="2400" b="1" dirty="0">
                <a:solidFill>
                  <a:srgbClr val="0000FF"/>
                </a:solidFill>
                <a:latin typeface="宋体" pitchFamily="2" charset="-122"/>
              </a:rPr>
              <a:t>单位</a:t>
            </a:r>
            <a:r>
              <a:rPr lang="en-US" altLang="zh-CN" sz="2400" b="1" dirty="0">
                <a:solidFill>
                  <a:srgbClr val="0000FF"/>
                </a:solidFill>
                <a:latin typeface="宋体" pitchFamily="2" charset="-122"/>
              </a:rPr>
              <a:t>:</a:t>
            </a:r>
            <a:r>
              <a:rPr lang="zh-CN" altLang="zh-CN" sz="2400" b="1" dirty="0">
                <a:solidFill>
                  <a:srgbClr val="0000FF"/>
                </a:solidFill>
                <a:latin typeface="宋体" pitchFamily="2" charset="-122"/>
              </a:rPr>
              <a:t>伏特</a:t>
            </a:r>
            <a:r>
              <a:rPr lang="en-US" altLang="zh-CN" sz="2400" b="1" dirty="0">
                <a:solidFill>
                  <a:srgbClr val="0000FF"/>
                </a:solidFill>
                <a:latin typeface="宋体" pitchFamily="2" charset="-122"/>
              </a:rPr>
              <a:t>,</a:t>
            </a:r>
            <a:r>
              <a:rPr lang="zh-CN" altLang="zh-CN" sz="2400" b="1" dirty="0">
                <a:solidFill>
                  <a:srgbClr val="0000FF"/>
                </a:solidFill>
                <a:latin typeface="宋体" pitchFamily="2" charset="-122"/>
              </a:rPr>
              <a:t>简称伏</a:t>
            </a:r>
            <a:r>
              <a:rPr lang="en-US" altLang="zh-CN" sz="2400" b="1" dirty="0">
                <a:solidFill>
                  <a:srgbClr val="0000FF"/>
                </a:solidFill>
                <a:latin typeface="宋体" pitchFamily="2" charset="-122"/>
              </a:rPr>
              <a:t>,</a:t>
            </a:r>
            <a:r>
              <a:rPr lang="zh-CN" altLang="zh-CN" sz="2400" b="1" dirty="0">
                <a:solidFill>
                  <a:srgbClr val="0000FF"/>
                </a:solidFill>
                <a:latin typeface="宋体" pitchFamily="2" charset="-122"/>
              </a:rPr>
              <a:t>符号</a:t>
            </a:r>
            <a:r>
              <a:rPr lang="en-US" altLang="zh-CN" sz="2400" b="1" dirty="0">
                <a:solidFill>
                  <a:srgbClr val="0000FF"/>
                </a:solidFill>
                <a:latin typeface="宋体" pitchFamily="2" charset="-122"/>
              </a:rPr>
              <a:t>V.</a:t>
            </a:r>
            <a:endParaRPr lang="zh-CN" altLang="zh-CN" sz="2400" b="1" dirty="0">
              <a:solidFill>
                <a:srgbClr val="0000FF"/>
              </a:solidFill>
              <a:latin typeface="宋体" pitchFamily="2" charset="-122"/>
            </a:endParaRPr>
          </a:p>
          <a:p>
            <a:r>
              <a:rPr lang="en-US" altLang="zh-CN" sz="2400" b="1" dirty="0">
                <a:solidFill>
                  <a:srgbClr val="0000FF"/>
                </a:solidFill>
                <a:latin typeface="宋体" pitchFamily="2" charset="-122"/>
              </a:rPr>
              <a:t>2.</a:t>
            </a:r>
            <a:r>
              <a:rPr lang="zh-CN" altLang="zh-CN" sz="2400" b="1" dirty="0" smtClean="0">
                <a:solidFill>
                  <a:srgbClr val="0000FF"/>
                </a:solidFill>
                <a:latin typeface="宋体" pitchFamily="2" charset="-122"/>
              </a:rPr>
              <a:t>电压表</a:t>
            </a:r>
            <a:r>
              <a:rPr lang="en-US" altLang="zh-CN" sz="2400" b="1" dirty="0" smtClean="0">
                <a:solidFill>
                  <a:srgbClr val="0000FF"/>
                </a:solidFill>
                <a:latin typeface="宋体" pitchFamily="2" charset="-122"/>
              </a:rPr>
              <a:t>   </a:t>
            </a:r>
            <a:r>
              <a:rPr lang="zh-CN" altLang="zh-CN" sz="2400" b="1" dirty="0" smtClean="0">
                <a:solidFill>
                  <a:srgbClr val="0000FF"/>
                </a:solidFill>
                <a:latin typeface="宋体" pitchFamily="2" charset="-122"/>
              </a:rPr>
              <a:t>结构</a:t>
            </a:r>
            <a:r>
              <a:rPr lang="en-US" altLang="zh-CN" sz="2400" b="1" dirty="0">
                <a:solidFill>
                  <a:srgbClr val="0000FF"/>
                </a:solidFill>
                <a:latin typeface="宋体" pitchFamily="2" charset="-122"/>
              </a:rPr>
              <a:t>:</a:t>
            </a:r>
            <a:r>
              <a:rPr lang="zh-CN" altLang="zh-CN" sz="2400" b="1" dirty="0">
                <a:solidFill>
                  <a:srgbClr val="0000FF"/>
                </a:solidFill>
                <a:latin typeface="宋体" pitchFamily="2" charset="-122"/>
              </a:rPr>
              <a:t>接线柱、指针等</a:t>
            </a:r>
            <a:r>
              <a:rPr lang="en-US" altLang="zh-CN" sz="2400" b="1" dirty="0">
                <a:solidFill>
                  <a:srgbClr val="0000FF"/>
                </a:solidFill>
                <a:latin typeface="宋体" pitchFamily="2" charset="-122"/>
              </a:rPr>
              <a:t>.</a:t>
            </a:r>
            <a:endParaRPr lang="zh-CN" altLang="zh-CN" sz="2400" b="1" dirty="0">
              <a:solidFill>
                <a:srgbClr val="0000FF"/>
              </a:solidFill>
              <a:latin typeface="宋体" pitchFamily="2" charset="-122"/>
            </a:endParaRPr>
          </a:p>
          <a:p>
            <a:r>
              <a:rPr lang="zh-CN" altLang="zh-CN" sz="2400" b="1" dirty="0">
                <a:solidFill>
                  <a:srgbClr val="0000FF"/>
                </a:solidFill>
                <a:latin typeface="宋体" pitchFamily="2" charset="-122"/>
              </a:rPr>
              <a:t>使用</a:t>
            </a:r>
            <a:r>
              <a:rPr lang="en-US" altLang="zh-CN" sz="2400" b="1" dirty="0">
                <a:solidFill>
                  <a:srgbClr val="0000FF"/>
                </a:solidFill>
                <a:latin typeface="宋体" pitchFamily="2" charset="-122"/>
              </a:rPr>
              <a:t>:(1)</a:t>
            </a:r>
            <a:r>
              <a:rPr lang="zh-CN" altLang="zh-CN" sz="2400" b="1" dirty="0">
                <a:solidFill>
                  <a:srgbClr val="0000FF"/>
                </a:solidFill>
                <a:latin typeface="宋体" pitchFamily="2" charset="-122"/>
              </a:rPr>
              <a:t>电压表必须和用电器并联</a:t>
            </a:r>
            <a:r>
              <a:rPr lang="en-US" altLang="zh-CN" sz="2400" b="1" dirty="0">
                <a:solidFill>
                  <a:srgbClr val="0000FF"/>
                </a:solidFill>
                <a:latin typeface="宋体" pitchFamily="2" charset="-122"/>
              </a:rPr>
              <a:t>;(2)</a:t>
            </a:r>
            <a:r>
              <a:rPr lang="zh-CN" altLang="zh-CN" sz="2400" b="1" dirty="0">
                <a:solidFill>
                  <a:srgbClr val="0000FF"/>
                </a:solidFill>
                <a:latin typeface="宋体" pitchFamily="2" charset="-122"/>
              </a:rPr>
              <a:t>红色接线柱接正极</a:t>
            </a:r>
            <a:r>
              <a:rPr lang="en-US" altLang="zh-CN" sz="2400" b="1" dirty="0">
                <a:solidFill>
                  <a:srgbClr val="0000FF"/>
                </a:solidFill>
                <a:latin typeface="宋体" pitchFamily="2" charset="-122"/>
              </a:rPr>
              <a:t>,</a:t>
            </a:r>
            <a:r>
              <a:rPr lang="zh-CN" altLang="zh-CN" sz="2400" b="1" dirty="0">
                <a:solidFill>
                  <a:srgbClr val="0000FF"/>
                </a:solidFill>
                <a:latin typeface="宋体" pitchFamily="2" charset="-122"/>
              </a:rPr>
              <a:t>黑色接线柱接负极</a:t>
            </a:r>
            <a:r>
              <a:rPr lang="en-US" altLang="zh-CN" sz="2400" b="1" dirty="0">
                <a:solidFill>
                  <a:srgbClr val="0000FF"/>
                </a:solidFill>
                <a:latin typeface="宋体" pitchFamily="2" charset="-122"/>
              </a:rPr>
              <a:t>;(3)</a:t>
            </a:r>
            <a:r>
              <a:rPr lang="zh-CN" altLang="zh-CN" sz="2400" b="1" dirty="0">
                <a:solidFill>
                  <a:srgbClr val="0000FF"/>
                </a:solidFill>
                <a:latin typeface="宋体" pitchFamily="2" charset="-122"/>
              </a:rPr>
              <a:t>选择合适的量程</a:t>
            </a:r>
            <a:r>
              <a:rPr lang="en-US" altLang="zh-CN" sz="2400" b="1" dirty="0">
                <a:solidFill>
                  <a:srgbClr val="0000FF"/>
                </a:solidFill>
                <a:latin typeface="宋体" pitchFamily="2" charset="-122"/>
              </a:rPr>
              <a:t>.</a:t>
            </a:r>
            <a:endParaRPr lang="zh-CN" altLang="zh-CN" sz="2400" b="1" dirty="0">
              <a:solidFill>
                <a:srgbClr val="0000FF"/>
              </a:solidFill>
              <a:latin typeface="宋体" pitchFamily="2" charset="-122"/>
            </a:endParaRPr>
          </a:p>
          <a:p>
            <a:r>
              <a:rPr lang="en-US" altLang="zh-CN" sz="2400" b="1" dirty="0">
                <a:solidFill>
                  <a:srgbClr val="0000FF"/>
                </a:solidFill>
                <a:latin typeface="宋体" pitchFamily="2" charset="-122"/>
              </a:rPr>
              <a:t>3.</a:t>
            </a:r>
            <a:r>
              <a:rPr lang="zh-CN" altLang="zh-CN" sz="2400" b="1" dirty="0">
                <a:solidFill>
                  <a:srgbClr val="0000FF"/>
                </a:solidFill>
                <a:latin typeface="宋体" pitchFamily="2" charset="-122"/>
              </a:rPr>
              <a:t>电压表读数</a:t>
            </a:r>
          </a:p>
          <a:p>
            <a:r>
              <a:rPr lang="en-US" altLang="zh-CN" sz="2400" b="1" dirty="0">
                <a:solidFill>
                  <a:srgbClr val="0000FF"/>
                </a:solidFill>
                <a:latin typeface="宋体" pitchFamily="2" charset="-122"/>
              </a:rPr>
              <a:t>(1)</a:t>
            </a:r>
            <a:r>
              <a:rPr lang="zh-CN" altLang="zh-CN" sz="2400" b="1" dirty="0">
                <a:solidFill>
                  <a:srgbClr val="0000FF"/>
                </a:solidFill>
                <a:latin typeface="宋体" pitchFamily="2" charset="-122"/>
              </a:rPr>
              <a:t>确定量程</a:t>
            </a:r>
            <a:r>
              <a:rPr lang="en-US" altLang="zh-CN" sz="2400" b="1" dirty="0">
                <a:solidFill>
                  <a:srgbClr val="0000FF"/>
                </a:solidFill>
                <a:latin typeface="宋体" pitchFamily="2" charset="-122"/>
              </a:rPr>
              <a:t>;(2)</a:t>
            </a:r>
            <a:r>
              <a:rPr lang="zh-CN" altLang="zh-CN" sz="2400" b="1" dirty="0">
                <a:solidFill>
                  <a:srgbClr val="0000FF"/>
                </a:solidFill>
                <a:latin typeface="宋体" pitchFamily="2" charset="-122"/>
              </a:rPr>
              <a:t>确定分度值</a:t>
            </a:r>
            <a:r>
              <a:rPr lang="en-US" altLang="zh-CN" sz="2400" b="1" dirty="0">
                <a:solidFill>
                  <a:srgbClr val="0000FF"/>
                </a:solidFill>
                <a:latin typeface="宋体" pitchFamily="2" charset="-122"/>
              </a:rPr>
              <a:t>;(3)</a:t>
            </a:r>
            <a:r>
              <a:rPr lang="zh-CN" altLang="zh-CN" sz="2400" b="1" dirty="0">
                <a:solidFill>
                  <a:srgbClr val="0000FF"/>
                </a:solidFill>
                <a:latin typeface="宋体" pitchFamily="2" charset="-122"/>
              </a:rPr>
              <a:t>看指针偏转的格数</a:t>
            </a:r>
            <a:r>
              <a:rPr lang="en-US" altLang="zh-CN" sz="2400" b="1" dirty="0">
                <a:solidFill>
                  <a:srgbClr val="0000FF"/>
                </a:solidFill>
                <a:latin typeface="宋体" pitchFamily="2" charset="-122"/>
              </a:rPr>
              <a:t>.</a:t>
            </a:r>
            <a:endParaRPr lang="zh-CN" altLang="zh-CN" sz="2400" b="1" dirty="0">
              <a:solidFill>
                <a:srgbClr val="0000FF"/>
              </a:solidFill>
              <a:latin typeface="宋体" pitchFamily="2" charset="-122"/>
            </a:endParaRPr>
          </a:p>
        </p:txBody>
      </p:sp>
      <p:grpSp>
        <p:nvGrpSpPr>
          <p:cNvPr id="5" name="Group 5"/>
          <p:cNvGrpSpPr/>
          <p:nvPr/>
        </p:nvGrpSpPr>
        <p:grpSpPr bwMode="auto">
          <a:xfrm>
            <a:off x="1645107" y="4030223"/>
            <a:ext cx="4608513" cy="2743200"/>
            <a:chOff x="930" y="1888"/>
            <a:chExt cx="1996" cy="1179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57" y="1933"/>
              <a:ext cx="345" cy="1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2400">
                  <a:latin typeface="Times New Roman" pitchFamily="18" charset="0"/>
                </a:rPr>
                <a:t>量程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200" y="1933"/>
              <a:ext cx="478" cy="1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2400">
                  <a:latin typeface="Times New Roman" pitchFamily="18" charset="0"/>
                </a:rPr>
                <a:t>分度值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066" y="2296"/>
              <a:ext cx="473" cy="1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2400">
                  <a:latin typeface="Times New Roman" pitchFamily="18" charset="0"/>
                </a:rPr>
                <a:t>0</a:t>
              </a:r>
              <a:r>
                <a:rPr kumimoji="1" lang="zh-CN" altLang="en-US" sz="2400">
                  <a:latin typeface="Times New Roman" pitchFamily="18" charset="0"/>
                </a:rPr>
                <a:t>～</a:t>
              </a:r>
              <a:r>
                <a:rPr kumimoji="1" lang="en-US" altLang="zh-CN" sz="2400">
                  <a:latin typeface="Times New Roman" pitchFamily="18" charset="0"/>
                </a:rPr>
                <a:t>3 V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021" y="2750"/>
              <a:ext cx="539" cy="1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2400">
                  <a:latin typeface="Times New Roman" pitchFamily="18" charset="0"/>
                </a:rPr>
                <a:t>0</a:t>
              </a:r>
              <a:r>
                <a:rPr kumimoji="1" lang="zh-CN" altLang="en-US" sz="2400">
                  <a:latin typeface="Times New Roman" pitchFamily="18" charset="0"/>
                </a:rPr>
                <a:t>～</a:t>
              </a:r>
              <a:r>
                <a:rPr kumimoji="1" lang="en-US" altLang="zh-CN" sz="2400">
                  <a:latin typeface="Times New Roman" pitchFamily="18" charset="0"/>
                </a:rPr>
                <a:t>15 V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245" y="2296"/>
              <a:ext cx="374" cy="1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2400">
                  <a:latin typeface="Times New Roman" pitchFamily="18" charset="0"/>
                </a:rPr>
                <a:t>0.1 V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2245" y="2750"/>
              <a:ext cx="374" cy="1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2400">
                  <a:latin typeface="Times New Roman" pitchFamily="18" charset="0"/>
                </a:rPr>
                <a:t>0.5 V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930" y="1888"/>
              <a:ext cx="1996" cy="11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1973" y="1888"/>
              <a:ext cx="0" cy="1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930" y="2251"/>
              <a:ext cx="1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930" y="2659"/>
              <a:ext cx="1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395288" y="476250"/>
            <a:ext cx="7016750" cy="639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</a:pPr>
            <a:r>
              <a:rPr lang="zh-CN" sz="3600" b="1">
                <a:solidFill>
                  <a:srgbClr val="FF0000"/>
                </a:solidFill>
                <a:latin typeface="Times New Roman" pitchFamily="18" charset="0"/>
                <a:ea typeface="楷体_GB2312" pitchFamily="1" charset="-122"/>
              </a:rPr>
              <a:t>判断下列电压表的连接是否正确</a:t>
            </a:r>
          </a:p>
        </p:txBody>
      </p:sp>
      <p:grpSp>
        <p:nvGrpSpPr>
          <p:cNvPr id="2" name="Group 3"/>
          <p:cNvGrpSpPr/>
          <p:nvPr/>
        </p:nvGrpSpPr>
        <p:grpSpPr bwMode="auto">
          <a:xfrm>
            <a:off x="323850" y="1341438"/>
            <a:ext cx="8280400" cy="5256212"/>
            <a:chOff x="0" y="0"/>
            <a:chExt cx="6720" cy="3840"/>
          </a:xfrm>
        </p:grpSpPr>
        <p:pic>
          <p:nvPicPr>
            <p:cNvPr id="58372" name="xjhsy7" descr="w5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9" y="0"/>
              <a:ext cx="1642" cy="1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3" name="xjhsy8" descr="w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39" y="293"/>
              <a:ext cx="1347" cy="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6"/>
            <p:cNvGrpSpPr>
              <a:grpSpLocks noChangeAspect="1"/>
            </p:cNvGrpSpPr>
            <p:nvPr/>
          </p:nvGrpSpPr>
          <p:grpSpPr bwMode="auto">
            <a:xfrm>
              <a:off x="0" y="2344"/>
              <a:ext cx="2684" cy="802"/>
              <a:chOff x="0" y="0"/>
              <a:chExt cx="3712" cy="1144"/>
            </a:xfrm>
          </p:grpSpPr>
          <p:grpSp>
            <p:nvGrpSpPr>
              <p:cNvPr id="4" name="Group 7"/>
              <p:cNvGrpSpPr>
                <a:grpSpLocks noChangeAspect="1"/>
              </p:cNvGrpSpPr>
              <p:nvPr/>
            </p:nvGrpSpPr>
            <p:grpSpPr bwMode="auto">
              <a:xfrm>
                <a:off x="0" y="567"/>
                <a:ext cx="3712" cy="577"/>
                <a:chOff x="0" y="0"/>
                <a:chExt cx="2493" cy="577"/>
              </a:xfrm>
            </p:grpSpPr>
            <p:sp>
              <p:nvSpPr>
                <p:cNvPr id="58376" name="未知" descr="栎木"/>
                <p:cNvSpPr>
                  <a:spLocks noChangeAspect="1"/>
                </p:cNvSpPr>
                <p:nvPr/>
              </p:nvSpPr>
              <p:spPr bwMode="auto">
                <a:xfrm flipV="1">
                  <a:off x="0" y="464"/>
                  <a:ext cx="2493" cy="1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00" y="0"/>
                    </a:cxn>
                    <a:cxn ang="0">
                      <a:pos x="400" y="400"/>
                    </a:cxn>
                    <a:cxn ang="0">
                      <a:pos x="0" y="40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00" h="400">
                      <a:moveTo>
                        <a:pt x="0" y="0"/>
                      </a:moveTo>
                      <a:lnTo>
                        <a:pt x="400" y="0"/>
                      </a:lnTo>
                      <a:lnTo>
                        <a:pt x="400" y="400"/>
                      </a:lnTo>
                      <a:lnTo>
                        <a:pt x="0" y="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4" cstate="print"/>
                  <a:srcRect/>
                  <a:tile tx="0" ty="0" sx="100000" sy="100000" flip="none" algn="tl"/>
                </a:blipFill>
                <a:ln w="9525" cmpd="sng">
                  <a:rou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377" name="AutoShape 9"/>
                <p:cNvSpPr>
                  <a:spLocks noChangeAspect="1" noChangeArrowheads="1"/>
                </p:cNvSpPr>
                <p:nvPr/>
              </p:nvSpPr>
              <p:spPr bwMode="auto">
                <a:xfrm>
                  <a:off x="2200" y="4"/>
                  <a:ext cx="213" cy="369"/>
                </a:xfrm>
                <a:prstGeom prst="flowChartMagneticDisk">
                  <a:avLst/>
                </a:prstGeom>
                <a:solidFill>
                  <a:srgbClr val="969696"/>
                </a:solidFill>
                <a:ln w="9525" cmpd="sng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378" name="AutoShape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0" y="0"/>
                  <a:ext cx="213" cy="369"/>
                </a:xfrm>
                <a:prstGeom prst="flowChartMagneticDisk">
                  <a:avLst/>
                </a:prstGeom>
                <a:solidFill>
                  <a:srgbClr val="969696"/>
                </a:solidFill>
                <a:ln w="9525" cmpd="sng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" name="Group 11"/>
              <p:cNvGrpSpPr>
                <a:grpSpLocks noChangeAspect="1"/>
              </p:cNvGrpSpPr>
              <p:nvPr/>
            </p:nvGrpSpPr>
            <p:grpSpPr bwMode="auto">
              <a:xfrm>
                <a:off x="1670" y="0"/>
                <a:ext cx="540" cy="936"/>
                <a:chOff x="0" y="0"/>
                <a:chExt cx="540" cy="936"/>
              </a:xfrm>
            </p:grpSpPr>
            <p:grpSp>
              <p:nvGrpSpPr>
                <p:cNvPr id="6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77" y="0"/>
                  <a:ext cx="403" cy="733"/>
                  <a:chOff x="0" y="0"/>
                  <a:chExt cx="2019" cy="3673"/>
                </a:xfrm>
              </p:grpSpPr>
              <p:grpSp>
                <p:nvGrpSpPr>
                  <p:cNvPr id="7" name="Group 1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50" y="2812"/>
                    <a:ext cx="913" cy="861"/>
                    <a:chOff x="0" y="0"/>
                    <a:chExt cx="913" cy="861"/>
                  </a:xfrm>
                </p:grpSpPr>
                <p:grpSp>
                  <p:nvGrpSpPr>
                    <p:cNvPr id="8" name="Group 1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0" y="0"/>
                      <a:ext cx="913" cy="861"/>
                      <a:chOff x="0" y="0"/>
                      <a:chExt cx="913" cy="861"/>
                    </a:xfrm>
                  </p:grpSpPr>
                  <p:grpSp>
                    <p:nvGrpSpPr>
                      <p:cNvPr id="9" name="Group 1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29" y="663"/>
                        <a:ext cx="498" cy="198"/>
                        <a:chOff x="0" y="0"/>
                        <a:chExt cx="498" cy="198"/>
                      </a:xfrm>
                    </p:grpSpPr>
                    <p:sp>
                      <p:nvSpPr>
                        <p:cNvPr id="58384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0" y="0"/>
                          <a:ext cx="498" cy="19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101" y="157"/>
                            </a:cxn>
                            <a:cxn ang="0">
                              <a:pos x="110" y="167"/>
                            </a:cxn>
                            <a:cxn ang="0">
                              <a:pos x="121" y="173"/>
                            </a:cxn>
                            <a:cxn ang="0">
                              <a:pos x="136" y="178"/>
                            </a:cxn>
                            <a:cxn ang="0">
                              <a:pos x="153" y="186"/>
                            </a:cxn>
                            <a:cxn ang="0">
                              <a:pos x="174" y="190"/>
                            </a:cxn>
                            <a:cxn ang="0">
                              <a:pos x="188" y="191"/>
                            </a:cxn>
                            <a:cxn ang="0">
                              <a:pos x="205" y="194"/>
                            </a:cxn>
                            <a:cxn ang="0">
                              <a:pos x="222" y="195"/>
                            </a:cxn>
                            <a:cxn ang="0">
                              <a:pos x="243" y="198"/>
                            </a:cxn>
                            <a:cxn ang="0">
                              <a:pos x="257" y="198"/>
                            </a:cxn>
                            <a:cxn ang="0">
                              <a:pos x="278" y="195"/>
                            </a:cxn>
                            <a:cxn ang="0">
                              <a:pos x="295" y="194"/>
                            </a:cxn>
                            <a:cxn ang="0">
                              <a:pos x="315" y="191"/>
                            </a:cxn>
                            <a:cxn ang="0">
                              <a:pos x="332" y="190"/>
                            </a:cxn>
                            <a:cxn ang="0">
                              <a:pos x="349" y="185"/>
                            </a:cxn>
                            <a:cxn ang="0">
                              <a:pos x="366" y="181"/>
                            </a:cxn>
                            <a:cxn ang="0">
                              <a:pos x="380" y="173"/>
                            </a:cxn>
                            <a:cxn ang="0">
                              <a:pos x="392" y="165"/>
                            </a:cxn>
                            <a:cxn ang="0">
                              <a:pos x="397" y="160"/>
                            </a:cxn>
                            <a:cxn ang="0">
                              <a:pos x="405" y="152"/>
                            </a:cxn>
                            <a:cxn ang="0">
                              <a:pos x="498" y="0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498" h="198">
                              <a:moveTo>
                                <a:pt x="0" y="0"/>
                              </a:moveTo>
                              <a:lnTo>
                                <a:pt x="101" y="157"/>
                              </a:lnTo>
                              <a:lnTo>
                                <a:pt x="110" y="167"/>
                              </a:lnTo>
                              <a:lnTo>
                                <a:pt x="121" y="173"/>
                              </a:lnTo>
                              <a:lnTo>
                                <a:pt x="136" y="178"/>
                              </a:lnTo>
                              <a:lnTo>
                                <a:pt x="153" y="186"/>
                              </a:lnTo>
                              <a:lnTo>
                                <a:pt x="174" y="190"/>
                              </a:lnTo>
                              <a:lnTo>
                                <a:pt x="188" y="191"/>
                              </a:lnTo>
                              <a:lnTo>
                                <a:pt x="205" y="194"/>
                              </a:lnTo>
                              <a:lnTo>
                                <a:pt x="222" y="195"/>
                              </a:lnTo>
                              <a:lnTo>
                                <a:pt x="243" y="198"/>
                              </a:lnTo>
                              <a:lnTo>
                                <a:pt x="257" y="198"/>
                              </a:lnTo>
                              <a:lnTo>
                                <a:pt x="278" y="195"/>
                              </a:lnTo>
                              <a:lnTo>
                                <a:pt x="295" y="194"/>
                              </a:lnTo>
                              <a:lnTo>
                                <a:pt x="315" y="191"/>
                              </a:lnTo>
                              <a:lnTo>
                                <a:pt x="332" y="190"/>
                              </a:lnTo>
                              <a:lnTo>
                                <a:pt x="349" y="185"/>
                              </a:lnTo>
                              <a:lnTo>
                                <a:pt x="366" y="181"/>
                              </a:lnTo>
                              <a:lnTo>
                                <a:pt x="380" y="173"/>
                              </a:lnTo>
                              <a:lnTo>
                                <a:pt x="392" y="165"/>
                              </a:lnTo>
                              <a:lnTo>
                                <a:pt x="397" y="160"/>
                              </a:lnTo>
                              <a:lnTo>
                                <a:pt x="405" y="152"/>
                              </a:lnTo>
                              <a:lnTo>
                                <a:pt x="498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8385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78" y="0"/>
                          <a:ext cx="222" cy="19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62" y="178"/>
                            </a:cxn>
                            <a:cxn ang="0">
                              <a:pos x="75" y="186"/>
                            </a:cxn>
                            <a:cxn ang="0">
                              <a:pos x="96" y="190"/>
                            </a:cxn>
                            <a:cxn ang="0">
                              <a:pos x="110" y="191"/>
                            </a:cxn>
                            <a:cxn ang="0">
                              <a:pos x="127" y="194"/>
                            </a:cxn>
                            <a:cxn ang="0">
                              <a:pos x="144" y="195"/>
                            </a:cxn>
                            <a:cxn ang="0">
                              <a:pos x="165" y="198"/>
                            </a:cxn>
                            <a:cxn ang="0">
                              <a:pos x="179" y="198"/>
                            </a:cxn>
                            <a:cxn ang="0">
                              <a:pos x="200" y="195"/>
                            </a:cxn>
                            <a:cxn ang="0">
                              <a:pos x="222" y="0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222" h="198">
                              <a:moveTo>
                                <a:pt x="0" y="0"/>
                              </a:moveTo>
                              <a:lnTo>
                                <a:pt x="62" y="178"/>
                              </a:lnTo>
                              <a:lnTo>
                                <a:pt x="75" y="186"/>
                              </a:lnTo>
                              <a:lnTo>
                                <a:pt x="96" y="190"/>
                              </a:lnTo>
                              <a:lnTo>
                                <a:pt x="110" y="191"/>
                              </a:lnTo>
                              <a:lnTo>
                                <a:pt x="127" y="194"/>
                              </a:lnTo>
                              <a:lnTo>
                                <a:pt x="144" y="195"/>
                              </a:lnTo>
                              <a:lnTo>
                                <a:pt x="165" y="198"/>
                              </a:lnTo>
                              <a:lnTo>
                                <a:pt x="179" y="198"/>
                              </a:lnTo>
                              <a:lnTo>
                                <a:pt x="200" y="195"/>
                              </a:lnTo>
                              <a:lnTo>
                                <a:pt x="222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4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0" name="Group 1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0" y="0"/>
                        <a:ext cx="913" cy="718"/>
                        <a:chOff x="0" y="0"/>
                        <a:chExt cx="913" cy="718"/>
                      </a:xfrm>
                    </p:grpSpPr>
                    <p:sp>
                      <p:nvSpPr>
                        <p:cNvPr id="58387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0" y="0"/>
                          <a:ext cx="913" cy="71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1" y="20"/>
                            </a:cxn>
                            <a:cxn ang="0">
                              <a:pos x="25" y="38"/>
                            </a:cxn>
                            <a:cxn ang="0">
                              <a:pos x="23" y="73"/>
                            </a:cxn>
                            <a:cxn ang="0">
                              <a:pos x="12" y="96"/>
                            </a:cxn>
                            <a:cxn ang="0">
                              <a:pos x="6" y="126"/>
                            </a:cxn>
                            <a:cxn ang="0">
                              <a:pos x="17" y="149"/>
                            </a:cxn>
                            <a:cxn ang="0">
                              <a:pos x="34" y="176"/>
                            </a:cxn>
                            <a:cxn ang="0">
                              <a:pos x="30" y="195"/>
                            </a:cxn>
                            <a:cxn ang="0">
                              <a:pos x="13" y="216"/>
                            </a:cxn>
                            <a:cxn ang="0">
                              <a:pos x="6" y="236"/>
                            </a:cxn>
                            <a:cxn ang="0">
                              <a:pos x="19" y="259"/>
                            </a:cxn>
                            <a:cxn ang="0">
                              <a:pos x="30" y="278"/>
                            </a:cxn>
                            <a:cxn ang="0">
                              <a:pos x="30" y="301"/>
                            </a:cxn>
                            <a:cxn ang="0">
                              <a:pos x="12" y="322"/>
                            </a:cxn>
                            <a:cxn ang="0">
                              <a:pos x="0" y="349"/>
                            </a:cxn>
                            <a:cxn ang="0">
                              <a:pos x="13" y="372"/>
                            </a:cxn>
                            <a:cxn ang="0">
                              <a:pos x="33" y="396"/>
                            </a:cxn>
                            <a:cxn ang="0">
                              <a:pos x="33" y="431"/>
                            </a:cxn>
                            <a:cxn ang="0">
                              <a:pos x="19" y="455"/>
                            </a:cxn>
                            <a:cxn ang="0">
                              <a:pos x="21" y="473"/>
                            </a:cxn>
                            <a:cxn ang="0">
                              <a:pos x="42" y="499"/>
                            </a:cxn>
                            <a:cxn ang="0">
                              <a:pos x="107" y="573"/>
                            </a:cxn>
                            <a:cxn ang="0">
                              <a:pos x="166" y="629"/>
                            </a:cxn>
                            <a:cxn ang="0">
                              <a:pos x="217" y="660"/>
                            </a:cxn>
                            <a:cxn ang="0">
                              <a:pos x="313" y="701"/>
                            </a:cxn>
                            <a:cxn ang="0">
                              <a:pos x="401" y="716"/>
                            </a:cxn>
                            <a:cxn ang="0">
                              <a:pos x="523" y="716"/>
                            </a:cxn>
                            <a:cxn ang="0">
                              <a:pos x="625" y="706"/>
                            </a:cxn>
                            <a:cxn ang="0">
                              <a:pos x="697" y="685"/>
                            </a:cxn>
                            <a:cxn ang="0">
                              <a:pos x="744" y="659"/>
                            </a:cxn>
                            <a:cxn ang="0">
                              <a:pos x="778" y="629"/>
                            </a:cxn>
                            <a:cxn ang="0">
                              <a:pos x="874" y="493"/>
                            </a:cxn>
                            <a:cxn ang="0">
                              <a:pos x="894" y="448"/>
                            </a:cxn>
                            <a:cxn ang="0">
                              <a:pos x="895" y="427"/>
                            </a:cxn>
                            <a:cxn ang="0">
                              <a:pos x="882" y="406"/>
                            </a:cxn>
                            <a:cxn ang="0">
                              <a:pos x="882" y="381"/>
                            </a:cxn>
                            <a:cxn ang="0">
                              <a:pos x="894" y="362"/>
                            </a:cxn>
                            <a:cxn ang="0">
                              <a:pos x="908" y="341"/>
                            </a:cxn>
                            <a:cxn ang="0">
                              <a:pos x="912" y="316"/>
                            </a:cxn>
                            <a:cxn ang="0">
                              <a:pos x="900" y="295"/>
                            </a:cxn>
                            <a:cxn ang="0">
                              <a:pos x="886" y="275"/>
                            </a:cxn>
                            <a:cxn ang="0">
                              <a:pos x="886" y="254"/>
                            </a:cxn>
                            <a:cxn ang="0">
                              <a:pos x="904" y="229"/>
                            </a:cxn>
                            <a:cxn ang="0">
                              <a:pos x="908" y="202"/>
                            </a:cxn>
                            <a:cxn ang="0">
                              <a:pos x="894" y="176"/>
                            </a:cxn>
                            <a:cxn ang="0">
                              <a:pos x="886" y="155"/>
                            </a:cxn>
                            <a:cxn ang="0">
                              <a:pos x="895" y="130"/>
                            </a:cxn>
                            <a:cxn ang="0">
                              <a:pos x="908" y="113"/>
                            </a:cxn>
                            <a:cxn ang="0">
                              <a:pos x="913" y="88"/>
                            </a:cxn>
                            <a:cxn ang="0">
                              <a:pos x="903" y="67"/>
                            </a:cxn>
                            <a:cxn ang="0">
                              <a:pos x="890" y="42"/>
                            </a:cxn>
                            <a:cxn ang="0">
                              <a:pos x="894" y="18"/>
                            </a:cxn>
                            <a:cxn ang="0">
                              <a:pos x="26" y="0"/>
                            </a:cxn>
                          </a:cxnLst>
                          <a:rect l="0" t="0" r="r" b="b"/>
                          <a:pathLst>
                            <a:path w="913" h="718">
                              <a:moveTo>
                                <a:pt x="26" y="0"/>
                              </a:moveTo>
                              <a:lnTo>
                                <a:pt x="21" y="20"/>
                              </a:lnTo>
                              <a:lnTo>
                                <a:pt x="23" y="29"/>
                              </a:lnTo>
                              <a:lnTo>
                                <a:pt x="25" y="38"/>
                              </a:lnTo>
                              <a:lnTo>
                                <a:pt x="26" y="59"/>
                              </a:lnTo>
                              <a:lnTo>
                                <a:pt x="23" y="73"/>
                              </a:lnTo>
                              <a:lnTo>
                                <a:pt x="17" y="86"/>
                              </a:lnTo>
                              <a:lnTo>
                                <a:pt x="12" y="96"/>
                              </a:lnTo>
                              <a:lnTo>
                                <a:pt x="6" y="113"/>
                              </a:lnTo>
                              <a:lnTo>
                                <a:pt x="6" y="126"/>
                              </a:lnTo>
                              <a:lnTo>
                                <a:pt x="12" y="138"/>
                              </a:lnTo>
                              <a:lnTo>
                                <a:pt x="17" y="149"/>
                              </a:lnTo>
                              <a:lnTo>
                                <a:pt x="29" y="162"/>
                              </a:lnTo>
                              <a:lnTo>
                                <a:pt x="34" y="176"/>
                              </a:lnTo>
                              <a:lnTo>
                                <a:pt x="34" y="185"/>
                              </a:lnTo>
                              <a:lnTo>
                                <a:pt x="30" y="195"/>
                              </a:lnTo>
                              <a:lnTo>
                                <a:pt x="21" y="204"/>
                              </a:lnTo>
                              <a:lnTo>
                                <a:pt x="13" y="216"/>
                              </a:lnTo>
                              <a:lnTo>
                                <a:pt x="8" y="225"/>
                              </a:lnTo>
                              <a:lnTo>
                                <a:pt x="6" y="236"/>
                              </a:lnTo>
                              <a:lnTo>
                                <a:pt x="12" y="248"/>
                              </a:lnTo>
                              <a:lnTo>
                                <a:pt x="19" y="259"/>
                              </a:lnTo>
                              <a:lnTo>
                                <a:pt x="26" y="269"/>
                              </a:lnTo>
                              <a:lnTo>
                                <a:pt x="30" y="278"/>
                              </a:lnTo>
                              <a:lnTo>
                                <a:pt x="34" y="288"/>
                              </a:lnTo>
                              <a:lnTo>
                                <a:pt x="30" y="301"/>
                              </a:lnTo>
                              <a:lnTo>
                                <a:pt x="21" y="313"/>
                              </a:lnTo>
                              <a:lnTo>
                                <a:pt x="12" y="322"/>
                              </a:lnTo>
                              <a:lnTo>
                                <a:pt x="2" y="337"/>
                              </a:lnTo>
                              <a:lnTo>
                                <a:pt x="0" y="349"/>
                              </a:lnTo>
                              <a:lnTo>
                                <a:pt x="4" y="362"/>
                              </a:lnTo>
                              <a:lnTo>
                                <a:pt x="13" y="372"/>
                              </a:lnTo>
                              <a:lnTo>
                                <a:pt x="23" y="383"/>
                              </a:lnTo>
                              <a:lnTo>
                                <a:pt x="33" y="396"/>
                              </a:lnTo>
                              <a:lnTo>
                                <a:pt x="38" y="414"/>
                              </a:lnTo>
                              <a:lnTo>
                                <a:pt x="33" y="431"/>
                              </a:lnTo>
                              <a:lnTo>
                                <a:pt x="23" y="444"/>
                              </a:lnTo>
                              <a:lnTo>
                                <a:pt x="19" y="455"/>
                              </a:lnTo>
                              <a:lnTo>
                                <a:pt x="19" y="466"/>
                              </a:lnTo>
                              <a:lnTo>
                                <a:pt x="21" y="473"/>
                              </a:lnTo>
                              <a:lnTo>
                                <a:pt x="29" y="484"/>
                              </a:lnTo>
                              <a:lnTo>
                                <a:pt x="42" y="499"/>
                              </a:lnTo>
                              <a:lnTo>
                                <a:pt x="64" y="528"/>
                              </a:lnTo>
                              <a:lnTo>
                                <a:pt x="107" y="573"/>
                              </a:lnTo>
                              <a:lnTo>
                                <a:pt x="144" y="609"/>
                              </a:lnTo>
                              <a:lnTo>
                                <a:pt x="166" y="629"/>
                              </a:lnTo>
                              <a:lnTo>
                                <a:pt x="190" y="643"/>
                              </a:lnTo>
                              <a:lnTo>
                                <a:pt x="217" y="660"/>
                              </a:lnTo>
                              <a:lnTo>
                                <a:pt x="255" y="681"/>
                              </a:lnTo>
                              <a:lnTo>
                                <a:pt x="313" y="701"/>
                              </a:lnTo>
                              <a:lnTo>
                                <a:pt x="356" y="710"/>
                              </a:lnTo>
                              <a:lnTo>
                                <a:pt x="401" y="716"/>
                              </a:lnTo>
                              <a:lnTo>
                                <a:pt x="460" y="718"/>
                              </a:lnTo>
                              <a:lnTo>
                                <a:pt x="523" y="716"/>
                              </a:lnTo>
                              <a:lnTo>
                                <a:pt x="578" y="714"/>
                              </a:lnTo>
                              <a:lnTo>
                                <a:pt x="625" y="706"/>
                              </a:lnTo>
                              <a:lnTo>
                                <a:pt x="667" y="697"/>
                              </a:lnTo>
                              <a:lnTo>
                                <a:pt x="697" y="685"/>
                              </a:lnTo>
                              <a:lnTo>
                                <a:pt x="723" y="672"/>
                              </a:lnTo>
                              <a:lnTo>
                                <a:pt x="744" y="659"/>
                              </a:lnTo>
                              <a:lnTo>
                                <a:pt x="761" y="647"/>
                              </a:lnTo>
                              <a:lnTo>
                                <a:pt x="778" y="629"/>
                              </a:lnTo>
                              <a:lnTo>
                                <a:pt x="832" y="556"/>
                              </a:lnTo>
                              <a:lnTo>
                                <a:pt x="874" y="493"/>
                              </a:lnTo>
                              <a:lnTo>
                                <a:pt x="890" y="461"/>
                              </a:lnTo>
                              <a:lnTo>
                                <a:pt x="894" y="448"/>
                              </a:lnTo>
                              <a:lnTo>
                                <a:pt x="895" y="438"/>
                              </a:lnTo>
                              <a:lnTo>
                                <a:pt x="895" y="427"/>
                              </a:lnTo>
                              <a:lnTo>
                                <a:pt x="887" y="414"/>
                              </a:lnTo>
                              <a:lnTo>
                                <a:pt x="882" y="406"/>
                              </a:lnTo>
                              <a:lnTo>
                                <a:pt x="879" y="394"/>
                              </a:lnTo>
                              <a:lnTo>
                                <a:pt x="882" y="381"/>
                              </a:lnTo>
                              <a:lnTo>
                                <a:pt x="887" y="372"/>
                              </a:lnTo>
                              <a:lnTo>
                                <a:pt x="894" y="362"/>
                              </a:lnTo>
                              <a:lnTo>
                                <a:pt x="900" y="352"/>
                              </a:lnTo>
                              <a:lnTo>
                                <a:pt x="908" y="341"/>
                              </a:lnTo>
                              <a:lnTo>
                                <a:pt x="913" y="330"/>
                              </a:lnTo>
                              <a:lnTo>
                                <a:pt x="912" y="316"/>
                              </a:lnTo>
                              <a:lnTo>
                                <a:pt x="907" y="305"/>
                              </a:lnTo>
                              <a:lnTo>
                                <a:pt x="900" y="295"/>
                              </a:lnTo>
                              <a:lnTo>
                                <a:pt x="894" y="286"/>
                              </a:lnTo>
                              <a:lnTo>
                                <a:pt x="886" y="275"/>
                              </a:lnTo>
                              <a:lnTo>
                                <a:pt x="883" y="263"/>
                              </a:lnTo>
                              <a:lnTo>
                                <a:pt x="886" y="254"/>
                              </a:lnTo>
                              <a:lnTo>
                                <a:pt x="895" y="240"/>
                              </a:lnTo>
                              <a:lnTo>
                                <a:pt x="904" y="229"/>
                              </a:lnTo>
                              <a:lnTo>
                                <a:pt x="908" y="217"/>
                              </a:lnTo>
                              <a:lnTo>
                                <a:pt x="908" y="202"/>
                              </a:lnTo>
                              <a:lnTo>
                                <a:pt x="903" y="187"/>
                              </a:lnTo>
                              <a:lnTo>
                                <a:pt x="894" y="176"/>
                              </a:lnTo>
                              <a:lnTo>
                                <a:pt x="890" y="168"/>
                              </a:lnTo>
                              <a:lnTo>
                                <a:pt x="886" y="155"/>
                              </a:lnTo>
                              <a:lnTo>
                                <a:pt x="887" y="141"/>
                              </a:lnTo>
                              <a:lnTo>
                                <a:pt x="895" y="130"/>
                              </a:lnTo>
                              <a:lnTo>
                                <a:pt x="900" y="122"/>
                              </a:lnTo>
                              <a:lnTo>
                                <a:pt x="908" y="113"/>
                              </a:lnTo>
                              <a:lnTo>
                                <a:pt x="912" y="101"/>
                              </a:lnTo>
                              <a:lnTo>
                                <a:pt x="913" y="88"/>
                              </a:lnTo>
                              <a:lnTo>
                                <a:pt x="911" y="80"/>
                              </a:lnTo>
                              <a:lnTo>
                                <a:pt x="903" y="67"/>
                              </a:lnTo>
                              <a:lnTo>
                                <a:pt x="895" y="56"/>
                              </a:lnTo>
                              <a:lnTo>
                                <a:pt x="890" y="42"/>
                              </a:lnTo>
                              <a:lnTo>
                                <a:pt x="890" y="29"/>
                              </a:lnTo>
                              <a:lnTo>
                                <a:pt x="894" y="18"/>
                              </a:lnTo>
                              <a:lnTo>
                                <a:pt x="891" y="0"/>
                              </a:lnTo>
                              <a:lnTo>
                                <a:pt x="2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C08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8388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6" y="96"/>
                          <a:ext cx="113" cy="9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" y="0"/>
                            </a:cxn>
                            <a:cxn ang="0">
                              <a:pos x="13" y="13"/>
                            </a:cxn>
                            <a:cxn ang="0">
                              <a:pos x="24" y="26"/>
                            </a:cxn>
                            <a:cxn ang="0">
                              <a:pos x="44" y="43"/>
                            </a:cxn>
                            <a:cxn ang="0">
                              <a:pos x="68" y="57"/>
                            </a:cxn>
                            <a:cxn ang="0">
                              <a:pos x="91" y="66"/>
                            </a:cxn>
                            <a:cxn ang="0">
                              <a:pos x="113" y="72"/>
                            </a:cxn>
                            <a:cxn ang="0">
                              <a:pos x="104" y="89"/>
                            </a:cxn>
                            <a:cxn ang="0">
                              <a:pos x="75" y="85"/>
                            </a:cxn>
                            <a:cxn ang="0">
                              <a:pos x="44" y="87"/>
                            </a:cxn>
                            <a:cxn ang="0">
                              <a:pos x="24" y="99"/>
                            </a:cxn>
                            <a:cxn ang="0">
                              <a:pos x="28" y="89"/>
                            </a:cxn>
                            <a:cxn ang="0">
                              <a:pos x="27" y="78"/>
                            </a:cxn>
                            <a:cxn ang="0">
                              <a:pos x="20" y="62"/>
                            </a:cxn>
                            <a:cxn ang="0">
                              <a:pos x="11" y="49"/>
                            </a:cxn>
                            <a:cxn ang="0">
                              <a:pos x="2" y="34"/>
                            </a:cxn>
                            <a:cxn ang="0">
                              <a:pos x="0" y="17"/>
                            </a:cxn>
                            <a:cxn ang="0">
                              <a:pos x="6" y="0"/>
                            </a:cxn>
                          </a:cxnLst>
                          <a:rect l="0" t="0" r="r" b="b"/>
                          <a:pathLst>
                            <a:path w="113" h="99">
                              <a:moveTo>
                                <a:pt x="6" y="0"/>
                              </a:moveTo>
                              <a:lnTo>
                                <a:pt x="13" y="13"/>
                              </a:lnTo>
                              <a:lnTo>
                                <a:pt x="24" y="26"/>
                              </a:lnTo>
                              <a:lnTo>
                                <a:pt x="44" y="43"/>
                              </a:lnTo>
                              <a:lnTo>
                                <a:pt x="68" y="57"/>
                              </a:lnTo>
                              <a:lnTo>
                                <a:pt x="91" y="66"/>
                              </a:lnTo>
                              <a:lnTo>
                                <a:pt x="113" y="72"/>
                              </a:lnTo>
                              <a:lnTo>
                                <a:pt x="104" y="89"/>
                              </a:lnTo>
                              <a:lnTo>
                                <a:pt x="75" y="85"/>
                              </a:lnTo>
                              <a:lnTo>
                                <a:pt x="44" y="87"/>
                              </a:lnTo>
                              <a:lnTo>
                                <a:pt x="24" y="99"/>
                              </a:lnTo>
                              <a:lnTo>
                                <a:pt x="28" y="89"/>
                              </a:lnTo>
                              <a:lnTo>
                                <a:pt x="27" y="78"/>
                              </a:lnTo>
                              <a:lnTo>
                                <a:pt x="20" y="62"/>
                              </a:lnTo>
                              <a:lnTo>
                                <a:pt x="11" y="49"/>
                              </a:lnTo>
                              <a:lnTo>
                                <a:pt x="2" y="34"/>
                              </a:lnTo>
                              <a:lnTo>
                                <a:pt x="0" y="17"/>
                              </a:lnTo>
                              <a:lnTo>
                                <a:pt x="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8389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8" y="219"/>
                          <a:ext cx="149" cy="8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0"/>
                            </a:cxn>
                            <a:cxn ang="0">
                              <a:pos x="4" y="0"/>
                            </a:cxn>
                            <a:cxn ang="0">
                              <a:pos x="9" y="10"/>
                            </a:cxn>
                            <a:cxn ang="0">
                              <a:pos x="21" y="15"/>
                            </a:cxn>
                            <a:cxn ang="0">
                              <a:pos x="42" y="25"/>
                            </a:cxn>
                            <a:cxn ang="0">
                              <a:pos x="64" y="31"/>
                            </a:cxn>
                            <a:cxn ang="0">
                              <a:pos x="98" y="38"/>
                            </a:cxn>
                            <a:cxn ang="0">
                              <a:pos x="137" y="44"/>
                            </a:cxn>
                            <a:cxn ang="0">
                              <a:pos x="149" y="80"/>
                            </a:cxn>
                            <a:cxn ang="0">
                              <a:pos x="106" y="69"/>
                            </a:cxn>
                            <a:cxn ang="0">
                              <a:pos x="72" y="65"/>
                            </a:cxn>
                            <a:cxn ang="0">
                              <a:pos x="45" y="71"/>
                            </a:cxn>
                            <a:cxn ang="0">
                              <a:pos x="25" y="84"/>
                            </a:cxn>
                            <a:cxn ang="0">
                              <a:pos x="25" y="73"/>
                            </a:cxn>
                            <a:cxn ang="0">
                              <a:pos x="25" y="63"/>
                            </a:cxn>
                            <a:cxn ang="0">
                              <a:pos x="21" y="52"/>
                            </a:cxn>
                            <a:cxn ang="0">
                              <a:pos x="9" y="36"/>
                            </a:cxn>
                            <a:cxn ang="0">
                              <a:pos x="0" y="23"/>
                            </a:cxn>
                            <a:cxn ang="0">
                              <a:pos x="0" y="10"/>
                            </a:cxn>
                          </a:cxnLst>
                          <a:rect l="0" t="0" r="r" b="b"/>
                          <a:pathLst>
                            <a:path w="149" h="84">
                              <a:moveTo>
                                <a:pt x="0" y="10"/>
                              </a:moveTo>
                              <a:lnTo>
                                <a:pt x="4" y="0"/>
                              </a:lnTo>
                              <a:lnTo>
                                <a:pt x="9" y="10"/>
                              </a:lnTo>
                              <a:lnTo>
                                <a:pt x="21" y="15"/>
                              </a:lnTo>
                              <a:lnTo>
                                <a:pt x="42" y="25"/>
                              </a:lnTo>
                              <a:lnTo>
                                <a:pt x="64" y="31"/>
                              </a:lnTo>
                              <a:lnTo>
                                <a:pt x="98" y="38"/>
                              </a:lnTo>
                              <a:lnTo>
                                <a:pt x="137" y="44"/>
                              </a:lnTo>
                              <a:lnTo>
                                <a:pt x="149" y="80"/>
                              </a:lnTo>
                              <a:lnTo>
                                <a:pt x="106" y="69"/>
                              </a:lnTo>
                              <a:lnTo>
                                <a:pt x="72" y="65"/>
                              </a:lnTo>
                              <a:lnTo>
                                <a:pt x="45" y="71"/>
                              </a:lnTo>
                              <a:lnTo>
                                <a:pt x="25" y="84"/>
                              </a:lnTo>
                              <a:lnTo>
                                <a:pt x="25" y="73"/>
                              </a:lnTo>
                              <a:lnTo>
                                <a:pt x="25" y="63"/>
                              </a:lnTo>
                              <a:lnTo>
                                <a:pt x="21" y="52"/>
                              </a:lnTo>
                              <a:lnTo>
                                <a:pt x="9" y="36"/>
                              </a:lnTo>
                              <a:lnTo>
                                <a:pt x="0" y="23"/>
                              </a:lnTo>
                              <a:lnTo>
                                <a:pt x="0" y="1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8390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2" y="324"/>
                          <a:ext cx="175" cy="10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" y="13"/>
                            </a:cxn>
                            <a:cxn ang="0">
                              <a:pos x="10" y="0"/>
                            </a:cxn>
                            <a:cxn ang="0">
                              <a:pos x="21" y="17"/>
                            </a:cxn>
                            <a:cxn ang="0">
                              <a:pos x="32" y="25"/>
                            </a:cxn>
                            <a:cxn ang="0">
                              <a:pos x="45" y="34"/>
                            </a:cxn>
                            <a:cxn ang="0">
                              <a:pos x="69" y="42"/>
                            </a:cxn>
                            <a:cxn ang="0">
                              <a:pos x="96" y="49"/>
                            </a:cxn>
                            <a:cxn ang="0">
                              <a:pos x="126" y="59"/>
                            </a:cxn>
                            <a:cxn ang="0">
                              <a:pos x="167" y="72"/>
                            </a:cxn>
                            <a:cxn ang="0">
                              <a:pos x="175" y="104"/>
                            </a:cxn>
                            <a:cxn ang="0">
                              <a:pos x="133" y="87"/>
                            </a:cxn>
                            <a:cxn ang="0">
                              <a:pos x="103" y="76"/>
                            </a:cxn>
                            <a:cxn ang="0">
                              <a:pos x="78" y="72"/>
                            </a:cxn>
                            <a:cxn ang="0">
                              <a:pos x="58" y="72"/>
                            </a:cxn>
                            <a:cxn ang="0">
                              <a:pos x="48" y="80"/>
                            </a:cxn>
                            <a:cxn ang="0">
                              <a:pos x="36" y="91"/>
                            </a:cxn>
                            <a:cxn ang="0">
                              <a:pos x="34" y="78"/>
                            </a:cxn>
                            <a:cxn ang="0">
                              <a:pos x="21" y="59"/>
                            </a:cxn>
                            <a:cxn ang="0">
                              <a:pos x="10" y="45"/>
                            </a:cxn>
                            <a:cxn ang="0">
                              <a:pos x="0" y="31"/>
                            </a:cxn>
                            <a:cxn ang="0">
                              <a:pos x="2" y="13"/>
                            </a:cxn>
                          </a:cxnLst>
                          <a:rect l="0" t="0" r="r" b="b"/>
                          <a:pathLst>
                            <a:path w="175" h="104">
                              <a:moveTo>
                                <a:pt x="2" y="13"/>
                              </a:moveTo>
                              <a:lnTo>
                                <a:pt x="10" y="0"/>
                              </a:lnTo>
                              <a:lnTo>
                                <a:pt x="21" y="17"/>
                              </a:lnTo>
                              <a:lnTo>
                                <a:pt x="32" y="25"/>
                              </a:lnTo>
                              <a:lnTo>
                                <a:pt x="45" y="34"/>
                              </a:lnTo>
                              <a:lnTo>
                                <a:pt x="69" y="42"/>
                              </a:lnTo>
                              <a:lnTo>
                                <a:pt x="96" y="49"/>
                              </a:lnTo>
                              <a:lnTo>
                                <a:pt x="126" y="59"/>
                              </a:lnTo>
                              <a:lnTo>
                                <a:pt x="167" y="72"/>
                              </a:lnTo>
                              <a:lnTo>
                                <a:pt x="175" y="104"/>
                              </a:lnTo>
                              <a:lnTo>
                                <a:pt x="133" y="87"/>
                              </a:lnTo>
                              <a:lnTo>
                                <a:pt x="103" y="76"/>
                              </a:lnTo>
                              <a:lnTo>
                                <a:pt x="78" y="72"/>
                              </a:lnTo>
                              <a:lnTo>
                                <a:pt x="58" y="72"/>
                              </a:lnTo>
                              <a:lnTo>
                                <a:pt x="48" y="80"/>
                              </a:lnTo>
                              <a:lnTo>
                                <a:pt x="36" y="91"/>
                              </a:lnTo>
                              <a:lnTo>
                                <a:pt x="34" y="78"/>
                              </a:lnTo>
                              <a:lnTo>
                                <a:pt x="21" y="59"/>
                              </a:lnTo>
                              <a:lnTo>
                                <a:pt x="10" y="45"/>
                              </a:lnTo>
                              <a:lnTo>
                                <a:pt x="0" y="31"/>
                              </a:lnTo>
                              <a:lnTo>
                                <a:pt x="2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8391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21" y="438"/>
                          <a:ext cx="208" cy="2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" y="35"/>
                            </a:cxn>
                            <a:cxn ang="0">
                              <a:pos x="0" y="21"/>
                            </a:cxn>
                            <a:cxn ang="0">
                              <a:pos x="0" y="11"/>
                            </a:cxn>
                            <a:cxn ang="0">
                              <a:pos x="8" y="0"/>
                            </a:cxn>
                            <a:cxn ang="0">
                              <a:pos x="22" y="17"/>
                            </a:cxn>
                            <a:cxn ang="0">
                              <a:pos x="47" y="32"/>
                            </a:cxn>
                            <a:cxn ang="0">
                              <a:pos x="72" y="44"/>
                            </a:cxn>
                            <a:cxn ang="0">
                              <a:pos x="106" y="55"/>
                            </a:cxn>
                            <a:cxn ang="0">
                              <a:pos x="156" y="65"/>
                            </a:cxn>
                            <a:cxn ang="0">
                              <a:pos x="166" y="91"/>
                            </a:cxn>
                            <a:cxn ang="0">
                              <a:pos x="140" y="84"/>
                            </a:cxn>
                            <a:cxn ang="0">
                              <a:pos x="114" y="80"/>
                            </a:cxn>
                            <a:cxn ang="0">
                              <a:pos x="101" y="82"/>
                            </a:cxn>
                            <a:cxn ang="0">
                              <a:pos x="97" y="95"/>
                            </a:cxn>
                            <a:cxn ang="0">
                              <a:pos x="105" y="112"/>
                            </a:cxn>
                            <a:cxn ang="0">
                              <a:pos x="115" y="128"/>
                            </a:cxn>
                            <a:cxn ang="0">
                              <a:pos x="136" y="153"/>
                            </a:cxn>
                            <a:cxn ang="0">
                              <a:pos x="166" y="179"/>
                            </a:cxn>
                            <a:cxn ang="0">
                              <a:pos x="208" y="209"/>
                            </a:cxn>
                            <a:cxn ang="0">
                              <a:pos x="208" y="230"/>
                            </a:cxn>
                            <a:cxn ang="0">
                              <a:pos x="190" y="219"/>
                            </a:cxn>
                            <a:cxn ang="0">
                              <a:pos x="166" y="205"/>
                            </a:cxn>
                            <a:cxn ang="0">
                              <a:pos x="132" y="179"/>
                            </a:cxn>
                            <a:cxn ang="0">
                              <a:pos x="105" y="150"/>
                            </a:cxn>
                            <a:cxn ang="0">
                              <a:pos x="80" y="128"/>
                            </a:cxn>
                            <a:cxn ang="0">
                              <a:pos x="56" y="101"/>
                            </a:cxn>
                            <a:cxn ang="0">
                              <a:pos x="36" y="78"/>
                            </a:cxn>
                            <a:cxn ang="0">
                              <a:pos x="15" y="57"/>
                            </a:cxn>
                            <a:cxn ang="0">
                              <a:pos x="2" y="35"/>
                            </a:cxn>
                          </a:cxnLst>
                          <a:rect l="0" t="0" r="r" b="b"/>
                          <a:pathLst>
                            <a:path w="208" h="230">
                              <a:moveTo>
                                <a:pt x="2" y="35"/>
                              </a:moveTo>
                              <a:lnTo>
                                <a:pt x="0" y="21"/>
                              </a:lnTo>
                              <a:lnTo>
                                <a:pt x="0" y="11"/>
                              </a:lnTo>
                              <a:lnTo>
                                <a:pt x="8" y="0"/>
                              </a:lnTo>
                              <a:lnTo>
                                <a:pt x="22" y="17"/>
                              </a:lnTo>
                              <a:lnTo>
                                <a:pt x="47" y="32"/>
                              </a:lnTo>
                              <a:lnTo>
                                <a:pt x="72" y="44"/>
                              </a:lnTo>
                              <a:lnTo>
                                <a:pt x="106" y="55"/>
                              </a:lnTo>
                              <a:lnTo>
                                <a:pt x="156" y="65"/>
                              </a:lnTo>
                              <a:lnTo>
                                <a:pt x="166" y="91"/>
                              </a:lnTo>
                              <a:lnTo>
                                <a:pt x="140" y="84"/>
                              </a:lnTo>
                              <a:lnTo>
                                <a:pt x="114" y="80"/>
                              </a:lnTo>
                              <a:lnTo>
                                <a:pt x="101" y="82"/>
                              </a:lnTo>
                              <a:lnTo>
                                <a:pt x="97" y="95"/>
                              </a:lnTo>
                              <a:lnTo>
                                <a:pt x="105" y="112"/>
                              </a:lnTo>
                              <a:lnTo>
                                <a:pt x="115" y="128"/>
                              </a:lnTo>
                              <a:lnTo>
                                <a:pt x="136" y="153"/>
                              </a:lnTo>
                              <a:lnTo>
                                <a:pt x="166" y="179"/>
                              </a:lnTo>
                              <a:lnTo>
                                <a:pt x="208" y="209"/>
                              </a:lnTo>
                              <a:lnTo>
                                <a:pt x="208" y="230"/>
                              </a:lnTo>
                              <a:lnTo>
                                <a:pt x="190" y="219"/>
                              </a:lnTo>
                              <a:lnTo>
                                <a:pt x="166" y="205"/>
                              </a:lnTo>
                              <a:lnTo>
                                <a:pt x="132" y="179"/>
                              </a:lnTo>
                              <a:lnTo>
                                <a:pt x="105" y="150"/>
                              </a:lnTo>
                              <a:lnTo>
                                <a:pt x="80" y="128"/>
                              </a:lnTo>
                              <a:lnTo>
                                <a:pt x="56" y="101"/>
                              </a:lnTo>
                              <a:lnTo>
                                <a:pt x="36" y="78"/>
                              </a:lnTo>
                              <a:lnTo>
                                <a:pt x="15" y="57"/>
                              </a:lnTo>
                              <a:lnTo>
                                <a:pt x="2" y="3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8392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25" y="25"/>
                          <a:ext cx="86" cy="6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11" y="10"/>
                            </a:cxn>
                            <a:cxn ang="0">
                              <a:pos x="25" y="21"/>
                            </a:cxn>
                            <a:cxn ang="0">
                              <a:pos x="42" y="33"/>
                            </a:cxn>
                            <a:cxn ang="0">
                              <a:pos x="60" y="44"/>
                            </a:cxn>
                            <a:cxn ang="0">
                              <a:pos x="77" y="54"/>
                            </a:cxn>
                            <a:cxn ang="0">
                              <a:pos x="86" y="61"/>
                            </a:cxn>
                            <a:cxn ang="0">
                              <a:pos x="65" y="69"/>
                            </a:cxn>
                            <a:cxn ang="0">
                              <a:pos x="42" y="61"/>
                            </a:cxn>
                            <a:cxn ang="0">
                              <a:pos x="18" y="52"/>
                            </a:cxn>
                            <a:cxn ang="0">
                              <a:pos x="0" y="42"/>
                            </a:cxn>
                            <a:cxn ang="0">
                              <a:pos x="1" y="33"/>
                            </a:cxn>
                            <a:cxn ang="0">
                              <a:pos x="4" y="17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86" h="69">
                              <a:moveTo>
                                <a:pt x="0" y="0"/>
                              </a:moveTo>
                              <a:lnTo>
                                <a:pt x="11" y="10"/>
                              </a:lnTo>
                              <a:lnTo>
                                <a:pt x="25" y="21"/>
                              </a:lnTo>
                              <a:lnTo>
                                <a:pt x="42" y="33"/>
                              </a:lnTo>
                              <a:lnTo>
                                <a:pt x="60" y="44"/>
                              </a:lnTo>
                              <a:lnTo>
                                <a:pt x="77" y="54"/>
                              </a:lnTo>
                              <a:lnTo>
                                <a:pt x="86" y="61"/>
                              </a:lnTo>
                              <a:lnTo>
                                <a:pt x="65" y="69"/>
                              </a:lnTo>
                              <a:lnTo>
                                <a:pt x="42" y="61"/>
                              </a:lnTo>
                              <a:lnTo>
                                <a:pt x="18" y="52"/>
                              </a:lnTo>
                              <a:lnTo>
                                <a:pt x="0" y="42"/>
                              </a:lnTo>
                              <a:lnTo>
                                <a:pt x="1" y="33"/>
                              </a:lnTo>
                              <a:lnTo>
                                <a:pt x="4" y="17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8393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81" y="8"/>
                          <a:ext cx="732" cy="68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48" y="158"/>
                            </a:cxn>
                            <a:cxn ang="0">
                              <a:pos x="292" y="181"/>
                            </a:cxn>
                            <a:cxn ang="0">
                              <a:pos x="175" y="200"/>
                            </a:cxn>
                            <a:cxn ang="0">
                              <a:pos x="0" y="209"/>
                            </a:cxn>
                            <a:cxn ang="0">
                              <a:pos x="205" y="244"/>
                            </a:cxn>
                            <a:cxn ang="0">
                              <a:pos x="435" y="225"/>
                            </a:cxn>
                            <a:cxn ang="0">
                              <a:pos x="597" y="177"/>
                            </a:cxn>
                            <a:cxn ang="0">
                              <a:pos x="648" y="169"/>
                            </a:cxn>
                            <a:cxn ang="0">
                              <a:pos x="625" y="208"/>
                            </a:cxn>
                            <a:cxn ang="0">
                              <a:pos x="510" y="263"/>
                            </a:cxn>
                            <a:cxn ang="0">
                              <a:pos x="304" y="308"/>
                            </a:cxn>
                            <a:cxn ang="0">
                              <a:pos x="177" y="352"/>
                            </a:cxn>
                            <a:cxn ang="0">
                              <a:pos x="411" y="347"/>
                            </a:cxn>
                            <a:cxn ang="0">
                              <a:pos x="567" y="308"/>
                            </a:cxn>
                            <a:cxn ang="0">
                              <a:pos x="659" y="276"/>
                            </a:cxn>
                            <a:cxn ang="0">
                              <a:pos x="661" y="299"/>
                            </a:cxn>
                            <a:cxn ang="0">
                              <a:pos x="584" y="354"/>
                            </a:cxn>
                            <a:cxn ang="0">
                              <a:pos x="439" y="407"/>
                            </a:cxn>
                            <a:cxn ang="0">
                              <a:pos x="237" y="444"/>
                            </a:cxn>
                            <a:cxn ang="0">
                              <a:pos x="305" y="466"/>
                            </a:cxn>
                            <a:cxn ang="0">
                              <a:pos x="482" y="458"/>
                            </a:cxn>
                            <a:cxn ang="0">
                              <a:pos x="629" y="413"/>
                            </a:cxn>
                            <a:cxn ang="0">
                              <a:pos x="642" y="430"/>
                            </a:cxn>
                            <a:cxn ang="0">
                              <a:pos x="599" y="474"/>
                            </a:cxn>
                            <a:cxn ang="0">
                              <a:pos x="489" y="521"/>
                            </a:cxn>
                            <a:cxn ang="0">
                              <a:pos x="360" y="542"/>
                            </a:cxn>
                            <a:cxn ang="0">
                              <a:pos x="166" y="546"/>
                            </a:cxn>
                            <a:cxn ang="0">
                              <a:pos x="301" y="579"/>
                            </a:cxn>
                            <a:cxn ang="0">
                              <a:pos x="427" y="580"/>
                            </a:cxn>
                            <a:cxn ang="0">
                              <a:pos x="540" y="562"/>
                            </a:cxn>
                            <a:cxn ang="0">
                              <a:pos x="589" y="565"/>
                            </a:cxn>
                            <a:cxn ang="0">
                              <a:pos x="561" y="597"/>
                            </a:cxn>
                            <a:cxn ang="0">
                              <a:pos x="495" y="622"/>
                            </a:cxn>
                            <a:cxn ang="0">
                              <a:pos x="253" y="649"/>
                            </a:cxn>
                            <a:cxn ang="0">
                              <a:pos x="453" y="663"/>
                            </a:cxn>
                            <a:cxn ang="0">
                              <a:pos x="466" y="687"/>
                            </a:cxn>
                            <a:cxn ang="0">
                              <a:pos x="542" y="664"/>
                            </a:cxn>
                            <a:cxn ang="0">
                              <a:pos x="597" y="621"/>
                            </a:cxn>
                            <a:cxn ang="0">
                              <a:pos x="709" y="453"/>
                            </a:cxn>
                            <a:cxn ang="0">
                              <a:pos x="714" y="419"/>
                            </a:cxn>
                            <a:cxn ang="0">
                              <a:pos x="698" y="386"/>
                            </a:cxn>
                            <a:cxn ang="0">
                              <a:pos x="713" y="354"/>
                            </a:cxn>
                            <a:cxn ang="0">
                              <a:pos x="732" y="322"/>
                            </a:cxn>
                            <a:cxn ang="0">
                              <a:pos x="719" y="287"/>
                            </a:cxn>
                            <a:cxn ang="0">
                              <a:pos x="702" y="255"/>
                            </a:cxn>
                            <a:cxn ang="0">
                              <a:pos x="723" y="221"/>
                            </a:cxn>
                            <a:cxn ang="0">
                              <a:pos x="722" y="179"/>
                            </a:cxn>
                            <a:cxn ang="0">
                              <a:pos x="705" y="147"/>
                            </a:cxn>
                            <a:cxn ang="0">
                              <a:pos x="719" y="114"/>
                            </a:cxn>
                            <a:cxn ang="0">
                              <a:pos x="732" y="80"/>
                            </a:cxn>
                            <a:cxn ang="0">
                              <a:pos x="714" y="48"/>
                            </a:cxn>
                            <a:cxn ang="0">
                              <a:pos x="634" y="50"/>
                            </a:cxn>
                            <a:cxn ang="0">
                              <a:pos x="475" y="105"/>
                            </a:cxn>
                            <a:cxn ang="0">
                              <a:pos x="294" y="135"/>
                            </a:cxn>
                          </a:cxnLst>
                          <a:rect l="0" t="0" r="r" b="b"/>
                          <a:pathLst>
                            <a:path w="732" h="689">
                              <a:moveTo>
                                <a:pt x="294" y="135"/>
                              </a:moveTo>
                              <a:lnTo>
                                <a:pt x="186" y="143"/>
                              </a:lnTo>
                              <a:lnTo>
                                <a:pt x="348" y="158"/>
                              </a:lnTo>
                              <a:lnTo>
                                <a:pt x="338" y="166"/>
                              </a:lnTo>
                              <a:lnTo>
                                <a:pt x="318" y="173"/>
                              </a:lnTo>
                              <a:lnTo>
                                <a:pt x="292" y="181"/>
                              </a:lnTo>
                              <a:lnTo>
                                <a:pt x="258" y="190"/>
                              </a:lnTo>
                              <a:lnTo>
                                <a:pt x="222" y="196"/>
                              </a:lnTo>
                              <a:lnTo>
                                <a:pt x="175" y="200"/>
                              </a:lnTo>
                              <a:lnTo>
                                <a:pt x="120" y="206"/>
                              </a:lnTo>
                              <a:lnTo>
                                <a:pt x="61" y="209"/>
                              </a:lnTo>
                              <a:lnTo>
                                <a:pt x="0" y="209"/>
                              </a:lnTo>
                              <a:lnTo>
                                <a:pt x="95" y="232"/>
                              </a:lnTo>
                              <a:lnTo>
                                <a:pt x="154" y="244"/>
                              </a:lnTo>
                              <a:lnTo>
                                <a:pt x="205" y="244"/>
                              </a:lnTo>
                              <a:lnTo>
                                <a:pt x="267" y="244"/>
                              </a:lnTo>
                              <a:lnTo>
                                <a:pt x="359" y="236"/>
                              </a:lnTo>
                              <a:lnTo>
                                <a:pt x="435" y="225"/>
                              </a:lnTo>
                              <a:lnTo>
                                <a:pt x="499" y="209"/>
                              </a:lnTo>
                              <a:lnTo>
                                <a:pt x="567" y="188"/>
                              </a:lnTo>
                              <a:lnTo>
                                <a:pt x="597" y="177"/>
                              </a:lnTo>
                              <a:lnTo>
                                <a:pt x="625" y="168"/>
                              </a:lnTo>
                              <a:lnTo>
                                <a:pt x="640" y="164"/>
                              </a:lnTo>
                              <a:lnTo>
                                <a:pt x="648" y="169"/>
                              </a:lnTo>
                              <a:lnTo>
                                <a:pt x="648" y="181"/>
                              </a:lnTo>
                              <a:lnTo>
                                <a:pt x="642" y="194"/>
                              </a:lnTo>
                              <a:lnTo>
                                <a:pt x="625" y="208"/>
                              </a:lnTo>
                              <a:lnTo>
                                <a:pt x="597" y="226"/>
                              </a:lnTo>
                              <a:lnTo>
                                <a:pt x="557" y="244"/>
                              </a:lnTo>
                              <a:lnTo>
                                <a:pt x="510" y="263"/>
                              </a:lnTo>
                              <a:lnTo>
                                <a:pt x="448" y="282"/>
                              </a:lnTo>
                              <a:lnTo>
                                <a:pt x="376" y="297"/>
                              </a:lnTo>
                              <a:lnTo>
                                <a:pt x="304" y="308"/>
                              </a:lnTo>
                              <a:lnTo>
                                <a:pt x="228" y="320"/>
                              </a:lnTo>
                              <a:lnTo>
                                <a:pt x="95" y="333"/>
                              </a:lnTo>
                              <a:lnTo>
                                <a:pt x="177" y="352"/>
                              </a:lnTo>
                              <a:lnTo>
                                <a:pt x="243" y="360"/>
                              </a:lnTo>
                              <a:lnTo>
                                <a:pt x="326" y="358"/>
                              </a:lnTo>
                              <a:lnTo>
                                <a:pt x="411" y="347"/>
                              </a:lnTo>
                              <a:lnTo>
                                <a:pt x="474" y="333"/>
                              </a:lnTo>
                              <a:lnTo>
                                <a:pt x="525" y="320"/>
                              </a:lnTo>
                              <a:lnTo>
                                <a:pt x="567" y="308"/>
                              </a:lnTo>
                              <a:lnTo>
                                <a:pt x="610" y="293"/>
                              </a:lnTo>
                              <a:lnTo>
                                <a:pt x="644" y="280"/>
                              </a:lnTo>
                              <a:lnTo>
                                <a:pt x="659" y="276"/>
                              </a:lnTo>
                              <a:lnTo>
                                <a:pt x="668" y="276"/>
                              </a:lnTo>
                              <a:lnTo>
                                <a:pt x="667" y="287"/>
                              </a:lnTo>
                              <a:lnTo>
                                <a:pt x="661" y="299"/>
                              </a:lnTo>
                              <a:lnTo>
                                <a:pt x="648" y="314"/>
                              </a:lnTo>
                              <a:lnTo>
                                <a:pt x="617" y="335"/>
                              </a:lnTo>
                              <a:lnTo>
                                <a:pt x="584" y="354"/>
                              </a:lnTo>
                              <a:lnTo>
                                <a:pt x="546" y="371"/>
                              </a:lnTo>
                              <a:lnTo>
                                <a:pt x="496" y="390"/>
                              </a:lnTo>
                              <a:lnTo>
                                <a:pt x="439" y="407"/>
                              </a:lnTo>
                              <a:lnTo>
                                <a:pt x="352" y="426"/>
                              </a:lnTo>
                              <a:lnTo>
                                <a:pt x="294" y="438"/>
                              </a:lnTo>
                              <a:lnTo>
                                <a:pt x="237" y="444"/>
                              </a:lnTo>
                              <a:lnTo>
                                <a:pt x="154" y="449"/>
                              </a:lnTo>
                              <a:lnTo>
                                <a:pt x="239" y="461"/>
                              </a:lnTo>
                              <a:lnTo>
                                <a:pt x="305" y="466"/>
                              </a:lnTo>
                              <a:lnTo>
                                <a:pt x="360" y="468"/>
                              </a:lnTo>
                              <a:lnTo>
                                <a:pt x="423" y="466"/>
                              </a:lnTo>
                              <a:lnTo>
                                <a:pt x="482" y="458"/>
                              </a:lnTo>
                              <a:lnTo>
                                <a:pt x="530" y="447"/>
                              </a:lnTo>
                              <a:lnTo>
                                <a:pt x="568" y="434"/>
                              </a:lnTo>
                              <a:lnTo>
                                <a:pt x="629" y="413"/>
                              </a:lnTo>
                              <a:lnTo>
                                <a:pt x="637" y="413"/>
                              </a:lnTo>
                              <a:lnTo>
                                <a:pt x="644" y="417"/>
                              </a:lnTo>
                              <a:lnTo>
                                <a:pt x="642" y="430"/>
                              </a:lnTo>
                              <a:lnTo>
                                <a:pt x="634" y="444"/>
                              </a:lnTo>
                              <a:lnTo>
                                <a:pt x="620" y="458"/>
                              </a:lnTo>
                              <a:lnTo>
                                <a:pt x="599" y="474"/>
                              </a:lnTo>
                              <a:lnTo>
                                <a:pt x="563" y="493"/>
                              </a:lnTo>
                              <a:lnTo>
                                <a:pt x="525" y="510"/>
                              </a:lnTo>
                              <a:lnTo>
                                <a:pt x="489" y="521"/>
                              </a:lnTo>
                              <a:lnTo>
                                <a:pt x="448" y="531"/>
                              </a:lnTo>
                              <a:lnTo>
                                <a:pt x="410" y="537"/>
                              </a:lnTo>
                              <a:lnTo>
                                <a:pt x="360" y="542"/>
                              </a:lnTo>
                              <a:lnTo>
                                <a:pt x="305" y="545"/>
                              </a:lnTo>
                              <a:lnTo>
                                <a:pt x="250" y="546"/>
                              </a:lnTo>
                              <a:lnTo>
                                <a:pt x="166" y="546"/>
                              </a:lnTo>
                              <a:lnTo>
                                <a:pt x="211" y="562"/>
                              </a:lnTo>
                              <a:lnTo>
                                <a:pt x="253" y="573"/>
                              </a:lnTo>
                              <a:lnTo>
                                <a:pt x="301" y="579"/>
                              </a:lnTo>
                              <a:lnTo>
                                <a:pt x="342" y="580"/>
                              </a:lnTo>
                              <a:lnTo>
                                <a:pt x="384" y="583"/>
                              </a:lnTo>
                              <a:lnTo>
                                <a:pt x="427" y="580"/>
                              </a:lnTo>
                              <a:lnTo>
                                <a:pt x="462" y="579"/>
                              </a:lnTo>
                              <a:lnTo>
                                <a:pt x="495" y="573"/>
                              </a:lnTo>
                              <a:lnTo>
                                <a:pt x="540" y="562"/>
                              </a:lnTo>
                              <a:lnTo>
                                <a:pt x="574" y="554"/>
                              </a:lnTo>
                              <a:lnTo>
                                <a:pt x="587" y="555"/>
                              </a:lnTo>
                              <a:lnTo>
                                <a:pt x="589" y="565"/>
                              </a:lnTo>
                              <a:lnTo>
                                <a:pt x="585" y="575"/>
                              </a:lnTo>
                              <a:lnTo>
                                <a:pt x="576" y="586"/>
                              </a:lnTo>
                              <a:lnTo>
                                <a:pt x="561" y="597"/>
                              </a:lnTo>
                              <a:lnTo>
                                <a:pt x="544" y="605"/>
                              </a:lnTo>
                              <a:lnTo>
                                <a:pt x="525" y="614"/>
                              </a:lnTo>
                              <a:lnTo>
                                <a:pt x="495" y="622"/>
                              </a:lnTo>
                              <a:lnTo>
                                <a:pt x="432" y="631"/>
                              </a:lnTo>
                              <a:lnTo>
                                <a:pt x="372" y="639"/>
                              </a:lnTo>
                              <a:lnTo>
                                <a:pt x="253" y="649"/>
                              </a:lnTo>
                              <a:lnTo>
                                <a:pt x="407" y="656"/>
                              </a:lnTo>
                              <a:lnTo>
                                <a:pt x="439" y="656"/>
                              </a:lnTo>
                              <a:lnTo>
                                <a:pt x="453" y="663"/>
                              </a:lnTo>
                              <a:lnTo>
                                <a:pt x="461" y="670"/>
                              </a:lnTo>
                              <a:lnTo>
                                <a:pt x="458" y="681"/>
                              </a:lnTo>
                              <a:lnTo>
                                <a:pt x="466" y="687"/>
                              </a:lnTo>
                              <a:lnTo>
                                <a:pt x="486" y="689"/>
                              </a:lnTo>
                              <a:lnTo>
                                <a:pt x="516" y="677"/>
                              </a:lnTo>
                              <a:lnTo>
                                <a:pt x="542" y="664"/>
                              </a:lnTo>
                              <a:lnTo>
                                <a:pt x="563" y="651"/>
                              </a:lnTo>
                              <a:lnTo>
                                <a:pt x="580" y="639"/>
                              </a:lnTo>
                              <a:lnTo>
                                <a:pt x="597" y="621"/>
                              </a:lnTo>
                              <a:lnTo>
                                <a:pt x="651" y="548"/>
                              </a:lnTo>
                              <a:lnTo>
                                <a:pt x="693" y="485"/>
                              </a:lnTo>
                              <a:lnTo>
                                <a:pt x="709" y="453"/>
                              </a:lnTo>
                              <a:lnTo>
                                <a:pt x="713" y="440"/>
                              </a:lnTo>
                              <a:lnTo>
                                <a:pt x="714" y="430"/>
                              </a:lnTo>
                              <a:lnTo>
                                <a:pt x="714" y="419"/>
                              </a:lnTo>
                              <a:lnTo>
                                <a:pt x="706" y="406"/>
                              </a:lnTo>
                              <a:lnTo>
                                <a:pt x="701" y="398"/>
                              </a:lnTo>
                              <a:lnTo>
                                <a:pt x="698" y="386"/>
                              </a:lnTo>
                              <a:lnTo>
                                <a:pt x="701" y="373"/>
                              </a:lnTo>
                              <a:lnTo>
                                <a:pt x="706" y="364"/>
                              </a:lnTo>
                              <a:lnTo>
                                <a:pt x="713" y="354"/>
                              </a:lnTo>
                              <a:lnTo>
                                <a:pt x="719" y="344"/>
                              </a:lnTo>
                              <a:lnTo>
                                <a:pt x="727" y="333"/>
                              </a:lnTo>
                              <a:lnTo>
                                <a:pt x="732" y="322"/>
                              </a:lnTo>
                              <a:lnTo>
                                <a:pt x="731" y="308"/>
                              </a:lnTo>
                              <a:lnTo>
                                <a:pt x="726" y="297"/>
                              </a:lnTo>
                              <a:lnTo>
                                <a:pt x="719" y="287"/>
                              </a:lnTo>
                              <a:lnTo>
                                <a:pt x="713" y="278"/>
                              </a:lnTo>
                              <a:lnTo>
                                <a:pt x="705" y="267"/>
                              </a:lnTo>
                              <a:lnTo>
                                <a:pt x="702" y="255"/>
                              </a:lnTo>
                              <a:lnTo>
                                <a:pt x="705" y="246"/>
                              </a:lnTo>
                              <a:lnTo>
                                <a:pt x="714" y="232"/>
                              </a:lnTo>
                              <a:lnTo>
                                <a:pt x="723" y="221"/>
                              </a:lnTo>
                              <a:lnTo>
                                <a:pt x="727" y="209"/>
                              </a:lnTo>
                              <a:lnTo>
                                <a:pt x="727" y="194"/>
                              </a:lnTo>
                              <a:lnTo>
                                <a:pt x="722" y="179"/>
                              </a:lnTo>
                              <a:lnTo>
                                <a:pt x="713" y="168"/>
                              </a:lnTo>
                              <a:lnTo>
                                <a:pt x="709" y="160"/>
                              </a:lnTo>
                              <a:lnTo>
                                <a:pt x="705" y="147"/>
                              </a:lnTo>
                              <a:lnTo>
                                <a:pt x="706" y="133"/>
                              </a:lnTo>
                              <a:lnTo>
                                <a:pt x="714" y="122"/>
                              </a:lnTo>
                              <a:lnTo>
                                <a:pt x="719" y="114"/>
                              </a:lnTo>
                              <a:lnTo>
                                <a:pt x="727" y="105"/>
                              </a:lnTo>
                              <a:lnTo>
                                <a:pt x="731" y="93"/>
                              </a:lnTo>
                              <a:lnTo>
                                <a:pt x="732" y="80"/>
                              </a:lnTo>
                              <a:lnTo>
                                <a:pt x="730" y="72"/>
                              </a:lnTo>
                              <a:lnTo>
                                <a:pt x="722" y="59"/>
                              </a:lnTo>
                              <a:lnTo>
                                <a:pt x="714" y="48"/>
                              </a:lnTo>
                              <a:lnTo>
                                <a:pt x="709" y="34"/>
                              </a:lnTo>
                              <a:lnTo>
                                <a:pt x="709" y="0"/>
                              </a:lnTo>
                              <a:lnTo>
                                <a:pt x="634" y="50"/>
                              </a:lnTo>
                              <a:lnTo>
                                <a:pt x="589" y="69"/>
                              </a:lnTo>
                              <a:lnTo>
                                <a:pt x="536" y="86"/>
                              </a:lnTo>
                              <a:lnTo>
                                <a:pt x="475" y="105"/>
                              </a:lnTo>
                              <a:lnTo>
                                <a:pt x="420" y="116"/>
                              </a:lnTo>
                              <a:lnTo>
                                <a:pt x="365" y="126"/>
                              </a:lnTo>
                              <a:lnTo>
                                <a:pt x="294" y="13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11" name="Group 2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09" y="117"/>
                      <a:ext cx="218" cy="436"/>
                      <a:chOff x="0" y="0"/>
                      <a:chExt cx="218" cy="436"/>
                    </a:xfrm>
                  </p:grpSpPr>
                  <p:sp>
                    <p:nvSpPr>
                      <p:cNvPr id="58395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2" y="116"/>
                        <a:ext cx="167" cy="7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7" y="13"/>
                          </a:cxn>
                          <a:cxn ang="0">
                            <a:pos x="151" y="0"/>
                          </a:cxn>
                          <a:cxn ang="0">
                            <a:pos x="100" y="26"/>
                          </a:cxn>
                          <a:cxn ang="0">
                            <a:pos x="49" y="45"/>
                          </a:cxn>
                          <a:cxn ang="0">
                            <a:pos x="0" y="59"/>
                          </a:cxn>
                          <a:cxn ang="0">
                            <a:pos x="9" y="70"/>
                          </a:cxn>
                          <a:cxn ang="0">
                            <a:pos x="43" y="70"/>
                          </a:cxn>
                          <a:cxn ang="0">
                            <a:pos x="89" y="60"/>
                          </a:cxn>
                          <a:cxn ang="0">
                            <a:pos x="130" y="40"/>
                          </a:cxn>
                          <a:cxn ang="0">
                            <a:pos x="167" y="13"/>
                          </a:cxn>
                        </a:cxnLst>
                        <a:rect l="0" t="0" r="r" b="b"/>
                        <a:pathLst>
                          <a:path w="167" h="70">
                            <a:moveTo>
                              <a:pt x="167" y="13"/>
                            </a:moveTo>
                            <a:lnTo>
                              <a:pt x="151" y="0"/>
                            </a:lnTo>
                            <a:lnTo>
                              <a:pt x="100" y="26"/>
                            </a:lnTo>
                            <a:lnTo>
                              <a:pt x="49" y="45"/>
                            </a:lnTo>
                            <a:lnTo>
                              <a:pt x="0" y="59"/>
                            </a:lnTo>
                            <a:lnTo>
                              <a:pt x="9" y="70"/>
                            </a:lnTo>
                            <a:lnTo>
                              <a:pt x="43" y="70"/>
                            </a:lnTo>
                            <a:lnTo>
                              <a:pt x="89" y="60"/>
                            </a:lnTo>
                            <a:lnTo>
                              <a:pt x="130" y="40"/>
                            </a:lnTo>
                            <a:lnTo>
                              <a:pt x="167" y="13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8396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72" y="228"/>
                        <a:ext cx="146" cy="7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46" y="15"/>
                          </a:cxn>
                          <a:cxn ang="0">
                            <a:pos x="138" y="0"/>
                          </a:cxn>
                          <a:cxn ang="0">
                            <a:pos x="89" y="34"/>
                          </a:cxn>
                          <a:cxn ang="0">
                            <a:pos x="50" y="51"/>
                          </a:cxn>
                          <a:cxn ang="0">
                            <a:pos x="0" y="66"/>
                          </a:cxn>
                          <a:cxn ang="0">
                            <a:pos x="10" y="78"/>
                          </a:cxn>
                          <a:cxn ang="0">
                            <a:pos x="42" y="78"/>
                          </a:cxn>
                          <a:cxn ang="0">
                            <a:pos x="74" y="69"/>
                          </a:cxn>
                          <a:cxn ang="0">
                            <a:pos x="112" y="45"/>
                          </a:cxn>
                          <a:cxn ang="0">
                            <a:pos x="146" y="15"/>
                          </a:cxn>
                        </a:cxnLst>
                        <a:rect l="0" t="0" r="r" b="b"/>
                        <a:pathLst>
                          <a:path w="146" h="78">
                            <a:moveTo>
                              <a:pt x="146" y="15"/>
                            </a:moveTo>
                            <a:lnTo>
                              <a:pt x="138" y="0"/>
                            </a:lnTo>
                            <a:lnTo>
                              <a:pt x="89" y="34"/>
                            </a:lnTo>
                            <a:lnTo>
                              <a:pt x="50" y="51"/>
                            </a:lnTo>
                            <a:lnTo>
                              <a:pt x="0" y="66"/>
                            </a:lnTo>
                            <a:lnTo>
                              <a:pt x="10" y="78"/>
                            </a:lnTo>
                            <a:lnTo>
                              <a:pt x="42" y="78"/>
                            </a:lnTo>
                            <a:lnTo>
                              <a:pt x="74" y="69"/>
                            </a:lnTo>
                            <a:lnTo>
                              <a:pt x="112" y="45"/>
                            </a:lnTo>
                            <a:lnTo>
                              <a:pt x="146" y="15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8397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3" y="359"/>
                        <a:ext cx="149" cy="7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49" y="11"/>
                          </a:cxn>
                          <a:cxn ang="0">
                            <a:pos x="138" y="0"/>
                          </a:cxn>
                          <a:cxn ang="0">
                            <a:pos x="93" y="31"/>
                          </a:cxn>
                          <a:cxn ang="0">
                            <a:pos x="49" y="49"/>
                          </a:cxn>
                          <a:cxn ang="0">
                            <a:pos x="0" y="63"/>
                          </a:cxn>
                          <a:cxn ang="0">
                            <a:pos x="9" y="77"/>
                          </a:cxn>
                          <a:cxn ang="0">
                            <a:pos x="42" y="74"/>
                          </a:cxn>
                          <a:cxn ang="0">
                            <a:pos x="81" y="65"/>
                          </a:cxn>
                          <a:cxn ang="0">
                            <a:pos x="121" y="40"/>
                          </a:cxn>
                          <a:cxn ang="0">
                            <a:pos x="149" y="11"/>
                          </a:cxn>
                        </a:cxnLst>
                        <a:rect l="0" t="0" r="r" b="b"/>
                        <a:pathLst>
                          <a:path w="149" h="77">
                            <a:moveTo>
                              <a:pt x="149" y="11"/>
                            </a:moveTo>
                            <a:lnTo>
                              <a:pt x="138" y="0"/>
                            </a:lnTo>
                            <a:lnTo>
                              <a:pt x="93" y="31"/>
                            </a:lnTo>
                            <a:lnTo>
                              <a:pt x="49" y="49"/>
                            </a:lnTo>
                            <a:lnTo>
                              <a:pt x="0" y="63"/>
                            </a:lnTo>
                            <a:lnTo>
                              <a:pt x="9" y="77"/>
                            </a:lnTo>
                            <a:lnTo>
                              <a:pt x="42" y="74"/>
                            </a:lnTo>
                            <a:lnTo>
                              <a:pt x="81" y="65"/>
                            </a:lnTo>
                            <a:lnTo>
                              <a:pt x="121" y="40"/>
                            </a:lnTo>
                            <a:lnTo>
                              <a:pt x="149" y="11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8398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0" y="0"/>
                        <a:ext cx="171" cy="6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71" y="13"/>
                          </a:cxn>
                          <a:cxn ang="0">
                            <a:pos x="154" y="0"/>
                          </a:cxn>
                          <a:cxn ang="0">
                            <a:pos x="97" y="26"/>
                          </a:cxn>
                          <a:cxn ang="0">
                            <a:pos x="50" y="41"/>
                          </a:cxn>
                          <a:cxn ang="0">
                            <a:pos x="0" y="55"/>
                          </a:cxn>
                          <a:cxn ang="0">
                            <a:pos x="11" y="68"/>
                          </a:cxn>
                          <a:cxn ang="0">
                            <a:pos x="42" y="66"/>
                          </a:cxn>
                          <a:cxn ang="0">
                            <a:pos x="82" y="57"/>
                          </a:cxn>
                          <a:cxn ang="0">
                            <a:pos x="127" y="40"/>
                          </a:cxn>
                          <a:cxn ang="0">
                            <a:pos x="171" y="13"/>
                          </a:cxn>
                        </a:cxnLst>
                        <a:rect l="0" t="0" r="r" b="b"/>
                        <a:pathLst>
                          <a:path w="171" h="68">
                            <a:moveTo>
                              <a:pt x="171" y="13"/>
                            </a:moveTo>
                            <a:lnTo>
                              <a:pt x="154" y="0"/>
                            </a:lnTo>
                            <a:lnTo>
                              <a:pt x="97" y="26"/>
                            </a:lnTo>
                            <a:lnTo>
                              <a:pt x="50" y="41"/>
                            </a:lnTo>
                            <a:lnTo>
                              <a:pt x="0" y="55"/>
                            </a:lnTo>
                            <a:lnTo>
                              <a:pt x="11" y="68"/>
                            </a:lnTo>
                            <a:lnTo>
                              <a:pt x="42" y="66"/>
                            </a:lnTo>
                            <a:lnTo>
                              <a:pt x="82" y="57"/>
                            </a:lnTo>
                            <a:lnTo>
                              <a:pt x="127" y="40"/>
                            </a:lnTo>
                            <a:lnTo>
                              <a:pt x="171" y="13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58399" name="未知"/>
                  <p:cNvSpPr>
                    <a:spLocks noChangeAspect="1"/>
                  </p:cNvSpPr>
                  <p:nvPr/>
                </p:nvSpPr>
                <p:spPr bwMode="auto">
                  <a:xfrm>
                    <a:off x="0" y="0"/>
                    <a:ext cx="2019" cy="2908"/>
                  </a:xfrm>
                  <a:custGeom>
                    <a:avLst/>
                    <a:gdLst/>
                    <a:ahLst/>
                    <a:cxnLst>
                      <a:cxn ang="0">
                        <a:pos x="1445" y="2807"/>
                      </a:cxn>
                      <a:cxn ang="0">
                        <a:pos x="1463" y="2784"/>
                      </a:cxn>
                      <a:cxn ang="0">
                        <a:pos x="1471" y="2765"/>
                      </a:cxn>
                      <a:cxn ang="0">
                        <a:pos x="1484" y="2698"/>
                      </a:cxn>
                      <a:cxn ang="0">
                        <a:pos x="1563" y="2229"/>
                      </a:cxn>
                      <a:cxn ang="0">
                        <a:pos x="1619" y="2062"/>
                      </a:cxn>
                      <a:cxn ang="0">
                        <a:pos x="1672" y="1943"/>
                      </a:cxn>
                      <a:cxn ang="0">
                        <a:pos x="1773" y="1766"/>
                      </a:cxn>
                      <a:cxn ang="0">
                        <a:pos x="1879" y="1590"/>
                      </a:cxn>
                      <a:cxn ang="0">
                        <a:pos x="1952" y="1429"/>
                      </a:cxn>
                      <a:cxn ang="0">
                        <a:pos x="1995" y="1267"/>
                      </a:cxn>
                      <a:cxn ang="0">
                        <a:pos x="2019" y="1062"/>
                      </a:cxn>
                      <a:cxn ang="0">
                        <a:pos x="2003" y="873"/>
                      </a:cxn>
                      <a:cxn ang="0">
                        <a:pos x="1960" y="694"/>
                      </a:cxn>
                      <a:cxn ang="0">
                        <a:pos x="1888" y="529"/>
                      </a:cxn>
                      <a:cxn ang="0">
                        <a:pos x="1765" y="354"/>
                      </a:cxn>
                      <a:cxn ang="0">
                        <a:pos x="1636" y="232"/>
                      </a:cxn>
                      <a:cxn ang="0">
                        <a:pos x="1471" y="120"/>
                      </a:cxn>
                      <a:cxn ang="0">
                        <a:pos x="1277" y="40"/>
                      </a:cxn>
                      <a:cxn ang="0">
                        <a:pos x="1115" y="6"/>
                      </a:cxn>
                      <a:cxn ang="0">
                        <a:pos x="936" y="0"/>
                      </a:cxn>
                      <a:cxn ang="0">
                        <a:pos x="782" y="28"/>
                      </a:cxn>
                      <a:cxn ang="0">
                        <a:pos x="630" y="78"/>
                      </a:cxn>
                      <a:cxn ang="0">
                        <a:pos x="501" y="145"/>
                      </a:cxn>
                      <a:cxn ang="0">
                        <a:pos x="365" y="242"/>
                      </a:cxn>
                      <a:cxn ang="0">
                        <a:pos x="242" y="360"/>
                      </a:cxn>
                      <a:cxn ang="0">
                        <a:pos x="140" y="495"/>
                      </a:cxn>
                      <a:cxn ang="0">
                        <a:pos x="53" y="685"/>
                      </a:cxn>
                      <a:cxn ang="0">
                        <a:pos x="7" y="879"/>
                      </a:cxn>
                      <a:cxn ang="0">
                        <a:pos x="0" y="1052"/>
                      </a:cxn>
                      <a:cxn ang="0">
                        <a:pos x="14" y="1239"/>
                      </a:cxn>
                      <a:cxn ang="0">
                        <a:pos x="62" y="1427"/>
                      </a:cxn>
                      <a:cxn ang="0">
                        <a:pos x="144" y="1602"/>
                      </a:cxn>
                      <a:cxn ang="0">
                        <a:pos x="239" y="1770"/>
                      </a:cxn>
                      <a:cxn ang="0">
                        <a:pos x="370" y="2007"/>
                      </a:cxn>
                      <a:cxn ang="0">
                        <a:pos x="429" y="2138"/>
                      </a:cxn>
                      <a:cxn ang="0">
                        <a:pos x="469" y="2292"/>
                      </a:cxn>
                      <a:cxn ang="0">
                        <a:pos x="501" y="2506"/>
                      </a:cxn>
                      <a:cxn ang="0">
                        <a:pos x="526" y="2693"/>
                      </a:cxn>
                      <a:cxn ang="0">
                        <a:pos x="543" y="2767"/>
                      </a:cxn>
                      <a:cxn ang="0">
                        <a:pos x="552" y="2784"/>
                      </a:cxn>
                      <a:cxn ang="0">
                        <a:pos x="576" y="2812"/>
                      </a:cxn>
                      <a:cxn ang="0">
                        <a:pos x="635" y="2847"/>
                      </a:cxn>
                      <a:cxn ang="0">
                        <a:pos x="703" y="2870"/>
                      </a:cxn>
                      <a:cxn ang="0">
                        <a:pos x="778" y="2889"/>
                      </a:cxn>
                      <a:cxn ang="0">
                        <a:pos x="857" y="2900"/>
                      </a:cxn>
                      <a:cxn ang="0">
                        <a:pos x="934" y="2906"/>
                      </a:cxn>
                      <a:cxn ang="0">
                        <a:pos x="1006" y="2908"/>
                      </a:cxn>
                      <a:cxn ang="0">
                        <a:pos x="1086" y="2906"/>
                      </a:cxn>
                      <a:cxn ang="0">
                        <a:pos x="1166" y="2900"/>
                      </a:cxn>
                      <a:cxn ang="0">
                        <a:pos x="1241" y="2887"/>
                      </a:cxn>
                      <a:cxn ang="0">
                        <a:pos x="1309" y="2871"/>
                      </a:cxn>
                      <a:cxn ang="0">
                        <a:pos x="1375" y="2849"/>
                      </a:cxn>
                    </a:cxnLst>
                    <a:rect l="0" t="0" r="r" b="b"/>
                    <a:pathLst>
                      <a:path w="2019" h="2908">
                        <a:moveTo>
                          <a:pt x="1415" y="2830"/>
                        </a:moveTo>
                        <a:lnTo>
                          <a:pt x="1432" y="2818"/>
                        </a:lnTo>
                        <a:lnTo>
                          <a:pt x="1445" y="2807"/>
                        </a:lnTo>
                        <a:lnTo>
                          <a:pt x="1453" y="2799"/>
                        </a:lnTo>
                        <a:lnTo>
                          <a:pt x="1458" y="2790"/>
                        </a:lnTo>
                        <a:lnTo>
                          <a:pt x="1463" y="2784"/>
                        </a:lnTo>
                        <a:lnTo>
                          <a:pt x="1466" y="2778"/>
                        </a:lnTo>
                        <a:lnTo>
                          <a:pt x="1470" y="2773"/>
                        </a:lnTo>
                        <a:lnTo>
                          <a:pt x="1471" y="2765"/>
                        </a:lnTo>
                        <a:lnTo>
                          <a:pt x="1474" y="2756"/>
                        </a:lnTo>
                        <a:lnTo>
                          <a:pt x="1475" y="2744"/>
                        </a:lnTo>
                        <a:lnTo>
                          <a:pt x="1484" y="2698"/>
                        </a:lnTo>
                        <a:lnTo>
                          <a:pt x="1543" y="2322"/>
                        </a:lnTo>
                        <a:lnTo>
                          <a:pt x="1554" y="2268"/>
                        </a:lnTo>
                        <a:lnTo>
                          <a:pt x="1563" y="2229"/>
                        </a:lnTo>
                        <a:lnTo>
                          <a:pt x="1577" y="2175"/>
                        </a:lnTo>
                        <a:lnTo>
                          <a:pt x="1598" y="2115"/>
                        </a:lnTo>
                        <a:lnTo>
                          <a:pt x="1619" y="2062"/>
                        </a:lnTo>
                        <a:lnTo>
                          <a:pt x="1638" y="2018"/>
                        </a:lnTo>
                        <a:lnTo>
                          <a:pt x="1655" y="1980"/>
                        </a:lnTo>
                        <a:lnTo>
                          <a:pt x="1672" y="1943"/>
                        </a:lnTo>
                        <a:lnTo>
                          <a:pt x="1706" y="1880"/>
                        </a:lnTo>
                        <a:lnTo>
                          <a:pt x="1740" y="1821"/>
                        </a:lnTo>
                        <a:lnTo>
                          <a:pt x="1773" y="1766"/>
                        </a:lnTo>
                        <a:lnTo>
                          <a:pt x="1799" y="1724"/>
                        </a:lnTo>
                        <a:lnTo>
                          <a:pt x="1846" y="1645"/>
                        </a:lnTo>
                        <a:lnTo>
                          <a:pt x="1879" y="1590"/>
                        </a:lnTo>
                        <a:lnTo>
                          <a:pt x="1905" y="1544"/>
                        </a:lnTo>
                        <a:lnTo>
                          <a:pt x="1927" y="1492"/>
                        </a:lnTo>
                        <a:lnTo>
                          <a:pt x="1952" y="1429"/>
                        </a:lnTo>
                        <a:lnTo>
                          <a:pt x="1969" y="1374"/>
                        </a:lnTo>
                        <a:lnTo>
                          <a:pt x="1985" y="1316"/>
                        </a:lnTo>
                        <a:lnTo>
                          <a:pt x="1995" y="1267"/>
                        </a:lnTo>
                        <a:lnTo>
                          <a:pt x="2007" y="1212"/>
                        </a:lnTo>
                        <a:lnTo>
                          <a:pt x="2015" y="1142"/>
                        </a:lnTo>
                        <a:lnTo>
                          <a:pt x="2019" y="1062"/>
                        </a:lnTo>
                        <a:lnTo>
                          <a:pt x="2019" y="987"/>
                        </a:lnTo>
                        <a:lnTo>
                          <a:pt x="2012" y="928"/>
                        </a:lnTo>
                        <a:lnTo>
                          <a:pt x="2003" y="873"/>
                        </a:lnTo>
                        <a:lnTo>
                          <a:pt x="1994" y="824"/>
                        </a:lnTo>
                        <a:lnTo>
                          <a:pt x="1978" y="759"/>
                        </a:lnTo>
                        <a:lnTo>
                          <a:pt x="1960" y="694"/>
                        </a:lnTo>
                        <a:lnTo>
                          <a:pt x="1940" y="634"/>
                        </a:lnTo>
                        <a:lnTo>
                          <a:pt x="1917" y="578"/>
                        </a:lnTo>
                        <a:lnTo>
                          <a:pt x="1888" y="529"/>
                        </a:lnTo>
                        <a:lnTo>
                          <a:pt x="1850" y="466"/>
                        </a:lnTo>
                        <a:lnTo>
                          <a:pt x="1807" y="403"/>
                        </a:lnTo>
                        <a:lnTo>
                          <a:pt x="1765" y="354"/>
                        </a:lnTo>
                        <a:lnTo>
                          <a:pt x="1727" y="312"/>
                        </a:lnTo>
                        <a:lnTo>
                          <a:pt x="1683" y="272"/>
                        </a:lnTo>
                        <a:lnTo>
                          <a:pt x="1636" y="232"/>
                        </a:lnTo>
                        <a:lnTo>
                          <a:pt x="1590" y="196"/>
                        </a:lnTo>
                        <a:lnTo>
                          <a:pt x="1535" y="159"/>
                        </a:lnTo>
                        <a:lnTo>
                          <a:pt x="1471" y="120"/>
                        </a:lnTo>
                        <a:lnTo>
                          <a:pt x="1411" y="90"/>
                        </a:lnTo>
                        <a:lnTo>
                          <a:pt x="1341" y="61"/>
                        </a:lnTo>
                        <a:lnTo>
                          <a:pt x="1277" y="40"/>
                        </a:lnTo>
                        <a:lnTo>
                          <a:pt x="1224" y="27"/>
                        </a:lnTo>
                        <a:lnTo>
                          <a:pt x="1167" y="14"/>
                        </a:lnTo>
                        <a:lnTo>
                          <a:pt x="1115" y="6"/>
                        </a:lnTo>
                        <a:lnTo>
                          <a:pt x="1053" y="0"/>
                        </a:lnTo>
                        <a:lnTo>
                          <a:pt x="997" y="0"/>
                        </a:lnTo>
                        <a:lnTo>
                          <a:pt x="936" y="0"/>
                        </a:lnTo>
                        <a:lnTo>
                          <a:pt x="885" y="6"/>
                        </a:lnTo>
                        <a:lnTo>
                          <a:pt x="826" y="19"/>
                        </a:lnTo>
                        <a:lnTo>
                          <a:pt x="782" y="28"/>
                        </a:lnTo>
                        <a:lnTo>
                          <a:pt x="727" y="44"/>
                        </a:lnTo>
                        <a:lnTo>
                          <a:pt x="676" y="59"/>
                        </a:lnTo>
                        <a:lnTo>
                          <a:pt x="630" y="78"/>
                        </a:lnTo>
                        <a:lnTo>
                          <a:pt x="586" y="97"/>
                        </a:lnTo>
                        <a:lnTo>
                          <a:pt x="541" y="121"/>
                        </a:lnTo>
                        <a:lnTo>
                          <a:pt x="501" y="145"/>
                        </a:lnTo>
                        <a:lnTo>
                          <a:pt x="456" y="175"/>
                        </a:lnTo>
                        <a:lnTo>
                          <a:pt x="408" y="209"/>
                        </a:lnTo>
                        <a:lnTo>
                          <a:pt x="365" y="242"/>
                        </a:lnTo>
                        <a:lnTo>
                          <a:pt x="326" y="277"/>
                        </a:lnTo>
                        <a:lnTo>
                          <a:pt x="284" y="316"/>
                        </a:lnTo>
                        <a:lnTo>
                          <a:pt x="242" y="360"/>
                        </a:lnTo>
                        <a:lnTo>
                          <a:pt x="206" y="402"/>
                        </a:lnTo>
                        <a:lnTo>
                          <a:pt x="175" y="441"/>
                        </a:lnTo>
                        <a:lnTo>
                          <a:pt x="140" y="495"/>
                        </a:lnTo>
                        <a:lnTo>
                          <a:pt x="106" y="554"/>
                        </a:lnTo>
                        <a:lnTo>
                          <a:pt x="75" y="620"/>
                        </a:lnTo>
                        <a:lnTo>
                          <a:pt x="53" y="685"/>
                        </a:lnTo>
                        <a:lnTo>
                          <a:pt x="34" y="752"/>
                        </a:lnTo>
                        <a:lnTo>
                          <a:pt x="17" y="818"/>
                        </a:lnTo>
                        <a:lnTo>
                          <a:pt x="7" y="879"/>
                        </a:lnTo>
                        <a:lnTo>
                          <a:pt x="0" y="940"/>
                        </a:lnTo>
                        <a:lnTo>
                          <a:pt x="0" y="999"/>
                        </a:lnTo>
                        <a:lnTo>
                          <a:pt x="0" y="1052"/>
                        </a:lnTo>
                        <a:lnTo>
                          <a:pt x="0" y="1115"/>
                        </a:lnTo>
                        <a:lnTo>
                          <a:pt x="3" y="1170"/>
                        </a:lnTo>
                        <a:lnTo>
                          <a:pt x="14" y="1239"/>
                        </a:lnTo>
                        <a:lnTo>
                          <a:pt x="24" y="1299"/>
                        </a:lnTo>
                        <a:lnTo>
                          <a:pt x="40" y="1358"/>
                        </a:lnTo>
                        <a:lnTo>
                          <a:pt x="62" y="1427"/>
                        </a:lnTo>
                        <a:lnTo>
                          <a:pt x="87" y="1488"/>
                        </a:lnTo>
                        <a:lnTo>
                          <a:pt x="113" y="1542"/>
                        </a:lnTo>
                        <a:lnTo>
                          <a:pt x="144" y="1602"/>
                        </a:lnTo>
                        <a:lnTo>
                          <a:pt x="178" y="1660"/>
                        </a:lnTo>
                        <a:lnTo>
                          <a:pt x="208" y="1715"/>
                        </a:lnTo>
                        <a:lnTo>
                          <a:pt x="239" y="1770"/>
                        </a:lnTo>
                        <a:lnTo>
                          <a:pt x="272" y="1830"/>
                        </a:lnTo>
                        <a:lnTo>
                          <a:pt x="323" y="1917"/>
                        </a:lnTo>
                        <a:lnTo>
                          <a:pt x="370" y="2007"/>
                        </a:lnTo>
                        <a:lnTo>
                          <a:pt x="398" y="2053"/>
                        </a:lnTo>
                        <a:lnTo>
                          <a:pt x="412" y="2091"/>
                        </a:lnTo>
                        <a:lnTo>
                          <a:pt x="429" y="2138"/>
                        </a:lnTo>
                        <a:lnTo>
                          <a:pt x="445" y="2192"/>
                        </a:lnTo>
                        <a:lnTo>
                          <a:pt x="458" y="2239"/>
                        </a:lnTo>
                        <a:lnTo>
                          <a:pt x="469" y="2292"/>
                        </a:lnTo>
                        <a:lnTo>
                          <a:pt x="479" y="2365"/>
                        </a:lnTo>
                        <a:lnTo>
                          <a:pt x="492" y="2444"/>
                        </a:lnTo>
                        <a:lnTo>
                          <a:pt x="501" y="2506"/>
                        </a:lnTo>
                        <a:lnTo>
                          <a:pt x="511" y="2586"/>
                        </a:lnTo>
                        <a:lnTo>
                          <a:pt x="518" y="2643"/>
                        </a:lnTo>
                        <a:lnTo>
                          <a:pt x="526" y="2693"/>
                        </a:lnTo>
                        <a:lnTo>
                          <a:pt x="537" y="2742"/>
                        </a:lnTo>
                        <a:lnTo>
                          <a:pt x="541" y="2756"/>
                        </a:lnTo>
                        <a:lnTo>
                          <a:pt x="543" y="2767"/>
                        </a:lnTo>
                        <a:lnTo>
                          <a:pt x="545" y="2773"/>
                        </a:lnTo>
                        <a:lnTo>
                          <a:pt x="546" y="2778"/>
                        </a:lnTo>
                        <a:lnTo>
                          <a:pt x="552" y="2784"/>
                        </a:lnTo>
                        <a:lnTo>
                          <a:pt x="558" y="2794"/>
                        </a:lnTo>
                        <a:lnTo>
                          <a:pt x="567" y="2803"/>
                        </a:lnTo>
                        <a:lnTo>
                          <a:pt x="576" y="2812"/>
                        </a:lnTo>
                        <a:lnTo>
                          <a:pt x="592" y="2824"/>
                        </a:lnTo>
                        <a:lnTo>
                          <a:pt x="610" y="2833"/>
                        </a:lnTo>
                        <a:lnTo>
                          <a:pt x="635" y="2847"/>
                        </a:lnTo>
                        <a:lnTo>
                          <a:pt x="657" y="2856"/>
                        </a:lnTo>
                        <a:lnTo>
                          <a:pt x="681" y="2864"/>
                        </a:lnTo>
                        <a:lnTo>
                          <a:pt x="703" y="2870"/>
                        </a:lnTo>
                        <a:lnTo>
                          <a:pt x="723" y="2875"/>
                        </a:lnTo>
                        <a:lnTo>
                          <a:pt x="753" y="2883"/>
                        </a:lnTo>
                        <a:lnTo>
                          <a:pt x="778" y="2889"/>
                        </a:lnTo>
                        <a:lnTo>
                          <a:pt x="802" y="2892"/>
                        </a:lnTo>
                        <a:lnTo>
                          <a:pt x="829" y="2896"/>
                        </a:lnTo>
                        <a:lnTo>
                          <a:pt x="857" y="2900"/>
                        </a:lnTo>
                        <a:lnTo>
                          <a:pt x="883" y="2902"/>
                        </a:lnTo>
                        <a:lnTo>
                          <a:pt x="906" y="2904"/>
                        </a:lnTo>
                        <a:lnTo>
                          <a:pt x="934" y="2906"/>
                        </a:lnTo>
                        <a:lnTo>
                          <a:pt x="959" y="2908"/>
                        </a:lnTo>
                        <a:lnTo>
                          <a:pt x="984" y="2908"/>
                        </a:lnTo>
                        <a:lnTo>
                          <a:pt x="1006" y="2908"/>
                        </a:lnTo>
                        <a:lnTo>
                          <a:pt x="1031" y="2908"/>
                        </a:lnTo>
                        <a:lnTo>
                          <a:pt x="1061" y="2908"/>
                        </a:lnTo>
                        <a:lnTo>
                          <a:pt x="1086" y="2906"/>
                        </a:lnTo>
                        <a:lnTo>
                          <a:pt x="1108" y="2906"/>
                        </a:lnTo>
                        <a:lnTo>
                          <a:pt x="1134" y="2902"/>
                        </a:lnTo>
                        <a:lnTo>
                          <a:pt x="1166" y="2900"/>
                        </a:lnTo>
                        <a:lnTo>
                          <a:pt x="1188" y="2896"/>
                        </a:lnTo>
                        <a:lnTo>
                          <a:pt x="1217" y="2892"/>
                        </a:lnTo>
                        <a:lnTo>
                          <a:pt x="1241" y="2887"/>
                        </a:lnTo>
                        <a:lnTo>
                          <a:pt x="1265" y="2883"/>
                        </a:lnTo>
                        <a:lnTo>
                          <a:pt x="1288" y="2877"/>
                        </a:lnTo>
                        <a:lnTo>
                          <a:pt x="1309" y="2871"/>
                        </a:lnTo>
                        <a:lnTo>
                          <a:pt x="1334" y="2864"/>
                        </a:lnTo>
                        <a:lnTo>
                          <a:pt x="1354" y="2856"/>
                        </a:lnTo>
                        <a:lnTo>
                          <a:pt x="1375" y="2849"/>
                        </a:lnTo>
                        <a:lnTo>
                          <a:pt x="1395" y="2839"/>
                        </a:lnTo>
                        <a:lnTo>
                          <a:pt x="1415" y="283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 w="9525">
                    <a:noFill/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400" name="Oval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7" y="2579"/>
                    <a:ext cx="886" cy="296"/>
                  </a:xfrm>
                  <a:prstGeom prst="ellipse">
                    <a:avLst/>
                  </a:prstGeom>
                  <a:solidFill>
                    <a:srgbClr val="A0A0A0"/>
                  </a:solidFill>
                  <a:ln w="9525">
                    <a:noFill/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401" name="未知"/>
                  <p:cNvSpPr>
                    <a:spLocks noChangeAspect="1"/>
                  </p:cNvSpPr>
                  <p:nvPr/>
                </p:nvSpPr>
                <p:spPr bwMode="auto">
                  <a:xfrm>
                    <a:off x="1491" y="293"/>
                    <a:ext cx="338" cy="4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0" y="46"/>
                      </a:cxn>
                      <a:cxn ang="0">
                        <a:pos x="172" y="97"/>
                      </a:cxn>
                      <a:cxn ang="0">
                        <a:pos x="234" y="148"/>
                      </a:cxn>
                      <a:cxn ang="0">
                        <a:pos x="275" y="203"/>
                      </a:cxn>
                      <a:cxn ang="0">
                        <a:pos x="304" y="259"/>
                      </a:cxn>
                      <a:cxn ang="0">
                        <a:pos x="325" y="308"/>
                      </a:cxn>
                      <a:cxn ang="0">
                        <a:pos x="338" y="358"/>
                      </a:cxn>
                      <a:cxn ang="0">
                        <a:pos x="219" y="432"/>
                      </a:cxn>
                      <a:cxn ang="0">
                        <a:pos x="208" y="362"/>
                      </a:cxn>
                      <a:cxn ang="0">
                        <a:pos x="189" y="287"/>
                      </a:cxn>
                      <a:cxn ang="0">
                        <a:pos x="161" y="209"/>
                      </a:cxn>
                      <a:cxn ang="0">
                        <a:pos x="124" y="144"/>
                      </a:cxn>
                      <a:cxn ang="0">
                        <a:pos x="73" y="7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38" h="432">
                        <a:moveTo>
                          <a:pt x="0" y="0"/>
                        </a:moveTo>
                        <a:lnTo>
                          <a:pt x="90" y="46"/>
                        </a:lnTo>
                        <a:lnTo>
                          <a:pt x="172" y="97"/>
                        </a:lnTo>
                        <a:lnTo>
                          <a:pt x="234" y="148"/>
                        </a:lnTo>
                        <a:lnTo>
                          <a:pt x="275" y="203"/>
                        </a:lnTo>
                        <a:lnTo>
                          <a:pt x="304" y="259"/>
                        </a:lnTo>
                        <a:lnTo>
                          <a:pt x="325" y="308"/>
                        </a:lnTo>
                        <a:lnTo>
                          <a:pt x="338" y="358"/>
                        </a:lnTo>
                        <a:lnTo>
                          <a:pt x="219" y="432"/>
                        </a:lnTo>
                        <a:lnTo>
                          <a:pt x="208" y="362"/>
                        </a:lnTo>
                        <a:lnTo>
                          <a:pt x="189" y="287"/>
                        </a:lnTo>
                        <a:lnTo>
                          <a:pt x="161" y="209"/>
                        </a:lnTo>
                        <a:lnTo>
                          <a:pt x="124" y="144"/>
                        </a:lnTo>
                        <a:lnTo>
                          <a:pt x="73" y="7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2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28" y="875"/>
                    <a:ext cx="562" cy="1806"/>
                    <a:chOff x="0" y="0"/>
                    <a:chExt cx="562" cy="1806"/>
                  </a:xfrm>
                </p:grpSpPr>
                <p:sp>
                  <p:nvSpPr>
                    <p:cNvPr id="58403" name="未知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6" y="753"/>
                      <a:ext cx="345" cy="105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80"/>
                        </a:cxn>
                        <a:cxn ang="0">
                          <a:pos x="6" y="252"/>
                        </a:cxn>
                        <a:cxn ang="0">
                          <a:pos x="23" y="274"/>
                        </a:cxn>
                        <a:cxn ang="0">
                          <a:pos x="17" y="975"/>
                        </a:cxn>
                        <a:cxn ang="0">
                          <a:pos x="40" y="1053"/>
                        </a:cxn>
                        <a:cxn ang="0">
                          <a:pos x="98" y="1053"/>
                        </a:cxn>
                        <a:cxn ang="0">
                          <a:pos x="146" y="1015"/>
                        </a:cxn>
                        <a:cxn ang="0">
                          <a:pos x="201" y="1015"/>
                        </a:cxn>
                        <a:cxn ang="0">
                          <a:pos x="245" y="1053"/>
                        </a:cxn>
                        <a:cxn ang="0">
                          <a:pos x="307" y="1053"/>
                        </a:cxn>
                        <a:cxn ang="0">
                          <a:pos x="328" y="975"/>
                        </a:cxn>
                        <a:cxn ang="0">
                          <a:pos x="317" y="274"/>
                        </a:cxn>
                        <a:cxn ang="0">
                          <a:pos x="333" y="252"/>
                        </a:cxn>
                        <a:cxn ang="0">
                          <a:pos x="345" y="80"/>
                        </a:cxn>
                        <a:cxn ang="0">
                          <a:pos x="269" y="17"/>
                        </a:cxn>
                        <a:cxn ang="0">
                          <a:pos x="231" y="17"/>
                        </a:cxn>
                        <a:cxn ang="0">
                          <a:pos x="210" y="0"/>
                        </a:cxn>
                        <a:cxn ang="0">
                          <a:pos x="123" y="0"/>
                        </a:cxn>
                        <a:cxn ang="0">
                          <a:pos x="104" y="17"/>
                        </a:cxn>
                        <a:cxn ang="0">
                          <a:pos x="72" y="17"/>
                        </a:cxn>
                        <a:cxn ang="0">
                          <a:pos x="0" y="80"/>
                        </a:cxn>
                      </a:cxnLst>
                      <a:rect l="0" t="0" r="r" b="b"/>
                      <a:pathLst>
                        <a:path w="345" h="1053">
                          <a:moveTo>
                            <a:pt x="0" y="80"/>
                          </a:moveTo>
                          <a:lnTo>
                            <a:pt x="6" y="252"/>
                          </a:lnTo>
                          <a:lnTo>
                            <a:pt x="23" y="274"/>
                          </a:lnTo>
                          <a:lnTo>
                            <a:pt x="17" y="975"/>
                          </a:lnTo>
                          <a:lnTo>
                            <a:pt x="40" y="1053"/>
                          </a:lnTo>
                          <a:lnTo>
                            <a:pt x="98" y="1053"/>
                          </a:lnTo>
                          <a:lnTo>
                            <a:pt x="146" y="1015"/>
                          </a:lnTo>
                          <a:lnTo>
                            <a:pt x="201" y="1015"/>
                          </a:lnTo>
                          <a:lnTo>
                            <a:pt x="245" y="1053"/>
                          </a:lnTo>
                          <a:lnTo>
                            <a:pt x="307" y="1053"/>
                          </a:lnTo>
                          <a:lnTo>
                            <a:pt x="328" y="975"/>
                          </a:lnTo>
                          <a:lnTo>
                            <a:pt x="317" y="274"/>
                          </a:lnTo>
                          <a:lnTo>
                            <a:pt x="333" y="252"/>
                          </a:lnTo>
                          <a:lnTo>
                            <a:pt x="345" y="80"/>
                          </a:lnTo>
                          <a:lnTo>
                            <a:pt x="269" y="17"/>
                          </a:lnTo>
                          <a:lnTo>
                            <a:pt x="231" y="17"/>
                          </a:lnTo>
                          <a:lnTo>
                            <a:pt x="210" y="0"/>
                          </a:lnTo>
                          <a:lnTo>
                            <a:pt x="123" y="0"/>
                          </a:lnTo>
                          <a:lnTo>
                            <a:pt x="104" y="17"/>
                          </a:lnTo>
                          <a:lnTo>
                            <a:pt x="72" y="17"/>
                          </a:lnTo>
                          <a:lnTo>
                            <a:pt x="0" y="8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8404" name="Oval 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3" y="786"/>
                      <a:ext cx="45" cy="72"/>
                    </a:xfrm>
                    <a:prstGeom prst="ellipse">
                      <a:avLst/>
                    </a:prstGeom>
                    <a:solidFill>
                      <a:srgbClr val="E0E0E0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3" name="Group 3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0" y="0"/>
                      <a:ext cx="562" cy="828"/>
                      <a:chOff x="0" y="0"/>
                      <a:chExt cx="562" cy="828"/>
                    </a:xfrm>
                  </p:grpSpPr>
                  <p:sp>
                    <p:nvSpPr>
                      <p:cNvPr id="58406" name="Oval 3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" y="0"/>
                        <a:ext cx="514" cy="282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8407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0" y="129"/>
                        <a:ext cx="562" cy="69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58" y="699"/>
                          </a:cxn>
                          <a:cxn ang="0">
                            <a:pos x="562" y="69"/>
                          </a:cxn>
                          <a:cxn ang="0">
                            <a:pos x="526" y="56"/>
                          </a:cxn>
                          <a:cxn ang="0">
                            <a:pos x="485" y="38"/>
                          </a:cxn>
                          <a:cxn ang="0">
                            <a:pos x="431" y="24"/>
                          </a:cxn>
                          <a:cxn ang="0">
                            <a:pos x="384" y="12"/>
                          </a:cxn>
                          <a:cxn ang="0">
                            <a:pos x="342" y="4"/>
                          </a:cxn>
                          <a:cxn ang="0">
                            <a:pos x="297" y="0"/>
                          </a:cxn>
                          <a:cxn ang="0">
                            <a:pos x="248" y="3"/>
                          </a:cxn>
                          <a:cxn ang="0">
                            <a:pos x="185" y="10"/>
                          </a:cxn>
                          <a:cxn ang="0">
                            <a:pos x="132" y="24"/>
                          </a:cxn>
                          <a:cxn ang="0">
                            <a:pos x="80" y="38"/>
                          </a:cxn>
                          <a:cxn ang="0">
                            <a:pos x="34" y="58"/>
                          </a:cxn>
                          <a:cxn ang="0">
                            <a:pos x="0" y="76"/>
                          </a:cxn>
                          <a:cxn ang="0">
                            <a:pos x="197" y="699"/>
                          </a:cxn>
                        </a:cxnLst>
                        <a:rect l="0" t="0" r="r" b="b"/>
                        <a:pathLst>
                          <a:path w="562" h="699">
                            <a:moveTo>
                              <a:pt x="358" y="699"/>
                            </a:moveTo>
                            <a:lnTo>
                              <a:pt x="562" y="69"/>
                            </a:lnTo>
                            <a:lnTo>
                              <a:pt x="526" y="56"/>
                            </a:lnTo>
                            <a:lnTo>
                              <a:pt x="485" y="38"/>
                            </a:lnTo>
                            <a:lnTo>
                              <a:pt x="431" y="24"/>
                            </a:lnTo>
                            <a:lnTo>
                              <a:pt x="384" y="12"/>
                            </a:lnTo>
                            <a:lnTo>
                              <a:pt x="342" y="4"/>
                            </a:lnTo>
                            <a:lnTo>
                              <a:pt x="297" y="0"/>
                            </a:lnTo>
                            <a:lnTo>
                              <a:pt x="248" y="3"/>
                            </a:lnTo>
                            <a:lnTo>
                              <a:pt x="185" y="10"/>
                            </a:lnTo>
                            <a:lnTo>
                              <a:pt x="132" y="24"/>
                            </a:lnTo>
                            <a:lnTo>
                              <a:pt x="80" y="38"/>
                            </a:lnTo>
                            <a:lnTo>
                              <a:pt x="34" y="58"/>
                            </a:lnTo>
                            <a:lnTo>
                              <a:pt x="0" y="76"/>
                            </a:lnTo>
                            <a:lnTo>
                              <a:pt x="197" y="699"/>
                            </a:lnTo>
                          </a:path>
                        </a:pathLst>
                      </a:custGeom>
                      <a:noFill/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4" name="Group 4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8" y="904"/>
                      <a:ext cx="193" cy="804"/>
                      <a:chOff x="0" y="0"/>
                      <a:chExt cx="193" cy="804"/>
                    </a:xfrm>
                  </p:grpSpPr>
                  <p:sp>
                    <p:nvSpPr>
                      <p:cNvPr id="58409" name="Line 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2" y="21"/>
                        <a:ext cx="1" cy="783"/>
                      </a:xfrm>
                      <a:prstGeom prst="line">
                        <a:avLst/>
                      </a:prstGeom>
                      <a:noFill/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8410" name="Line 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160" y="21"/>
                        <a:ext cx="4" cy="779"/>
                      </a:xfrm>
                      <a:prstGeom prst="line">
                        <a:avLst/>
                      </a:prstGeom>
                      <a:noFill/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8411" name="Line 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190" y="0"/>
                        <a:ext cx="3" cy="780"/>
                      </a:xfrm>
                      <a:prstGeom prst="line">
                        <a:avLst/>
                      </a:prstGeom>
                      <a:noFill/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8412" name="Line 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0" y="0"/>
                        <a:ext cx="2" cy="780"/>
                      </a:xfrm>
                      <a:prstGeom prst="line">
                        <a:avLst/>
                      </a:prstGeom>
                      <a:noFill/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58413" name="未知"/>
                  <p:cNvSpPr>
                    <a:spLocks noChangeAspect="1"/>
                  </p:cNvSpPr>
                  <p:nvPr/>
                </p:nvSpPr>
                <p:spPr bwMode="auto">
                  <a:xfrm>
                    <a:off x="970" y="2160"/>
                    <a:ext cx="546" cy="681"/>
                  </a:xfrm>
                  <a:custGeom>
                    <a:avLst/>
                    <a:gdLst/>
                    <a:ahLst/>
                    <a:cxnLst>
                      <a:cxn ang="0">
                        <a:pos x="546" y="0"/>
                      </a:cxn>
                      <a:cxn ang="0">
                        <a:pos x="523" y="20"/>
                      </a:cxn>
                      <a:cxn ang="0">
                        <a:pos x="432" y="441"/>
                      </a:cxn>
                      <a:cxn ang="0">
                        <a:pos x="415" y="483"/>
                      </a:cxn>
                      <a:cxn ang="0">
                        <a:pos x="388" y="518"/>
                      </a:cxn>
                      <a:cxn ang="0">
                        <a:pos x="347" y="550"/>
                      </a:cxn>
                      <a:cxn ang="0">
                        <a:pos x="307" y="575"/>
                      </a:cxn>
                      <a:cxn ang="0">
                        <a:pos x="262" y="598"/>
                      </a:cxn>
                      <a:cxn ang="0">
                        <a:pos x="215" y="618"/>
                      </a:cxn>
                      <a:cxn ang="0">
                        <a:pos x="163" y="637"/>
                      </a:cxn>
                      <a:cxn ang="0">
                        <a:pos x="119" y="647"/>
                      </a:cxn>
                      <a:cxn ang="0">
                        <a:pos x="65" y="656"/>
                      </a:cxn>
                      <a:cxn ang="0">
                        <a:pos x="0" y="652"/>
                      </a:cxn>
                      <a:cxn ang="0">
                        <a:pos x="10" y="677"/>
                      </a:cxn>
                      <a:cxn ang="0">
                        <a:pos x="55" y="681"/>
                      </a:cxn>
                      <a:cxn ang="0">
                        <a:pos x="86" y="681"/>
                      </a:cxn>
                      <a:cxn ang="0">
                        <a:pos x="134" y="677"/>
                      </a:cxn>
                      <a:cxn ang="0">
                        <a:pos x="173" y="674"/>
                      </a:cxn>
                      <a:cxn ang="0">
                        <a:pos x="227" y="665"/>
                      </a:cxn>
                      <a:cxn ang="0">
                        <a:pos x="269" y="657"/>
                      </a:cxn>
                      <a:cxn ang="0">
                        <a:pos x="316" y="643"/>
                      </a:cxn>
                      <a:cxn ang="0">
                        <a:pos x="343" y="635"/>
                      </a:cxn>
                      <a:cxn ang="0">
                        <a:pos x="384" y="618"/>
                      </a:cxn>
                      <a:cxn ang="0">
                        <a:pos x="427" y="590"/>
                      </a:cxn>
                      <a:cxn ang="0">
                        <a:pos x="440" y="575"/>
                      </a:cxn>
                      <a:cxn ang="0">
                        <a:pos x="452" y="554"/>
                      </a:cxn>
                      <a:cxn ang="0">
                        <a:pos x="462" y="512"/>
                      </a:cxn>
                      <a:cxn ang="0">
                        <a:pos x="471" y="470"/>
                      </a:cxn>
                      <a:cxn ang="0">
                        <a:pos x="546" y="0"/>
                      </a:cxn>
                    </a:cxnLst>
                    <a:rect l="0" t="0" r="r" b="b"/>
                    <a:pathLst>
                      <a:path w="546" h="681">
                        <a:moveTo>
                          <a:pt x="546" y="0"/>
                        </a:moveTo>
                        <a:lnTo>
                          <a:pt x="523" y="20"/>
                        </a:lnTo>
                        <a:lnTo>
                          <a:pt x="432" y="441"/>
                        </a:lnTo>
                        <a:lnTo>
                          <a:pt x="415" y="483"/>
                        </a:lnTo>
                        <a:lnTo>
                          <a:pt x="388" y="518"/>
                        </a:lnTo>
                        <a:lnTo>
                          <a:pt x="347" y="550"/>
                        </a:lnTo>
                        <a:lnTo>
                          <a:pt x="307" y="575"/>
                        </a:lnTo>
                        <a:lnTo>
                          <a:pt x="262" y="598"/>
                        </a:lnTo>
                        <a:lnTo>
                          <a:pt x="215" y="618"/>
                        </a:lnTo>
                        <a:lnTo>
                          <a:pt x="163" y="637"/>
                        </a:lnTo>
                        <a:lnTo>
                          <a:pt x="119" y="647"/>
                        </a:lnTo>
                        <a:lnTo>
                          <a:pt x="65" y="656"/>
                        </a:lnTo>
                        <a:lnTo>
                          <a:pt x="0" y="652"/>
                        </a:lnTo>
                        <a:lnTo>
                          <a:pt x="10" y="677"/>
                        </a:lnTo>
                        <a:lnTo>
                          <a:pt x="55" y="681"/>
                        </a:lnTo>
                        <a:lnTo>
                          <a:pt x="86" y="681"/>
                        </a:lnTo>
                        <a:lnTo>
                          <a:pt x="134" y="677"/>
                        </a:lnTo>
                        <a:lnTo>
                          <a:pt x="173" y="674"/>
                        </a:lnTo>
                        <a:lnTo>
                          <a:pt x="227" y="665"/>
                        </a:lnTo>
                        <a:lnTo>
                          <a:pt x="269" y="657"/>
                        </a:lnTo>
                        <a:lnTo>
                          <a:pt x="316" y="643"/>
                        </a:lnTo>
                        <a:lnTo>
                          <a:pt x="343" y="635"/>
                        </a:lnTo>
                        <a:lnTo>
                          <a:pt x="384" y="618"/>
                        </a:lnTo>
                        <a:lnTo>
                          <a:pt x="427" y="590"/>
                        </a:lnTo>
                        <a:lnTo>
                          <a:pt x="440" y="575"/>
                        </a:lnTo>
                        <a:lnTo>
                          <a:pt x="452" y="554"/>
                        </a:lnTo>
                        <a:lnTo>
                          <a:pt x="462" y="512"/>
                        </a:lnTo>
                        <a:lnTo>
                          <a:pt x="471" y="470"/>
                        </a:lnTo>
                        <a:lnTo>
                          <a:pt x="54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8414" name="Rectangle 46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621"/>
                  <a:ext cx="540" cy="315"/>
                </a:xfrm>
                <a:prstGeom prst="rect">
                  <a:avLst/>
                </a:prstGeom>
                <a:gradFill rotWithShape="0">
                  <a:gsLst>
                    <a:gs pos="0">
                      <a:srgbClr val="808080"/>
                    </a:gs>
                    <a:gs pos="50000">
                      <a:srgbClr val="C0C0C0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pic>
          <p:nvPicPr>
            <p:cNvPr id="58415" name="xjhsy4" descr="w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44" y="2344"/>
              <a:ext cx="2509" cy="1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416" name="未知"/>
            <p:cNvSpPr/>
            <p:nvPr/>
          </p:nvSpPr>
          <p:spPr bwMode="auto">
            <a:xfrm>
              <a:off x="5478" y="859"/>
              <a:ext cx="1242" cy="2330"/>
            </a:xfrm>
            <a:custGeom>
              <a:avLst/>
              <a:gdLst/>
              <a:ahLst/>
              <a:cxnLst>
                <a:cxn ang="0">
                  <a:pos x="120" y="2251"/>
                </a:cxn>
                <a:cxn ang="0">
                  <a:pos x="930" y="2236"/>
                </a:cxn>
                <a:cxn ang="0">
                  <a:pos x="975" y="2191"/>
                </a:cxn>
                <a:cxn ang="0">
                  <a:pos x="1020" y="2161"/>
                </a:cxn>
                <a:cxn ang="0">
                  <a:pos x="1125" y="2041"/>
                </a:cxn>
                <a:cxn ang="0">
                  <a:pos x="1200" y="1801"/>
                </a:cxn>
                <a:cxn ang="0">
                  <a:pos x="1140" y="826"/>
                </a:cxn>
                <a:cxn ang="0">
                  <a:pos x="1125" y="736"/>
                </a:cxn>
                <a:cxn ang="0">
                  <a:pos x="1020" y="541"/>
                </a:cxn>
                <a:cxn ang="0">
                  <a:pos x="795" y="226"/>
                </a:cxn>
                <a:cxn ang="0">
                  <a:pos x="690" y="106"/>
                </a:cxn>
                <a:cxn ang="0">
                  <a:pos x="495" y="46"/>
                </a:cxn>
                <a:cxn ang="0">
                  <a:pos x="405" y="16"/>
                </a:cxn>
                <a:cxn ang="0">
                  <a:pos x="45" y="31"/>
                </a:cxn>
                <a:cxn ang="0">
                  <a:pos x="15" y="121"/>
                </a:cxn>
                <a:cxn ang="0">
                  <a:pos x="0" y="136"/>
                </a:cxn>
              </a:cxnLst>
              <a:rect l="0" t="0" r="r" b="b"/>
              <a:pathLst>
                <a:path w="1200" h="2322">
                  <a:moveTo>
                    <a:pt x="120" y="2251"/>
                  </a:moveTo>
                  <a:cubicBezTo>
                    <a:pt x="387" y="2284"/>
                    <a:pt x="672" y="2322"/>
                    <a:pt x="930" y="2236"/>
                  </a:cubicBezTo>
                  <a:cubicBezTo>
                    <a:pt x="945" y="2221"/>
                    <a:pt x="959" y="2205"/>
                    <a:pt x="975" y="2191"/>
                  </a:cubicBezTo>
                  <a:cubicBezTo>
                    <a:pt x="989" y="2179"/>
                    <a:pt x="1008" y="2175"/>
                    <a:pt x="1020" y="2161"/>
                  </a:cubicBezTo>
                  <a:cubicBezTo>
                    <a:pt x="1142" y="2021"/>
                    <a:pt x="1024" y="2108"/>
                    <a:pt x="1125" y="2041"/>
                  </a:cubicBezTo>
                  <a:cubicBezTo>
                    <a:pt x="1152" y="1961"/>
                    <a:pt x="1173" y="1881"/>
                    <a:pt x="1200" y="1801"/>
                  </a:cubicBezTo>
                  <a:cubicBezTo>
                    <a:pt x="1191" y="1412"/>
                    <a:pt x="1198" y="1171"/>
                    <a:pt x="1140" y="826"/>
                  </a:cubicBezTo>
                  <a:cubicBezTo>
                    <a:pt x="1135" y="796"/>
                    <a:pt x="1139" y="763"/>
                    <a:pt x="1125" y="736"/>
                  </a:cubicBezTo>
                  <a:cubicBezTo>
                    <a:pt x="1092" y="670"/>
                    <a:pt x="1055" y="604"/>
                    <a:pt x="1020" y="541"/>
                  </a:cubicBezTo>
                  <a:cubicBezTo>
                    <a:pt x="957" y="428"/>
                    <a:pt x="873" y="327"/>
                    <a:pt x="795" y="226"/>
                  </a:cubicBezTo>
                  <a:cubicBezTo>
                    <a:pt x="738" y="152"/>
                    <a:pt x="759" y="140"/>
                    <a:pt x="690" y="106"/>
                  </a:cubicBezTo>
                  <a:cubicBezTo>
                    <a:pt x="625" y="74"/>
                    <a:pt x="565" y="63"/>
                    <a:pt x="495" y="46"/>
                  </a:cubicBezTo>
                  <a:cubicBezTo>
                    <a:pt x="464" y="38"/>
                    <a:pt x="405" y="16"/>
                    <a:pt x="405" y="16"/>
                  </a:cubicBezTo>
                  <a:cubicBezTo>
                    <a:pt x="285" y="21"/>
                    <a:pt x="161" y="0"/>
                    <a:pt x="45" y="31"/>
                  </a:cubicBezTo>
                  <a:cubicBezTo>
                    <a:pt x="14" y="39"/>
                    <a:pt x="37" y="99"/>
                    <a:pt x="15" y="121"/>
                  </a:cubicBezTo>
                  <a:cubicBezTo>
                    <a:pt x="10" y="126"/>
                    <a:pt x="5" y="131"/>
                    <a:pt x="0" y="136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17" name="未知"/>
            <p:cNvSpPr/>
            <p:nvPr/>
          </p:nvSpPr>
          <p:spPr bwMode="auto">
            <a:xfrm>
              <a:off x="2543" y="1025"/>
              <a:ext cx="2070" cy="1776"/>
            </a:xfrm>
            <a:custGeom>
              <a:avLst/>
              <a:gdLst/>
              <a:ahLst/>
              <a:cxnLst>
                <a:cxn ang="0">
                  <a:pos x="1995" y="0"/>
                </a:cxn>
                <a:cxn ang="0">
                  <a:pos x="1980" y="75"/>
                </a:cxn>
                <a:cxn ang="0">
                  <a:pos x="1770" y="120"/>
                </a:cxn>
                <a:cxn ang="0">
                  <a:pos x="1635" y="240"/>
                </a:cxn>
                <a:cxn ang="0">
                  <a:pos x="1590" y="270"/>
                </a:cxn>
                <a:cxn ang="0">
                  <a:pos x="1500" y="360"/>
                </a:cxn>
                <a:cxn ang="0">
                  <a:pos x="1440" y="390"/>
                </a:cxn>
                <a:cxn ang="0">
                  <a:pos x="1395" y="435"/>
                </a:cxn>
                <a:cxn ang="0">
                  <a:pos x="1350" y="465"/>
                </a:cxn>
                <a:cxn ang="0">
                  <a:pos x="1245" y="585"/>
                </a:cxn>
                <a:cxn ang="0">
                  <a:pos x="1050" y="705"/>
                </a:cxn>
                <a:cxn ang="0">
                  <a:pos x="870" y="885"/>
                </a:cxn>
                <a:cxn ang="0">
                  <a:pos x="765" y="1005"/>
                </a:cxn>
                <a:cxn ang="0">
                  <a:pos x="375" y="1425"/>
                </a:cxn>
                <a:cxn ang="0">
                  <a:pos x="330" y="1455"/>
                </a:cxn>
                <a:cxn ang="0">
                  <a:pos x="285" y="1515"/>
                </a:cxn>
                <a:cxn ang="0">
                  <a:pos x="225" y="1545"/>
                </a:cxn>
                <a:cxn ang="0">
                  <a:pos x="135" y="1605"/>
                </a:cxn>
                <a:cxn ang="0">
                  <a:pos x="0" y="1770"/>
                </a:cxn>
              </a:cxnLst>
              <a:rect l="0" t="0" r="r" b="b"/>
              <a:pathLst>
                <a:path w="2000" h="1770">
                  <a:moveTo>
                    <a:pt x="1995" y="0"/>
                  </a:moveTo>
                  <a:cubicBezTo>
                    <a:pt x="1990" y="25"/>
                    <a:pt x="2000" y="59"/>
                    <a:pt x="1980" y="75"/>
                  </a:cubicBezTo>
                  <a:cubicBezTo>
                    <a:pt x="1960" y="91"/>
                    <a:pt x="1805" y="114"/>
                    <a:pt x="1770" y="120"/>
                  </a:cubicBezTo>
                  <a:cubicBezTo>
                    <a:pt x="1563" y="258"/>
                    <a:pt x="1768" y="107"/>
                    <a:pt x="1635" y="240"/>
                  </a:cubicBezTo>
                  <a:cubicBezTo>
                    <a:pt x="1622" y="253"/>
                    <a:pt x="1603" y="258"/>
                    <a:pt x="1590" y="270"/>
                  </a:cubicBezTo>
                  <a:cubicBezTo>
                    <a:pt x="1558" y="298"/>
                    <a:pt x="1533" y="333"/>
                    <a:pt x="1500" y="360"/>
                  </a:cubicBezTo>
                  <a:cubicBezTo>
                    <a:pt x="1483" y="374"/>
                    <a:pt x="1458" y="377"/>
                    <a:pt x="1440" y="390"/>
                  </a:cubicBezTo>
                  <a:cubicBezTo>
                    <a:pt x="1423" y="402"/>
                    <a:pt x="1411" y="421"/>
                    <a:pt x="1395" y="435"/>
                  </a:cubicBezTo>
                  <a:cubicBezTo>
                    <a:pt x="1381" y="447"/>
                    <a:pt x="1365" y="455"/>
                    <a:pt x="1350" y="465"/>
                  </a:cubicBezTo>
                  <a:cubicBezTo>
                    <a:pt x="1280" y="570"/>
                    <a:pt x="1320" y="535"/>
                    <a:pt x="1245" y="585"/>
                  </a:cubicBezTo>
                  <a:cubicBezTo>
                    <a:pt x="1174" y="692"/>
                    <a:pt x="1154" y="601"/>
                    <a:pt x="1050" y="705"/>
                  </a:cubicBezTo>
                  <a:cubicBezTo>
                    <a:pt x="1002" y="753"/>
                    <a:pt x="911" y="824"/>
                    <a:pt x="870" y="885"/>
                  </a:cubicBezTo>
                  <a:cubicBezTo>
                    <a:pt x="800" y="990"/>
                    <a:pt x="840" y="955"/>
                    <a:pt x="765" y="1005"/>
                  </a:cubicBezTo>
                  <a:cubicBezTo>
                    <a:pt x="700" y="1201"/>
                    <a:pt x="523" y="1301"/>
                    <a:pt x="375" y="1425"/>
                  </a:cubicBezTo>
                  <a:cubicBezTo>
                    <a:pt x="361" y="1437"/>
                    <a:pt x="343" y="1442"/>
                    <a:pt x="330" y="1455"/>
                  </a:cubicBezTo>
                  <a:cubicBezTo>
                    <a:pt x="312" y="1473"/>
                    <a:pt x="304" y="1499"/>
                    <a:pt x="285" y="1515"/>
                  </a:cubicBezTo>
                  <a:cubicBezTo>
                    <a:pt x="268" y="1530"/>
                    <a:pt x="244" y="1533"/>
                    <a:pt x="225" y="1545"/>
                  </a:cubicBezTo>
                  <a:cubicBezTo>
                    <a:pt x="194" y="1564"/>
                    <a:pt x="135" y="1605"/>
                    <a:pt x="135" y="1605"/>
                  </a:cubicBezTo>
                  <a:cubicBezTo>
                    <a:pt x="89" y="1674"/>
                    <a:pt x="57" y="1713"/>
                    <a:pt x="0" y="1770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18" name="未知"/>
            <p:cNvSpPr/>
            <p:nvPr/>
          </p:nvSpPr>
          <p:spPr bwMode="auto">
            <a:xfrm>
              <a:off x="84" y="2801"/>
              <a:ext cx="4245" cy="1039"/>
            </a:xfrm>
            <a:custGeom>
              <a:avLst/>
              <a:gdLst/>
              <a:ahLst/>
              <a:cxnLst>
                <a:cxn ang="0">
                  <a:pos x="410" y="0"/>
                </a:cxn>
                <a:cxn ang="0">
                  <a:pos x="65" y="30"/>
                </a:cxn>
                <a:cxn ang="0">
                  <a:pos x="35" y="75"/>
                </a:cxn>
                <a:cxn ang="0">
                  <a:pos x="65" y="510"/>
                </a:cxn>
                <a:cxn ang="0">
                  <a:pos x="140" y="615"/>
                </a:cxn>
                <a:cxn ang="0">
                  <a:pos x="230" y="675"/>
                </a:cxn>
                <a:cxn ang="0">
                  <a:pos x="545" y="825"/>
                </a:cxn>
                <a:cxn ang="0">
                  <a:pos x="725" y="870"/>
                </a:cxn>
                <a:cxn ang="0">
                  <a:pos x="875" y="930"/>
                </a:cxn>
                <a:cxn ang="0">
                  <a:pos x="935" y="960"/>
                </a:cxn>
                <a:cxn ang="0">
                  <a:pos x="1100" y="990"/>
                </a:cxn>
                <a:cxn ang="0">
                  <a:pos x="1190" y="1005"/>
                </a:cxn>
                <a:cxn ang="0">
                  <a:pos x="1310" y="1035"/>
                </a:cxn>
                <a:cxn ang="0">
                  <a:pos x="2795" y="1020"/>
                </a:cxn>
                <a:cxn ang="0">
                  <a:pos x="3125" y="975"/>
                </a:cxn>
                <a:cxn ang="0">
                  <a:pos x="3425" y="930"/>
                </a:cxn>
                <a:cxn ang="0">
                  <a:pos x="3665" y="870"/>
                </a:cxn>
                <a:cxn ang="0">
                  <a:pos x="3755" y="735"/>
                </a:cxn>
                <a:cxn ang="0">
                  <a:pos x="3800" y="645"/>
                </a:cxn>
                <a:cxn ang="0">
                  <a:pos x="3845" y="600"/>
                </a:cxn>
                <a:cxn ang="0">
                  <a:pos x="4040" y="405"/>
                </a:cxn>
                <a:cxn ang="0">
                  <a:pos x="4100" y="330"/>
                </a:cxn>
              </a:cxnLst>
              <a:rect l="0" t="0" r="r" b="b"/>
              <a:pathLst>
                <a:path w="4100" h="1035">
                  <a:moveTo>
                    <a:pt x="410" y="0"/>
                  </a:moveTo>
                  <a:cubicBezTo>
                    <a:pt x="295" y="13"/>
                    <a:pt x="177" y="2"/>
                    <a:pt x="65" y="30"/>
                  </a:cubicBezTo>
                  <a:cubicBezTo>
                    <a:pt x="48" y="34"/>
                    <a:pt x="45" y="60"/>
                    <a:pt x="35" y="75"/>
                  </a:cubicBezTo>
                  <a:cubicBezTo>
                    <a:pt x="41" y="220"/>
                    <a:pt x="0" y="380"/>
                    <a:pt x="65" y="510"/>
                  </a:cubicBezTo>
                  <a:cubicBezTo>
                    <a:pt x="73" y="526"/>
                    <a:pt x="134" y="610"/>
                    <a:pt x="140" y="615"/>
                  </a:cubicBezTo>
                  <a:cubicBezTo>
                    <a:pt x="167" y="639"/>
                    <a:pt x="230" y="675"/>
                    <a:pt x="230" y="675"/>
                  </a:cubicBezTo>
                  <a:cubicBezTo>
                    <a:pt x="295" y="773"/>
                    <a:pt x="437" y="794"/>
                    <a:pt x="545" y="825"/>
                  </a:cubicBezTo>
                  <a:cubicBezTo>
                    <a:pt x="711" y="873"/>
                    <a:pt x="558" y="842"/>
                    <a:pt x="725" y="870"/>
                  </a:cubicBezTo>
                  <a:cubicBezTo>
                    <a:pt x="773" y="894"/>
                    <a:pt x="827" y="906"/>
                    <a:pt x="875" y="930"/>
                  </a:cubicBezTo>
                  <a:cubicBezTo>
                    <a:pt x="895" y="940"/>
                    <a:pt x="913" y="954"/>
                    <a:pt x="935" y="960"/>
                  </a:cubicBezTo>
                  <a:cubicBezTo>
                    <a:pt x="989" y="975"/>
                    <a:pt x="1045" y="979"/>
                    <a:pt x="1100" y="990"/>
                  </a:cubicBezTo>
                  <a:cubicBezTo>
                    <a:pt x="1130" y="996"/>
                    <a:pt x="1160" y="999"/>
                    <a:pt x="1190" y="1005"/>
                  </a:cubicBezTo>
                  <a:cubicBezTo>
                    <a:pt x="1230" y="1014"/>
                    <a:pt x="1310" y="1035"/>
                    <a:pt x="1310" y="1035"/>
                  </a:cubicBezTo>
                  <a:cubicBezTo>
                    <a:pt x="1805" y="1030"/>
                    <a:pt x="2300" y="1034"/>
                    <a:pt x="2795" y="1020"/>
                  </a:cubicBezTo>
                  <a:cubicBezTo>
                    <a:pt x="2906" y="1017"/>
                    <a:pt x="3014" y="983"/>
                    <a:pt x="3125" y="975"/>
                  </a:cubicBezTo>
                  <a:cubicBezTo>
                    <a:pt x="3224" y="958"/>
                    <a:pt x="3327" y="952"/>
                    <a:pt x="3425" y="930"/>
                  </a:cubicBezTo>
                  <a:cubicBezTo>
                    <a:pt x="3505" y="912"/>
                    <a:pt x="3665" y="870"/>
                    <a:pt x="3665" y="870"/>
                  </a:cubicBezTo>
                  <a:cubicBezTo>
                    <a:pt x="3695" y="825"/>
                    <a:pt x="3725" y="780"/>
                    <a:pt x="3755" y="735"/>
                  </a:cubicBezTo>
                  <a:cubicBezTo>
                    <a:pt x="3845" y="600"/>
                    <a:pt x="3682" y="787"/>
                    <a:pt x="3800" y="645"/>
                  </a:cubicBezTo>
                  <a:cubicBezTo>
                    <a:pt x="3814" y="629"/>
                    <a:pt x="3832" y="617"/>
                    <a:pt x="3845" y="600"/>
                  </a:cubicBezTo>
                  <a:cubicBezTo>
                    <a:pt x="3905" y="523"/>
                    <a:pt x="3940" y="438"/>
                    <a:pt x="4040" y="405"/>
                  </a:cubicBezTo>
                  <a:cubicBezTo>
                    <a:pt x="4093" y="352"/>
                    <a:pt x="4076" y="379"/>
                    <a:pt x="4100" y="330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19" name="未知"/>
            <p:cNvSpPr/>
            <p:nvPr/>
          </p:nvSpPr>
          <p:spPr bwMode="auto">
            <a:xfrm>
              <a:off x="1440" y="845"/>
              <a:ext cx="1041" cy="19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225"/>
                </a:cxn>
                <a:cxn ang="0">
                  <a:pos x="165" y="270"/>
                </a:cxn>
                <a:cxn ang="0">
                  <a:pos x="240" y="420"/>
                </a:cxn>
                <a:cxn ang="0">
                  <a:pos x="360" y="555"/>
                </a:cxn>
                <a:cxn ang="0">
                  <a:pos x="420" y="645"/>
                </a:cxn>
                <a:cxn ang="0">
                  <a:pos x="555" y="840"/>
                </a:cxn>
                <a:cxn ang="0">
                  <a:pos x="585" y="900"/>
                </a:cxn>
                <a:cxn ang="0">
                  <a:pos x="750" y="1080"/>
                </a:cxn>
                <a:cxn ang="0">
                  <a:pos x="840" y="1275"/>
                </a:cxn>
                <a:cxn ang="0">
                  <a:pos x="930" y="1455"/>
                </a:cxn>
                <a:cxn ang="0">
                  <a:pos x="1005" y="1950"/>
                </a:cxn>
              </a:cxnLst>
              <a:rect l="0" t="0" r="r" b="b"/>
              <a:pathLst>
                <a:path w="1005" h="1950">
                  <a:moveTo>
                    <a:pt x="0" y="0"/>
                  </a:moveTo>
                  <a:cubicBezTo>
                    <a:pt x="50" y="75"/>
                    <a:pt x="100" y="150"/>
                    <a:pt x="150" y="225"/>
                  </a:cubicBezTo>
                  <a:cubicBezTo>
                    <a:pt x="159" y="238"/>
                    <a:pt x="158" y="256"/>
                    <a:pt x="165" y="270"/>
                  </a:cubicBezTo>
                  <a:cubicBezTo>
                    <a:pt x="189" y="319"/>
                    <a:pt x="213" y="372"/>
                    <a:pt x="240" y="420"/>
                  </a:cubicBezTo>
                  <a:cubicBezTo>
                    <a:pt x="276" y="482"/>
                    <a:pt x="299" y="494"/>
                    <a:pt x="360" y="555"/>
                  </a:cubicBezTo>
                  <a:cubicBezTo>
                    <a:pt x="385" y="580"/>
                    <a:pt x="400" y="615"/>
                    <a:pt x="420" y="645"/>
                  </a:cubicBezTo>
                  <a:cubicBezTo>
                    <a:pt x="463" y="710"/>
                    <a:pt x="514" y="774"/>
                    <a:pt x="555" y="840"/>
                  </a:cubicBezTo>
                  <a:cubicBezTo>
                    <a:pt x="567" y="859"/>
                    <a:pt x="571" y="883"/>
                    <a:pt x="585" y="900"/>
                  </a:cubicBezTo>
                  <a:cubicBezTo>
                    <a:pt x="607" y="927"/>
                    <a:pt x="717" y="1047"/>
                    <a:pt x="750" y="1080"/>
                  </a:cubicBezTo>
                  <a:cubicBezTo>
                    <a:pt x="768" y="1153"/>
                    <a:pt x="807" y="1209"/>
                    <a:pt x="840" y="1275"/>
                  </a:cubicBezTo>
                  <a:cubicBezTo>
                    <a:pt x="870" y="1335"/>
                    <a:pt x="892" y="1398"/>
                    <a:pt x="930" y="1455"/>
                  </a:cubicBezTo>
                  <a:cubicBezTo>
                    <a:pt x="972" y="1624"/>
                    <a:pt x="1005" y="1775"/>
                    <a:pt x="1005" y="1950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20" name="未知"/>
            <p:cNvSpPr/>
            <p:nvPr/>
          </p:nvSpPr>
          <p:spPr bwMode="auto">
            <a:xfrm>
              <a:off x="282" y="744"/>
              <a:ext cx="907" cy="2115"/>
            </a:xfrm>
            <a:custGeom>
              <a:avLst/>
              <a:gdLst/>
              <a:ahLst/>
              <a:cxnLst>
                <a:cxn ang="0">
                  <a:pos x="907" y="75"/>
                </a:cxn>
                <a:cxn ang="0">
                  <a:pos x="817" y="30"/>
                </a:cxn>
                <a:cxn ang="0">
                  <a:pos x="697" y="0"/>
                </a:cxn>
                <a:cxn ang="0">
                  <a:pos x="352" y="135"/>
                </a:cxn>
                <a:cxn ang="0">
                  <a:pos x="262" y="225"/>
                </a:cxn>
                <a:cxn ang="0">
                  <a:pos x="202" y="330"/>
                </a:cxn>
                <a:cxn ang="0">
                  <a:pos x="172" y="420"/>
                </a:cxn>
                <a:cxn ang="0">
                  <a:pos x="142" y="465"/>
                </a:cxn>
                <a:cxn ang="0">
                  <a:pos x="52" y="750"/>
                </a:cxn>
                <a:cxn ang="0">
                  <a:pos x="82" y="1755"/>
                </a:cxn>
                <a:cxn ang="0">
                  <a:pos x="157" y="1845"/>
                </a:cxn>
                <a:cxn ang="0">
                  <a:pos x="232" y="1980"/>
                </a:cxn>
                <a:cxn ang="0">
                  <a:pos x="307" y="2115"/>
                </a:cxn>
              </a:cxnLst>
              <a:rect l="0" t="0" r="r" b="b"/>
              <a:pathLst>
                <a:path w="907" h="2115">
                  <a:moveTo>
                    <a:pt x="907" y="75"/>
                  </a:moveTo>
                  <a:cubicBezTo>
                    <a:pt x="860" y="43"/>
                    <a:pt x="870" y="44"/>
                    <a:pt x="817" y="30"/>
                  </a:cubicBezTo>
                  <a:cubicBezTo>
                    <a:pt x="777" y="19"/>
                    <a:pt x="697" y="0"/>
                    <a:pt x="697" y="0"/>
                  </a:cubicBezTo>
                  <a:cubicBezTo>
                    <a:pt x="579" y="17"/>
                    <a:pt x="441" y="46"/>
                    <a:pt x="352" y="135"/>
                  </a:cubicBezTo>
                  <a:cubicBezTo>
                    <a:pt x="322" y="165"/>
                    <a:pt x="262" y="225"/>
                    <a:pt x="262" y="225"/>
                  </a:cubicBezTo>
                  <a:cubicBezTo>
                    <a:pt x="216" y="363"/>
                    <a:pt x="293" y="148"/>
                    <a:pt x="202" y="330"/>
                  </a:cubicBezTo>
                  <a:cubicBezTo>
                    <a:pt x="188" y="358"/>
                    <a:pt x="182" y="390"/>
                    <a:pt x="172" y="420"/>
                  </a:cubicBezTo>
                  <a:cubicBezTo>
                    <a:pt x="166" y="437"/>
                    <a:pt x="149" y="449"/>
                    <a:pt x="142" y="465"/>
                  </a:cubicBezTo>
                  <a:cubicBezTo>
                    <a:pt x="103" y="553"/>
                    <a:pt x="76" y="656"/>
                    <a:pt x="52" y="750"/>
                  </a:cubicBezTo>
                  <a:cubicBezTo>
                    <a:pt x="22" y="1085"/>
                    <a:pt x="0" y="1428"/>
                    <a:pt x="82" y="1755"/>
                  </a:cubicBezTo>
                  <a:cubicBezTo>
                    <a:pt x="101" y="1831"/>
                    <a:pt x="90" y="1778"/>
                    <a:pt x="157" y="1845"/>
                  </a:cubicBezTo>
                  <a:cubicBezTo>
                    <a:pt x="188" y="1876"/>
                    <a:pt x="213" y="1942"/>
                    <a:pt x="232" y="1980"/>
                  </a:cubicBezTo>
                  <a:cubicBezTo>
                    <a:pt x="255" y="2026"/>
                    <a:pt x="307" y="2115"/>
                    <a:pt x="307" y="2115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323850" y="620713"/>
            <a:ext cx="8351838" cy="5688012"/>
            <a:chOff x="0" y="0"/>
            <a:chExt cx="6491" cy="3536"/>
          </a:xfrm>
        </p:grpSpPr>
        <p:pic>
          <p:nvPicPr>
            <p:cNvPr id="59395" name="xjhsy7" descr="w5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" y="0"/>
              <a:ext cx="1586" cy="1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396" name="xjhsy8" descr="w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91" y="292"/>
              <a:ext cx="1301" cy="1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"/>
            <p:cNvGrpSpPr>
              <a:grpSpLocks noChangeAspect="1"/>
            </p:cNvGrpSpPr>
            <p:nvPr/>
          </p:nvGrpSpPr>
          <p:grpSpPr bwMode="auto">
            <a:xfrm>
              <a:off x="0" y="2336"/>
              <a:ext cx="2593" cy="799"/>
              <a:chOff x="0" y="0"/>
              <a:chExt cx="3712" cy="1144"/>
            </a:xfrm>
          </p:grpSpPr>
          <p:grpSp>
            <p:nvGrpSpPr>
              <p:cNvPr id="4" name="Group 6"/>
              <p:cNvGrpSpPr>
                <a:grpSpLocks noChangeAspect="1"/>
              </p:cNvGrpSpPr>
              <p:nvPr/>
            </p:nvGrpSpPr>
            <p:grpSpPr bwMode="auto">
              <a:xfrm>
                <a:off x="0" y="567"/>
                <a:ext cx="3712" cy="577"/>
                <a:chOff x="0" y="0"/>
                <a:chExt cx="2493" cy="577"/>
              </a:xfrm>
            </p:grpSpPr>
            <p:sp>
              <p:nvSpPr>
                <p:cNvPr id="59399" name="未知" descr="栎木"/>
                <p:cNvSpPr>
                  <a:spLocks noChangeAspect="1"/>
                </p:cNvSpPr>
                <p:nvPr/>
              </p:nvSpPr>
              <p:spPr bwMode="auto">
                <a:xfrm flipV="1">
                  <a:off x="0" y="464"/>
                  <a:ext cx="2493" cy="1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00" y="0"/>
                    </a:cxn>
                    <a:cxn ang="0">
                      <a:pos x="400" y="400"/>
                    </a:cxn>
                    <a:cxn ang="0">
                      <a:pos x="0" y="40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00" h="400">
                      <a:moveTo>
                        <a:pt x="0" y="0"/>
                      </a:moveTo>
                      <a:lnTo>
                        <a:pt x="400" y="0"/>
                      </a:lnTo>
                      <a:lnTo>
                        <a:pt x="400" y="400"/>
                      </a:lnTo>
                      <a:lnTo>
                        <a:pt x="0" y="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4" cstate="print"/>
                  <a:srcRect/>
                  <a:tile tx="0" ty="0" sx="100000" sy="100000" flip="none" algn="tl"/>
                </a:blipFill>
                <a:ln w="9525" cmpd="sng">
                  <a:rou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400" name="AutoShape 8"/>
                <p:cNvSpPr>
                  <a:spLocks noChangeAspect="1" noChangeArrowheads="1"/>
                </p:cNvSpPr>
                <p:nvPr/>
              </p:nvSpPr>
              <p:spPr bwMode="auto">
                <a:xfrm>
                  <a:off x="2200" y="4"/>
                  <a:ext cx="213" cy="369"/>
                </a:xfrm>
                <a:prstGeom prst="flowChartMagneticDisk">
                  <a:avLst/>
                </a:prstGeom>
                <a:solidFill>
                  <a:srgbClr val="969696"/>
                </a:solidFill>
                <a:ln w="9525" cmpd="sng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01" name="AutoShape 9"/>
                <p:cNvSpPr>
                  <a:spLocks noChangeAspect="1" noChangeArrowheads="1"/>
                </p:cNvSpPr>
                <p:nvPr/>
              </p:nvSpPr>
              <p:spPr bwMode="auto">
                <a:xfrm>
                  <a:off x="420" y="0"/>
                  <a:ext cx="213" cy="369"/>
                </a:xfrm>
                <a:prstGeom prst="flowChartMagneticDisk">
                  <a:avLst/>
                </a:prstGeom>
                <a:solidFill>
                  <a:srgbClr val="969696"/>
                </a:solidFill>
                <a:ln w="9525" cmpd="sng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" name="Group 10"/>
              <p:cNvGrpSpPr>
                <a:grpSpLocks noChangeAspect="1"/>
              </p:cNvGrpSpPr>
              <p:nvPr/>
            </p:nvGrpSpPr>
            <p:grpSpPr bwMode="auto">
              <a:xfrm>
                <a:off x="1670" y="0"/>
                <a:ext cx="540" cy="936"/>
                <a:chOff x="0" y="0"/>
                <a:chExt cx="540" cy="936"/>
              </a:xfrm>
            </p:grpSpPr>
            <p:grpSp>
              <p:nvGrpSpPr>
                <p:cNvPr id="6" name="Group 11"/>
                <p:cNvGrpSpPr>
                  <a:grpSpLocks noChangeAspect="1"/>
                </p:cNvGrpSpPr>
                <p:nvPr/>
              </p:nvGrpSpPr>
              <p:grpSpPr bwMode="auto">
                <a:xfrm>
                  <a:off x="77" y="0"/>
                  <a:ext cx="403" cy="733"/>
                  <a:chOff x="0" y="0"/>
                  <a:chExt cx="2019" cy="3673"/>
                </a:xfrm>
              </p:grpSpPr>
              <p:grpSp>
                <p:nvGrpSpPr>
                  <p:cNvPr id="7" name="Group 1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50" y="2812"/>
                    <a:ext cx="913" cy="861"/>
                    <a:chOff x="0" y="0"/>
                    <a:chExt cx="913" cy="861"/>
                  </a:xfrm>
                </p:grpSpPr>
                <p:grpSp>
                  <p:nvGrpSpPr>
                    <p:cNvPr id="8" name="Group 1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0" y="0"/>
                      <a:ext cx="913" cy="861"/>
                      <a:chOff x="0" y="0"/>
                      <a:chExt cx="913" cy="861"/>
                    </a:xfrm>
                  </p:grpSpPr>
                  <p:grpSp>
                    <p:nvGrpSpPr>
                      <p:cNvPr id="9" name="Group 1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29" y="663"/>
                        <a:ext cx="498" cy="198"/>
                        <a:chOff x="0" y="0"/>
                        <a:chExt cx="498" cy="198"/>
                      </a:xfrm>
                    </p:grpSpPr>
                    <p:sp>
                      <p:nvSpPr>
                        <p:cNvPr id="59407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0" y="0"/>
                          <a:ext cx="498" cy="19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101" y="157"/>
                            </a:cxn>
                            <a:cxn ang="0">
                              <a:pos x="110" y="167"/>
                            </a:cxn>
                            <a:cxn ang="0">
                              <a:pos x="121" y="173"/>
                            </a:cxn>
                            <a:cxn ang="0">
                              <a:pos x="136" y="178"/>
                            </a:cxn>
                            <a:cxn ang="0">
                              <a:pos x="153" y="186"/>
                            </a:cxn>
                            <a:cxn ang="0">
                              <a:pos x="174" y="190"/>
                            </a:cxn>
                            <a:cxn ang="0">
                              <a:pos x="188" y="191"/>
                            </a:cxn>
                            <a:cxn ang="0">
                              <a:pos x="205" y="194"/>
                            </a:cxn>
                            <a:cxn ang="0">
                              <a:pos x="222" y="195"/>
                            </a:cxn>
                            <a:cxn ang="0">
                              <a:pos x="243" y="198"/>
                            </a:cxn>
                            <a:cxn ang="0">
                              <a:pos x="257" y="198"/>
                            </a:cxn>
                            <a:cxn ang="0">
                              <a:pos x="278" y="195"/>
                            </a:cxn>
                            <a:cxn ang="0">
                              <a:pos x="295" y="194"/>
                            </a:cxn>
                            <a:cxn ang="0">
                              <a:pos x="315" y="191"/>
                            </a:cxn>
                            <a:cxn ang="0">
                              <a:pos x="332" y="190"/>
                            </a:cxn>
                            <a:cxn ang="0">
                              <a:pos x="349" y="185"/>
                            </a:cxn>
                            <a:cxn ang="0">
                              <a:pos x="366" y="181"/>
                            </a:cxn>
                            <a:cxn ang="0">
                              <a:pos x="380" y="173"/>
                            </a:cxn>
                            <a:cxn ang="0">
                              <a:pos x="392" y="165"/>
                            </a:cxn>
                            <a:cxn ang="0">
                              <a:pos x="397" y="160"/>
                            </a:cxn>
                            <a:cxn ang="0">
                              <a:pos x="405" y="152"/>
                            </a:cxn>
                            <a:cxn ang="0">
                              <a:pos x="498" y="0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498" h="198">
                              <a:moveTo>
                                <a:pt x="0" y="0"/>
                              </a:moveTo>
                              <a:lnTo>
                                <a:pt x="101" y="157"/>
                              </a:lnTo>
                              <a:lnTo>
                                <a:pt x="110" y="167"/>
                              </a:lnTo>
                              <a:lnTo>
                                <a:pt x="121" y="173"/>
                              </a:lnTo>
                              <a:lnTo>
                                <a:pt x="136" y="178"/>
                              </a:lnTo>
                              <a:lnTo>
                                <a:pt x="153" y="186"/>
                              </a:lnTo>
                              <a:lnTo>
                                <a:pt x="174" y="190"/>
                              </a:lnTo>
                              <a:lnTo>
                                <a:pt x="188" y="191"/>
                              </a:lnTo>
                              <a:lnTo>
                                <a:pt x="205" y="194"/>
                              </a:lnTo>
                              <a:lnTo>
                                <a:pt x="222" y="195"/>
                              </a:lnTo>
                              <a:lnTo>
                                <a:pt x="243" y="198"/>
                              </a:lnTo>
                              <a:lnTo>
                                <a:pt x="257" y="198"/>
                              </a:lnTo>
                              <a:lnTo>
                                <a:pt x="278" y="195"/>
                              </a:lnTo>
                              <a:lnTo>
                                <a:pt x="295" y="194"/>
                              </a:lnTo>
                              <a:lnTo>
                                <a:pt x="315" y="191"/>
                              </a:lnTo>
                              <a:lnTo>
                                <a:pt x="332" y="190"/>
                              </a:lnTo>
                              <a:lnTo>
                                <a:pt x="349" y="185"/>
                              </a:lnTo>
                              <a:lnTo>
                                <a:pt x="366" y="181"/>
                              </a:lnTo>
                              <a:lnTo>
                                <a:pt x="380" y="173"/>
                              </a:lnTo>
                              <a:lnTo>
                                <a:pt x="392" y="165"/>
                              </a:lnTo>
                              <a:lnTo>
                                <a:pt x="397" y="160"/>
                              </a:lnTo>
                              <a:lnTo>
                                <a:pt x="405" y="152"/>
                              </a:lnTo>
                              <a:lnTo>
                                <a:pt x="498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9408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78" y="0"/>
                          <a:ext cx="222" cy="19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62" y="178"/>
                            </a:cxn>
                            <a:cxn ang="0">
                              <a:pos x="75" y="186"/>
                            </a:cxn>
                            <a:cxn ang="0">
                              <a:pos x="96" y="190"/>
                            </a:cxn>
                            <a:cxn ang="0">
                              <a:pos x="110" y="191"/>
                            </a:cxn>
                            <a:cxn ang="0">
                              <a:pos x="127" y="194"/>
                            </a:cxn>
                            <a:cxn ang="0">
                              <a:pos x="144" y="195"/>
                            </a:cxn>
                            <a:cxn ang="0">
                              <a:pos x="165" y="198"/>
                            </a:cxn>
                            <a:cxn ang="0">
                              <a:pos x="179" y="198"/>
                            </a:cxn>
                            <a:cxn ang="0">
                              <a:pos x="200" y="195"/>
                            </a:cxn>
                            <a:cxn ang="0">
                              <a:pos x="222" y="0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222" h="198">
                              <a:moveTo>
                                <a:pt x="0" y="0"/>
                              </a:moveTo>
                              <a:lnTo>
                                <a:pt x="62" y="178"/>
                              </a:lnTo>
                              <a:lnTo>
                                <a:pt x="75" y="186"/>
                              </a:lnTo>
                              <a:lnTo>
                                <a:pt x="96" y="190"/>
                              </a:lnTo>
                              <a:lnTo>
                                <a:pt x="110" y="191"/>
                              </a:lnTo>
                              <a:lnTo>
                                <a:pt x="127" y="194"/>
                              </a:lnTo>
                              <a:lnTo>
                                <a:pt x="144" y="195"/>
                              </a:lnTo>
                              <a:lnTo>
                                <a:pt x="165" y="198"/>
                              </a:lnTo>
                              <a:lnTo>
                                <a:pt x="179" y="198"/>
                              </a:lnTo>
                              <a:lnTo>
                                <a:pt x="200" y="195"/>
                              </a:lnTo>
                              <a:lnTo>
                                <a:pt x="222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4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0" name="Group 1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0" y="0"/>
                        <a:ext cx="913" cy="718"/>
                        <a:chOff x="0" y="0"/>
                        <a:chExt cx="913" cy="718"/>
                      </a:xfrm>
                    </p:grpSpPr>
                    <p:sp>
                      <p:nvSpPr>
                        <p:cNvPr id="59410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0" y="0"/>
                          <a:ext cx="913" cy="71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1" y="20"/>
                            </a:cxn>
                            <a:cxn ang="0">
                              <a:pos x="25" y="38"/>
                            </a:cxn>
                            <a:cxn ang="0">
                              <a:pos x="23" y="73"/>
                            </a:cxn>
                            <a:cxn ang="0">
                              <a:pos x="12" y="96"/>
                            </a:cxn>
                            <a:cxn ang="0">
                              <a:pos x="6" y="126"/>
                            </a:cxn>
                            <a:cxn ang="0">
                              <a:pos x="17" y="149"/>
                            </a:cxn>
                            <a:cxn ang="0">
                              <a:pos x="34" y="176"/>
                            </a:cxn>
                            <a:cxn ang="0">
                              <a:pos x="30" y="195"/>
                            </a:cxn>
                            <a:cxn ang="0">
                              <a:pos x="13" y="216"/>
                            </a:cxn>
                            <a:cxn ang="0">
                              <a:pos x="6" y="236"/>
                            </a:cxn>
                            <a:cxn ang="0">
                              <a:pos x="19" y="259"/>
                            </a:cxn>
                            <a:cxn ang="0">
                              <a:pos x="30" y="278"/>
                            </a:cxn>
                            <a:cxn ang="0">
                              <a:pos x="30" y="301"/>
                            </a:cxn>
                            <a:cxn ang="0">
                              <a:pos x="12" y="322"/>
                            </a:cxn>
                            <a:cxn ang="0">
                              <a:pos x="0" y="349"/>
                            </a:cxn>
                            <a:cxn ang="0">
                              <a:pos x="13" y="372"/>
                            </a:cxn>
                            <a:cxn ang="0">
                              <a:pos x="33" y="396"/>
                            </a:cxn>
                            <a:cxn ang="0">
                              <a:pos x="33" y="431"/>
                            </a:cxn>
                            <a:cxn ang="0">
                              <a:pos x="19" y="455"/>
                            </a:cxn>
                            <a:cxn ang="0">
                              <a:pos x="21" y="473"/>
                            </a:cxn>
                            <a:cxn ang="0">
                              <a:pos x="42" y="499"/>
                            </a:cxn>
                            <a:cxn ang="0">
                              <a:pos x="107" y="573"/>
                            </a:cxn>
                            <a:cxn ang="0">
                              <a:pos x="166" y="629"/>
                            </a:cxn>
                            <a:cxn ang="0">
                              <a:pos x="217" y="660"/>
                            </a:cxn>
                            <a:cxn ang="0">
                              <a:pos x="313" y="701"/>
                            </a:cxn>
                            <a:cxn ang="0">
                              <a:pos x="401" y="716"/>
                            </a:cxn>
                            <a:cxn ang="0">
                              <a:pos x="523" y="716"/>
                            </a:cxn>
                            <a:cxn ang="0">
                              <a:pos x="625" y="706"/>
                            </a:cxn>
                            <a:cxn ang="0">
                              <a:pos x="697" y="685"/>
                            </a:cxn>
                            <a:cxn ang="0">
                              <a:pos x="744" y="659"/>
                            </a:cxn>
                            <a:cxn ang="0">
                              <a:pos x="778" y="629"/>
                            </a:cxn>
                            <a:cxn ang="0">
                              <a:pos x="874" y="493"/>
                            </a:cxn>
                            <a:cxn ang="0">
                              <a:pos x="894" y="448"/>
                            </a:cxn>
                            <a:cxn ang="0">
                              <a:pos x="895" y="427"/>
                            </a:cxn>
                            <a:cxn ang="0">
                              <a:pos x="882" y="406"/>
                            </a:cxn>
                            <a:cxn ang="0">
                              <a:pos x="882" y="381"/>
                            </a:cxn>
                            <a:cxn ang="0">
                              <a:pos x="894" y="362"/>
                            </a:cxn>
                            <a:cxn ang="0">
                              <a:pos x="908" y="341"/>
                            </a:cxn>
                            <a:cxn ang="0">
                              <a:pos x="912" y="316"/>
                            </a:cxn>
                            <a:cxn ang="0">
                              <a:pos x="900" y="295"/>
                            </a:cxn>
                            <a:cxn ang="0">
                              <a:pos x="886" y="275"/>
                            </a:cxn>
                            <a:cxn ang="0">
                              <a:pos x="886" y="254"/>
                            </a:cxn>
                            <a:cxn ang="0">
                              <a:pos x="904" y="229"/>
                            </a:cxn>
                            <a:cxn ang="0">
                              <a:pos x="908" y="202"/>
                            </a:cxn>
                            <a:cxn ang="0">
                              <a:pos x="894" y="176"/>
                            </a:cxn>
                            <a:cxn ang="0">
                              <a:pos x="886" y="155"/>
                            </a:cxn>
                            <a:cxn ang="0">
                              <a:pos x="895" y="130"/>
                            </a:cxn>
                            <a:cxn ang="0">
                              <a:pos x="908" y="113"/>
                            </a:cxn>
                            <a:cxn ang="0">
                              <a:pos x="913" y="88"/>
                            </a:cxn>
                            <a:cxn ang="0">
                              <a:pos x="903" y="67"/>
                            </a:cxn>
                            <a:cxn ang="0">
                              <a:pos x="890" y="42"/>
                            </a:cxn>
                            <a:cxn ang="0">
                              <a:pos x="894" y="18"/>
                            </a:cxn>
                            <a:cxn ang="0">
                              <a:pos x="26" y="0"/>
                            </a:cxn>
                          </a:cxnLst>
                          <a:rect l="0" t="0" r="r" b="b"/>
                          <a:pathLst>
                            <a:path w="913" h="718">
                              <a:moveTo>
                                <a:pt x="26" y="0"/>
                              </a:moveTo>
                              <a:lnTo>
                                <a:pt x="21" y="20"/>
                              </a:lnTo>
                              <a:lnTo>
                                <a:pt x="23" y="29"/>
                              </a:lnTo>
                              <a:lnTo>
                                <a:pt x="25" y="38"/>
                              </a:lnTo>
                              <a:lnTo>
                                <a:pt x="26" y="59"/>
                              </a:lnTo>
                              <a:lnTo>
                                <a:pt x="23" y="73"/>
                              </a:lnTo>
                              <a:lnTo>
                                <a:pt x="17" y="86"/>
                              </a:lnTo>
                              <a:lnTo>
                                <a:pt x="12" y="96"/>
                              </a:lnTo>
                              <a:lnTo>
                                <a:pt x="6" y="113"/>
                              </a:lnTo>
                              <a:lnTo>
                                <a:pt x="6" y="126"/>
                              </a:lnTo>
                              <a:lnTo>
                                <a:pt x="12" y="138"/>
                              </a:lnTo>
                              <a:lnTo>
                                <a:pt x="17" y="149"/>
                              </a:lnTo>
                              <a:lnTo>
                                <a:pt x="29" y="162"/>
                              </a:lnTo>
                              <a:lnTo>
                                <a:pt x="34" y="176"/>
                              </a:lnTo>
                              <a:lnTo>
                                <a:pt x="34" y="185"/>
                              </a:lnTo>
                              <a:lnTo>
                                <a:pt x="30" y="195"/>
                              </a:lnTo>
                              <a:lnTo>
                                <a:pt x="21" y="204"/>
                              </a:lnTo>
                              <a:lnTo>
                                <a:pt x="13" y="216"/>
                              </a:lnTo>
                              <a:lnTo>
                                <a:pt x="8" y="225"/>
                              </a:lnTo>
                              <a:lnTo>
                                <a:pt x="6" y="236"/>
                              </a:lnTo>
                              <a:lnTo>
                                <a:pt x="12" y="248"/>
                              </a:lnTo>
                              <a:lnTo>
                                <a:pt x="19" y="259"/>
                              </a:lnTo>
                              <a:lnTo>
                                <a:pt x="26" y="269"/>
                              </a:lnTo>
                              <a:lnTo>
                                <a:pt x="30" y="278"/>
                              </a:lnTo>
                              <a:lnTo>
                                <a:pt x="34" y="288"/>
                              </a:lnTo>
                              <a:lnTo>
                                <a:pt x="30" y="301"/>
                              </a:lnTo>
                              <a:lnTo>
                                <a:pt x="21" y="313"/>
                              </a:lnTo>
                              <a:lnTo>
                                <a:pt x="12" y="322"/>
                              </a:lnTo>
                              <a:lnTo>
                                <a:pt x="2" y="337"/>
                              </a:lnTo>
                              <a:lnTo>
                                <a:pt x="0" y="349"/>
                              </a:lnTo>
                              <a:lnTo>
                                <a:pt x="4" y="362"/>
                              </a:lnTo>
                              <a:lnTo>
                                <a:pt x="13" y="372"/>
                              </a:lnTo>
                              <a:lnTo>
                                <a:pt x="23" y="383"/>
                              </a:lnTo>
                              <a:lnTo>
                                <a:pt x="33" y="396"/>
                              </a:lnTo>
                              <a:lnTo>
                                <a:pt x="38" y="414"/>
                              </a:lnTo>
                              <a:lnTo>
                                <a:pt x="33" y="431"/>
                              </a:lnTo>
                              <a:lnTo>
                                <a:pt x="23" y="444"/>
                              </a:lnTo>
                              <a:lnTo>
                                <a:pt x="19" y="455"/>
                              </a:lnTo>
                              <a:lnTo>
                                <a:pt x="19" y="466"/>
                              </a:lnTo>
                              <a:lnTo>
                                <a:pt x="21" y="473"/>
                              </a:lnTo>
                              <a:lnTo>
                                <a:pt x="29" y="484"/>
                              </a:lnTo>
                              <a:lnTo>
                                <a:pt x="42" y="499"/>
                              </a:lnTo>
                              <a:lnTo>
                                <a:pt x="64" y="528"/>
                              </a:lnTo>
                              <a:lnTo>
                                <a:pt x="107" y="573"/>
                              </a:lnTo>
                              <a:lnTo>
                                <a:pt x="144" y="609"/>
                              </a:lnTo>
                              <a:lnTo>
                                <a:pt x="166" y="629"/>
                              </a:lnTo>
                              <a:lnTo>
                                <a:pt x="190" y="643"/>
                              </a:lnTo>
                              <a:lnTo>
                                <a:pt x="217" y="660"/>
                              </a:lnTo>
                              <a:lnTo>
                                <a:pt x="255" y="681"/>
                              </a:lnTo>
                              <a:lnTo>
                                <a:pt x="313" y="701"/>
                              </a:lnTo>
                              <a:lnTo>
                                <a:pt x="356" y="710"/>
                              </a:lnTo>
                              <a:lnTo>
                                <a:pt x="401" y="716"/>
                              </a:lnTo>
                              <a:lnTo>
                                <a:pt x="460" y="718"/>
                              </a:lnTo>
                              <a:lnTo>
                                <a:pt x="523" y="716"/>
                              </a:lnTo>
                              <a:lnTo>
                                <a:pt x="578" y="714"/>
                              </a:lnTo>
                              <a:lnTo>
                                <a:pt x="625" y="706"/>
                              </a:lnTo>
                              <a:lnTo>
                                <a:pt x="667" y="697"/>
                              </a:lnTo>
                              <a:lnTo>
                                <a:pt x="697" y="685"/>
                              </a:lnTo>
                              <a:lnTo>
                                <a:pt x="723" y="672"/>
                              </a:lnTo>
                              <a:lnTo>
                                <a:pt x="744" y="659"/>
                              </a:lnTo>
                              <a:lnTo>
                                <a:pt x="761" y="647"/>
                              </a:lnTo>
                              <a:lnTo>
                                <a:pt x="778" y="629"/>
                              </a:lnTo>
                              <a:lnTo>
                                <a:pt x="832" y="556"/>
                              </a:lnTo>
                              <a:lnTo>
                                <a:pt x="874" y="493"/>
                              </a:lnTo>
                              <a:lnTo>
                                <a:pt x="890" y="461"/>
                              </a:lnTo>
                              <a:lnTo>
                                <a:pt x="894" y="448"/>
                              </a:lnTo>
                              <a:lnTo>
                                <a:pt x="895" y="438"/>
                              </a:lnTo>
                              <a:lnTo>
                                <a:pt x="895" y="427"/>
                              </a:lnTo>
                              <a:lnTo>
                                <a:pt x="887" y="414"/>
                              </a:lnTo>
                              <a:lnTo>
                                <a:pt x="882" y="406"/>
                              </a:lnTo>
                              <a:lnTo>
                                <a:pt x="879" y="394"/>
                              </a:lnTo>
                              <a:lnTo>
                                <a:pt x="882" y="381"/>
                              </a:lnTo>
                              <a:lnTo>
                                <a:pt x="887" y="372"/>
                              </a:lnTo>
                              <a:lnTo>
                                <a:pt x="894" y="362"/>
                              </a:lnTo>
                              <a:lnTo>
                                <a:pt x="900" y="352"/>
                              </a:lnTo>
                              <a:lnTo>
                                <a:pt x="908" y="341"/>
                              </a:lnTo>
                              <a:lnTo>
                                <a:pt x="913" y="330"/>
                              </a:lnTo>
                              <a:lnTo>
                                <a:pt x="912" y="316"/>
                              </a:lnTo>
                              <a:lnTo>
                                <a:pt x="907" y="305"/>
                              </a:lnTo>
                              <a:lnTo>
                                <a:pt x="900" y="295"/>
                              </a:lnTo>
                              <a:lnTo>
                                <a:pt x="894" y="286"/>
                              </a:lnTo>
                              <a:lnTo>
                                <a:pt x="886" y="275"/>
                              </a:lnTo>
                              <a:lnTo>
                                <a:pt x="883" y="263"/>
                              </a:lnTo>
                              <a:lnTo>
                                <a:pt x="886" y="254"/>
                              </a:lnTo>
                              <a:lnTo>
                                <a:pt x="895" y="240"/>
                              </a:lnTo>
                              <a:lnTo>
                                <a:pt x="904" y="229"/>
                              </a:lnTo>
                              <a:lnTo>
                                <a:pt x="908" y="217"/>
                              </a:lnTo>
                              <a:lnTo>
                                <a:pt x="908" y="202"/>
                              </a:lnTo>
                              <a:lnTo>
                                <a:pt x="903" y="187"/>
                              </a:lnTo>
                              <a:lnTo>
                                <a:pt x="894" y="176"/>
                              </a:lnTo>
                              <a:lnTo>
                                <a:pt x="890" y="168"/>
                              </a:lnTo>
                              <a:lnTo>
                                <a:pt x="886" y="155"/>
                              </a:lnTo>
                              <a:lnTo>
                                <a:pt x="887" y="141"/>
                              </a:lnTo>
                              <a:lnTo>
                                <a:pt x="895" y="130"/>
                              </a:lnTo>
                              <a:lnTo>
                                <a:pt x="900" y="122"/>
                              </a:lnTo>
                              <a:lnTo>
                                <a:pt x="908" y="113"/>
                              </a:lnTo>
                              <a:lnTo>
                                <a:pt x="912" y="101"/>
                              </a:lnTo>
                              <a:lnTo>
                                <a:pt x="913" y="88"/>
                              </a:lnTo>
                              <a:lnTo>
                                <a:pt x="911" y="80"/>
                              </a:lnTo>
                              <a:lnTo>
                                <a:pt x="903" y="67"/>
                              </a:lnTo>
                              <a:lnTo>
                                <a:pt x="895" y="56"/>
                              </a:lnTo>
                              <a:lnTo>
                                <a:pt x="890" y="42"/>
                              </a:lnTo>
                              <a:lnTo>
                                <a:pt x="890" y="29"/>
                              </a:lnTo>
                              <a:lnTo>
                                <a:pt x="894" y="18"/>
                              </a:lnTo>
                              <a:lnTo>
                                <a:pt x="891" y="0"/>
                              </a:lnTo>
                              <a:lnTo>
                                <a:pt x="2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C08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9411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6" y="96"/>
                          <a:ext cx="113" cy="9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" y="0"/>
                            </a:cxn>
                            <a:cxn ang="0">
                              <a:pos x="13" y="13"/>
                            </a:cxn>
                            <a:cxn ang="0">
                              <a:pos x="24" y="26"/>
                            </a:cxn>
                            <a:cxn ang="0">
                              <a:pos x="44" y="43"/>
                            </a:cxn>
                            <a:cxn ang="0">
                              <a:pos x="68" y="57"/>
                            </a:cxn>
                            <a:cxn ang="0">
                              <a:pos x="91" y="66"/>
                            </a:cxn>
                            <a:cxn ang="0">
                              <a:pos x="113" y="72"/>
                            </a:cxn>
                            <a:cxn ang="0">
                              <a:pos x="104" y="89"/>
                            </a:cxn>
                            <a:cxn ang="0">
                              <a:pos x="75" y="85"/>
                            </a:cxn>
                            <a:cxn ang="0">
                              <a:pos x="44" y="87"/>
                            </a:cxn>
                            <a:cxn ang="0">
                              <a:pos x="24" y="99"/>
                            </a:cxn>
                            <a:cxn ang="0">
                              <a:pos x="28" y="89"/>
                            </a:cxn>
                            <a:cxn ang="0">
                              <a:pos x="27" y="78"/>
                            </a:cxn>
                            <a:cxn ang="0">
                              <a:pos x="20" y="62"/>
                            </a:cxn>
                            <a:cxn ang="0">
                              <a:pos x="11" y="49"/>
                            </a:cxn>
                            <a:cxn ang="0">
                              <a:pos x="2" y="34"/>
                            </a:cxn>
                            <a:cxn ang="0">
                              <a:pos x="0" y="17"/>
                            </a:cxn>
                            <a:cxn ang="0">
                              <a:pos x="6" y="0"/>
                            </a:cxn>
                          </a:cxnLst>
                          <a:rect l="0" t="0" r="r" b="b"/>
                          <a:pathLst>
                            <a:path w="113" h="99">
                              <a:moveTo>
                                <a:pt x="6" y="0"/>
                              </a:moveTo>
                              <a:lnTo>
                                <a:pt x="13" y="13"/>
                              </a:lnTo>
                              <a:lnTo>
                                <a:pt x="24" y="26"/>
                              </a:lnTo>
                              <a:lnTo>
                                <a:pt x="44" y="43"/>
                              </a:lnTo>
                              <a:lnTo>
                                <a:pt x="68" y="57"/>
                              </a:lnTo>
                              <a:lnTo>
                                <a:pt x="91" y="66"/>
                              </a:lnTo>
                              <a:lnTo>
                                <a:pt x="113" y="72"/>
                              </a:lnTo>
                              <a:lnTo>
                                <a:pt x="104" y="89"/>
                              </a:lnTo>
                              <a:lnTo>
                                <a:pt x="75" y="85"/>
                              </a:lnTo>
                              <a:lnTo>
                                <a:pt x="44" y="87"/>
                              </a:lnTo>
                              <a:lnTo>
                                <a:pt x="24" y="99"/>
                              </a:lnTo>
                              <a:lnTo>
                                <a:pt x="28" y="89"/>
                              </a:lnTo>
                              <a:lnTo>
                                <a:pt x="27" y="78"/>
                              </a:lnTo>
                              <a:lnTo>
                                <a:pt x="20" y="62"/>
                              </a:lnTo>
                              <a:lnTo>
                                <a:pt x="11" y="49"/>
                              </a:lnTo>
                              <a:lnTo>
                                <a:pt x="2" y="34"/>
                              </a:lnTo>
                              <a:lnTo>
                                <a:pt x="0" y="17"/>
                              </a:lnTo>
                              <a:lnTo>
                                <a:pt x="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9412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8" y="219"/>
                          <a:ext cx="149" cy="8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0"/>
                            </a:cxn>
                            <a:cxn ang="0">
                              <a:pos x="4" y="0"/>
                            </a:cxn>
                            <a:cxn ang="0">
                              <a:pos x="9" y="10"/>
                            </a:cxn>
                            <a:cxn ang="0">
                              <a:pos x="21" y="15"/>
                            </a:cxn>
                            <a:cxn ang="0">
                              <a:pos x="42" y="25"/>
                            </a:cxn>
                            <a:cxn ang="0">
                              <a:pos x="64" y="31"/>
                            </a:cxn>
                            <a:cxn ang="0">
                              <a:pos x="98" y="38"/>
                            </a:cxn>
                            <a:cxn ang="0">
                              <a:pos x="137" y="44"/>
                            </a:cxn>
                            <a:cxn ang="0">
                              <a:pos x="149" y="80"/>
                            </a:cxn>
                            <a:cxn ang="0">
                              <a:pos x="106" y="69"/>
                            </a:cxn>
                            <a:cxn ang="0">
                              <a:pos x="72" y="65"/>
                            </a:cxn>
                            <a:cxn ang="0">
                              <a:pos x="45" y="71"/>
                            </a:cxn>
                            <a:cxn ang="0">
                              <a:pos x="25" y="84"/>
                            </a:cxn>
                            <a:cxn ang="0">
                              <a:pos x="25" y="73"/>
                            </a:cxn>
                            <a:cxn ang="0">
                              <a:pos x="25" y="63"/>
                            </a:cxn>
                            <a:cxn ang="0">
                              <a:pos x="21" y="52"/>
                            </a:cxn>
                            <a:cxn ang="0">
                              <a:pos x="9" y="36"/>
                            </a:cxn>
                            <a:cxn ang="0">
                              <a:pos x="0" y="23"/>
                            </a:cxn>
                            <a:cxn ang="0">
                              <a:pos x="0" y="10"/>
                            </a:cxn>
                          </a:cxnLst>
                          <a:rect l="0" t="0" r="r" b="b"/>
                          <a:pathLst>
                            <a:path w="149" h="84">
                              <a:moveTo>
                                <a:pt x="0" y="10"/>
                              </a:moveTo>
                              <a:lnTo>
                                <a:pt x="4" y="0"/>
                              </a:lnTo>
                              <a:lnTo>
                                <a:pt x="9" y="10"/>
                              </a:lnTo>
                              <a:lnTo>
                                <a:pt x="21" y="15"/>
                              </a:lnTo>
                              <a:lnTo>
                                <a:pt x="42" y="25"/>
                              </a:lnTo>
                              <a:lnTo>
                                <a:pt x="64" y="31"/>
                              </a:lnTo>
                              <a:lnTo>
                                <a:pt x="98" y="38"/>
                              </a:lnTo>
                              <a:lnTo>
                                <a:pt x="137" y="44"/>
                              </a:lnTo>
                              <a:lnTo>
                                <a:pt x="149" y="80"/>
                              </a:lnTo>
                              <a:lnTo>
                                <a:pt x="106" y="69"/>
                              </a:lnTo>
                              <a:lnTo>
                                <a:pt x="72" y="65"/>
                              </a:lnTo>
                              <a:lnTo>
                                <a:pt x="45" y="71"/>
                              </a:lnTo>
                              <a:lnTo>
                                <a:pt x="25" y="84"/>
                              </a:lnTo>
                              <a:lnTo>
                                <a:pt x="25" y="73"/>
                              </a:lnTo>
                              <a:lnTo>
                                <a:pt x="25" y="63"/>
                              </a:lnTo>
                              <a:lnTo>
                                <a:pt x="21" y="52"/>
                              </a:lnTo>
                              <a:lnTo>
                                <a:pt x="9" y="36"/>
                              </a:lnTo>
                              <a:lnTo>
                                <a:pt x="0" y="23"/>
                              </a:lnTo>
                              <a:lnTo>
                                <a:pt x="0" y="1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9413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2" y="324"/>
                          <a:ext cx="175" cy="10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" y="13"/>
                            </a:cxn>
                            <a:cxn ang="0">
                              <a:pos x="10" y="0"/>
                            </a:cxn>
                            <a:cxn ang="0">
                              <a:pos x="21" y="17"/>
                            </a:cxn>
                            <a:cxn ang="0">
                              <a:pos x="32" y="25"/>
                            </a:cxn>
                            <a:cxn ang="0">
                              <a:pos x="45" y="34"/>
                            </a:cxn>
                            <a:cxn ang="0">
                              <a:pos x="69" y="42"/>
                            </a:cxn>
                            <a:cxn ang="0">
                              <a:pos x="96" y="49"/>
                            </a:cxn>
                            <a:cxn ang="0">
                              <a:pos x="126" y="59"/>
                            </a:cxn>
                            <a:cxn ang="0">
                              <a:pos x="167" y="72"/>
                            </a:cxn>
                            <a:cxn ang="0">
                              <a:pos x="175" y="104"/>
                            </a:cxn>
                            <a:cxn ang="0">
                              <a:pos x="133" y="87"/>
                            </a:cxn>
                            <a:cxn ang="0">
                              <a:pos x="103" y="76"/>
                            </a:cxn>
                            <a:cxn ang="0">
                              <a:pos x="78" y="72"/>
                            </a:cxn>
                            <a:cxn ang="0">
                              <a:pos x="58" y="72"/>
                            </a:cxn>
                            <a:cxn ang="0">
                              <a:pos x="48" y="80"/>
                            </a:cxn>
                            <a:cxn ang="0">
                              <a:pos x="36" y="91"/>
                            </a:cxn>
                            <a:cxn ang="0">
                              <a:pos x="34" y="78"/>
                            </a:cxn>
                            <a:cxn ang="0">
                              <a:pos x="21" y="59"/>
                            </a:cxn>
                            <a:cxn ang="0">
                              <a:pos x="10" y="45"/>
                            </a:cxn>
                            <a:cxn ang="0">
                              <a:pos x="0" y="31"/>
                            </a:cxn>
                            <a:cxn ang="0">
                              <a:pos x="2" y="13"/>
                            </a:cxn>
                          </a:cxnLst>
                          <a:rect l="0" t="0" r="r" b="b"/>
                          <a:pathLst>
                            <a:path w="175" h="104">
                              <a:moveTo>
                                <a:pt x="2" y="13"/>
                              </a:moveTo>
                              <a:lnTo>
                                <a:pt x="10" y="0"/>
                              </a:lnTo>
                              <a:lnTo>
                                <a:pt x="21" y="17"/>
                              </a:lnTo>
                              <a:lnTo>
                                <a:pt x="32" y="25"/>
                              </a:lnTo>
                              <a:lnTo>
                                <a:pt x="45" y="34"/>
                              </a:lnTo>
                              <a:lnTo>
                                <a:pt x="69" y="42"/>
                              </a:lnTo>
                              <a:lnTo>
                                <a:pt x="96" y="49"/>
                              </a:lnTo>
                              <a:lnTo>
                                <a:pt x="126" y="59"/>
                              </a:lnTo>
                              <a:lnTo>
                                <a:pt x="167" y="72"/>
                              </a:lnTo>
                              <a:lnTo>
                                <a:pt x="175" y="104"/>
                              </a:lnTo>
                              <a:lnTo>
                                <a:pt x="133" y="87"/>
                              </a:lnTo>
                              <a:lnTo>
                                <a:pt x="103" y="76"/>
                              </a:lnTo>
                              <a:lnTo>
                                <a:pt x="78" y="72"/>
                              </a:lnTo>
                              <a:lnTo>
                                <a:pt x="58" y="72"/>
                              </a:lnTo>
                              <a:lnTo>
                                <a:pt x="48" y="80"/>
                              </a:lnTo>
                              <a:lnTo>
                                <a:pt x="36" y="91"/>
                              </a:lnTo>
                              <a:lnTo>
                                <a:pt x="34" y="78"/>
                              </a:lnTo>
                              <a:lnTo>
                                <a:pt x="21" y="59"/>
                              </a:lnTo>
                              <a:lnTo>
                                <a:pt x="10" y="45"/>
                              </a:lnTo>
                              <a:lnTo>
                                <a:pt x="0" y="31"/>
                              </a:lnTo>
                              <a:lnTo>
                                <a:pt x="2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9414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21" y="438"/>
                          <a:ext cx="208" cy="2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" y="35"/>
                            </a:cxn>
                            <a:cxn ang="0">
                              <a:pos x="0" y="21"/>
                            </a:cxn>
                            <a:cxn ang="0">
                              <a:pos x="0" y="11"/>
                            </a:cxn>
                            <a:cxn ang="0">
                              <a:pos x="8" y="0"/>
                            </a:cxn>
                            <a:cxn ang="0">
                              <a:pos x="22" y="17"/>
                            </a:cxn>
                            <a:cxn ang="0">
                              <a:pos x="47" y="32"/>
                            </a:cxn>
                            <a:cxn ang="0">
                              <a:pos x="72" y="44"/>
                            </a:cxn>
                            <a:cxn ang="0">
                              <a:pos x="106" y="55"/>
                            </a:cxn>
                            <a:cxn ang="0">
                              <a:pos x="156" y="65"/>
                            </a:cxn>
                            <a:cxn ang="0">
                              <a:pos x="166" y="91"/>
                            </a:cxn>
                            <a:cxn ang="0">
                              <a:pos x="140" y="84"/>
                            </a:cxn>
                            <a:cxn ang="0">
                              <a:pos x="114" y="80"/>
                            </a:cxn>
                            <a:cxn ang="0">
                              <a:pos x="101" y="82"/>
                            </a:cxn>
                            <a:cxn ang="0">
                              <a:pos x="97" y="95"/>
                            </a:cxn>
                            <a:cxn ang="0">
                              <a:pos x="105" y="112"/>
                            </a:cxn>
                            <a:cxn ang="0">
                              <a:pos x="115" y="128"/>
                            </a:cxn>
                            <a:cxn ang="0">
                              <a:pos x="136" y="153"/>
                            </a:cxn>
                            <a:cxn ang="0">
                              <a:pos x="166" y="179"/>
                            </a:cxn>
                            <a:cxn ang="0">
                              <a:pos x="208" y="209"/>
                            </a:cxn>
                            <a:cxn ang="0">
                              <a:pos x="208" y="230"/>
                            </a:cxn>
                            <a:cxn ang="0">
                              <a:pos x="190" y="219"/>
                            </a:cxn>
                            <a:cxn ang="0">
                              <a:pos x="166" y="205"/>
                            </a:cxn>
                            <a:cxn ang="0">
                              <a:pos x="132" y="179"/>
                            </a:cxn>
                            <a:cxn ang="0">
                              <a:pos x="105" y="150"/>
                            </a:cxn>
                            <a:cxn ang="0">
                              <a:pos x="80" y="128"/>
                            </a:cxn>
                            <a:cxn ang="0">
                              <a:pos x="56" y="101"/>
                            </a:cxn>
                            <a:cxn ang="0">
                              <a:pos x="36" y="78"/>
                            </a:cxn>
                            <a:cxn ang="0">
                              <a:pos x="15" y="57"/>
                            </a:cxn>
                            <a:cxn ang="0">
                              <a:pos x="2" y="35"/>
                            </a:cxn>
                          </a:cxnLst>
                          <a:rect l="0" t="0" r="r" b="b"/>
                          <a:pathLst>
                            <a:path w="208" h="230">
                              <a:moveTo>
                                <a:pt x="2" y="35"/>
                              </a:moveTo>
                              <a:lnTo>
                                <a:pt x="0" y="21"/>
                              </a:lnTo>
                              <a:lnTo>
                                <a:pt x="0" y="11"/>
                              </a:lnTo>
                              <a:lnTo>
                                <a:pt x="8" y="0"/>
                              </a:lnTo>
                              <a:lnTo>
                                <a:pt x="22" y="17"/>
                              </a:lnTo>
                              <a:lnTo>
                                <a:pt x="47" y="32"/>
                              </a:lnTo>
                              <a:lnTo>
                                <a:pt x="72" y="44"/>
                              </a:lnTo>
                              <a:lnTo>
                                <a:pt x="106" y="55"/>
                              </a:lnTo>
                              <a:lnTo>
                                <a:pt x="156" y="65"/>
                              </a:lnTo>
                              <a:lnTo>
                                <a:pt x="166" y="91"/>
                              </a:lnTo>
                              <a:lnTo>
                                <a:pt x="140" y="84"/>
                              </a:lnTo>
                              <a:lnTo>
                                <a:pt x="114" y="80"/>
                              </a:lnTo>
                              <a:lnTo>
                                <a:pt x="101" y="82"/>
                              </a:lnTo>
                              <a:lnTo>
                                <a:pt x="97" y="95"/>
                              </a:lnTo>
                              <a:lnTo>
                                <a:pt x="105" y="112"/>
                              </a:lnTo>
                              <a:lnTo>
                                <a:pt x="115" y="128"/>
                              </a:lnTo>
                              <a:lnTo>
                                <a:pt x="136" y="153"/>
                              </a:lnTo>
                              <a:lnTo>
                                <a:pt x="166" y="179"/>
                              </a:lnTo>
                              <a:lnTo>
                                <a:pt x="208" y="209"/>
                              </a:lnTo>
                              <a:lnTo>
                                <a:pt x="208" y="230"/>
                              </a:lnTo>
                              <a:lnTo>
                                <a:pt x="190" y="219"/>
                              </a:lnTo>
                              <a:lnTo>
                                <a:pt x="166" y="205"/>
                              </a:lnTo>
                              <a:lnTo>
                                <a:pt x="132" y="179"/>
                              </a:lnTo>
                              <a:lnTo>
                                <a:pt x="105" y="150"/>
                              </a:lnTo>
                              <a:lnTo>
                                <a:pt x="80" y="128"/>
                              </a:lnTo>
                              <a:lnTo>
                                <a:pt x="56" y="101"/>
                              </a:lnTo>
                              <a:lnTo>
                                <a:pt x="36" y="78"/>
                              </a:lnTo>
                              <a:lnTo>
                                <a:pt x="15" y="57"/>
                              </a:lnTo>
                              <a:lnTo>
                                <a:pt x="2" y="3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9415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25" y="25"/>
                          <a:ext cx="86" cy="6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11" y="10"/>
                            </a:cxn>
                            <a:cxn ang="0">
                              <a:pos x="25" y="21"/>
                            </a:cxn>
                            <a:cxn ang="0">
                              <a:pos x="42" y="33"/>
                            </a:cxn>
                            <a:cxn ang="0">
                              <a:pos x="60" y="44"/>
                            </a:cxn>
                            <a:cxn ang="0">
                              <a:pos x="77" y="54"/>
                            </a:cxn>
                            <a:cxn ang="0">
                              <a:pos x="86" y="61"/>
                            </a:cxn>
                            <a:cxn ang="0">
                              <a:pos x="65" y="69"/>
                            </a:cxn>
                            <a:cxn ang="0">
                              <a:pos x="42" y="61"/>
                            </a:cxn>
                            <a:cxn ang="0">
                              <a:pos x="18" y="52"/>
                            </a:cxn>
                            <a:cxn ang="0">
                              <a:pos x="0" y="42"/>
                            </a:cxn>
                            <a:cxn ang="0">
                              <a:pos x="1" y="33"/>
                            </a:cxn>
                            <a:cxn ang="0">
                              <a:pos x="4" y="17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86" h="69">
                              <a:moveTo>
                                <a:pt x="0" y="0"/>
                              </a:moveTo>
                              <a:lnTo>
                                <a:pt x="11" y="10"/>
                              </a:lnTo>
                              <a:lnTo>
                                <a:pt x="25" y="21"/>
                              </a:lnTo>
                              <a:lnTo>
                                <a:pt x="42" y="33"/>
                              </a:lnTo>
                              <a:lnTo>
                                <a:pt x="60" y="44"/>
                              </a:lnTo>
                              <a:lnTo>
                                <a:pt x="77" y="54"/>
                              </a:lnTo>
                              <a:lnTo>
                                <a:pt x="86" y="61"/>
                              </a:lnTo>
                              <a:lnTo>
                                <a:pt x="65" y="69"/>
                              </a:lnTo>
                              <a:lnTo>
                                <a:pt x="42" y="61"/>
                              </a:lnTo>
                              <a:lnTo>
                                <a:pt x="18" y="52"/>
                              </a:lnTo>
                              <a:lnTo>
                                <a:pt x="0" y="42"/>
                              </a:lnTo>
                              <a:lnTo>
                                <a:pt x="1" y="33"/>
                              </a:lnTo>
                              <a:lnTo>
                                <a:pt x="4" y="17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9416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81" y="8"/>
                          <a:ext cx="732" cy="68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48" y="158"/>
                            </a:cxn>
                            <a:cxn ang="0">
                              <a:pos x="292" y="181"/>
                            </a:cxn>
                            <a:cxn ang="0">
                              <a:pos x="175" y="200"/>
                            </a:cxn>
                            <a:cxn ang="0">
                              <a:pos x="0" y="209"/>
                            </a:cxn>
                            <a:cxn ang="0">
                              <a:pos x="205" y="244"/>
                            </a:cxn>
                            <a:cxn ang="0">
                              <a:pos x="435" y="225"/>
                            </a:cxn>
                            <a:cxn ang="0">
                              <a:pos x="597" y="177"/>
                            </a:cxn>
                            <a:cxn ang="0">
                              <a:pos x="648" y="169"/>
                            </a:cxn>
                            <a:cxn ang="0">
                              <a:pos x="625" y="208"/>
                            </a:cxn>
                            <a:cxn ang="0">
                              <a:pos x="510" y="263"/>
                            </a:cxn>
                            <a:cxn ang="0">
                              <a:pos x="304" y="308"/>
                            </a:cxn>
                            <a:cxn ang="0">
                              <a:pos x="177" y="352"/>
                            </a:cxn>
                            <a:cxn ang="0">
                              <a:pos x="411" y="347"/>
                            </a:cxn>
                            <a:cxn ang="0">
                              <a:pos x="567" y="308"/>
                            </a:cxn>
                            <a:cxn ang="0">
                              <a:pos x="659" y="276"/>
                            </a:cxn>
                            <a:cxn ang="0">
                              <a:pos x="661" y="299"/>
                            </a:cxn>
                            <a:cxn ang="0">
                              <a:pos x="584" y="354"/>
                            </a:cxn>
                            <a:cxn ang="0">
                              <a:pos x="439" y="407"/>
                            </a:cxn>
                            <a:cxn ang="0">
                              <a:pos x="237" y="444"/>
                            </a:cxn>
                            <a:cxn ang="0">
                              <a:pos x="305" y="466"/>
                            </a:cxn>
                            <a:cxn ang="0">
                              <a:pos x="482" y="458"/>
                            </a:cxn>
                            <a:cxn ang="0">
                              <a:pos x="629" y="413"/>
                            </a:cxn>
                            <a:cxn ang="0">
                              <a:pos x="642" y="430"/>
                            </a:cxn>
                            <a:cxn ang="0">
                              <a:pos x="599" y="474"/>
                            </a:cxn>
                            <a:cxn ang="0">
                              <a:pos x="489" y="521"/>
                            </a:cxn>
                            <a:cxn ang="0">
                              <a:pos x="360" y="542"/>
                            </a:cxn>
                            <a:cxn ang="0">
                              <a:pos x="166" y="546"/>
                            </a:cxn>
                            <a:cxn ang="0">
                              <a:pos x="301" y="579"/>
                            </a:cxn>
                            <a:cxn ang="0">
                              <a:pos x="427" y="580"/>
                            </a:cxn>
                            <a:cxn ang="0">
                              <a:pos x="540" y="562"/>
                            </a:cxn>
                            <a:cxn ang="0">
                              <a:pos x="589" y="565"/>
                            </a:cxn>
                            <a:cxn ang="0">
                              <a:pos x="561" y="597"/>
                            </a:cxn>
                            <a:cxn ang="0">
                              <a:pos x="495" y="622"/>
                            </a:cxn>
                            <a:cxn ang="0">
                              <a:pos x="253" y="649"/>
                            </a:cxn>
                            <a:cxn ang="0">
                              <a:pos x="453" y="663"/>
                            </a:cxn>
                            <a:cxn ang="0">
                              <a:pos x="466" y="687"/>
                            </a:cxn>
                            <a:cxn ang="0">
                              <a:pos x="542" y="664"/>
                            </a:cxn>
                            <a:cxn ang="0">
                              <a:pos x="597" y="621"/>
                            </a:cxn>
                            <a:cxn ang="0">
                              <a:pos x="709" y="453"/>
                            </a:cxn>
                            <a:cxn ang="0">
                              <a:pos x="714" y="419"/>
                            </a:cxn>
                            <a:cxn ang="0">
                              <a:pos x="698" y="386"/>
                            </a:cxn>
                            <a:cxn ang="0">
                              <a:pos x="713" y="354"/>
                            </a:cxn>
                            <a:cxn ang="0">
                              <a:pos x="732" y="322"/>
                            </a:cxn>
                            <a:cxn ang="0">
                              <a:pos x="719" y="287"/>
                            </a:cxn>
                            <a:cxn ang="0">
                              <a:pos x="702" y="255"/>
                            </a:cxn>
                            <a:cxn ang="0">
                              <a:pos x="723" y="221"/>
                            </a:cxn>
                            <a:cxn ang="0">
                              <a:pos x="722" y="179"/>
                            </a:cxn>
                            <a:cxn ang="0">
                              <a:pos x="705" y="147"/>
                            </a:cxn>
                            <a:cxn ang="0">
                              <a:pos x="719" y="114"/>
                            </a:cxn>
                            <a:cxn ang="0">
                              <a:pos x="732" y="80"/>
                            </a:cxn>
                            <a:cxn ang="0">
                              <a:pos x="714" y="48"/>
                            </a:cxn>
                            <a:cxn ang="0">
                              <a:pos x="634" y="50"/>
                            </a:cxn>
                            <a:cxn ang="0">
                              <a:pos x="475" y="105"/>
                            </a:cxn>
                            <a:cxn ang="0">
                              <a:pos x="294" y="135"/>
                            </a:cxn>
                          </a:cxnLst>
                          <a:rect l="0" t="0" r="r" b="b"/>
                          <a:pathLst>
                            <a:path w="732" h="689">
                              <a:moveTo>
                                <a:pt x="294" y="135"/>
                              </a:moveTo>
                              <a:lnTo>
                                <a:pt x="186" y="143"/>
                              </a:lnTo>
                              <a:lnTo>
                                <a:pt x="348" y="158"/>
                              </a:lnTo>
                              <a:lnTo>
                                <a:pt x="338" y="166"/>
                              </a:lnTo>
                              <a:lnTo>
                                <a:pt x="318" y="173"/>
                              </a:lnTo>
                              <a:lnTo>
                                <a:pt x="292" y="181"/>
                              </a:lnTo>
                              <a:lnTo>
                                <a:pt x="258" y="190"/>
                              </a:lnTo>
                              <a:lnTo>
                                <a:pt x="222" y="196"/>
                              </a:lnTo>
                              <a:lnTo>
                                <a:pt x="175" y="200"/>
                              </a:lnTo>
                              <a:lnTo>
                                <a:pt x="120" y="206"/>
                              </a:lnTo>
                              <a:lnTo>
                                <a:pt x="61" y="209"/>
                              </a:lnTo>
                              <a:lnTo>
                                <a:pt x="0" y="209"/>
                              </a:lnTo>
                              <a:lnTo>
                                <a:pt x="95" y="232"/>
                              </a:lnTo>
                              <a:lnTo>
                                <a:pt x="154" y="244"/>
                              </a:lnTo>
                              <a:lnTo>
                                <a:pt x="205" y="244"/>
                              </a:lnTo>
                              <a:lnTo>
                                <a:pt x="267" y="244"/>
                              </a:lnTo>
                              <a:lnTo>
                                <a:pt x="359" y="236"/>
                              </a:lnTo>
                              <a:lnTo>
                                <a:pt x="435" y="225"/>
                              </a:lnTo>
                              <a:lnTo>
                                <a:pt x="499" y="209"/>
                              </a:lnTo>
                              <a:lnTo>
                                <a:pt x="567" y="188"/>
                              </a:lnTo>
                              <a:lnTo>
                                <a:pt x="597" y="177"/>
                              </a:lnTo>
                              <a:lnTo>
                                <a:pt x="625" y="168"/>
                              </a:lnTo>
                              <a:lnTo>
                                <a:pt x="640" y="164"/>
                              </a:lnTo>
                              <a:lnTo>
                                <a:pt x="648" y="169"/>
                              </a:lnTo>
                              <a:lnTo>
                                <a:pt x="648" y="181"/>
                              </a:lnTo>
                              <a:lnTo>
                                <a:pt x="642" y="194"/>
                              </a:lnTo>
                              <a:lnTo>
                                <a:pt x="625" y="208"/>
                              </a:lnTo>
                              <a:lnTo>
                                <a:pt x="597" y="226"/>
                              </a:lnTo>
                              <a:lnTo>
                                <a:pt x="557" y="244"/>
                              </a:lnTo>
                              <a:lnTo>
                                <a:pt x="510" y="263"/>
                              </a:lnTo>
                              <a:lnTo>
                                <a:pt x="448" y="282"/>
                              </a:lnTo>
                              <a:lnTo>
                                <a:pt x="376" y="297"/>
                              </a:lnTo>
                              <a:lnTo>
                                <a:pt x="304" y="308"/>
                              </a:lnTo>
                              <a:lnTo>
                                <a:pt x="228" y="320"/>
                              </a:lnTo>
                              <a:lnTo>
                                <a:pt x="95" y="333"/>
                              </a:lnTo>
                              <a:lnTo>
                                <a:pt x="177" y="352"/>
                              </a:lnTo>
                              <a:lnTo>
                                <a:pt x="243" y="360"/>
                              </a:lnTo>
                              <a:lnTo>
                                <a:pt x="326" y="358"/>
                              </a:lnTo>
                              <a:lnTo>
                                <a:pt x="411" y="347"/>
                              </a:lnTo>
                              <a:lnTo>
                                <a:pt x="474" y="333"/>
                              </a:lnTo>
                              <a:lnTo>
                                <a:pt x="525" y="320"/>
                              </a:lnTo>
                              <a:lnTo>
                                <a:pt x="567" y="308"/>
                              </a:lnTo>
                              <a:lnTo>
                                <a:pt x="610" y="293"/>
                              </a:lnTo>
                              <a:lnTo>
                                <a:pt x="644" y="280"/>
                              </a:lnTo>
                              <a:lnTo>
                                <a:pt x="659" y="276"/>
                              </a:lnTo>
                              <a:lnTo>
                                <a:pt x="668" y="276"/>
                              </a:lnTo>
                              <a:lnTo>
                                <a:pt x="667" y="287"/>
                              </a:lnTo>
                              <a:lnTo>
                                <a:pt x="661" y="299"/>
                              </a:lnTo>
                              <a:lnTo>
                                <a:pt x="648" y="314"/>
                              </a:lnTo>
                              <a:lnTo>
                                <a:pt x="617" y="335"/>
                              </a:lnTo>
                              <a:lnTo>
                                <a:pt x="584" y="354"/>
                              </a:lnTo>
                              <a:lnTo>
                                <a:pt x="546" y="371"/>
                              </a:lnTo>
                              <a:lnTo>
                                <a:pt x="496" y="390"/>
                              </a:lnTo>
                              <a:lnTo>
                                <a:pt x="439" y="407"/>
                              </a:lnTo>
                              <a:lnTo>
                                <a:pt x="352" y="426"/>
                              </a:lnTo>
                              <a:lnTo>
                                <a:pt x="294" y="438"/>
                              </a:lnTo>
                              <a:lnTo>
                                <a:pt x="237" y="444"/>
                              </a:lnTo>
                              <a:lnTo>
                                <a:pt x="154" y="449"/>
                              </a:lnTo>
                              <a:lnTo>
                                <a:pt x="239" y="461"/>
                              </a:lnTo>
                              <a:lnTo>
                                <a:pt x="305" y="466"/>
                              </a:lnTo>
                              <a:lnTo>
                                <a:pt x="360" y="468"/>
                              </a:lnTo>
                              <a:lnTo>
                                <a:pt x="423" y="466"/>
                              </a:lnTo>
                              <a:lnTo>
                                <a:pt x="482" y="458"/>
                              </a:lnTo>
                              <a:lnTo>
                                <a:pt x="530" y="447"/>
                              </a:lnTo>
                              <a:lnTo>
                                <a:pt x="568" y="434"/>
                              </a:lnTo>
                              <a:lnTo>
                                <a:pt x="629" y="413"/>
                              </a:lnTo>
                              <a:lnTo>
                                <a:pt x="637" y="413"/>
                              </a:lnTo>
                              <a:lnTo>
                                <a:pt x="644" y="417"/>
                              </a:lnTo>
                              <a:lnTo>
                                <a:pt x="642" y="430"/>
                              </a:lnTo>
                              <a:lnTo>
                                <a:pt x="634" y="444"/>
                              </a:lnTo>
                              <a:lnTo>
                                <a:pt x="620" y="458"/>
                              </a:lnTo>
                              <a:lnTo>
                                <a:pt x="599" y="474"/>
                              </a:lnTo>
                              <a:lnTo>
                                <a:pt x="563" y="493"/>
                              </a:lnTo>
                              <a:lnTo>
                                <a:pt x="525" y="510"/>
                              </a:lnTo>
                              <a:lnTo>
                                <a:pt x="489" y="521"/>
                              </a:lnTo>
                              <a:lnTo>
                                <a:pt x="448" y="531"/>
                              </a:lnTo>
                              <a:lnTo>
                                <a:pt x="410" y="537"/>
                              </a:lnTo>
                              <a:lnTo>
                                <a:pt x="360" y="542"/>
                              </a:lnTo>
                              <a:lnTo>
                                <a:pt x="305" y="545"/>
                              </a:lnTo>
                              <a:lnTo>
                                <a:pt x="250" y="546"/>
                              </a:lnTo>
                              <a:lnTo>
                                <a:pt x="166" y="546"/>
                              </a:lnTo>
                              <a:lnTo>
                                <a:pt x="211" y="562"/>
                              </a:lnTo>
                              <a:lnTo>
                                <a:pt x="253" y="573"/>
                              </a:lnTo>
                              <a:lnTo>
                                <a:pt x="301" y="579"/>
                              </a:lnTo>
                              <a:lnTo>
                                <a:pt x="342" y="580"/>
                              </a:lnTo>
                              <a:lnTo>
                                <a:pt x="384" y="583"/>
                              </a:lnTo>
                              <a:lnTo>
                                <a:pt x="427" y="580"/>
                              </a:lnTo>
                              <a:lnTo>
                                <a:pt x="462" y="579"/>
                              </a:lnTo>
                              <a:lnTo>
                                <a:pt x="495" y="573"/>
                              </a:lnTo>
                              <a:lnTo>
                                <a:pt x="540" y="562"/>
                              </a:lnTo>
                              <a:lnTo>
                                <a:pt x="574" y="554"/>
                              </a:lnTo>
                              <a:lnTo>
                                <a:pt x="587" y="555"/>
                              </a:lnTo>
                              <a:lnTo>
                                <a:pt x="589" y="565"/>
                              </a:lnTo>
                              <a:lnTo>
                                <a:pt x="585" y="575"/>
                              </a:lnTo>
                              <a:lnTo>
                                <a:pt x="576" y="586"/>
                              </a:lnTo>
                              <a:lnTo>
                                <a:pt x="561" y="597"/>
                              </a:lnTo>
                              <a:lnTo>
                                <a:pt x="544" y="605"/>
                              </a:lnTo>
                              <a:lnTo>
                                <a:pt x="525" y="614"/>
                              </a:lnTo>
                              <a:lnTo>
                                <a:pt x="495" y="622"/>
                              </a:lnTo>
                              <a:lnTo>
                                <a:pt x="432" y="631"/>
                              </a:lnTo>
                              <a:lnTo>
                                <a:pt x="372" y="639"/>
                              </a:lnTo>
                              <a:lnTo>
                                <a:pt x="253" y="649"/>
                              </a:lnTo>
                              <a:lnTo>
                                <a:pt x="407" y="656"/>
                              </a:lnTo>
                              <a:lnTo>
                                <a:pt x="439" y="656"/>
                              </a:lnTo>
                              <a:lnTo>
                                <a:pt x="453" y="663"/>
                              </a:lnTo>
                              <a:lnTo>
                                <a:pt x="461" y="670"/>
                              </a:lnTo>
                              <a:lnTo>
                                <a:pt x="458" y="681"/>
                              </a:lnTo>
                              <a:lnTo>
                                <a:pt x="466" y="687"/>
                              </a:lnTo>
                              <a:lnTo>
                                <a:pt x="486" y="689"/>
                              </a:lnTo>
                              <a:lnTo>
                                <a:pt x="516" y="677"/>
                              </a:lnTo>
                              <a:lnTo>
                                <a:pt x="542" y="664"/>
                              </a:lnTo>
                              <a:lnTo>
                                <a:pt x="563" y="651"/>
                              </a:lnTo>
                              <a:lnTo>
                                <a:pt x="580" y="639"/>
                              </a:lnTo>
                              <a:lnTo>
                                <a:pt x="597" y="621"/>
                              </a:lnTo>
                              <a:lnTo>
                                <a:pt x="651" y="548"/>
                              </a:lnTo>
                              <a:lnTo>
                                <a:pt x="693" y="485"/>
                              </a:lnTo>
                              <a:lnTo>
                                <a:pt x="709" y="453"/>
                              </a:lnTo>
                              <a:lnTo>
                                <a:pt x="713" y="440"/>
                              </a:lnTo>
                              <a:lnTo>
                                <a:pt x="714" y="430"/>
                              </a:lnTo>
                              <a:lnTo>
                                <a:pt x="714" y="419"/>
                              </a:lnTo>
                              <a:lnTo>
                                <a:pt x="706" y="406"/>
                              </a:lnTo>
                              <a:lnTo>
                                <a:pt x="701" y="398"/>
                              </a:lnTo>
                              <a:lnTo>
                                <a:pt x="698" y="386"/>
                              </a:lnTo>
                              <a:lnTo>
                                <a:pt x="701" y="373"/>
                              </a:lnTo>
                              <a:lnTo>
                                <a:pt x="706" y="364"/>
                              </a:lnTo>
                              <a:lnTo>
                                <a:pt x="713" y="354"/>
                              </a:lnTo>
                              <a:lnTo>
                                <a:pt x="719" y="344"/>
                              </a:lnTo>
                              <a:lnTo>
                                <a:pt x="727" y="333"/>
                              </a:lnTo>
                              <a:lnTo>
                                <a:pt x="732" y="322"/>
                              </a:lnTo>
                              <a:lnTo>
                                <a:pt x="731" y="308"/>
                              </a:lnTo>
                              <a:lnTo>
                                <a:pt x="726" y="297"/>
                              </a:lnTo>
                              <a:lnTo>
                                <a:pt x="719" y="287"/>
                              </a:lnTo>
                              <a:lnTo>
                                <a:pt x="713" y="278"/>
                              </a:lnTo>
                              <a:lnTo>
                                <a:pt x="705" y="267"/>
                              </a:lnTo>
                              <a:lnTo>
                                <a:pt x="702" y="255"/>
                              </a:lnTo>
                              <a:lnTo>
                                <a:pt x="705" y="246"/>
                              </a:lnTo>
                              <a:lnTo>
                                <a:pt x="714" y="232"/>
                              </a:lnTo>
                              <a:lnTo>
                                <a:pt x="723" y="221"/>
                              </a:lnTo>
                              <a:lnTo>
                                <a:pt x="727" y="209"/>
                              </a:lnTo>
                              <a:lnTo>
                                <a:pt x="727" y="194"/>
                              </a:lnTo>
                              <a:lnTo>
                                <a:pt x="722" y="179"/>
                              </a:lnTo>
                              <a:lnTo>
                                <a:pt x="713" y="168"/>
                              </a:lnTo>
                              <a:lnTo>
                                <a:pt x="709" y="160"/>
                              </a:lnTo>
                              <a:lnTo>
                                <a:pt x="705" y="147"/>
                              </a:lnTo>
                              <a:lnTo>
                                <a:pt x="706" y="133"/>
                              </a:lnTo>
                              <a:lnTo>
                                <a:pt x="714" y="122"/>
                              </a:lnTo>
                              <a:lnTo>
                                <a:pt x="719" y="114"/>
                              </a:lnTo>
                              <a:lnTo>
                                <a:pt x="727" y="105"/>
                              </a:lnTo>
                              <a:lnTo>
                                <a:pt x="731" y="93"/>
                              </a:lnTo>
                              <a:lnTo>
                                <a:pt x="732" y="80"/>
                              </a:lnTo>
                              <a:lnTo>
                                <a:pt x="730" y="72"/>
                              </a:lnTo>
                              <a:lnTo>
                                <a:pt x="722" y="59"/>
                              </a:lnTo>
                              <a:lnTo>
                                <a:pt x="714" y="48"/>
                              </a:lnTo>
                              <a:lnTo>
                                <a:pt x="709" y="34"/>
                              </a:lnTo>
                              <a:lnTo>
                                <a:pt x="709" y="0"/>
                              </a:lnTo>
                              <a:lnTo>
                                <a:pt x="634" y="50"/>
                              </a:lnTo>
                              <a:lnTo>
                                <a:pt x="589" y="69"/>
                              </a:lnTo>
                              <a:lnTo>
                                <a:pt x="536" y="86"/>
                              </a:lnTo>
                              <a:lnTo>
                                <a:pt x="475" y="105"/>
                              </a:lnTo>
                              <a:lnTo>
                                <a:pt x="420" y="116"/>
                              </a:lnTo>
                              <a:lnTo>
                                <a:pt x="365" y="126"/>
                              </a:lnTo>
                              <a:lnTo>
                                <a:pt x="294" y="13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11" name="Group 2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09" y="117"/>
                      <a:ext cx="218" cy="436"/>
                      <a:chOff x="0" y="0"/>
                      <a:chExt cx="218" cy="436"/>
                    </a:xfrm>
                  </p:grpSpPr>
                  <p:sp>
                    <p:nvSpPr>
                      <p:cNvPr id="59418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2" y="116"/>
                        <a:ext cx="167" cy="7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7" y="13"/>
                          </a:cxn>
                          <a:cxn ang="0">
                            <a:pos x="151" y="0"/>
                          </a:cxn>
                          <a:cxn ang="0">
                            <a:pos x="100" y="26"/>
                          </a:cxn>
                          <a:cxn ang="0">
                            <a:pos x="49" y="45"/>
                          </a:cxn>
                          <a:cxn ang="0">
                            <a:pos x="0" y="59"/>
                          </a:cxn>
                          <a:cxn ang="0">
                            <a:pos x="9" y="70"/>
                          </a:cxn>
                          <a:cxn ang="0">
                            <a:pos x="43" y="70"/>
                          </a:cxn>
                          <a:cxn ang="0">
                            <a:pos x="89" y="60"/>
                          </a:cxn>
                          <a:cxn ang="0">
                            <a:pos x="130" y="40"/>
                          </a:cxn>
                          <a:cxn ang="0">
                            <a:pos x="167" y="13"/>
                          </a:cxn>
                        </a:cxnLst>
                        <a:rect l="0" t="0" r="r" b="b"/>
                        <a:pathLst>
                          <a:path w="167" h="70">
                            <a:moveTo>
                              <a:pt x="167" y="13"/>
                            </a:moveTo>
                            <a:lnTo>
                              <a:pt x="151" y="0"/>
                            </a:lnTo>
                            <a:lnTo>
                              <a:pt x="100" y="26"/>
                            </a:lnTo>
                            <a:lnTo>
                              <a:pt x="49" y="45"/>
                            </a:lnTo>
                            <a:lnTo>
                              <a:pt x="0" y="59"/>
                            </a:lnTo>
                            <a:lnTo>
                              <a:pt x="9" y="70"/>
                            </a:lnTo>
                            <a:lnTo>
                              <a:pt x="43" y="70"/>
                            </a:lnTo>
                            <a:lnTo>
                              <a:pt x="89" y="60"/>
                            </a:lnTo>
                            <a:lnTo>
                              <a:pt x="130" y="40"/>
                            </a:lnTo>
                            <a:lnTo>
                              <a:pt x="167" y="13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419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72" y="228"/>
                        <a:ext cx="146" cy="7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46" y="15"/>
                          </a:cxn>
                          <a:cxn ang="0">
                            <a:pos x="138" y="0"/>
                          </a:cxn>
                          <a:cxn ang="0">
                            <a:pos x="89" y="34"/>
                          </a:cxn>
                          <a:cxn ang="0">
                            <a:pos x="50" y="51"/>
                          </a:cxn>
                          <a:cxn ang="0">
                            <a:pos x="0" y="66"/>
                          </a:cxn>
                          <a:cxn ang="0">
                            <a:pos x="10" y="78"/>
                          </a:cxn>
                          <a:cxn ang="0">
                            <a:pos x="42" y="78"/>
                          </a:cxn>
                          <a:cxn ang="0">
                            <a:pos x="74" y="69"/>
                          </a:cxn>
                          <a:cxn ang="0">
                            <a:pos x="112" y="45"/>
                          </a:cxn>
                          <a:cxn ang="0">
                            <a:pos x="146" y="15"/>
                          </a:cxn>
                        </a:cxnLst>
                        <a:rect l="0" t="0" r="r" b="b"/>
                        <a:pathLst>
                          <a:path w="146" h="78">
                            <a:moveTo>
                              <a:pt x="146" y="15"/>
                            </a:moveTo>
                            <a:lnTo>
                              <a:pt x="138" y="0"/>
                            </a:lnTo>
                            <a:lnTo>
                              <a:pt x="89" y="34"/>
                            </a:lnTo>
                            <a:lnTo>
                              <a:pt x="50" y="51"/>
                            </a:lnTo>
                            <a:lnTo>
                              <a:pt x="0" y="66"/>
                            </a:lnTo>
                            <a:lnTo>
                              <a:pt x="10" y="78"/>
                            </a:lnTo>
                            <a:lnTo>
                              <a:pt x="42" y="78"/>
                            </a:lnTo>
                            <a:lnTo>
                              <a:pt x="74" y="69"/>
                            </a:lnTo>
                            <a:lnTo>
                              <a:pt x="112" y="45"/>
                            </a:lnTo>
                            <a:lnTo>
                              <a:pt x="146" y="15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420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3" y="359"/>
                        <a:ext cx="149" cy="7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49" y="11"/>
                          </a:cxn>
                          <a:cxn ang="0">
                            <a:pos x="138" y="0"/>
                          </a:cxn>
                          <a:cxn ang="0">
                            <a:pos x="93" y="31"/>
                          </a:cxn>
                          <a:cxn ang="0">
                            <a:pos x="49" y="49"/>
                          </a:cxn>
                          <a:cxn ang="0">
                            <a:pos x="0" y="63"/>
                          </a:cxn>
                          <a:cxn ang="0">
                            <a:pos x="9" y="77"/>
                          </a:cxn>
                          <a:cxn ang="0">
                            <a:pos x="42" y="74"/>
                          </a:cxn>
                          <a:cxn ang="0">
                            <a:pos x="81" y="65"/>
                          </a:cxn>
                          <a:cxn ang="0">
                            <a:pos x="121" y="40"/>
                          </a:cxn>
                          <a:cxn ang="0">
                            <a:pos x="149" y="11"/>
                          </a:cxn>
                        </a:cxnLst>
                        <a:rect l="0" t="0" r="r" b="b"/>
                        <a:pathLst>
                          <a:path w="149" h="77">
                            <a:moveTo>
                              <a:pt x="149" y="11"/>
                            </a:moveTo>
                            <a:lnTo>
                              <a:pt x="138" y="0"/>
                            </a:lnTo>
                            <a:lnTo>
                              <a:pt x="93" y="31"/>
                            </a:lnTo>
                            <a:lnTo>
                              <a:pt x="49" y="49"/>
                            </a:lnTo>
                            <a:lnTo>
                              <a:pt x="0" y="63"/>
                            </a:lnTo>
                            <a:lnTo>
                              <a:pt x="9" y="77"/>
                            </a:lnTo>
                            <a:lnTo>
                              <a:pt x="42" y="74"/>
                            </a:lnTo>
                            <a:lnTo>
                              <a:pt x="81" y="65"/>
                            </a:lnTo>
                            <a:lnTo>
                              <a:pt x="121" y="40"/>
                            </a:lnTo>
                            <a:lnTo>
                              <a:pt x="149" y="11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421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0" y="0"/>
                        <a:ext cx="171" cy="6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71" y="13"/>
                          </a:cxn>
                          <a:cxn ang="0">
                            <a:pos x="154" y="0"/>
                          </a:cxn>
                          <a:cxn ang="0">
                            <a:pos x="97" y="26"/>
                          </a:cxn>
                          <a:cxn ang="0">
                            <a:pos x="50" y="41"/>
                          </a:cxn>
                          <a:cxn ang="0">
                            <a:pos x="0" y="55"/>
                          </a:cxn>
                          <a:cxn ang="0">
                            <a:pos x="11" y="68"/>
                          </a:cxn>
                          <a:cxn ang="0">
                            <a:pos x="42" y="66"/>
                          </a:cxn>
                          <a:cxn ang="0">
                            <a:pos x="82" y="57"/>
                          </a:cxn>
                          <a:cxn ang="0">
                            <a:pos x="127" y="40"/>
                          </a:cxn>
                          <a:cxn ang="0">
                            <a:pos x="171" y="13"/>
                          </a:cxn>
                        </a:cxnLst>
                        <a:rect l="0" t="0" r="r" b="b"/>
                        <a:pathLst>
                          <a:path w="171" h="68">
                            <a:moveTo>
                              <a:pt x="171" y="13"/>
                            </a:moveTo>
                            <a:lnTo>
                              <a:pt x="154" y="0"/>
                            </a:lnTo>
                            <a:lnTo>
                              <a:pt x="97" y="26"/>
                            </a:lnTo>
                            <a:lnTo>
                              <a:pt x="50" y="41"/>
                            </a:lnTo>
                            <a:lnTo>
                              <a:pt x="0" y="55"/>
                            </a:lnTo>
                            <a:lnTo>
                              <a:pt x="11" y="68"/>
                            </a:lnTo>
                            <a:lnTo>
                              <a:pt x="42" y="66"/>
                            </a:lnTo>
                            <a:lnTo>
                              <a:pt x="82" y="57"/>
                            </a:lnTo>
                            <a:lnTo>
                              <a:pt x="127" y="40"/>
                            </a:lnTo>
                            <a:lnTo>
                              <a:pt x="171" y="13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59422" name="未知"/>
                  <p:cNvSpPr>
                    <a:spLocks noChangeAspect="1"/>
                  </p:cNvSpPr>
                  <p:nvPr/>
                </p:nvSpPr>
                <p:spPr bwMode="auto">
                  <a:xfrm>
                    <a:off x="0" y="0"/>
                    <a:ext cx="2019" cy="2908"/>
                  </a:xfrm>
                  <a:custGeom>
                    <a:avLst/>
                    <a:gdLst/>
                    <a:ahLst/>
                    <a:cxnLst>
                      <a:cxn ang="0">
                        <a:pos x="1445" y="2807"/>
                      </a:cxn>
                      <a:cxn ang="0">
                        <a:pos x="1463" y="2784"/>
                      </a:cxn>
                      <a:cxn ang="0">
                        <a:pos x="1471" y="2765"/>
                      </a:cxn>
                      <a:cxn ang="0">
                        <a:pos x="1484" y="2698"/>
                      </a:cxn>
                      <a:cxn ang="0">
                        <a:pos x="1563" y="2229"/>
                      </a:cxn>
                      <a:cxn ang="0">
                        <a:pos x="1619" y="2062"/>
                      </a:cxn>
                      <a:cxn ang="0">
                        <a:pos x="1672" y="1943"/>
                      </a:cxn>
                      <a:cxn ang="0">
                        <a:pos x="1773" y="1766"/>
                      </a:cxn>
                      <a:cxn ang="0">
                        <a:pos x="1879" y="1590"/>
                      </a:cxn>
                      <a:cxn ang="0">
                        <a:pos x="1952" y="1429"/>
                      </a:cxn>
                      <a:cxn ang="0">
                        <a:pos x="1995" y="1267"/>
                      </a:cxn>
                      <a:cxn ang="0">
                        <a:pos x="2019" y="1062"/>
                      </a:cxn>
                      <a:cxn ang="0">
                        <a:pos x="2003" y="873"/>
                      </a:cxn>
                      <a:cxn ang="0">
                        <a:pos x="1960" y="694"/>
                      </a:cxn>
                      <a:cxn ang="0">
                        <a:pos x="1888" y="529"/>
                      </a:cxn>
                      <a:cxn ang="0">
                        <a:pos x="1765" y="354"/>
                      </a:cxn>
                      <a:cxn ang="0">
                        <a:pos x="1636" y="232"/>
                      </a:cxn>
                      <a:cxn ang="0">
                        <a:pos x="1471" y="120"/>
                      </a:cxn>
                      <a:cxn ang="0">
                        <a:pos x="1277" y="40"/>
                      </a:cxn>
                      <a:cxn ang="0">
                        <a:pos x="1115" y="6"/>
                      </a:cxn>
                      <a:cxn ang="0">
                        <a:pos x="936" y="0"/>
                      </a:cxn>
                      <a:cxn ang="0">
                        <a:pos x="782" y="28"/>
                      </a:cxn>
                      <a:cxn ang="0">
                        <a:pos x="630" y="78"/>
                      </a:cxn>
                      <a:cxn ang="0">
                        <a:pos x="501" y="145"/>
                      </a:cxn>
                      <a:cxn ang="0">
                        <a:pos x="365" y="242"/>
                      </a:cxn>
                      <a:cxn ang="0">
                        <a:pos x="242" y="360"/>
                      </a:cxn>
                      <a:cxn ang="0">
                        <a:pos x="140" y="495"/>
                      </a:cxn>
                      <a:cxn ang="0">
                        <a:pos x="53" y="685"/>
                      </a:cxn>
                      <a:cxn ang="0">
                        <a:pos x="7" y="879"/>
                      </a:cxn>
                      <a:cxn ang="0">
                        <a:pos x="0" y="1052"/>
                      </a:cxn>
                      <a:cxn ang="0">
                        <a:pos x="14" y="1239"/>
                      </a:cxn>
                      <a:cxn ang="0">
                        <a:pos x="62" y="1427"/>
                      </a:cxn>
                      <a:cxn ang="0">
                        <a:pos x="144" y="1602"/>
                      </a:cxn>
                      <a:cxn ang="0">
                        <a:pos x="239" y="1770"/>
                      </a:cxn>
                      <a:cxn ang="0">
                        <a:pos x="370" y="2007"/>
                      </a:cxn>
                      <a:cxn ang="0">
                        <a:pos x="429" y="2138"/>
                      </a:cxn>
                      <a:cxn ang="0">
                        <a:pos x="469" y="2292"/>
                      </a:cxn>
                      <a:cxn ang="0">
                        <a:pos x="501" y="2506"/>
                      </a:cxn>
                      <a:cxn ang="0">
                        <a:pos x="526" y="2693"/>
                      </a:cxn>
                      <a:cxn ang="0">
                        <a:pos x="543" y="2767"/>
                      </a:cxn>
                      <a:cxn ang="0">
                        <a:pos x="552" y="2784"/>
                      </a:cxn>
                      <a:cxn ang="0">
                        <a:pos x="576" y="2812"/>
                      </a:cxn>
                      <a:cxn ang="0">
                        <a:pos x="635" y="2847"/>
                      </a:cxn>
                      <a:cxn ang="0">
                        <a:pos x="703" y="2870"/>
                      </a:cxn>
                      <a:cxn ang="0">
                        <a:pos x="778" y="2889"/>
                      </a:cxn>
                      <a:cxn ang="0">
                        <a:pos x="857" y="2900"/>
                      </a:cxn>
                      <a:cxn ang="0">
                        <a:pos x="934" y="2906"/>
                      </a:cxn>
                      <a:cxn ang="0">
                        <a:pos x="1006" y="2908"/>
                      </a:cxn>
                      <a:cxn ang="0">
                        <a:pos x="1086" y="2906"/>
                      </a:cxn>
                      <a:cxn ang="0">
                        <a:pos x="1166" y="2900"/>
                      </a:cxn>
                      <a:cxn ang="0">
                        <a:pos x="1241" y="2887"/>
                      </a:cxn>
                      <a:cxn ang="0">
                        <a:pos x="1309" y="2871"/>
                      </a:cxn>
                      <a:cxn ang="0">
                        <a:pos x="1375" y="2849"/>
                      </a:cxn>
                    </a:cxnLst>
                    <a:rect l="0" t="0" r="r" b="b"/>
                    <a:pathLst>
                      <a:path w="2019" h="2908">
                        <a:moveTo>
                          <a:pt x="1415" y="2830"/>
                        </a:moveTo>
                        <a:lnTo>
                          <a:pt x="1432" y="2818"/>
                        </a:lnTo>
                        <a:lnTo>
                          <a:pt x="1445" y="2807"/>
                        </a:lnTo>
                        <a:lnTo>
                          <a:pt x="1453" y="2799"/>
                        </a:lnTo>
                        <a:lnTo>
                          <a:pt x="1458" y="2790"/>
                        </a:lnTo>
                        <a:lnTo>
                          <a:pt x="1463" y="2784"/>
                        </a:lnTo>
                        <a:lnTo>
                          <a:pt x="1466" y="2778"/>
                        </a:lnTo>
                        <a:lnTo>
                          <a:pt x="1470" y="2773"/>
                        </a:lnTo>
                        <a:lnTo>
                          <a:pt x="1471" y="2765"/>
                        </a:lnTo>
                        <a:lnTo>
                          <a:pt x="1474" y="2756"/>
                        </a:lnTo>
                        <a:lnTo>
                          <a:pt x="1475" y="2744"/>
                        </a:lnTo>
                        <a:lnTo>
                          <a:pt x="1484" y="2698"/>
                        </a:lnTo>
                        <a:lnTo>
                          <a:pt x="1543" y="2322"/>
                        </a:lnTo>
                        <a:lnTo>
                          <a:pt x="1554" y="2268"/>
                        </a:lnTo>
                        <a:lnTo>
                          <a:pt x="1563" y="2229"/>
                        </a:lnTo>
                        <a:lnTo>
                          <a:pt x="1577" y="2175"/>
                        </a:lnTo>
                        <a:lnTo>
                          <a:pt x="1598" y="2115"/>
                        </a:lnTo>
                        <a:lnTo>
                          <a:pt x="1619" y="2062"/>
                        </a:lnTo>
                        <a:lnTo>
                          <a:pt x="1638" y="2018"/>
                        </a:lnTo>
                        <a:lnTo>
                          <a:pt x="1655" y="1980"/>
                        </a:lnTo>
                        <a:lnTo>
                          <a:pt x="1672" y="1943"/>
                        </a:lnTo>
                        <a:lnTo>
                          <a:pt x="1706" y="1880"/>
                        </a:lnTo>
                        <a:lnTo>
                          <a:pt x="1740" y="1821"/>
                        </a:lnTo>
                        <a:lnTo>
                          <a:pt x="1773" y="1766"/>
                        </a:lnTo>
                        <a:lnTo>
                          <a:pt x="1799" y="1724"/>
                        </a:lnTo>
                        <a:lnTo>
                          <a:pt x="1846" y="1645"/>
                        </a:lnTo>
                        <a:lnTo>
                          <a:pt x="1879" y="1590"/>
                        </a:lnTo>
                        <a:lnTo>
                          <a:pt x="1905" y="1544"/>
                        </a:lnTo>
                        <a:lnTo>
                          <a:pt x="1927" y="1492"/>
                        </a:lnTo>
                        <a:lnTo>
                          <a:pt x="1952" y="1429"/>
                        </a:lnTo>
                        <a:lnTo>
                          <a:pt x="1969" y="1374"/>
                        </a:lnTo>
                        <a:lnTo>
                          <a:pt x="1985" y="1316"/>
                        </a:lnTo>
                        <a:lnTo>
                          <a:pt x="1995" y="1267"/>
                        </a:lnTo>
                        <a:lnTo>
                          <a:pt x="2007" y="1212"/>
                        </a:lnTo>
                        <a:lnTo>
                          <a:pt x="2015" y="1142"/>
                        </a:lnTo>
                        <a:lnTo>
                          <a:pt x="2019" y="1062"/>
                        </a:lnTo>
                        <a:lnTo>
                          <a:pt x="2019" y="987"/>
                        </a:lnTo>
                        <a:lnTo>
                          <a:pt x="2012" y="928"/>
                        </a:lnTo>
                        <a:lnTo>
                          <a:pt x="2003" y="873"/>
                        </a:lnTo>
                        <a:lnTo>
                          <a:pt x="1994" y="824"/>
                        </a:lnTo>
                        <a:lnTo>
                          <a:pt x="1978" y="759"/>
                        </a:lnTo>
                        <a:lnTo>
                          <a:pt x="1960" y="694"/>
                        </a:lnTo>
                        <a:lnTo>
                          <a:pt x="1940" y="634"/>
                        </a:lnTo>
                        <a:lnTo>
                          <a:pt x="1917" y="578"/>
                        </a:lnTo>
                        <a:lnTo>
                          <a:pt x="1888" y="529"/>
                        </a:lnTo>
                        <a:lnTo>
                          <a:pt x="1850" y="466"/>
                        </a:lnTo>
                        <a:lnTo>
                          <a:pt x="1807" y="403"/>
                        </a:lnTo>
                        <a:lnTo>
                          <a:pt x="1765" y="354"/>
                        </a:lnTo>
                        <a:lnTo>
                          <a:pt x="1727" y="312"/>
                        </a:lnTo>
                        <a:lnTo>
                          <a:pt x="1683" y="272"/>
                        </a:lnTo>
                        <a:lnTo>
                          <a:pt x="1636" y="232"/>
                        </a:lnTo>
                        <a:lnTo>
                          <a:pt x="1590" y="196"/>
                        </a:lnTo>
                        <a:lnTo>
                          <a:pt x="1535" y="159"/>
                        </a:lnTo>
                        <a:lnTo>
                          <a:pt x="1471" y="120"/>
                        </a:lnTo>
                        <a:lnTo>
                          <a:pt x="1411" y="90"/>
                        </a:lnTo>
                        <a:lnTo>
                          <a:pt x="1341" y="61"/>
                        </a:lnTo>
                        <a:lnTo>
                          <a:pt x="1277" y="40"/>
                        </a:lnTo>
                        <a:lnTo>
                          <a:pt x="1224" y="27"/>
                        </a:lnTo>
                        <a:lnTo>
                          <a:pt x="1167" y="14"/>
                        </a:lnTo>
                        <a:lnTo>
                          <a:pt x="1115" y="6"/>
                        </a:lnTo>
                        <a:lnTo>
                          <a:pt x="1053" y="0"/>
                        </a:lnTo>
                        <a:lnTo>
                          <a:pt x="997" y="0"/>
                        </a:lnTo>
                        <a:lnTo>
                          <a:pt x="936" y="0"/>
                        </a:lnTo>
                        <a:lnTo>
                          <a:pt x="885" y="6"/>
                        </a:lnTo>
                        <a:lnTo>
                          <a:pt x="826" y="19"/>
                        </a:lnTo>
                        <a:lnTo>
                          <a:pt x="782" y="28"/>
                        </a:lnTo>
                        <a:lnTo>
                          <a:pt x="727" y="44"/>
                        </a:lnTo>
                        <a:lnTo>
                          <a:pt x="676" y="59"/>
                        </a:lnTo>
                        <a:lnTo>
                          <a:pt x="630" y="78"/>
                        </a:lnTo>
                        <a:lnTo>
                          <a:pt x="586" y="97"/>
                        </a:lnTo>
                        <a:lnTo>
                          <a:pt x="541" y="121"/>
                        </a:lnTo>
                        <a:lnTo>
                          <a:pt x="501" y="145"/>
                        </a:lnTo>
                        <a:lnTo>
                          <a:pt x="456" y="175"/>
                        </a:lnTo>
                        <a:lnTo>
                          <a:pt x="408" y="209"/>
                        </a:lnTo>
                        <a:lnTo>
                          <a:pt x="365" y="242"/>
                        </a:lnTo>
                        <a:lnTo>
                          <a:pt x="326" y="277"/>
                        </a:lnTo>
                        <a:lnTo>
                          <a:pt x="284" y="316"/>
                        </a:lnTo>
                        <a:lnTo>
                          <a:pt x="242" y="360"/>
                        </a:lnTo>
                        <a:lnTo>
                          <a:pt x="206" y="402"/>
                        </a:lnTo>
                        <a:lnTo>
                          <a:pt x="175" y="441"/>
                        </a:lnTo>
                        <a:lnTo>
                          <a:pt x="140" y="495"/>
                        </a:lnTo>
                        <a:lnTo>
                          <a:pt x="106" y="554"/>
                        </a:lnTo>
                        <a:lnTo>
                          <a:pt x="75" y="620"/>
                        </a:lnTo>
                        <a:lnTo>
                          <a:pt x="53" y="685"/>
                        </a:lnTo>
                        <a:lnTo>
                          <a:pt x="34" y="752"/>
                        </a:lnTo>
                        <a:lnTo>
                          <a:pt x="17" y="818"/>
                        </a:lnTo>
                        <a:lnTo>
                          <a:pt x="7" y="879"/>
                        </a:lnTo>
                        <a:lnTo>
                          <a:pt x="0" y="940"/>
                        </a:lnTo>
                        <a:lnTo>
                          <a:pt x="0" y="999"/>
                        </a:lnTo>
                        <a:lnTo>
                          <a:pt x="0" y="1052"/>
                        </a:lnTo>
                        <a:lnTo>
                          <a:pt x="0" y="1115"/>
                        </a:lnTo>
                        <a:lnTo>
                          <a:pt x="3" y="1170"/>
                        </a:lnTo>
                        <a:lnTo>
                          <a:pt x="14" y="1239"/>
                        </a:lnTo>
                        <a:lnTo>
                          <a:pt x="24" y="1299"/>
                        </a:lnTo>
                        <a:lnTo>
                          <a:pt x="40" y="1358"/>
                        </a:lnTo>
                        <a:lnTo>
                          <a:pt x="62" y="1427"/>
                        </a:lnTo>
                        <a:lnTo>
                          <a:pt x="87" y="1488"/>
                        </a:lnTo>
                        <a:lnTo>
                          <a:pt x="113" y="1542"/>
                        </a:lnTo>
                        <a:lnTo>
                          <a:pt x="144" y="1602"/>
                        </a:lnTo>
                        <a:lnTo>
                          <a:pt x="178" y="1660"/>
                        </a:lnTo>
                        <a:lnTo>
                          <a:pt x="208" y="1715"/>
                        </a:lnTo>
                        <a:lnTo>
                          <a:pt x="239" y="1770"/>
                        </a:lnTo>
                        <a:lnTo>
                          <a:pt x="272" y="1830"/>
                        </a:lnTo>
                        <a:lnTo>
                          <a:pt x="323" y="1917"/>
                        </a:lnTo>
                        <a:lnTo>
                          <a:pt x="370" y="2007"/>
                        </a:lnTo>
                        <a:lnTo>
                          <a:pt x="398" y="2053"/>
                        </a:lnTo>
                        <a:lnTo>
                          <a:pt x="412" y="2091"/>
                        </a:lnTo>
                        <a:lnTo>
                          <a:pt x="429" y="2138"/>
                        </a:lnTo>
                        <a:lnTo>
                          <a:pt x="445" y="2192"/>
                        </a:lnTo>
                        <a:lnTo>
                          <a:pt x="458" y="2239"/>
                        </a:lnTo>
                        <a:lnTo>
                          <a:pt x="469" y="2292"/>
                        </a:lnTo>
                        <a:lnTo>
                          <a:pt x="479" y="2365"/>
                        </a:lnTo>
                        <a:lnTo>
                          <a:pt x="492" y="2444"/>
                        </a:lnTo>
                        <a:lnTo>
                          <a:pt x="501" y="2506"/>
                        </a:lnTo>
                        <a:lnTo>
                          <a:pt x="511" y="2586"/>
                        </a:lnTo>
                        <a:lnTo>
                          <a:pt x="518" y="2643"/>
                        </a:lnTo>
                        <a:lnTo>
                          <a:pt x="526" y="2693"/>
                        </a:lnTo>
                        <a:lnTo>
                          <a:pt x="537" y="2742"/>
                        </a:lnTo>
                        <a:lnTo>
                          <a:pt x="541" y="2756"/>
                        </a:lnTo>
                        <a:lnTo>
                          <a:pt x="543" y="2767"/>
                        </a:lnTo>
                        <a:lnTo>
                          <a:pt x="545" y="2773"/>
                        </a:lnTo>
                        <a:lnTo>
                          <a:pt x="546" y="2778"/>
                        </a:lnTo>
                        <a:lnTo>
                          <a:pt x="552" y="2784"/>
                        </a:lnTo>
                        <a:lnTo>
                          <a:pt x="558" y="2794"/>
                        </a:lnTo>
                        <a:lnTo>
                          <a:pt x="567" y="2803"/>
                        </a:lnTo>
                        <a:lnTo>
                          <a:pt x="576" y="2812"/>
                        </a:lnTo>
                        <a:lnTo>
                          <a:pt x="592" y="2824"/>
                        </a:lnTo>
                        <a:lnTo>
                          <a:pt x="610" y="2833"/>
                        </a:lnTo>
                        <a:lnTo>
                          <a:pt x="635" y="2847"/>
                        </a:lnTo>
                        <a:lnTo>
                          <a:pt x="657" y="2856"/>
                        </a:lnTo>
                        <a:lnTo>
                          <a:pt x="681" y="2864"/>
                        </a:lnTo>
                        <a:lnTo>
                          <a:pt x="703" y="2870"/>
                        </a:lnTo>
                        <a:lnTo>
                          <a:pt x="723" y="2875"/>
                        </a:lnTo>
                        <a:lnTo>
                          <a:pt x="753" y="2883"/>
                        </a:lnTo>
                        <a:lnTo>
                          <a:pt x="778" y="2889"/>
                        </a:lnTo>
                        <a:lnTo>
                          <a:pt x="802" y="2892"/>
                        </a:lnTo>
                        <a:lnTo>
                          <a:pt x="829" y="2896"/>
                        </a:lnTo>
                        <a:lnTo>
                          <a:pt x="857" y="2900"/>
                        </a:lnTo>
                        <a:lnTo>
                          <a:pt x="883" y="2902"/>
                        </a:lnTo>
                        <a:lnTo>
                          <a:pt x="906" y="2904"/>
                        </a:lnTo>
                        <a:lnTo>
                          <a:pt x="934" y="2906"/>
                        </a:lnTo>
                        <a:lnTo>
                          <a:pt x="959" y="2908"/>
                        </a:lnTo>
                        <a:lnTo>
                          <a:pt x="984" y="2908"/>
                        </a:lnTo>
                        <a:lnTo>
                          <a:pt x="1006" y="2908"/>
                        </a:lnTo>
                        <a:lnTo>
                          <a:pt x="1031" y="2908"/>
                        </a:lnTo>
                        <a:lnTo>
                          <a:pt x="1061" y="2908"/>
                        </a:lnTo>
                        <a:lnTo>
                          <a:pt x="1086" y="2906"/>
                        </a:lnTo>
                        <a:lnTo>
                          <a:pt x="1108" y="2906"/>
                        </a:lnTo>
                        <a:lnTo>
                          <a:pt x="1134" y="2902"/>
                        </a:lnTo>
                        <a:lnTo>
                          <a:pt x="1166" y="2900"/>
                        </a:lnTo>
                        <a:lnTo>
                          <a:pt x="1188" y="2896"/>
                        </a:lnTo>
                        <a:lnTo>
                          <a:pt x="1217" y="2892"/>
                        </a:lnTo>
                        <a:lnTo>
                          <a:pt x="1241" y="2887"/>
                        </a:lnTo>
                        <a:lnTo>
                          <a:pt x="1265" y="2883"/>
                        </a:lnTo>
                        <a:lnTo>
                          <a:pt x="1288" y="2877"/>
                        </a:lnTo>
                        <a:lnTo>
                          <a:pt x="1309" y="2871"/>
                        </a:lnTo>
                        <a:lnTo>
                          <a:pt x="1334" y="2864"/>
                        </a:lnTo>
                        <a:lnTo>
                          <a:pt x="1354" y="2856"/>
                        </a:lnTo>
                        <a:lnTo>
                          <a:pt x="1375" y="2849"/>
                        </a:lnTo>
                        <a:lnTo>
                          <a:pt x="1395" y="2839"/>
                        </a:lnTo>
                        <a:lnTo>
                          <a:pt x="1415" y="283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 w="9525">
                    <a:noFill/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23" name="Oval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7" y="2579"/>
                    <a:ext cx="886" cy="296"/>
                  </a:xfrm>
                  <a:prstGeom prst="ellipse">
                    <a:avLst/>
                  </a:prstGeom>
                  <a:solidFill>
                    <a:srgbClr val="A0A0A0"/>
                  </a:solidFill>
                  <a:ln w="9525">
                    <a:noFill/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24" name="未知"/>
                  <p:cNvSpPr>
                    <a:spLocks noChangeAspect="1"/>
                  </p:cNvSpPr>
                  <p:nvPr/>
                </p:nvSpPr>
                <p:spPr bwMode="auto">
                  <a:xfrm>
                    <a:off x="1491" y="293"/>
                    <a:ext cx="338" cy="4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0" y="46"/>
                      </a:cxn>
                      <a:cxn ang="0">
                        <a:pos x="172" y="97"/>
                      </a:cxn>
                      <a:cxn ang="0">
                        <a:pos x="234" y="148"/>
                      </a:cxn>
                      <a:cxn ang="0">
                        <a:pos x="275" y="203"/>
                      </a:cxn>
                      <a:cxn ang="0">
                        <a:pos x="304" y="259"/>
                      </a:cxn>
                      <a:cxn ang="0">
                        <a:pos x="325" y="308"/>
                      </a:cxn>
                      <a:cxn ang="0">
                        <a:pos x="338" y="358"/>
                      </a:cxn>
                      <a:cxn ang="0">
                        <a:pos x="219" y="432"/>
                      </a:cxn>
                      <a:cxn ang="0">
                        <a:pos x="208" y="362"/>
                      </a:cxn>
                      <a:cxn ang="0">
                        <a:pos x="189" y="287"/>
                      </a:cxn>
                      <a:cxn ang="0">
                        <a:pos x="161" y="209"/>
                      </a:cxn>
                      <a:cxn ang="0">
                        <a:pos x="124" y="144"/>
                      </a:cxn>
                      <a:cxn ang="0">
                        <a:pos x="73" y="7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38" h="432">
                        <a:moveTo>
                          <a:pt x="0" y="0"/>
                        </a:moveTo>
                        <a:lnTo>
                          <a:pt x="90" y="46"/>
                        </a:lnTo>
                        <a:lnTo>
                          <a:pt x="172" y="97"/>
                        </a:lnTo>
                        <a:lnTo>
                          <a:pt x="234" y="148"/>
                        </a:lnTo>
                        <a:lnTo>
                          <a:pt x="275" y="203"/>
                        </a:lnTo>
                        <a:lnTo>
                          <a:pt x="304" y="259"/>
                        </a:lnTo>
                        <a:lnTo>
                          <a:pt x="325" y="308"/>
                        </a:lnTo>
                        <a:lnTo>
                          <a:pt x="338" y="358"/>
                        </a:lnTo>
                        <a:lnTo>
                          <a:pt x="219" y="432"/>
                        </a:lnTo>
                        <a:lnTo>
                          <a:pt x="208" y="362"/>
                        </a:lnTo>
                        <a:lnTo>
                          <a:pt x="189" y="287"/>
                        </a:lnTo>
                        <a:lnTo>
                          <a:pt x="161" y="209"/>
                        </a:lnTo>
                        <a:lnTo>
                          <a:pt x="124" y="144"/>
                        </a:lnTo>
                        <a:lnTo>
                          <a:pt x="73" y="7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2" name="Group 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28" y="875"/>
                    <a:ext cx="562" cy="1806"/>
                    <a:chOff x="0" y="0"/>
                    <a:chExt cx="562" cy="1806"/>
                  </a:xfrm>
                </p:grpSpPr>
                <p:sp>
                  <p:nvSpPr>
                    <p:cNvPr id="59426" name="未知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6" y="753"/>
                      <a:ext cx="345" cy="105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80"/>
                        </a:cxn>
                        <a:cxn ang="0">
                          <a:pos x="6" y="252"/>
                        </a:cxn>
                        <a:cxn ang="0">
                          <a:pos x="23" y="274"/>
                        </a:cxn>
                        <a:cxn ang="0">
                          <a:pos x="17" y="975"/>
                        </a:cxn>
                        <a:cxn ang="0">
                          <a:pos x="40" y="1053"/>
                        </a:cxn>
                        <a:cxn ang="0">
                          <a:pos x="98" y="1053"/>
                        </a:cxn>
                        <a:cxn ang="0">
                          <a:pos x="146" y="1015"/>
                        </a:cxn>
                        <a:cxn ang="0">
                          <a:pos x="201" y="1015"/>
                        </a:cxn>
                        <a:cxn ang="0">
                          <a:pos x="245" y="1053"/>
                        </a:cxn>
                        <a:cxn ang="0">
                          <a:pos x="307" y="1053"/>
                        </a:cxn>
                        <a:cxn ang="0">
                          <a:pos x="328" y="975"/>
                        </a:cxn>
                        <a:cxn ang="0">
                          <a:pos x="317" y="274"/>
                        </a:cxn>
                        <a:cxn ang="0">
                          <a:pos x="333" y="252"/>
                        </a:cxn>
                        <a:cxn ang="0">
                          <a:pos x="345" y="80"/>
                        </a:cxn>
                        <a:cxn ang="0">
                          <a:pos x="269" y="17"/>
                        </a:cxn>
                        <a:cxn ang="0">
                          <a:pos x="231" y="17"/>
                        </a:cxn>
                        <a:cxn ang="0">
                          <a:pos x="210" y="0"/>
                        </a:cxn>
                        <a:cxn ang="0">
                          <a:pos x="123" y="0"/>
                        </a:cxn>
                        <a:cxn ang="0">
                          <a:pos x="104" y="17"/>
                        </a:cxn>
                        <a:cxn ang="0">
                          <a:pos x="72" y="17"/>
                        </a:cxn>
                        <a:cxn ang="0">
                          <a:pos x="0" y="80"/>
                        </a:cxn>
                      </a:cxnLst>
                      <a:rect l="0" t="0" r="r" b="b"/>
                      <a:pathLst>
                        <a:path w="345" h="1053">
                          <a:moveTo>
                            <a:pt x="0" y="80"/>
                          </a:moveTo>
                          <a:lnTo>
                            <a:pt x="6" y="252"/>
                          </a:lnTo>
                          <a:lnTo>
                            <a:pt x="23" y="274"/>
                          </a:lnTo>
                          <a:lnTo>
                            <a:pt x="17" y="975"/>
                          </a:lnTo>
                          <a:lnTo>
                            <a:pt x="40" y="1053"/>
                          </a:lnTo>
                          <a:lnTo>
                            <a:pt x="98" y="1053"/>
                          </a:lnTo>
                          <a:lnTo>
                            <a:pt x="146" y="1015"/>
                          </a:lnTo>
                          <a:lnTo>
                            <a:pt x="201" y="1015"/>
                          </a:lnTo>
                          <a:lnTo>
                            <a:pt x="245" y="1053"/>
                          </a:lnTo>
                          <a:lnTo>
                            <a:pt x="307" y="1053"/>
                          </a:lnTo>
                          <a:lnTo>
                            <a:pt x="328" y="975"/>
                          </a:lnTo>
                          <a:lnTo>
                            <a:pt x="317" y="274"/>
                          </a:lnTo>
                          <a:lnTo>
                            <a:pt x="333" y="252"/>
                          </a:lnTo>
                          <a:lnTo>
                            <a:pt x="345" y="80"/>
                          </a:lnTo>
                          <a:lnTo>
                            <a:pt x="269" y="17"/>
                          </a:lnTo>
                          <a:lnTo>
                            <a:pt x="231" y="17"/>
                          </a:lnTo>
                          <a:lnTo>
                            <a:pt x="210" y="0"/>
                          </a:lnTo>
                          <a:lnTo>
                            <a:pt x="123" y="0"/>
                          </a:lnTo>
                          <a:lnTo>
                            <a:pt x="104" y="17"/>
                          </a:lnTo>
                          <a:lnTo>
                            <a:pt x="72" y="17"/>
                          </a:lnTo>
                          <a:lnTo>
                            <a:pt x="0" y="8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427" name="Oval 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3" y="786"/>
                      <a:ext cx="45" cy="72"/>
                    </a:xfrm>
                    <a:prstGeom prst="ellipse">
                      <a:avLst/>
                    </a:prstGeom>
                    <a:solidFill>
                      <a:srgbClr val="E0E0E0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3" name="Group 3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0" y="0"/>
                      <a:ext cx="562" cy="828"/>
                      <a:chOff x="0" y="0"/>
                      <a:chExt cx="562" cy="828"/>
                    </a:xfrm>
                  </p:grpSpPr>
                  <p:sp>
                    <p:nvSpPr>
                      <p:cNvPr id="59429" name="Oval 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" y="0"/>
                        <a:ext cx="514" cy="282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430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0" y="129"/>
                        <a:ext cx="562" cy="69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58" y="699"/>
                          </a:cxn>
                          <a:cxn ang="0">
                            <a:pos x="562" y="69"/>
                          </a:cxn>
                          <a:cxn ang="0">
                            <a:pos x="526" y="56"/>
                          </a:cxn>
                          <a:cxn ang="0">
                            <a:pos x="485" y="38"/>
                          </a:cxn>
                          <a:cxn ang="0">
                            <a:pos x="431" y="24"/>
                          </a:cxn>
                          <a:cxn ang="0">
                            <a:pos x="384" y="12"/>
                          </a:cxn>
                          <a:cxn ang="0">
                            <a:pos x="342" y="4"/>
                          </a:cxn>
                          <a:cxn ang="0">
                            <a:pos x="297" y="0"/>
                          </a:cxn>
                          <a:cxn ang="0">
                            <a:pos x="248" y="3"/>
                          </a:cxn>
                          <a:cxn ang="0">
                            <a:pos x="185" y="10"/>
                          </a:cxn>
                          <a:cxn ang="0">
                            <a:pos x="132" y="24"/>
                          </a:cxn>
                          <a:cxn ang="0">
                            <a:pos x="80" y="38"/>
                          </a:cxn>
                          <a:cxn ang="0">
                            <a:pos x="34" y="58"/>
                          </a:cxn>
                          <a:cxn ang="0">
                            <a:pos x="0" y="76"/>
                          </a:cxn>
                          <a:cxn ang="0">
                            <a:pos x="197" y="699"/>
                          </a:cxn>
                        </a:cxnLst>
                        <a:rect l="0" t="0" r="r" b="b"/>
                        <a:pathLst>
                          <a:path w="562" h="699">
                            <a:moveTo>
                              <a:pt x="358" y="699"/>
                            </a:moveTo>
                            <a:lnTo>
                              <a:pt x="562" y="69"/>
                            </a:lnTo>
                            <a:lnTo>
                              <a:pt x="526" y="56"/>
                            </a:lnTo>
                            <a:lnTo>
                              <a:pt x="485" y="38"/>
                            </a:lnTo>
                            <a:lnTo>
                              <a:pt x="431" y="24"/>
                            </a:lnTo>
                            <a:lnTo>
                              <a:pt x="384" y="12"/>
                            </a:lnTo>
                            <a:lnTo>
                              <a:pt x="342" y="4"/>
                            </a:lnTo>
                            <a:lnTo>
                              <a:pt x="297" y="0"/>
                            </a:lnTo>
                            <a:lnTo>
                              <a:pt x="248" y="3"/>
                            </a:lnTo>
                            <a:lnTo>
                              <a:pt x="185" y="10"/>
                            </a:lnTo>
                            <a:lnTo>
                              <a:pt x="132" y="24"/>
                            </a:lnTo>
                            <a:lnTo>
                              <a:pt x="80" y="38"/>
                            </a:lnTo>
                            <a:lnTo>
                              <a:pt x="34" y="58"/>
                            </a:lnTo>
                            <a:lnTo>
                              <a:pt x="0" y="76"/>
                            </a:lnTo>
                            <a:lnTo>
                              <a:pt x="197" y="699"/>
                            </a:lnTo>
                          </a:path>
                        </a:pathLst>
                      </a:custGeom>
                      <a:noFill/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4" name="Group 3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8" y="904"/>
                      <a:ext cx="193" cy="804"/>
                      <a:chOff x="0" y="0"/>
                      <a:chExt cx="193" cy="804"/>
                    </a:xfrm>
                  </p:grpSpPr>
                  <p:sp>
                    <p:nvSpPr>
                      <p:cNvPr id="59432" name="Line 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2" y="21"/>
                        <a:ext cx="1" cy="783"/>
                      </a:xfrm>
                      <a:prstGeom prst="line">
                        <a:avLst/>
                      </a:prstGeom>
                      <a:noFill/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433" name="Line 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160" y="21"/>
                        <a:ext cx="4" cy="779"/>
                      </a:xfrm>
                      <a:prstGeom prst="line">
                        <a:avLst/>
                      </a:prstGeom>
                      <a:noFill/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434" name="Line 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190" y="0"/>
                        <a:ext cx="3" cy="780"/>
                      </a:xfrm>
                      <a:prstGeom prst="line">
                        <a:avLst/>
                      </a:prstGeom>
                      <a:noFill/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435" name="Line 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0" y="0"/>
                        <a:ext cx="2" cy="780"/>
                      </a:xfrm>
                      <a:prstGeom prst="line">
                        <a:avLst/>
                      </a:prstGeom>
                      <a:noFill/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59436" name="未知"/>
                  <p:cNvSpPr>
                    <a:spLocks noChangeAspect="1"/>
                  </p:cNvSpPr>
                  <p:nvPr/>
                </p:nvSpPr>
                <p:spPr bwMode="auto">
                  <a:xfrm>
                    <a:off x="970" y="2160"/>
                    <a:ext cx="546" cy="681"/>
                  </a:xfrm>
                  <a:custGeom>
                    <a:avLst/>
                    <a:gdLst/>
                    <a:ahLst/>
                    <a:cxnLst>
                      <a:cxn ang="0">
                        <a:pos x="546" y="0"/>
                      </a:cxn>
                      <a:cxn ang="0">
                        <a:pos x="523" y="20"/>
                      </a:cxn>
                      <a:cxn ang="0">
                        <a:pos x="432" y="441"/>
                      </a:cxn>
                      <a:cxn ang="0">
                        <a:pos x="415" y="483"/>
                      </a:cxn>
                      <a:cxn ang="0">
                        <a:pos x="388" y="518"/>
                      </a:cxn>
                      <a:cxn ang="0">
                        <a:pos x="347" y="550"/>
                      </a:cxn>
                      <a:cxn ang="0">
                        <a:pos x="307" y="575"/>
                      </a:cxn>
                      <a:cxn ang="0">
                        <a:pos x="262" y="598"/>
                      </a:cxn>
                      <a:cxn ang="0">
                        <a:pos x="215" y="618"/>
                      </a:cxn>
                      <a:cxn ang="0">
                        <a:pos x="163" y="637"/>
                      </a:cxn>
                      <a:cxn ang="0">
                        <a:pos x="119" y="647"/>
                      </a:cxn>
                      <a:cxn ang="0">
                        <a:pos x="65" y="656"/>
                      </a:cxn>
                      <a:cxn ang="0">
                        <a:pos x="0" y="652"/>
                      </a:cxn>
                      <a:cxn ang="0">
                        <a:pos x="10" y="677"/>
                      </a:cxn>
                      <a:cxn ang="0">
                        <a:pos x="55" y="681"/>
                      </a:cxn>
                      <a:cxn ang="0">
                        <a:pos x="86" y="681"/>
                      </a:cxn>
                      <a:cxn ang="0">
                        <a:pos x="134" y="677"/>
                      </a:cxn>
                      <a:cxn ang="0">
                        <a:pos x="173" y="674"/>
                      </a:cxn>
                      <a:cxn ang="0">
                        <a:pos x="227" y="665"/>
                      </a:cxn>
                      <a:cxn ang="0">
                        <a:pos x="269" y="657"/>
                      </a:cxn>
                      <a:cxn ang="0">
                        <a:pos x="316" y="643"/>
                      </a:cxn>
                      <a:cxn ang="0">
                        <a:pos x="343" y="635"/>
                      </a:cxn>
                      <a:cxn ang="0">
                        <a:pos x="384" y="618"/>
                      </a:cxn>
                      <a:cxn ang="0">
                        <a:pos x="427" y="590"/>
                      </a:cxn>
                      <a:cxn ang="0">
                        <a:pos x="440" y="575"/>
                      </a:cxn>
                      <a:cxn ang="0">
                        <a:pos x="452" y="554"/>
                      </a:cxn>
                      <a:cxn ang="0">
                        <a:pos x="462" y="512"/>
                      </a:cxn>
                      <a:cxn ang="0">
                        <a:pos x="471" y="470"/>
                      </a:cxn>
                      <a:cxn ang="0">
                        <a:pos x="546" y="0"/>
                      </a:cxn>
                    </a:cxnLst>
                    <a:rect l="0" t="0" r="r" b="b"/>
                    <a:pathLst>
                      <a:path w="546" h="681">
                        <a:moveTo>
                          <a:pt x="546" y="0"/>
                        </a:moveTo>
                        <a:lnTo>
                          <a:pt x="523" y="20"/>
                        </a:lnTo>
                        <a:lnTo>
                          <a:pt x="432" y="441"/>
                        </a:lnTo>
                        <a:lnTo>
                          <a:pt x="415" y="483"/>
                        </a:lnTo>
                        <a:lnTo>
                          <a:pt x="388" y="518"/>
                        </a:lnTo>
                        <a:lnTo>
                          <a:pt x="347" y="550"/>
                        </a:lnTo>
                        <a:lnTo>
                          <a:pt x="307" y="575"/>
                        </a:lnTo>
                        <a:lnTo>
                          <a:pt x="262" y="598"/>
                        </a:lnTo>
                        <a:lnTo>
                          <a:pt x="215" y="618"/>
                        </a:lnTo>
                        <a:lnTo>
                          <a:pt x="163" y="637"/>
                        </a:lnTo>
                        <a:lnTo>
                          <a:pt x="119" y="647"/>
                        </a:lnTo>
                        <a:lnTo>
                          <a:pt x="65" y="656"/>
                        </a:lnTo>
                        <a:lnTo>
                          <a:pt x="0" y="652"/>
                        </a:lnTo>
                        <a:lnTo>
                          <a:pt x="10" y="677"/>
                        </a:lnTo>
                        <a:lnTo>
                          <a:pt x="55" y="681"/>
                        </a:lnTo>
                        <a:lnTo>
                          <a:pt x="86" y="681"/>
                        </a:lnTo>
                        <a:lnTo>
                          <a:pt x="134" y="677"/>
                        </a:lnTo>
                        <a:lnTo>
                          <a:pt x="173" y="674"/>
                        </a:lnTo>
                        <a:lnTo>
                          <a:pt x="227" y="665"/>
                        </a:lnTo>
                        <a:lnTo>
                          <a:pt x="269" y="657"/>
                        </a:lnTo>
                        <a:lnTo>
                          <a:pt x="316" y="643"/>
                        </a:lnTo>
                        <a:lnTo>
                          <a:pt x="343" y="635"/>
                        </a:lnTo>
                        <a:lnTo>
                          <a:pt x="384" y="618"/>
                        </a:lnTo>
                        <a:lnTo>
                          <a:pt x="427" y="590"/>
                        </a:lnTo>
                        <a:lnTo>
                          <a:pt x="440" y="575"/>
                        </a:lnTo>
                        <a:lnTo>
                          <a:pt x="452" y="554"/>
                        </a:lnTo>
                        <a:lnTo>
                          <a:pt x="462" y="512"/>
                        </a:lnTo>
                        <a:lnTo>
                          <a:pt x="471" y="470"/>
                        </a:lnTo>
                        <a:lnTo>
                          <a:pt x="54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9437" name="Rectangl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621"/>
                  <a:ext cx="540" cy="315"/>
                </a:xfrm>
                <a:prstGeom prst="rect">
                  <a:avLst/>
                </a:prstGeom>
                <a:gradFill rotWithShape="0">
                  <a:gsLst>
                    <a:gs pos="0">
                      <a:srgbClr val="808080"/>
                    </a:gs>
                    <a:gs pos="50000">
                      <a:srgbClr val="C0C0C0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pic>
          <p:nvPicPr>
            <p:cNvPr id="59438" name="xjhsy4" descr="w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" y="2336"/>
              <a:ext cx="2423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39" name="未知"/>
            <p:cNvSpPr/>
            <p:nvPr/>
          </p:nvSpPr>
          <p:spPr bwMode="auto">
            <a:xfrm>
              <a:off x="5291" y="856"/>
              <a:ext cx="1200" cy="2322"/>
            </a:xfrm>
            <a:custGeom>
              <a:avLst/>
              <a:gdLst/>
              <a:ahLst/>
              <a:cxnLst>
                <a:cxn ang="0">
                  <a:pos x="120" y="2251"/>
                </a:cxn>
                <a:cxn ang="0">
                  <a:pos x="930" y="2236"/>
                </a:cxn>
                <a:cxn ang="0">
                  <a:pos x="975" y="2191"/>
                </a:cxn>
                <a:cxn ang="0">
                  <a:pos x="1020" y="2161"/>
                </a:cxn>
                <a:cxn ang="0">
                  <a:pos x="1125" y="2041"/>
                </a:cxn>
                <a:cxn ang="0">
                  <a:pos x="1200" y="1801"/>
                </a:cxn>
                <a:cxn ang="0">
                  <a:pos x="1140" y="826"/>
                </a:cxn>
                <a:cxn ang="0">
                  <a:pos x="1125" y="736"/>
                </a:cxn>
                <a:cxn ang="0">
                  <a:pos x="1020" y="541"/>
                </a:cxn>
                <a:cxn ang="0">
                  <a:pos x="795" y="226"/>
                </a:cxn>
                <a:cxn ang="0">
                  <a:pos x="690" y="106"/>
                </a:cxn>
                <a:cxn ang="0">
                  <a:pos x="495" y="46"/>
                </a:cxn>
                <a:cxn ang="0">
                  <a:pos x="405" y="16"/>
                </a:cxn>
                <a:cxn ang="0">
                  <a:pos x="45" y="31"/>
                </a:cxn>
                <a:cxn ang="0">
                  <a:pos x="15" y="121"/>
                </a:cxn>
                <a:cxn ang="0">
                  <a:pos x="0" y="136"/>
                </a:cxn>
              </a:cxnLst>
              <a:rect l="0" t="0" r="r" b="b"/>
              <a:pathLst>
                <a:path w="1200" h="2322">
                  <a:moveTo>
                    <a:pt x="120" y="2251"/>
                  </a:moveTo>
                  <a:cubicBezTo>
                    <a:pt x="387" y="2284"/>
                    <a:pt x="672" y="2322"/>
                    <a:pt x="930" y="2236"/>
                  </a:cubicBezTo>
                  <a:cubicBezTo>
                    <a:pt x="945" y="2221"/>
                    <a:pt x="959" y="2205"/>
                    <a:pt x="975" y="2191"/>
                  </a:cubicBezTo>
                  <a:cubicBezTo>
                    <a:pt x="989" y="2179"/>
                    <a:pt x="1008" y="2175"/>
                    <a:pt x="1020" y="2161"/>
                  </a:cubicBezTo>
                  <a:cubicBezTo>
                    <a:pt x="1142" y="2021"/>
                    <a:pt x="1024" y="2108"/>
                    <a:pt x="1125" y="2041"/>
                  </a:cubicBezTo>
                  <a:cubicBezTo>
                    <a:pt x="1152" y="1961"/>
                    <a:pt x="1173" y="1881"/>
                    <a:pt x="1200" y="1801"/>
                  </a:cubicBezTo>
                  <a:cubicBezTo>
                    <a:pt x="1191" y="1412"/>
                    <a:pt x="1198" y="1171"/>
                    <a:pt x="1140" y="826"/>
                  </a:cubicBezTo>
                  <a:cubicBezTo>
                    <a:pt x="1135" y="796"/>
                    <a:pt x="1139" y="763"/>
                    <a:pt x="1125" y="736"/>
                  </a:cubicBezTo>
                  <a:cubicBezTo>
                    <a:pt x="1092" y="670"/>
                    <a:pt x="1055" y="604"/>
                    <a:pt x="1020" y="541"/>
                  </a:cubicBezTo>
                  <a:cubicBezTo>
                    <a:pt x="957" y="428"/>
                    <a:pt x="873" y="327"/>
                    <a:pt x="795" y="226"/>
                  </a:cubicBezTo>
                  <a:cubicBezTo>
                    <a:pt x="738" y="152"/>
                    <a:pt x="759" y="140"/>
                    <a:pt x="690" y="106"/>
                  </a:cubicBezTo>
                  <a:cubicBezTo>
                    <a:pt x="625" y="74"/>
                    <a:pt x="565" y="63"/>
                    <a:pt x="495" y="46"/>
                  </a:cubicBezTo>
                  <a:cubicBezTo>
                    <a:pt x="464" y="38"/>
                    <a:pt x="405" y="16"/>
                    <a:pt x="405" y="16"/>
                  </a:cubicBezTo>
                  <a:cubicBezTo>
                    <a:pt x="285" y="21"/>
                    <a:pt x="161" y="0"/>
                    <a:pt x="45" y="31"/>
                  </a:cubicBezTo>
                  <a:cubicBezTo>
                    <a:pt x="14" y="39"/>
                    <a:pt x="37" y="99"/>
                    <a:pt x="15" y="121"/>
                  </a:cubicBezTo>
                  <a:cubicBezTo>
                    <a:pt x="10" y="126"/>
                    <a:pt x="5" y="131"/>
                    <a:pt x="0" y="136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40" name="未知"/>
            <p:cNvSpPr/>
            <p:nvPr/>
          </p:nvSpPr>
          <p:spPr bwMode="auto">
            <a:xfrm>
              <a:off x="1646" y="872"/>
              <a:ext cx="2835" cy="375"/>
            </a:xfrm>
            <a:custGeom>
              <a:avLst/>
              <a:gdLst/>
              <a:ahLst/>
              <a:cxnLst>
                <a:cxn ang="0">
                  <a:pos x="2835" y="195"/>
                </a:cxn>
                <a:cxn ang="0">
                  <a:pos x="2130" y="240"/>
                </a:cxn>
                <a:cxn ang="0">
                  <a:pos x="1155" y="285"/>
                </a:cxn>
                <a:cxn ang="0">
                  <a:pos x="1020" y="375"/>
                </a:cxn>
                <a:cxn ang="0">
                  <a:pos x="450" y="360"/>
                </a:cxn>
                <a:cxn ang="0">
                  <a:pos x="285" y="345"/>
                </a:cxn>
                <a:cxn ang="0">
                  <a:pos x="195" y="210"/>
                </a:cxn>
                <a:cxn ang="0">
                  <a:pos x="105" y="75"/>
                </a:cxn>
                <a:cxn ang="0">
                  <a:pos x="0" y="0"/>
                </a:cxn>
              </a:cxnLst>
              <a:rect l="0" t="0" r="r" b="b"/>
              <a:pathLst>
                <a:path w="2835" h="375">
                  <a:moveTo>
                    <a:pt x="2835" y="195"/>
                  </a:moveTo>
                  <a:cubicBezTo>
                    <a:pt x="2599" y="205"/>
                    <a:pt x="2365" y="216"/>
                    <a:pt x="2130" y="240"/>
                  </a:cubicBezTo>
                  <a:cubicBezTo>
                    <a:pt x="1818" y="344"/>
                    <a:pt x="1467" y="181"/>
                    <a:pt x="1155" y="285"/>
                  </a:cubicBezTo>
                  <a:cubicBezTo>
                    <a:pt x="1113" y="348"/>
                    <a:pt x="1088" y="341"/>
                    <a:pt x="1020" y="375"/>
                  </a:cubicBezTo>
                  <a:cubicBezTo>
                    <a:pt x="830" y="370"/>
                    <a:pt x="640" y="368"/>
                    <a:pt x="450" y="360"/>
                  </a:cubicBezTo>
                  <a:cubicBezTo>
                    <a:pt x="395" y="358"/>
                    <a:pt x="335" y="368"/>
                    <a:pt x="285" y="345"/>
                  </a:cubicBezTo>
                  <a:cubicBezTo>
                    <a:pt x="285" y="345"/>
                    <a:pt x="210" y="233"/>
                    <a:pt x="195" y="210"/>
                  </a:cubicBezTo>
                  <a:cubicBezTo>
                    <a:pt x="165" y="165"/>
                    <a:pt x="135" y="120"/>
                    <a:pt x="105" y="75"/>
                  </a:cubicBezTo>
                  <a:cubicBezTo>
                    <a:pt x="81" y="39"/>
                    <a:pt x="30" y="3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41" name="未知"/>
            <p:cNvSpPr/>
            <p:nvPr/>
          </p:nvSpPr>
          <p:spPr bwMode="auto">
            <a:xfrm>
              <a:off x="2426" y="2927"/>
              <a:ext cx="1740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0" y="30"/>
                </a:cxn>
                <a:cxn ang="0">
                  <a:pos x="450" y="60"/>
                </a:cxn>
                <a:cxn ang="0">
                  <a:pos x="765" y="90"/>
                </a:cxn>
                <a:cxn ang="0">
                  <a:pos x="1500" y="150"/>
                </a:cxn>
                <a:cxn ang="0">
                  <a:pos x="1740" y="240"/>
                </a:cxn>
              </a:cxnLst>
              <a:rect l="0" t="0" r="r" b="b"/>
              <a:pathLst>
                <a:path w="1740" h="240">
                  <a:moveTo>
                    <a:pt x="0" y="0"/>
                  </a:moveTo>
                  <a:cubicBezTo>
                    <a:pt x="29" y="2"/>
                    <a:pt x="306" y="20"/>
                    <a:pt x="360" y="30"/>
                  </a:cubicBezTo>
                  <a:cubicBezTo>
                    <a:pt x="391" y="36"/>
                    <a:pt x="419" y="56"/>
                    <a:pt x="450" y="60"/>
                  </a:cubicBezTo>
                  <a:cubicBezTo>
                    <a:pt x="635" y="83"/>
                    <a:pt x="530" y="72"/>
                    <a:pt x="765" y="90"/>
                  </a:cubicBezTo>
                  <a:cubicBezTo>
                    <a:pt x="1006" y="150"/>
                    <a:pt x="1259" y="90"/>
                    <a:pt x="1500" y="150"/>
                  </a:cubicBezTo>
                  <a:cubicBezTo>
                    <a:pt x="1584" y="171"/>
                    <a:pt x="1677" y="177"/>
                    <a:pt x="1740" y="240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42" name="未知"/>
            <p:cNvSpPr/>
            <p:nvPr/>
          </p:nvSpPr>
          <p:spPr bwMode="auto">
            <a:xfrm>
              <a:off x="351" y="737"/>
              <a:ext cx="830" cy="2068"/>
            </a:xfrm>
            <a:custGeom>
              <a:avLst/>
              <a:gdLst/>
              <a:ahLst/>
              <a:cxnLst>
                <a:cxn ang="0">
                  <a:pos x="830" y="60"/>
                </a:cxn>
                <a:cxn ang="0">
                  <a:pos x="785" y="30"/>
                </a:cxn>
                <a:cxn ang="0">
                  <a:pos x="695" y="0"/>
                </a:cxn>
                <a:cxn ang="0">
                  <a:pos x="335" y="15"/>
                </a:cxn>
                <a:cxn ang="0">
                  <a:pos x="260" y="75"/>
                </a:cxn>
                <a:cxn ang="0">
                  <a:pos x="95" y="285"/>
                </a:cxn>
                <a:cxn ang="0">
                  <a:pos x="80" y="330"/>
                </a:cxn>
                <a:cxn ang="0">
                  <a:pos x="50" y="375"/>
                </a:cxn>
                <a:cxn ang="0">
                  <a:pos x="5" y="585"/>
                </a:cxn>
                <a:cxn ang="0">
                  <a:pos x="50" y="1590"/>
                </a:cxn>
                <a:cxn ang="0">
                  <a:pos x="110" y="1875"/>
                </a:cxn>
                <a:cxn ang="0">
                  <a:pos x="170" y="2010"/>
                </a:cxn>
                <a:cxn ang="0">
                  <a:pos x="185" y="2055"/>
                </a:cxn>
              </a:cxnLst>
              <a:rect l="0" t="0" r="r" b="b"/>
              <a:pathLst>
                <a:path w="830" h="2068">
                  <a:moveTo>
                    <a:pt x="830" y="60"/>
                  </a:moveTo>
                  <a:cubicBezTo>
                    <a:pt x="815" y="50"/>
                    <a:pt x="801" y="37"/>
                    <a:pt x="785" y="30"/>
                  </a:cubicBezTo>
                  <a:cubicBezTo>
                    <a:pt x="756" y="17"/>
                    <a:pt x="695" y="0"/>
                    <a:pt x="695" y="0"/>
                  </a:cubicBezTo>
                  <a:cubicBezTo>
                    <a:pt x="575" y="5"/>
                    <a:pt x="455" y="6"/>
                    <a:pt x="335" y="15"/>
                  </a:cubicBezTo>
                  <a:cubicBezTo>
                    <a:pt x="282" y="19"/>
                    <a:pt x="288" y="36"/>
                    <a:pt x="260" y="75"/>
                  </a:cubicBezTo>
                  <a:cubicBezTo>
                    <a:pt x="205" y="152"/>
                    <a:pt x="171" y="228"/>
                    <a:pt x="95" y="285"/>
                  </a:cubicBezTo>
                  <a:cubicBezTo>
                    <a:pt x="90" y="300"/>
                    <a:pt x="87" y="316"/>
                    <a:pt x="80" y="330"/>
                  </a:cubicBezTo>
                  <a:cubicBezTo>
                    <a:pt x="72" y="346"/>
                    <a:pt x="56" y="358"/>
                    <a:pt x="50" y="375"/>
                  </a:cubicBezTo>
                  <a:cubicBezTo>
                    <a:pt x="27" y="438"/>
                    <a:pt x="16" y="518"/>
                    <a:pt x="5" y="585"/>
                  </a:cubicBezTo>
                  <a:cubicBezTo>
                    <a:pt x="12" y="909"/>
                    <a:pt x="0" y="1262"/>
                    <a:pt x="50" y="1590"/>
                  </a:cubicBezTo>
                  <a:cubicBezTo>
                    <a:pt x="64" y="1683"/>
                    <a:pt x="83" y="1785"/>
                    <a:pt x="110" y="1875"/>
                  </a:cubicBezTo>
                  <a:cubicBezTo>
                    <a:pt x="168" y="2068"/>
                    <a:pt x="110" y="1889"/>
                    <a:pt x="170" y="2010"/>
                  </a:cubicBezTo>
                  <a:cubicBezTo>
                    <a:pt x="177" y="2024"/>
                    <a:pt x="185" y="2055"/>
                    <a:pt x="185" y="2055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763713" y="260350"/>
            <a:ext cx="5738812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/>
            <a:r>
              <a:rPr lang="zh-CN" sz="2400" b="1">
                <a:latin typeface="Times New Roman" pitchFamily="18" charset="0"/>
              </a:rPr>
              <a:t>判断下列电压表分别测的是谁的电压？</a:t>
            </a:r>
          </a:p>
        </p:txBody>
      </p:sp>
      <p:grpSp>
        <p:nvGrpSpPr>
          <p:cNvPr id="2" name="Group 3"/>
          <p:cNvGrpSpPr/>
          <p:nvPr/>
        </p:nvGrpSpPr>
        <p:grpSpPr bwMode="auto">
          <a:xfrm>
            <a:off x="539750" y="1341438"/>
            <a:ext cx="5256213" cy="2628900"/>
            <a:chOff x="0" y="0"/>
            <a:chExt cx="6023" cy="3146"/>
          </a:xfrm>
        </p:grpSpPr>
        <p:pic>
          <p:nvPicPr>
            <p:cNvPr id="60420" name="xjhsy7" descr="w5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" y="0"/>
              <a:ext cx="1642" cy="1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21" name="xjhsy8" descr="w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94" y="0"/>
              <a:ext cx="1091" cy="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6"/>
            <p:cNvGrpSpPr>
              <a:grpSpLocks noChangeAspect="1"/>
            </p:cNvGrpSpPr>
            <p:nvPr/>
          </p:nvGrpSpPr>
          <p:grpSpPr bwMode="auto">
            <a:xfrm>
              <a:off x="0" y="1752"/>
              <a:ext cx="1905" cy="518"/>
              <a:chOff x="0" y="0"/>
              <a:chExt cx="3712" cy="1144"/>
            </a:xfrm>
          </p:grpSpPr>
          <p:grpSp>
            <p:nvGrpSpPr>
              <p:cNvPr id="4" name="Group 7"/>
              <p:cNvGrpSpPr>
                <a:grpSpLocks noChangeAspect="1"/>
              </p:cNvGrpSpPr>
              <p:nvPr/>
            </p:nvGrpSpPr>
            <p:grpSpPr bwMode="auto">
              <a:xfrm>
                <a:off x="0" y="567"/>
                <a:ext cx="3712" cy="577"/>
                <a:chOff x="0" y="0"/>
                <a:chExt cx="2493" cy="577"/>
              </a:xfrm>
            </p:grpSpPr>
            <p:sp>
              <p:nvSpPr>
                <p:cNvPr id="60424" name="未知" descr="栎木"/>
                <p:cNvSpPr>
                  <a:spLocks noChangeAspect="1"/>
                </p:cNvSpPr>
                <p:nvPr/>
              </p:nvSpPr>
              <p:spPr bwMode="auto">
                <a:xfrm flipV="1">
                  <a:off x="0" y="464"/>
                  <a:ext cx="2493" cy="1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00" y="0"/>
                    </a:cxn>
                    <a:cxn ang="0">
                      <a:pos x="400" y="400"/>
                    </a:cxn>
                    <a:cxn ang="0">
                      <a:pos x="0" y="40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00" h="400">
                      <a:moveTo>
                        <a:pt x="0" y="0"/>
                      </a:moveTo>
                      <a:lnTo>
                        <a:pt x="400" y="0"/>
                      </a:lnTo>
                      <a:lnTo>
                        <a:pt x="400" y="400"/>
                      </a:lnTo>
                      <a:lnTo>
                        <a:pt x="0" y="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4" cstate="print"/>
                  <a:srcRect/>
                  <a:tile tx="0" ty="0" sx="100000" sy="100000" flip="none" algn="tl"/>
                </a:blipFill>
                <a:ln w="9525" cmpd="sng">
                  <a:rou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425" name="AutoShape 9"/>
                <p:cNvSpPr>
                  <a:spLocks noChangeAspect="1" noChangeArrowheads="1"/>
                </p:cNvSpPr>
                <p:nvPr/>
              </p:nvSpPr>
              <p:spPr bwMode="auto">
                <a:xfrm>
                  <a:off x="2200" y="4"/>
                  <a:ext cx="213" cy="369"/>
                </a:xfrm>
                <a:prstGeom prst="flowChartMagneticDisk">
                  <a:avLst/>
                </a:prstGeom>
                <a:solidFill>
                  <a:srgbClr val="969696"/>
                </a:solidFill>
                <a:ln w="9525" cmpd="sng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426" name="AutoShape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20" y="0"/>
                  <a:ext cx="213" cy="369"/>
                </a:xfrm>
                <a:prstGeom prst="flowChartMagneticDisk">
                  <a:avLst/>
                </a:prstGeom>
                <a:solidFill>
                  <a:srgbClr val="969696"/>
                </a:solidFill>
                <a:ln w="9525" cmpd="sng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" name="Group 11"/>
              <p:cNvGrpSpPr>
                <a:grpSpLocks noChangeAspect="1"/>
              </p:cNvGrpSpPr>
              <p:nvPr/>
            </p:nvGrpSpPr>
            <p:grpSpPr bwMode="auto">
              <a:xfrm>
                <a:off x="1670" y="0"/>
                <a:ext cx="540" cy="936"/>
                <a:chOff x="0" y="0"/>
                <a:chExt cx="540" cy="936"/>
              </a:xfrm>
            </p:grpSpPr>
            <p:grpSp>
              <p:nvGrpSpPr>
                <p:cNvPr id="6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77" y="0"/>
                  <a:ext cx="403" cy="733"/>
                  <a:chOff x="0" y="0"/>
                  <a:chExt cx="2019" cy="3673"/>
                </a:xfrm>
              </p:grpSpPr>
              <p:grpSp>
                <p:nvGrpSpPr>
                  <p:cNvPr id="7" name="Group 1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50" y="2812"/>
                    <a:ext cx="913" cy="861"/>
                    <a:chOff x="0" y="0"/>
                    <a:chExt cx="913" cy="861"/>
                  </a:xfrm>
                </p:grpSpPr>
                <p:grpSp>
                  <p:nvGrpSpPr>
                    <p:cNvPr id="8" name="Group 1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0" y="0"/>
                      <a:ext cx="913" cy="861"/>
                      <a:chOff x="0" y="0"/>
                      <a:chExt cx="913" cy="861"/>
                    </a:xfrm>
                  </p:grpSpPr>
                  <p:grpSp>
                    <p:nvGrpSpPr>
                      <p:cNvPr id="9" name="Group 1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29" y="663"/>
                        <a:ext cx="498" cy="198"/>
                        <a:chOff x="0" y="0"/>
                        <a:chExt cx="498" cy="198"/>
                      </a:xfrm>
                    </p:grpSpPr>
                    <p:sp>
                      <p:nvSpPr>
                        <p:cNvPr id="60432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0" y="0"/>
                          <a:ext cx="498" cy="19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101" y="157"/>
                            </a:cxn>
                            <a:cxn ang="0">
                              <a:pos x="110" y="167"/>
                            </a:cxn>
                            <a:cxn ang="0">
                              <a:pos x="121" y="173"/>
                            </a:cxn>
                            <a:cxn ang="0">
                              <a:pos x="136" y="178"/>
                            </a:cxn>
                            <a:cxn ang="0">
                              <a:pos x="153" y="186"/>
                            </a:cxn>
                            <a:cxn ang="0">
                              <a:pos x="174" y="190"/>
                            </a:cxn>
                            <a:cxn ang="0">
                              <a:pos x="188" y="191"/>
                            </a:cxn>
                            <a:cxn ang="0">
                              <a:pos x="205" y="194"/>
                            </a:cxn>
                            <a:cxn ang="0">
                              <a:pos x="222" y="195"/>
                            </a:cxn>
                            <a:cxn ang="0">
                              <a:pos x="243" y="198"/>
                            </a:cxn>
                            <a:cxn ang="0">
                              <a:pos x="257" y="198"/>
                            </a:cxn>
                            <a:cxn ang="0">
                              <a:pos x="278" y="195"/>
                            </a:cxn>
                            <a:cxn ang="0">
                              <a:pos x="295" y="194"/>
                            </a:cxn>
                            <a:cxn ang="0">
                              <a:pos x="315" y="191"/>
                            </a:cxn>
                            <a:cxn ang="0">
                              <a:pos x="332" y="190"/>
                            </a:cxn>
                            <a:cxn ang="0">
                              <a:pos x="349" y="185"/>
                            </a:cxn>
                            <a:cxn ang="0">
                              <a:pos x="366" y="181"/>
                            </a:cxn>
                            <a:cxn ang="0">
                              <a:pos x="380" y="173"/>
                            </a:cxn>
                            <a:cxn ang="0">
                              <a:pos x="392" y="165"/>
                            </a:cxn>
                            <a:cxn ang="0">
                              <a:pos x="397" y="160"/>
                            </a:cxn>
                            <a:cxn ang="0">
                              <a:pos x="405" y="152"/>
                            </a:cxn>
                            <a:cxn ang="0">
                              <a:pos x="498" y="0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498" h="198">
                              <a:moveTo>
                                <a:pt x="0" y="0"/>
                              </a:moveTo>
                              <a:lnTo>
                                <a:pt x="101" y="157"/>
                              </a:lnTo>
                              <a:lnTo>
                                <a:pt x="110" y="167"/>
                              </a:lnTo>
                              <a:lnTo>
                                <a:pt x="121" y="173"/>
                              </a:lnTo>
                              <a:lnTo>
                                <a:pt x="136" y="178"/>
                              </a:lnTo>
                              <a:lnTo>
                                <a:pt x="153" y="186"/>
                              </a:lnTo>
                              <a:lnTo>
                                <a:pt x="174" y="190"/>
                              </a:lnTo>
                              <a:lnTo>
                                <a:pt x="188" y="191"/>
                              </a:lnTo>
                              <a:lnTo>
                                <a:pt x="205" y="194"/>
                              </a:lnTo>
                              <a:lnTo>
                                <a:pt x="222" y="195"/>
                              </a:lnTo>
                              <a:lnTo>
                                <a:pt x="243" y="198"/>
                              </a:lnTo>
                              <a:lnTo>
                                <a:pt x="257" y="198"/>
                              </a:lnTo>
                              <a:lnTo>
                                <a:pt x="278" y="195"/>
                              </a:lnTo>
                              <a:lnTo>
                                <a:pt x="295" y="194"/>
                              </a:lnTo>
                              <a:lnTo>
                                <a:pt x="315" y="191"/>
                              </a:lnTo>
                              <a:lnTo>
                                <a:pt x="332" y="190"/>
                              </a:lnTo>
                              <a:lnTo>
                                <a:pt x="349" y="185"/>
                              </a:lnTo>
                              <a:lnTo>
                                <a:pt x="366" y="181"/>
                              </a:lnTo>
                              <a:lnTo>
                                <a:pt x="380" y="173"/>
                              </a:lnTo>
                              <a:lnTo>
                                <a:pt x="392" y="165"/>
                              </a:lnTo>
                              <a:lnTo>
                                <a:pt x="397" y="160"/>
                              </a:lnTo>
                              <a:lnTo>
                                <a:pt x="405" y="152"/>
                              </a:lnTo>
                              <a:lnTo>
                                <a:pt x="498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433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78" y="0"/>
                          <a:ext cx="222" cy="19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62" y="178"/>
                            </a:cxn>
                            <a:cxn ang="0">
                              <a:pos x="75" y="186"/>
                            </a:cxn>
                            <a:cxn ang="0">
                              <a:pos x="96" y="190"/>
                            </a:cxn>
                            <a:cxn ang="0">
                              <a:pos x="110" y="191"/>
                            </a:cxn>
                            <a:cxn ang="0">
                              <a:pos x="127" y="194"/>
                            </a:cxn>
                            <a:cxn ang="0">
                              <a:pos x="144" y="195"/>
                            </a:cxn>
                            <a:cxn ang="0">
                              <a:pos x="165" y="198"/>
                            </a:cxn>
                            <a:cxn ang="0">
                              <a:pos x="179" y="198"/>
                            </a:cxn>
                            <a:cxn ang="0">
                              <a:pos x="200" y="195"/>
                            </a:cxn>
                            <a:cxn ang="0">
                              <a:pos x="222" y="0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222" h="198">
                              <a:moveTo>
                                <a:pt x="0" y="0"/>
                              </a:moveTo>
                              <a:lnTo>
                                <a:pt x="62" y="178"/>
                              </a:lnTo>
                              <a:lnTo>
                                <a:pt x="75" y="186"/>
                              </a:lnTo>
                              <a:lnTo>
                                <a:pt x="96" y="190"/>
                              </a:lnTo>
                              <a:lnTo>
                                <a:pt x="110" y="191"/>
                              </a:lnTo>
                              <a:lnTo>
                                <a:pt x="127" y="194"/>
                              </a:lnTo>
                              <a:lnTo>
                                <a:pt x="144" y="195"/>
                              </a:lnTo>
                              <a:lnTo>
                                <a:pt x="165" y="198"/>
                              </a:lnTo>
                              <a:lnTo>
                                <a:pt x="179" y="198"/>
                              </a:lnTo>
                              <a:lnTo>
                                <a:pt x="200" y="195"/>
                              </a:lnTo>
                              <a:lnTo>
                                <a:pt x="222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4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0" name="Group 1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0" y="0"/>
                        <a:ext cx="913" cy="718"/>
                        <a:chOff x="0" y="0"/>
                        <a:chExt cx="913" cy="718"/>
                      </a:xfrm>
                    </p:grpSpPr>
                    <p:sp>
                      <p:nvSpPr>
                        <p:cNvPr id="60435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0" y="0"/>
                          <a:ext cx="913" cy="71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1" y="20"/>
                            </a:cxn>
                            <a:cxn ang="0">
                              <a:pos x="25" y="38"/>
                            </a:cxn>
                            <a:cxn ang="0">
                              <a:pos x="23" y="73"/>
                            </a:cxn>
                            <a:cxn ang="0">
                              <a:pos x="12" y="96"/>
                            </a:cxn>
                            <a:cxn ang="0">
                              <a:pos x="6" y="126"/>
                            </a:cxn>
                            <a:cxn ang="0">
                              <a:pos x="17" y="149"/>
                            </a:cxn>
                            <a:cxn ang="0">
                              <a:pos x="34" y="176"/>
                            </a:cxn>
                            <a:cxn ang="0">
                              <a:pos x="30" y="195"/>
                            </a:cxn>
                            <a:cxn ang="0">
                              <a:pos x="13" y="216"/>
                            </a:cxn>
                            <a:cxn ang="0">
                              <a:pos x="6" y="236"/>
                            </a:cxn>
                            <a:cxn ang="0">
                              <a:pos x="19" y="259"/>
                            </a:cxn>
                            <a:cxn ang="0">
                              <a:pos x="30" y="278"/>
                            </a:cxn>
                            <a:cxn ang="0">
                              <a:pos x="30" y="301"/>
                            </a:cxn>
                            <a:cxn ang="0">
                              <a:pos x="12" y="322"/>
                            </a:cxn>
                            <a:cxn ang="0">
                              <a:pos x="0" y="349"/>
                            </a:cxn>
                            <a:cxn ang="0">
                              <a:pos x="13" y="372"/>
                            </a:cxn>
                            <a:cxn ang="0">
                              <a:pos x="33" y="396"/>
                            </a:cxn>
                            <a:cxn ang="0">
                              <a:pos x="33" y="431"/>
                            </a:cxn>
                            <a:cxn ang="0">
                              <a:pos x="19" y="455"/>
                            </a:cxn>
                            <a:cxn ang="0">
                              <a:pos x="21" y="473"/>
                            </a:cxn>
                            <a:cxn ang="0">
                              <a:pos x="42" y="499"/>
                            </a:cxn>
                            <a:cxn ang="0">
                              <a:pos x="107" y="573"/>
                            </a:cxn>
                            <a:cxn ang="0">
                              <a:pos x="166" y="629"/>
                            </a:cxn>
                            <a:cxn ang="0">
                              <a:pos x="217" y="660"/>
                            </a:cxn>
                            <a:cxn ang="0">
                              <a:pos x="313" y="701"/>
                            </a:cxn>
                            <a:cxn ang="0">
                              <a:pos x="401" y="716"/>
                            </a:cxn>
                            <a:cxn ang="0">
                              <a:pos x="523" y="716"/>
                            </a:cxn>
                            <a:cxn ang="0">
                              <a:pos x="625" y="706"/>
                            </a:cxn>
                            <a:cxn ang="0">
                              <a:pos x="697" y="685"/>
                            </a:cxn>
                            <a:cxn ang="0">
                              <a:pos x="744" y="659"/>
                            </a:cxn>
                            <a:cxn ang="0">
                              <a:pos x="778" y="629"/>
                            </a:cxn>
                            <a:cxn ang="0">
                              <a:pos x="874" y="493"/>
                            </a:cxn>
                            <a:cxn ang="0">
                              <a:pos x="894" y="448"/>
                            </a:cxn>
                            <a:cxn ang="0">
                              <a:pos x="895" y="427"/>
                            </a:cxn>
                            <a:cxn ang="0">
                              <a:pos x="882" y="406"/>
                            </a:cxn>
                            <a:cxn ang="0">
                              <a:pos x="882" y="381"/>
                            </a:cxn>
                            <a:cxn ang="0">
                              <a:pos x="894" y="362"/>
                            </a:cxn>
                            <a:cxn ang="0">
                              <a:pos x="908" y="341"/>
                            </a:cxn>
                            <a:cxn ang="0">
                              <a:pos x="912" y="316"/>
                            </a:cxn>
                            <a:cxn ang="0">
                              <a:pos x="900" y="295"/>
                            </a:cxn>
                            <a:cxn ang="0">
                              <a:pos x="886" y="275"/>
                            </a:cxn>
                            <a:cxn ang="0">
                              <a:pos x="886" y="254"/>
                            </a:cxn>
                            <a:cxn ang="0">
                              <a:pos x="904" y="229"/>
                            </a:cxn>
                            <a:cxn ang="0">
                              <a:pos x="908" y="202"/>
                            </a:cxn>
                            <a:cxn ang="0">
                              <a:pos x="894" y="176"/>
                            </a:cxn>
                            <a:cxn ang="0">
                              <a:pos x="886" y="155"/>
                            </a:cxn>
                            <a:cxn ang="0">
                              <a:pos x="895" y="130"/>
                            </a:cxn>
                            <a:cxn ang="0">
                              <a:pos x="908" y="113"/>
                            </a:cxn>
                            <a:cxn ang="0">
                              <a:pos x="913" y="88"/>
                            </a:cxn>
                            <a:cxn ang="0">
                              <a:pos x="903" y="67"/>
                            </a:cxn>
                            <a:cxn ang="0">
                              <a:pos x="890" y="42"/>
                            </a:cxn>
                            <a:cxn ang="0">
                              <a:pos x="894" y="18"/>
                            </a:cxn>
                            <a:cxn ang="0">
                              <a:pos x="26" y="0"/>
                            </a:cxn>
                          </a:cxnLst>
                          <a:rect l="0" t="0" r="r" b="b"/>
                          <a:pathLst>
                            <a:path w="913" h="718">
                              <a:moveTo>
                                <a:pt x="26" y="0"/>
                              </a:moveTo>
                              <a:lnTo>
                                <a:pt x="21" y="20"/>
                              </a:lnTo>
                              <a:lnTo>
                                <a:pt x="23" y="29"/>
                              </a:lnTo>
                              <a:lnTo>
                                <a:pt x="25" y="38"/>
                              </a:lnTo>
                              <a:lnTo>
                                <a:pt x="26" y="59"/>
                              </a:lnTo>
                              <a:lnTo>
                                <a:pt x="23" y="73"/>
                              </a:lnTo>
                              <a:lnTo>
                                <a:pt x="17" y="86"/>
                              </a:lnTo>
                              <a:lnTo>
                                <a:pt x="12" y="96"/>
                              </a:lnTo>
                              <a:lnTo>
                                <a:pt x="6" y="113"/>
                              </a:lnTo>
                              <a:lnTo>
                                <a:pt x="6" y="126"/>
                              </a:lnTo>
                              <a:lnTo>
                                <a:pt x="12" y="138"/>
                              </a:lnTo>
                              <a:lnTo>
                                <a:pt x="17" y="149"/>
                              </a:lnTo>
                              <a:lnTo>
                                <a:pt x="29" y="162"/>
                              </a:lnTo>
                              <a:lnTo>
                                <a:pt x="34" y="176"/>
                              </a:lnTo>
                              <a:lnTo>
                                <a:pt x="34" y="185"/>
                              </a:lnTo>
                              <a:lnTo>
                                <a:pt x="30" y="195"/>
                              </a:lnTo>
                              <a:lnTo>
                                <a:pt x="21" y="204"/>
                              </a:lnTo>
                              <a:lnTo>
                                <a:pt x="13" y="216"/>
                              </a:lnTo>
                              <a:lnTo>
                                <a:pt x="8" y="225"/>
                              </a:lnTo>
                              <a:lnTo>
                                <a:pt x="6" y="236"/>
                              </a:lnTo>
                              <a:lnTo>
                                <a:pt x="12" y="248"/>
                              </a:lnTo>
                              <a:lnTo>
                                <a:pt x="19" y="259"/>
                              </a:lnTo>
                              <a:lnTo>
                                <a:pt x="26" y="269"/>
                              </a:lnTo>
                              <a:lnTo>
                                <a:pt x="30" y="278"/>
                              </a:lnTo>
                              <a:lnTo>
                                <a:pt x="34" y="288"/>
                              </a:lnTo>
                              <a:lnTo>
                                <a:pt x="30" y="301"/>
                              </a:lnTo>
                              <a:lnTo>
                                <a:pt x="21" y="313"/>
                              </a:lnTo>
                              <a:lnTo>
                                <a:pt x="12" y="322"/>
                              </a:lnTo>
                              <a:lnTo>
                                <a:pt x="2" y="337"/>
                              </a:lnTo>
                              <a:lnTo>
                                <a:pt x="0" y="349"/>
                              </a:lnTo>
                              <a:lnTo>
                                <a:pt x="4" y="362"/>
                              </a:lnTo>
                              <a:lnTo>
                                <a:pt x="13" y="372"/>
                              </a:lnTo>
                              <a:lnTo>
                                <a:pt x="23" y="383"/>
                              </a:lnTo>
                              <a:lnTo>
                                <a:pt x="33" y="396"/>
                              </a:lnTo>
                              <a:lnTo>
                                <a:pt x="38" y="414"/>
                              </a:lnTo>
                              <a:lnTo>
                                <a:pt x="33" y="431"/>
                              </a:lnTo>
                              <a:lnTo>
                                <a:pt x="23" y="444"/>
                              </a:lnTo>
                              <a:lnTo>
                                <a:pt x="19" y="455"/>
                              </a:lnTo>
                              <a:lnTo>
                                <a:pt x="19" y="466"/>
                              </a:lnTo>
                              <a:lnTo>
                                <a:pt x="21" y="473"/>
                              </a:lnTo>
                              <a:lnTo>
                                <a:pt x="29" y="484"/>
                              </a:lnTo>
                              <a:lnTo>
                                <a:pt x="42" y="499"/>
                              </a:lnTo>
                              <a:lnTo>
                                <a:pt x="64" y="528"/>
                              </a:lnTo>
                              <a:lnTo>
                                <a:pt x="107" y="573"/>
                              </a:lnTo>
                              <a:lnTo>
                                <a:pt x="144" y="609"/>
                              </a:lnTo>
                              <a:lnTo>
                                <a:pt x="166" y="629"/>
                              </a:lnTo>
                              <a:lnTo>
                                <a:pt x="190" y="643"/>
                              </a:lnTo>
                              <a:lnTo>
                                <a:pt x="217" y="660"/>
                              </a:lnTo>
                              <a:lnTo>
                                <a:pt x="255" y="681"/>
                              </a:lnTo>
                              <a:lnTo>
                                <a:pt x="313" y="701"/>
                              </a:lnTo>
                              <a:lnTo>
                                <a:pt x="356" y="710"/>
                              </a:lnTo>
                              <a:lnTo>
                                <a:pt x="401" y="716"/>
                              </a:lnTo>
                              <a:lnTo>
                                <a:pt x="460" y="718"/>
                              </a:lnTo>
                              <a:lnTo>
                                <a:pt x="523" y="716"/>
                              </a:lnTo>
                              <a:lnTo>
                                <a:pt x="578" y="714"/>
                              </a:lnTo>
                              <a:lnTo>
                                <a:pt x="625" y="706"/>
                              </a:lnTo>
                              <a:lnTo>
                                <a:pt x="667" y="697"/>
                              </a:lnTo>
                              <a:lnTo>
                                <a:pt x="697" y="685"/>
                              </a:lnTo>
                              <a:lnTo>
                                <a:pt x="723" y="672"/>
                              </a:lnTo>
                              <a:lnTo>
                                <a:pt x="744" y="659"/>
                              </a:lnTo>
                              <a:lnTo>
                                <a:pt x="761" y="647"/>
                              </a:lnTo>
                              <a:lnTo>
                                <a:pt x="778" y="629"/>
                              </a:lnTo>
                              <a:lnTo>
                                <a:pt x="832" y="556"/>
                              </a:lnTo>
                              <a:lnTo>
                                <a:pt x="874" y="493"/>
                              </a:lnTo>
                              <a:lnTo>
                                <a:pt x="890" y="461"/>
                              </a:lnTo>
                              <a:lnTo>
                                <a:pt x="894" y="448"/>
                              </a:lnTo>
                              <a:lnTo>
                                <a:pt x="895" y="438"/>
                              </a:lnTo>
                              <a:lnTo>
                                <a:pt x="895" y="427"/>
                              </a:lnTo>
                              <a:lnTo>
                                <a:pt x="887" y="414"/>
                              </a:lnTo>
                              <a:lnTo>
                                <a:pt x="882" y="406"/>
                              </a:lnTo>
                              <a:lnTo>
                                <a:pt x="879" y="394"/>
                              </a:lnTo>
                              <a:lnTo>
                                <a:pt x="882" y="381"/>
                              </a:lnTo>
                              <a:lnTo>
                                <a:pt x="887" y="372"/>
                              </a:lnTo>
                              <a:lnTo>
                                <a:pt x="894" y="362"/>
                              </a:lnTo>
                              <a:lnTo>
                                <a:pt x="900" y="352"/>
                              </a:lnTo>
                              <a:lnTo>
                                <a:pt x="908" y="341"/>
                              </a:lnTo>
                              <a:lnTo>
                                <a:pt x="913" y="330"/>
                              </a:lnTo>
                              <a:lnTo>
                                <a:pt x="912" y="316"/>
                              </a:lnTo>
                              <a:lnTo>
                                <a:pt x="907" y="305"/>
                              </a:lnTo>
                              <a:lnTo>
                                <a:pt x="900" y="295"/>
                              </a:lnTo>
                              <a:lnTo>
                                <a:pt x="894" y="286"/>
                              </a:lnTo>
                              <a:lnTo>
                                <a:pt x="886" y="275"/>
                              </a:lnTo>
                              <a:lnTo>
                                <a:pt x="883" y="263"/>
                              </a:lnTo>
                              <a:lnTo>
                                <a:pt x="886" y="254"/>
                              </a:lnTo>
                              <a:lnTo>
                                <a:pt x="895" y="240"/>
                              </a:lnTo>
                              <a:lnTo>
                                <a:pt x="904" y="229"/>
                              </a:lnTo>
                              <a:lnTo>
                                <a:pt x="908" y="217"/>
                              </a:lnTo>
                              <a:lnTo>
                                <a:pt x="908" y="202"/>
                              </a:lnTo>
                              <a:lnTo>
                                <a:pt x="903" y="187"/>
                              </a:lnTo>
                              <a:lnTo>
                                <a:pt x="894" y="176"/>
                              </a:lnTo>
                              <a:lnTo>
                                <a:pt x="890" y="168"/>
                              </a:lnTo>
                              <a:lnTo>
                                <a:pt x="886" y="155"/>
                              </a:lnTo>
                              <a:lnTo>
                                <a:pt x="887" y="141"/>
                              </a:lnTo>
                              <a:lnTo>
                                <a:pt x="895" y="130"/>
                              </a:lnTo>
                              <a:lnTo>
                                <a:pt x="900" y="122"/>
                              </a:lnTo>
                              <a:lnTo>
                                <a:pt x="908" y="113"/>
                              </a:lnTo>
                              <a:lnTo>
                                <a:pt x="912" y="101"/>
                              </a:lnTo>
                              <a:lnTo>
                                <a:pt x="913" y="88"/>
                              </a:lnTo>
                              <a:lnTo>
                                <a:pt x="911" y="80"/>
                              </a:lnTo>
                              <a:lnTo>
                                <a:pt x="903" y="67"/>
                              </a:lnTo>
                              <a:lnTo>
                                <a:pt x="895" y="56"/>
                              </a:lnTo>
                              <a:lnTo>
                                <a:pt x="890" y="42"/>
                              </a:lnTo>
                              <a:lnTo>
                                <a:pt x="890" y="29"/>
                              </a:lnTo>
                              <a:lnTo>
                                <a:pt x="894" y="18"/>
                              </a:lnTo>
                              <a:lnTo>
                                <a:pt x="891" y="0"/>
                              </a:lnTo>
                              <a:lnTo>
                                <a:pt x="2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C08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436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6" y="96"/>
                          <a:ext cx="113" cy="9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" y="0"/>
                            </a:cxn>
                            <a:cxn ang="0">
                              <a:pos x="13" y="13"/>
                            </a:cxn>
                            <a:cxn ang="0">
                              <a:pos x="24" y="26"/>
                            </a:cxn>
                            <a:cxn ang="0">
                              <a:pos x="44" y="43"/>
                            </a:cxn>
                            <a:cxn ang="0">
                              <a:pos x="68" y="57"/>
                            </a:cxn>
                            <a:cxn ang="0">
                              <a:pos x="91" y="66"/>
                            </a:cxn>
                            <a:cxn ang="0">
                              <a:pos x="113" y="72"/>
                            </a:cxn>
                            <a:cxn ang="0">
                              <a:pos x="104" y="89"/>
                            </a:cxn>
                            <a:cxn ang="0">
                              <a:pos x="75" y="85"/>
                            </a:cxn>
                            <a:cxn ang="0">
                              <a:pos x="44" y="87"/>
                            </a:cxn>
                            <a:cxn ang="0">
                              <a:pos x="24" y="99"/>
                            </a:cxn>
                            <a:cxn ang="0">
                              <a:pos x="28" y="89"/>
                            </a:cxn>
                            <a:cxn ang="0">
                              <a:pos x="27" y="78"/>
                            </a:cxn>
                            <a:cxn ang="0">
                              <a:pos x="20" y="62"/>
                            </a:cxn>
                            <a:cxn ang="0">
                              <a:pos x="11" y="49"/>
                            </a:cxn>
                            <a:cxn ang="0">
                              <a:pos x="2" y="34"/>
                            </a:cxn>
                            <a:cxn ang="0">
                              <a:pos x="0" y="17"/>
                            </a:cxn>
                            <a:cxn ang="0">
                              <a:pos x="6" y="0"/>
                            </a:cxn>
                          </a:cxnLst>
                          <a:rect l="0" t="0" r="r" b="b"/>
                          <a:pathLst>
                            <a:path w="113" h="99">
                              <a:moveTo>
                                <a:pt x="6" y="0"/>
                              </a:moveTo>
                              <a:lnTo>
                                <a:pt x="13" y="13"/>
                              </a:lnTo>
                              <a:lnTo>
                                <a:pt x="24" y="26"/>
                              </a:lnTo>
                              <a:lnTo>
                                <a:pt x="44" y="43"/>
                              </a:lnTo>
                              <a:lnTo>
                                <a:pt x="68" y="57"/>
                              </a:lnTo>
                              <a:lnTo>
                                <a:pt x="91" y="66"/>
                              </a:lnTo>
                              <a:lnTo>
                                <a:pt x="113" y="72"/>
                              </a:lnTo>
                              <a:lnTo>
                                <a:pt x="104" y="89"/>
                              </a:lnTo>
                              <a:lnTo>
                                <a:pt x="75" y="85"/>
                              </a:lnTo>
                              <a:lnTo>
                                <a:pt x="44" y="87"/>
                              </a:lnTo>
                              <a:lnTo>
                                <a:pt x="24" y="99"/>
                              </a:lnTo>
                              <a:lnTo>
                                <a:pt x="28" y="89"/>
                              </a:lnTo>
                              <a:lnTo>
                                <a:pt x="27" y="78"/>
                              </a:lnTo>
                              <a:lnTo>
                                <a:pt x="20" y="62"/>
                              </a:lnTo>
                              <a:lnTo>
                                <a:pt x="11" y="49"/>
                              </a:lnTo>
                              <a:lnTo>
                                <a:pt x="2" y="34"/>
                              </a:lnTo>
                              <a:lnTo>
                                <a:pt x="0" y="17"/>
                              </a:lnTo>
                              <a:lnTo>
                                <a:pt x="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437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8" y="219"/>
                          <a:ext cx="149" cy="8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0"/>
                            </a:cxn>
                            <a:cxn ang="0">
                              <a:pos x="4" y="0"/>
                            </a:cxn>
                            <a:cxn ang="0">
                              <a:pos x="9" y="10"/>
                            </a:cxn>
                            <a:cxn ang="0">
                              <a:pos x="21" y="15"/>
                            </a:cxn>
                            <a:cxn ang="0">
                              <a:pos x="42" y="25"/>
                            </a:cxn>
                            <a:cxn ang="0">
                              <a:pos x="64" y="31"/>
                            </a:cxn>
                            <a:cxn ang="0">
                              <a:pos x="98" y="38"/>
                            </a:cxn>
                            <a:cxn ang="0">
                              <a:pos x="137" y="44"/>
                            </a:cxn>
                            <a:cxn ang="0">
                              <a:pos x="149" y="80"/>
                            </a:cxn>
                            <a:cxn ang="0">
                              <a:pos x="106" y="69"/>
                            </a:cxn>
                            <a:cxn ang="0">
                              <a:pos x="72" y="65"/>
                            </a:cxn>
                            <a:cxn ang="0">
                              <a:pos x="45" y="71"/>
                            </a:cxn>
                            <a:cxn ang="0">
                              <a:pos x="25" y="84"/>
                            </a:cxn>
                            <a:cxn ang="0">
                              <a:pos x="25" y="73"/>
                            </a:cxn>
                            <a:cxn ang="0">
                              <a:pos x="25" y="63"/>
                            </a:cxn>
                            <a:cxn ang="0">
                              <a:pos x="21" y="52"/>
                            </a:cxn>
                            <a:cxn ang="0">
                              <a:pos x="9" y="36"/>
                            </a:cxn>
                            <a:cxn ang="0">
                              <a:pos x="0" y="23"/>
                            </a:cxn>
                            <a:cxn ang="0">
                              <a:pos x="0" y="10"/>
                            </a:cxn>
                          </a:cxnLst>
                          <a:rect l="0" t="0" r="r" b="b"/>
                          <a:pathLst>
                            <a:path w="149" h="84">
                              <a:moveTo>
                                <a:pt x="0" y="10"/>
                              </a:moveTo>
                              <a:lnTo>
                                <a:pt x="4" y="0"/>
                              </a:lnTo>
                              <a:lnTo>
                                <a:pt x="9" y="10"/>
                              </a:lnTo>
                              <a:lnTo>
                                <a:pt x="21" y="15"/>
                              </a:lnTo>
                              <a:lnTo>
                                <a:pt x="42" y="25"/>
                              </a:lnTo>
                              <a:lnTo>
                                <a:pt x="64" y="31"/>
                              </a:lnTo>
                              <a:lnTo>
                                <a:pt x="98" y="38"/>
                              </a:lnTo>
                              <a:lnTo>
                                <a:pt x="137" y="44"/>
                              </a:lnTo>
                              <a:lnTo>
                                <a:pt x="149" y="80"/>
                              </a:lnTo>
                              <a:lnTo>
                                <a:pt x="106" y="69"/>
                              </a:lnTo>
                              <a:lnTo>
                                <a:pt x="72" y="65"/>
                              </a:lnTo>
                              <a:lnTo>
                                <a:pt x="45" y="71"/>
                              </a:lnTo>
                              <a:lnTo>
                                <a:pt x="25" y="84"/>
                              </a:lnTo>
                              <a:lnTo>
                                <a:pt x="25" y="73"/>
                              </a:lnTo>
                              <a:lnTo>
                                <a:pt x="25" y="63"/>
                              </a:lnTo>
                              <a:lnTo>
                                <a:pt x="21" y="52"/>
                              </a:lnTo>
                              <a:lnTo>
                                <a:pt x="9" y="36"/>
                              </a:lnTo>
                              <a:lnTo>
                                <a:pt x="0" y="23"/>
                              </a:lnTo>
                              <a:lnTo>
                                <a:pt x="0" y="1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438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2" y="324"/>
                          <a:ext cx="175" cy="10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" y="13"/>
                            </a:cxn>
                            <a:cxn ang="0">
                              <a:pos x="10" y="0"/>
                            </a:cxn>
                            <a:cxn ang="0">
                              <a:pos x="21" y="17"/>
                            </a:cxn>
                            <a:cxn ang="0">
                              <a:pos x="32" y="25"/>
                            </a:cxn>
                            <a:cxn ang="0">
                              <a:pos x="45" y="34"/>
                            </a:cxn>
                            <a:cxn ang="0">
                              <a:pos x="69" y="42"/>
                            </a:cxn>
                            <a:cxn ang="0">
                              <a:pos x="96" y="49"/>
                            </a:cxn>
                            <a:cxn ang="0">
                              <a:pos x="126" y="59"/>
                            </a:cxn>
                            <a:cxn ang="0">
                              <a:pos x="167" y="72"/>
                            </a:cxn>
                            <a:cxn ang="0">
                              <a:pos x="175" y="104"/>
                            </a:cxn>
                            <a:cxn ang="0">
                              <a:pos x="133" y="87"/>
                            </a:cxn>
                            <a:cxn ang="0">
                              <a:pos x="103" y="76"/>
                            </a:cxn>
                            <a:cxn ang="0">
                              <a:pos x="78" y="72"/>
                            </a:cxn>
                            <a:cxn ang="0">
                              <a:pos x="58" y="72"/>
                            </a:cxn>
                            <a:cxn ang="0">
                              <a:pos x="48" y="80"/>
                            </a:cxn>
                            <a:cxn ang="0">
                              <a:pos x="36" y="91"/>
                            </a:cxn>
                            <a:cxn ang="0">
                              <a:pos x="34" y="78"/>
                            </a:cxn>
                            <a:cxn ang="0">
                              <a:pos x="21" y="59"/>
                            </a:cxn>
                            <a:cxn ang="0">
                              <a:pos x="10" y="45"/>
                            </a:cxn>
                            <a:cxn ang="0">
                              <a:pos x="0" y="31"/>
                            </a:cxn>
                            <a:cxn ang="0">
                              <a:pos x="2" y="13"/>
                            </a:cxn>
                          </a:cxnLst>
                          <a:rect l="0" t="0" r="r" b="b"/>
                          <a:pathLst>
                            <a:path w="175" h="104">
                              <a:moveTo>
                                <a:pt x="2" y="13"/>
                              </a:moveTo>
                              <a:lnTo>
                                <a:pt x="10" y="0"/>
                              </a:lnTo>
                              <a:lnTo>
                                <a:pt x="21" y="17"/>
                              </a:lnTo>
                              <a:lnTo>
                                <a:pt x="32" y="25"/>
                              </a:lnTo>
                              <a:lnTo>
                                <a:pt x="45" y="34"/>
                              </a:lnTo>
                              <a:lnTo>
                                <a:pt x="69" y="42"/>
                              </a:lnTo>
                              <a:lnTo>
                                <a:pt x="96" y="49"/>
                              </a:lnTo>
                              <a:lnTo>
                                <a:pt x="126" y="59"/>
                              </a:lnTo>
                              <a:lnTo>
                                <a:pt x="167" y="72"/>
                              </a:lnTo>
                              <a:lnTo>
                                <a:pt x="175" y="104"/>
                              </a:lnTo>
                              <a:lnTo>
                                <a:pt x="133" y="87"/>
                              </a:lnTo>
                              <a:lnTo>
                                <a:pt x="103" y="76"/>
                              </a:lnTo>
                              <a:lnTo>
                                <a:pt x="78" y="72"/>
                              </a:lnTo>
                              <a:lnTo>
                                <a:pt x="58" y="72"/>
                              </a:lnTo>
                              <a:lnTo>
                                <a:pt x="48" y="80"/>
                              </a:lnTo>
                              <a:lnTo>
                                <a:pt x="36" y="91"/>
                              </a:lnTo>
                              <a:lnTo>
                                <a:pt x="34" y="78"/>
                              </a:lnTo>
                              <a:lnTo>
                                <a:pt x="21" y="59"/>
                              </a:lnTo>
                              <a:lnTo>
                                <a:pt x="10" y="45"/>
                              </a:lnTo>
                              <a:lnTo>
                                <a:pt x="0" y="31"/>
                              </a:lnTo>
                              <a:lnTo>
                                <a:pt x="2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439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21" y="438"/>
                          <a:ext cx="208" cy="2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" y="35"/>
                            </a:cxn>
                            <a:cxn ang="0">
                              <a:pos x="0" y="21"/>
                            </a:cxn>
                            <a:cxn ang="0">
                              <a:pos x="0" y="11"/>
                            </a:cxn>
                            <a:cxn ang="0">
                              <a:pos x="8" y="0"/>
                            </a:cxn>
                            <a:cxn ang="0">
                              <a:pos x="22" y="17"/>
                            </a:cxn>
                            <a:cxn ang="0">
                              <a:pos x="47" y="32"/>
                            </a:cxn>
                            <a:cxn ang="0">
                              <a:pos x="72" y="44"/>
                            </a:cxn>
                            <a:cxn ang="0">
                              <a:pos x="106" y="55"/>
                            </a:cxn>
                            <a:cxn ang="0">
                              <a:pos x="156" y="65"/>
                            </a:cxn>
                            <a:cxn ang="0">
                              <a:pos x="166" y="91"/>
                            </a:cxn>
                            <a:cxn ang="0">
                              <a:pos x="140" y="84"/>
                            </a:cxn>
                            <a:cxn ang="0">
                              <a:pos x="114" y="80"/>
                            </a:cxn>
                            <a:cxn ang="0">
                              <a:pos x="101" y="82"/>
                            </a:cxn>
                            <a:cxn ang="0">
                              <a:pos x="97" y="95"/>
                            </a:cxn>
                            <a:cxn ang="0">
                              <a:pos x="105" y="112"/>
                            </a:cxn>
                            <a:cxn ang="0">
                              <a:pos x="115" y="128"/>
                            </a:cxn>
                            <a:cxn ang="0">
                              <a:pos x="136" y="153"/>
                            </a:cxn>
                            <a:cxn ang="0">
                              <a:pos x="166" y="179"/>
                            </a:cxn>
                            <a:cxn ang="0">
                              <a:pos x="208" y="209"/>
                            </a:cxn>
                            <a:cxn ang="0">
                              <a:pos x="208" y="230"/>
                            </a:cxn>
                            <a:cxn ang="0">
                              <a:pos x="190" y="219"/>
                            </a:cxn>
                            <a:cxn ang="0">
                              <a:pos x="166" y="205"/>
                            </a:cxn>
                            <a:cxn ang="0">
                              <a:pos x="132" y="179"/>
                            </a:cxn>
                            <a:cxn ang="0">
                              <a:pos x="105" y="150"/>
                            </a:cxn>
                            <a:cxn ang="0">
                              <a:pos x="80" y="128"/>
                            </a:cxn>
                            <a:cxn ang="0">
                              <a:pos x="56" y="101"/>
                            </a:cxn>
                            <a:cxn ang="0">
                              <a:pos x="36" y="78"/>
                            </a:cxn>
                            <a:cxn ang="0">
                              <a:pos x="15" y="57"/>
                            </a:cxn>
                            <a:cxn ang="0">
                              <a:pos x="2" y="35"/>
                            </a:cxn>
                          </a:cxnLst>
                          <a:rect l="0" t="0" r="r" b="b"/>
                          <a:pathLst>
                            <a:path w="208" h="230">
                              <a:moveTo>
                                <a:pt x="2" y="35"/>
                              </a:moveTo>
                              <a:lnTo>
                                <a:pt x="0" y="21"/>
                              </a:lnTo>
                              <a:lnTo>
                                <a:pt x="0" y="11"/>
                              </a:lnTo>
                              <a:lnTo>
                                <a:pt x="8" y="0"/>
                              </a:lnTo>
                              <a:lnTo>
                                <a:pt x="22" y="17"/>
                              </a:lnTo>
                              <a:lnTo>
                                <a:pt x="47" y="32"/>
                              </a:lnTo>
                              <a:lnTo>
                                <a:pt x="72" y="44"/>
                              </a:lnTo>
                              <a:lnTo>
                                <a:pt x="106" y="55"/>
                              </a:lnTo>
                              <a:lnTo>
                                <a:pt x="156" y="65"/>
                              </a:lnTo>
                              <a:lnTo>
                                <a:pt x="166" y="91"/>
                              </a:lnTo>
                              <a:lnTo>
                                <a:pt x="140" y="84"/>
                              </a:lnTo>
                              <a:lnTo>
                                <a:pt x="114" y="80"/>
                              </a:lnTo>
                              <a:lnTo>
                                <a:pt x="101" y="82"/>
                              </a:lnTo>
                              <a:lnTo>
                                <a:pt x="97" y="95"/>
                              </a:lnTo>
                              <a:lnTo>
                                <a:pt x="105" y="112"/>
                              </a:lnTo>
                              <a:lnTo>
                                <a:pt x="115" y="128"/>
                              </a:lnTo>
                              <a:lnTo>
                                <a:pt x="136" y="153"/>
                              </a:lnTo>
                              <a:lnTo>
                                <a:pt x="166" y="179"/>
                              </a:lnTo>
                              <a:lnTo>
                                <a:pt x="208" y="209"/>
                              </a:lnTo>
                              <a:lnTo>
                                <a:pt x="208" y="230"/>
                              </a:lnTo>
                              <a:lnTo>
                                <a:pt x="190" y="219"/>
                              </a:lnTo>
                              <a:lnTo>
                                <a:pt x="166" y="205"/>
                              </a:lnTo>
                              <a:lnTo>
                                <a:pt x="132" y="179"/>
                              </a:lnTo>
                              <a:lnTo>
                                <a:pt x="105" y="150"/>
                              </a:lnTo>
                              <a:lnTo>
                                <a:pt x="80" y="128"/>
                              </a:lnTo>
                              <a:lnTo>
                                <a:pt x="56" y="101"/>
                              </a:lnTo>
                              <a:lnTo>
                                <a:pt x="36" y="78"/>
                              </a:lnTo>
                              <a:lnTo>
                                <a:pt x="15" y="57"/>
                              </a:lnTo>
                              <a:lnTo>
                                <a:pt x="2" y="3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440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25" y="25"/>
                          <a:ext cx="86" cy="6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11" y="10"/>
                            </a:cxn>
                            <a:cxn ang="0">
                              <a:pos x="25" y="21"/>
                            </a:cxn>
                            <a:cxn ang="0">
                              <a:pos x="42" y="33"/>
                            </a:cxn>
                            <a:cxn ang="0">
                              <a:pos x="60" y="44"/>
                            </a:cxn>
                            <a:cxn ang="0">
                              <a:pos x="77" y="54"/>
                            </a:cxn>
                            <a:cxn ang="0">
                              <a:pos x="86" y="61"/>
                            </a:cxn>
                            <a:cxn ang="0">
                              <a:pos x="65" y="69"/>
                            </a:cxn>
                            <a:cxn ang="0">
                              <a:pos x="42" y="61"/>
                            </a:cxn>
                            <a:cxn ang="0">
                              <a:pos x="18" y="52"/>
                            </a:cxn>
                            <a:cxn ang="0">
                              <a:pos x="0" y="42"/>
                            </a:cxn>
                            <a:cxn ang="0">
                              <a:pos x="1" y="33"/>
                            </a:cxn>
                            <a:cxn ang="0">
                              <a:pos x="4" y="17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86" h="69">
                              <a:moveTo>
                                <a:pt x="0" y="0"/>
                              </a:moveTo>
                              <a:lnTo>
                                <a:pt x="11" y="10"/>
                              </a:lnTo>
                              <a:lnTo>
                                <a:pt x="25" y="21"/>
                              </a:lnTo>
                              <a:lnTo>
                                <a:pt x="42" y="33"/>
                              </a:lnTo>
                              <a:lnTo>
                                <a:pt x="60" y="44"/>
                              </a:lnTo>
                              <a:lnTo>
                                <a:pt x="77" y="54"/>
                              </a:lnTo>
                              <a:lnTo>
                                <a:pt x="86" y="61"/>
                              </a:lnTo>
                              <a:lnTo>
                                <a:pt x="65" y="69"/>
                              </a:lnTo>
                              <a:lnTo>
                                <a:pt x="42" y="61"/>
                              </a:lnTo>
                              <a:lnTo>
                                <a:pt x="18" y="52"/>
                              </a:lnTo>
                              <a:lnTo>
                                <a:pt x="0" y="42"/>
                              </a:lnTo>
                              <a:lnTo>
                                <a:pt x="1" y="33"/>
                              </a:lnTo>
                              <a:lnTo>
                                <a:pt x="4" y="17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441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81" y="8"/>
                          <a:ext cx="732" cy="68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48" y="158"/>
                            </a:cxn>
                            <a:cxn ang="0">
                              <a:pos x="292" y="181"/>
                            </a:cxn>
                            <a:cxn ang="0">
                              <a:pos x="175" y="200"/>
                            </a:cxn>
                            <a:cxn ang="0">
                              <a:pos x="0" y="209"/>
                            </a:cxn>
                            <a:cxn ang="0">
                              <a:pos x="205" y="244"/>
                            </a:cxn>
                            <a:cxn ang="0">
                              <a:pos x="435" y="225"/>
                            </a:cxn>
                            <a:cxn ang="0">
                              <a:pos x="597" y="177"/>
                            </a:cxn>
                            <a:cxn ang="0">
                              <a:pos x="648" y="169"/>
                            </a:cxn>
                            <a:cxn ang="0">
                              <a:pos x="625" y="208"/>
                            </a:cxn>
                            <a:cxn ang="0">
                              <a:pos x="510" y="263"/>
                            </a:cxn>
                            <a:cxn ang="0">
                              <a:pos x="304" y="308"/>
                            </a:cxn>
                            <a:cxn ang="0">
                              <a:pos x="177" y="352"/>
                            </a:cxn>
                            <a:cxn ang="0">
                              <a:pos x="411" y="347"/>
                            </a:cxn>
                            <a:cxn ang="0">
                              <a:pos x="567" y="308"/>
                            </a:cxn>
                            <a:cxn ang="0">
                              <a:pos x="659" y="276"/>
                            </a:cxn>
                            <a:cxn ang="0">
                              <a:pos x="661" y="299"/>
                            </a:cxn>
                            <a:cxn ang="0">
                              <a:pos x="584" y="354"/>
                            </a:cxn>
                            <a:cxn ang="0">
                              <a:pos x="439" y="407"/>
                            </a:cxn>
                            <a:cxn ang="0">
                              <a:pos x="237" y="444"/>
                            </a:cxn>
                            <a:cxn ang="0">
                              <a:pos x="305" y="466"/>
                            </a:cxn>
                            <a:cxn ang="0">
                              <a:pos x="482" y="458"/>
                            </a:cxn>
                            <a:cxn ang="0">
                              <a:pos x="629" y="413"/>
                            </a:cxn>
                            <a:cxn ang="0">
                              <a:pos x="642" y="430"/>
                            </a:cxn>
                            <a:cxn ang="0">
                              <a:pos x="599" y="474"/>
                            </a:cxn>
                            <a:cxn ang="0">
                              <a:pos x="489" y="521"/>
                            </a:cxn>
                            <a:cxn ang="0">
                              <a:pos x="360" y="542"/>
                            </a:cxn>
                            <a:cxn ang="0">
                              <a:pos x="166" y="546"/>
                            </a:cxn>
                            <a:cxn ang="0">
                              <a:pos x="301" y="579"/>
                            </a:cxn>
                            <a:cxn ang="0">
                              <a:pos x="427" y="580"/>
                            </a:cxn>
                            <a:cxn ang="0">
                              <a:pos x="540" y="562"/>
                            </a:cxn>
                            <a:cxn ang="0">
                              <a:pos x="589" y="565"/>
                            </a:cxn>
                            <a:cxn ang="0">
                              <a:pos x="561" y="597"/>
                            </a:cxn>
                            <a:cxn ang="0">
                              <a:pos x="495" y="622"/>
                            </a:cxn>
                            <a:cxn ang="0">
                              <a:pos x="253" y="649"/>
                            </a:cxn>
                            <a:cxn ang="0">
                              <a:pos x="453" y="663"/>
                            </a:cxn>
                            <a:cxn ang="0">
                              <a:pos x="466" y="687"/>
                            </a:cxn>
                            <a:cxn ang="0">
                              <a:pos x="542" y="664"/>
                            </a:cxn>
                            <a:cxn ang="0">
                              <a:pos x="597" y="621"/>
                            </a:cxn>
                            <a:cxn ang="0">
                              <a:pos x="709" y="453"/>
                            </a:cxn>
                            <a:cxn ang="0">
                              <a:pos x="714" y="419"/>
                            </a:cxn>
                            <a:cxn ang="0">
                              <a:pos x="698" y="386"/>
                            </a:cxn>
                            <a:cxn ang="0">
                              <a:pos x="713" y="354"/>
                            </a:cxn>
                            <a:cxn ang="0">
                              <a:pos x="732" y="322"/>
                            </a:cxn>
                            <a:cxn ang="0">
                              <a:pos x="719" y="287"/>
                            </a:cxn>
                            <a:cxn ang="0">
                              <a:pos x="702" y="255"/>
                            </a:cxn>
                            <a:cxn ang="0">
                              <a:pos x="723" y="221"/>
                            </a:cxn>
                            <a:cxn ang="0">
                              <a:pos x="722" y="179"/>
                            </a:cxn>
                            <a:cxn ang="0">
                              <a:pos x="705" y="147"/>
                            </a:cxn>
                            <a:cxn ang="0">
                              <a:pos x="719" y="114"/>
                            </a:cxn>
                            <a:cxn ang="0">
                              <a:pos x="732" y="80"/>
                            </a:cxn>
                            <a:cxn ang="0">
                              <a:pos x="714" y="48"/>
                            </a:cxn>
                            <a:cxn ang="0">
                              <a:pos x="634" y="50"/>
                            </a:cxn>
                            <a:cxn ang="0">
                              <a:pos x="475" y="105"/>
                            </a:cxn>
                            <a:cxn ang="0">
                              <a:pos x="294" y="135"/>
                            </a:cxn>
                          </a:cxnLst>
                          <a:rect l="0" t="0" r="r" b="b"/>
                          <a:pathLst>
                            <a:path w="732" h="689">
                              <a:moveTo>
                                <a:pt x="294" y="135"/>
                              </a:moveTo>
                              <a:lnTo>
                                <a:pt x="186" y="143"/>
                              </a:lnTo>
                              <a:lnTo>
                                <a:pt x="348" y="158"/>
                              </a:lnTo>
                              <a:lnTo>
                                <a:pt x="338" y="166"/>
                              </a:lnTo>
                              <a:lnTo>
                                <a:pt x="318" y="173"/>
                              </a:lnTo>
                              <a:lnTo>
                                <a:pt x="292" y="181"/>
                              </a:lnTo>
                              <a:lnTo>
                                <a:pt x="258" y="190"/>
                              </a:lnTo>
                              <a:lnTo>
                                <a:pt x="222" y="196"/>
                              </a:lnTo>
                              <a:lnTo>
                                <a:pt x="175" y="200"/>
                              </a:lnTo>
                              <a:lnTo>
                                <a:pt x="120" y="206"/>
                              </a:lnTo>
                              <a:lnTo>
                                <a:pt x="61" y="209"/>
                              </a:lnTo>
                              <a:lnTo>
                                <a:pt x="0" y="209"/>
                              </a:lnTo>
                              <a:lnTo>
                                <a:pt x="95" y="232"/>
                              </a:lnTo>
                              <a:lnTo>
                                <a:pt x="154" y="244"/>
                              </a:lnTo>
                              <a:lnTo>
                                <a:pt x="205" y="244"/>
                              </a:lnTo>
                              <a:lnTo>
                                <a:pt x="267" y="244"/>
                              </a:lnTo>
                              <a:lnTo>
                                <a:pt x="359" y="236"/>
                              </a:lnTo>
                              <a:lnTo>
                                <a:pt x="435" y="225"/>
                              </a:lnTo>
                              <a:lnTo>
                                <a:pt x="499" y="209"/>
                              </a:lnTo>
                              <a:lnTo>
                                <a:pt x="567" y="188"/>
                              </a:lnTo>
                              <a:lnTo>
                                <a:pt x="597" y="177"/>
                              </a:lnTo>
                              <a:lnTo>
                                <a:pt x="625" y="168"/>
                              </a:lnTo>
                              <a:lnTo>
                                <a:pt x="640" y="164"/>
                              </a:lnTo>
                              <a:lnTo>
                                <a:pt x="648" y="169"/>
                              </a:lnTo>
                              <a:lnTo>
                                <a:pt x="648" y="181"/>
                              </a:lnTo>
                              <a:lnTo>
                                <a:pt x="642" y="194"/>
                              </a:lnTo>
                              <a:lnTo>
                                <a:pt x="625" y="208"/>
                              </a:lnTo>
                              <a:lnTo>
                                <a:pt x="597" y="226"/>
                              </a:lnTo>
                              <a:lnTo>
                                <a:pt x="557" y="244"/>
                              </a:lnTo>
                              <a:lnTo>
                                <a:pt x="510" y="263"/>
                              </a:lnTo>
                              <a:lnTo>
                                <a:pt x="448" y="282"/>
                              </a:lnTo>
                              <a:lnTo>
                                <a:pt x="376" y="297"/>
                              </a:lnTo>
                              <a:lnTo>
                                <a:pt x="304" y="308"/>
                              </a:lnTo>
                              <a:lnTo>
                                <a:pt x="228" y="320"/>
                              </a:lnTo>
                              <a:lnTo>
                                <a:pt x="95" y="333"/>
                              </a:lnTo>
                              <a:lnTo>
                                <a:pt x="177" y="352"/>
                              </a:lnTo>
                              <a:lnTo>
                                <a:pt x="243" y="360"/>
                              </a:lnTo>
                              <a:lnTo>
                                <a:pt x="326" y="358"/>
                              </a:lnTo>
                              <a:lnTo>
                                <a:pt x="411" y="347"/>
                              </a:lnTo>
                              <a:lnTo>
                                <a:pt x="474" y="333"/>
                              </a:lnTo>
                              <a:lnTo>
                                <a:pt x="525" y="320"/>
                              </a:lnTo>
                              <a:lnTo>
                                <a:pt x="567" y="308"/>
                              </a:lnTo>
                              <a:lnTo>
                                <a:pt x="610" y="293"/>
                              </a:lnTo>
                              <a:lnTo>
                                <a:pt x="644" y="280"/>
                              </a:lnTo>
                              <a:lnTo>
                                <a:pt x="659" y="276"/>
                              </a:lnTo>
                              <a:lnTo>
                                <a:pt x="668" y="276"/>
                              </a:lnTo>
                              <a:lnTo>
                                <a:pt x="667" y="287"/>
                              </a:lnTo>
                              <a:lnTo>
                                <a:pt x="661" y="299"/>
                              </a:lnTo>
                              <a:lnTo>
                                <a:pt x="648" y="314"/>
                              </a:lnTo>
                              <a:lnTo>
                                <a:pt x="617" y="335"/>
                              </a:lnTo>
                              <a:lnTo>
                                <a:pt x="584" y="354"/>
                              </a:lnTo>
                              <a:lnTo>
                                <a:pt x="546" y="371"/>
                              </a:lnTo>
                              <a:lnTo>
                                <a:pt x="496" y="390"/>
                              </a:lnTo>
                              <a:lnTo>
                                <a:pt x="439" y="407"/>
                              </a:lnTo>
                              <a:lnTo>
                                <a:pt x="352" y="426"/>
                              </a:lnTo>
                              <a:lnTo>
                                <a:pt x="294" y="438"/>
                              </a:lnTo>
                              <a:lnTo>
                                <a:pt x="237" y="444"/>
                              </a:lnTo>
                              <a:lnTo>
                                <a:pt x="154" y="449"/>
                              </a:lnTo>
                              <a:lnTo>
                                <a:pt x="239" y="461"/>
                              </a:lnTo>
                              <a:lnTo>
                                <a:pt x="305" y="466"/>
                              </a:lnTo>
                              <a:lnTo>
                                <a:pt x="360" y="468"/>
                              </a:lnTo>
                              <a:lnTo>
                                <a:pt x="423" y="466"/>
                              </a:lnTo>
                              <a:lnTo>
                                <a:pt x="482" y="458"/>
                              </a:lnTo>
                              <a:lnTo>
                                <a:pt x="530" y="447"/>
                              </a:lnTo>
                              <a:lnTo>
                                <a:pt x="568" y="434"/>
                              </a:lnTo>
                              <a:lnTo>
                                <a:pt x="629" y="413"/>
                              </a:lnTo>
                              <a:lnTo>
                                <a:pt x="637" y="413"/>
                              </a:lnTo>
                              <a:lnTo>
                                <a:pt x="644" y="417"/>
                              </a:lnTo>
                              <a:lnTo>
                                <a:pt x="642" y="430"/>
                              </a:lnTo>
                              <a:lnTo>
                                <a:pt x="634" y="444"/>
                              </a:lnTo>
                              <a:lnTo>
                                <a:pt x="620" y="458"/>
                              </a:lnTo>
                              <a:lnTo>
                                <a:pt x="599" y="474"/>
                              </a:lnTo>
                              <a:lnTo>
                                <a:pt x="563" y="493"/>
                              </a:lnTo>
                              <a:lnTo>
                                <a:pt x="525" y="510"/>
                              </a:lnTo>
                              <a:lnTo>
                                <a:pt x="489" y="521"/>
                              </a:lnTo>
                              <a:lnTo>
                                <a:pt x="448" y="531"/>
                              </a:lnTo>
                              <a:lnTo>
                                <a:pt x="410" y="537"/>
                              </a:lnTo>
                              <a:lnTo>
                                <a:pt x="360" y="542"/>
                              </a:lnTo>
                              <a:lnTo>
                                <a:pt x="305" y="545"/>
                              </a:lnTo>
                              <a:lnTo>
                                <a:pt x="250" y="546"/>
                              </a:lnTo>
                              <a:lnTo>
                                <a:pt x="166" y="546"/>
                              </a:lnTo>
                              <a:lnTo>
                                <a:pt x="211" y="562"/>
                              </a:lnTo>
                              <a:lnTo>
                                <a:pt x="253" y="573"/>
                              </a:lnTo>
                              <a:lnTo>
                                <a:pt x="301" y="579"/>
                              </a:lnTo>
                              <a:lnTo>
                                <a:pt x="342" y="580"/>
                              </a:lnTo>
                              <a:lnTo>
                                <a:pt x="384" y="583"/>
                              </a:lnTo>
                              <a:lnTo>
                                <a:pt x="427" y="580"/>
                              </a:lnTo>
                              <a:lnTo>
                                <a:pt x="462" y="579"/>
                              </a:lnTo>
                              <a:lnTo>
                                <a:pt x="495" y="573"/>
                              </a:lnTo>
                              <a:lnTo>
                                <a:pt x="540" y="562"/>
                              </a:lnTo>
                              <a:lnTo>
                                <a:pt x="574" y="554"/>
                              </a:lnTo>
                              <a:lnTo>
                                <a:pt x="587" y="555"/>
                              </a:lnTo>
                              <a:lnTo>
                                <a:pt x="589" y="565"/>
                              </a:lnTo>
                              <a:lnTo>
                                <a:pt x="585" y="575"/>
                              </a:lnTo>
                              <a:lnTo>
                                <a:pt x="576" y="586"/>
                              </a:lnTo>
                              <a:lnTo>
                                <a:pt x="561" y="597"/>
                              </a:lnTo>
                              <a:lnTo>
                                <a:pt x="544" y="605"/>
                              </a:lnTo>
                              <a:lnTo>
                                <a:pt x="525" y="614"/>
                              </a:lnTo>
                              <a:lnTo>
                                <a:pt x="495" y="622"/>
                              </a:lnTo>
                              <a:lnTo>
                                <a:pt x="432" y="631"/>
                              </a:lnTo>
                              <a:lnTo>
                                <a:pt x="372" y="639"/>
                              </a:lnTo>
                              <a:lnTo>
                                <a:pt x="253" y="649"/>
                              </a:lnTo>
                              <a:lnTo>
                                <a:pt x="407" y="656"/>
                              </a:lnTo>
                              <a:lnTo>
                                <a:pt x="439" y="656"/>
                              </a:lnTo>
                              <a:lnTo>
                                <a:pt x="453" y="663"/>
                              </a:lnTo>
                              <a:lnTo>
                                <a:pt x="461" y="670"/>
                              </a:lnTo>
                              <a:lnTo>
                                <a:pt x="458" y="681"/>
                              </a:lnTo>
                              <a:lnTo>
                                <a:pt x="466" y="687"/>
                              </a:lnTo>
                              <a:lnTo>
                                <a:pt x="486" y="689"/>
                              </a:lnTo>
                              <a:lnTo>
                                <a:pt x="516" y="677"/>
                              </a:lnTo>
                              <a:lnTo>
                                <a:pt x="542" y="664"/>
                              </a:lnTo>
                              <a:lnTo>
                                <a:pt x="563" y="651"/>
                              </a:lnTo>
                              <a:lnTo>
                                <a:pt x="580" y="639"/>
                              </a:lnTo>
                              <a:lnTo>
                                <a:pt x="597" y="621"/>
                              </a:lnTo>
                              <a:lnTo>
                                <a:pt x="651" y="548"/>
                              </a:lnTo>
                              <a:lnTo>
                                <a:pt x="693" y="485"/>
                              </a:lnTo>
                              <a:lnTo>
                                <a:pt x="709" y="453"/>
                              </a:lnTo>
                              <a:lnTo>
                                <a:pt x="713" y="440"/>
                              </a:lnTo>
                              <a:lnTo>
                                <a:pt x="714" y="430"/>
                              </a:lnTo>
                              <a:lnTo>
                                <a:pt x="714" y="419"/>
                              </a:lnTo>
                              <a:lnTo>
                                <a:pt x="706" y="406"/>
                              </a:lnTo>
                              <a:lnTo>
                                <a:pt x="701" y="398"/>
                              </a:lnTo>
                              <a:lnTo>
                                <a:pt x="698" y="386"/>
                              </a:lnTo>
                              <a:lnTo>
                                <a:pt x="701" y="373"/>
                              </a:lnTo>
                              <a:lnTo>
                                <a:pt x="706" y="364"/>
                              </a:lnTo>
                              <a:lnTo>
                                <a:pt x="713" y="354"/>
                              </a:lnTo>
                              <a:lnTo>
                                <a:pt x="719" y="344"/>
                              </a:lnTo>
                              <a:lnTo>
                                <a:pt x="727" y="333"/>
                              </a:lnTo>
                              <a:lnTo>
                                <a:pt x="732" y="322"/>
                              </a:lnTo>
                              <a:lnTo>
                                <a:pt x="731" y="308"/>
                              </a:lnTo>
                              <a:lnTo>
                                <a:pt x="726" y="297"/>
                              </a:lnTo>
                              <a:lnTo>
                                <a:pt x="719" y="287"/>
                              </a:lnTo>
                              <a:lnTo>
                                <a:pt x="713" y="278"/>
                              </a:lnTo>
                              <a:lnTo>
                                <a:pt x="705" y="267"/>
                              </a:lnTo>
                              <a:lnTo>
                                <a:pt x="702" y="255"/>
                              </a:lnTo>
                              <a:lnTo>
                                <a:pt x="705" y="246"/>
                              </a:lnTo>
                              <a:lnTo>
                                <a:pt x="714" y="232"/>
                              </a:lnTo>
                              <a:lnTo>
                                <a:pt x="723" y="221"/>
                              </a:lnTo>
                              <a:lnTo>
                                <a:pt x="727" y="209"/>
                              </a:lnTo>
                              <a:lnTo>
                                <a:pt x="727" y="194"/>
                              </a:lnTo>
                              <a:lnTo>
                                <a:pt x="722" y="179"/>
                              </a:lnTo>
                              <a:lnTo>
                                <a:pt x="713" y="168"/>
                              </a:lnTo>
                              <a:lnTo>
                                <a:pt x="709" y="160"/>
                              </a:lnTo>
                              <a:lnTo>
                                <a:pt x="705" y="147"/>
                              </a:lnTo>
                              <a:lnTo>
                                <a:pt x="706" y="133"/>
                              </a:lnTo>
                              <a:lnTo>
                                <a:pt x="714" y="122"/>
                              </a:lnTo>
                              <a:lnTo>
                                <a:pt x="719" y="114"/>
                              </a:lnTo>
                              <a:lnTo>
                                <a:pt x="727" y="105"/>
                              </a:lnTo>
                              <a:lnTo>
                                <a:pt x="731" y="93"/>
                              </a:lnTo>
                              <a:lnTo>
                                <a:pt x="732" y="80"/>
                              </a:lnTo>
                              <a:lnTo>
                                <a:pt x="730" y="72"/>
                              </a:lnTo>
                              <a:lnTo>
                                <a:pt x="722" y="59"/>
                              </a:lnTo>
                              <a:lnTo>
                                <a:pt x="714" y="48"/>
                              </a:lnTo>
                              <a:lnTo>
                                <a:pt x="709" y="34"/>
                              </a:lnTo>
                              <a:lnTo>
                                <a:pt x="709" y="0"/>
                              </a:lnTo>
                              <a:lnTo>
                                <a:pt x="634" y="50"/>
                              </a:lnTo>
                              <a:lnTo>
                                <a:pt x="589" y="69"/>
                              </a:lnTo>
                              <a:lnTo>
                                <a:pt x="536" y="86"/>
                              </a:lnTo>
                              <a:lnTo>
                                <a:pt x="475" y="105"/>
                              </a:lnTo>
                              <a:lnTo>
                                <a:pt x="420" y="116"/>
                              </a:lnTo>
                              <a:lnTo>
                                <a:pt x="365" y="126"/>
                              </a:lnTo>
                              <a:lnTo>
                                <a:pt x="294" y="13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11" name="Group 2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09" y="117"/>
                      <a:ext cx="218" cy="436"/>
                      <a:chOff x="0" y="0"/>
                      <a:chExt cx="218" cy="436"/>
                    </a:xfrm>
                  </p:grpSpPr>
                  <p:sp>
                    <p:nvSpPr>
                      <p:cNvPr id="60443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2" y="116"/>
                        <a:ext cx="167" cy="7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7" y="13"/>
                          </a:cxn>
                          <a:cxn ang="0">
                            <a:pos x="151" y="0"/>
                          </a:cxn>
                          <a:cxn ang="0">
                            <a:pos x="100" y="26"/>
                          </a:cxn>
                          <a:cxn ang="0">
                            <a:pos x="49" y="45"/>
                          </a:cxn>
                          <a:cxn ang="0">
                            <a:pos x="0" y="59"/>
                          </a:cxn>
                          <a:cxn ang="0">
                            <a:pos x="9" y="70"/>
                          </a:cxn>
                          <a:cxn ang="0">
                            <a:pos x="43" y="70"/>
                          </a:cxn>
                          <a:cxn ang="0">
                            <a:pos x="89" y="60"/>
                          </a:cxn>
                          <a:cxn ang="0">
                            <a:pos x="130" y="40"/>
                          </a:cxn>
                          <a:cxn ang="0">
                            <a:pos x="167" y="13"/>
                          </a:cxn>
                        </a:cxnLst>
                        <a:rect l="0" t="0" r="r" b="b"/>
                        <a:pathLst>
                          <a:path w="167" h="70">
                            <a:moveTo>
                              <a:pt x="167" y="13"/>
                            </a:moveTo>
                            <a:lnTo>
                              <a:pt x="151" y="0"/>
                            </a:lnTo>
                            <a:lnTo>
                              <a:pt x="100" y="26"/>
                            </a:lnTo>
                            <a:lnTo>
                              <a:pt x="49" y="45"/>
                            </a:lnTo>
                            <a:lnTo>
                              <a:pt x="0" y="59"/>
                            </a:lnTo>
                            <a:lnTo>
                              <a:pt x="9" y="70"/>
                            </a:lnTo>
                            <a:lnTo>
                              <a:pt x="43" y="70"/>
                            </a:lnTo>
                            <a:lnTo>
                              <a:pt x="89" y="60"/>
                            </a:lnTo>
                            <a:lnTo>
                              <a:pt x="130" y="40"/>
                            </a:lnTo>
                            <a:lnTo>
                              <a:pt x="167" y="13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444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72" y="228"/>
                        <a:ext cx="146" cy="7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46" y="15"/>
                          </a:cxn>
                          <a:cxn ang="0">
                            <a:pos x="138" y="0"/>
                          </a:cxn>
                          <a:cxn ang="0">
                            <a:pos x="89" y="34"/>
                          </a:cxn>
                          <a:cxn ang="0">
                            <a:pos x="50" y="51"/>
                          </a:cxn>
                          <a:cxn ang="0">
                            <a:pos x="0" y="66"/>
                          </a:cxn>
                          <a:cxn ang="0">
                            <a:pos x="10" y="78"/>
                          </a:cxn>
                          <a:cxn ang="0">
                            <a:pos x="42" y="78"/>
                          </a:cxn>
                          <a:cxn ang="0">
                            <a:pos x="74" y="69"/>
                          </a:cxn>
                          <a:cxn ang="0">
                            <a:pos x="112" y="45"/>
                          </a:cxn>
                          <a:cxn ang="0">
                            <a:pos x="146" y="15"/>
                          </a:cxn>
                        </a:cxnLst>
                        <a:rect l="0" t="0" r="r" b="b"/>
                        <a:pathLst>
                          <a:path w="146" h="78">
                            <a:moveTo>
                              <a:pt x="146" y="15"/>
                            </a:moveTo>
                            <a:lnTo>
                              <a:pt x="138" y="0"/>
                            </a:lnTo>
                            <a:lnTo>
                              <a:pt x="89" y="34"/>
                            </a:lnTo>
                            <a:lnTo>
                              <a:pt x="50" y="51"/>
                            </a:lnTo>
                            <a:lnTo>
                              <a:pt x="0" y="66"/>
                            </a:lnTo>
                            <a:lnTo>
                              <a:pt x="10" y="78"/>
                            </a:lnTo>
                            <a:lnTo>
                              <a:pt x="42" y="78"/>
                            </a:lnTo>
                            <a:lnTo>
                              <a:pt x="74" y="69"/>
                            </a:lnTo>
                            <a:lnTo>
                              <a:pt x="112" y="45"/>
                            </a:lnTo>
                            <a:lnTo>
                              <a:pt x="146" y="15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445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3" y="359"/>
                        <a:ext cx="149" cy="7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49" y="11"/>
                          </a:cxn>
                          <a:cxn ang="0">
                            <a:pos x="138" y="0"/>
                          </a:cxn>
                          <a:cxn ang="0">
                            <a:pos x="93" y="31"/>
                          </a:cxn>
                          <a:cxn ang="0">
                            <a:pos x="49" y="49"/>
                          </a:cxn>
                          <a:cxn ang="0">
                            <a:pos x="0" y="63"/>
                          </a:cxn>
                          <a:cxn ang="0">
                            <a:pos x="9" y="77"/>
                          </a:cxn>
                          <a:cxn ang="0">
                            <a:pos x="42" y="74"/>
                          </a:cxn>
                          <a:cxn ang="0">
                            <a:pos x="81" y="65"/>
                          </a:cxn>
                          <a:cxn ang="0">
                            <a:pos x="121" y="40"/>
                          </a:cxn>
                          <a:cxn ang="0">
                            <a:pos x="149" y="11"/>
                          </a:cxn>
                        </a:cxnLst>
                        <a:rect l="0" t="0" r="r" b="b"/>
                        <a:pathLst>
                          <a:path w="149" h="77">
                            <a:moveTo>
                              <a:pt x="149" y="11"/>
                            </a:moveTo>
                            <a:lnTo>
                              <a:pt x="138" y="0"/>
                            </a:lnTo>
                            <a:lnTo>
                              <a:pt x="93" y="31"/>
                            </a:lnTo>
                            <a:lnTo>
                              <a:pt x="49" y="49"/>
                            </a:lnTo>
                            <a:lnTo>
                              <a:pt x="0" y="63"/>
                            </a:lnTo>
                            <a:lnTo>
                              <a:pt x="9" y="77"/>
                            </a:lnTo>
                            <a:lnTo>
                              <a:pt x="42" y="74"/>
                            </a:lnTo>
                            <a:lnTo>
                              <a:pt x="81" y="65"/>
                            </a:lnTo>
                            <a:lnTo>
                              <a:pt x="121" y="40"/>
                            </a:lnTo>
                            <a:lnTo>
                              <a:pt x="149" y="11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446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0" y="0"/>
                        <a:ext cx="171" cy="6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71" y="13"/>
                          </a:cxn>
                          <a:cxn ang="0">
                            <a:pos x="154" y="0"/>
                          </a:cxn>
                          <a:cxn ang="0">
                            <a:pos x="97" y="26"/>
                          </a:cxn>
                          <a:cxn ang="0">
                            <a:pos x="50" y="41"/>
                          </a:cxn>
                          <a:cxn ang="0">
                            <a:pos x="0" y="55"/>
                          </a:cxn>
                          <a:cxn ang="0">
                            <a:pos x="11" y="68"/>
                          </a:cxn>
                          <a:cxn ang="0">
                            <a:pos x="42" y="66"/>
                          </a:cxn>
                          <a:cxn ang="0">
                            <a:pos x="82" y="57"/>
                          </a:cxn>
                          <a:cxn ang="0">
                            <a:pos x="127" y="40"/>
                          </a:cxn>
                          <a:cxn ang="0">
                            <a:pos x="171" y="13"/>
                          </a:cxn>
                        </a:cxnLst>
                        <a:rect l="0" t="0" r="r" b="b"/>
                        <a:pathLst>
                          <a:path w="171" h="68">
                            <a:moveTo>
                              <a:pt x="171" y="13"/>
                            </a:moveTo>
                            <a:lnTo>
                              <a:pt x="154" y="0"/>
                            </a:lnTo>
                            <a:lnTo>
                              <a:pt x="97" y="26"/>
                            </a:lnTo>
                            <a:lnTo>
                              <a:pt x="50" y="41"/>
                            </a:lnTo>
                            <a:lnTo>
                              <a:pt x="0" y="55"/>
                            </a:lnTo>
                            <a:lnTo>
                              <a:pt x="11" y="68"/>
                            </a:lnTo>
                            <a:lnTo>
                              <a:pt x="42" y="66"/>
                            </a:lnTo>
                            <a:lnTo>
                              <a:pt x="82" y="57"/>
                            </a:lnTo>
                            <a:lnTo>
                              <a:pt x="127" y="40"/>
                            </a:lnTo>
                            <a:lnTo>
                              <a:pt x="171" y="13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60447" name="未知"/>
                  <p:cNvSpPr>
                    <a:spLocks noChangeAspect="1"/>
                  </p:cNvSpPr>
                  <p:nvPr/>
                </p:nvSpPr>
                <p:spPr bwMode="auto">
                  <a:xfrm>
                    <a:off x="0" y="0"/>
                    <a:ext cx="2019" cy="2908"/>
                  </a:xfrm>
                  <a:custGeom>
                    <a:avLst/>
                    <a:gdLst/>
                    <a:ahLst/>
                    <a:cxnLst>
                      <a:cxn ang="0">
                        <a:pos x="1445" y="2807"/>
                      </a:cxn>
                      <a:cxn ang="0">
                        <a:pos x="1463" y="2784"/>
                      </a:cxn>
                      <a:cxn ang="0">
                        <a:pos x="1471" y="2765"/>
                      </a:cxn>
                      <a:cxn ang="0">
                        <a:pos x="1484" y="2698"/>
                      </a:cxn>
                      <a:cxn ang="0">
                        <a:pos x="1563" y="2229"/>
                      </a:cxn>
                      <a:cxn ang="0">
                        <a:pos x="1619" y="2062"/>
                      </a:cxn>
                      <a:cxn ang="0">
                        <a:pos x="1672" y="1943"/>
                      </a:cxn>
                      <a:cxn ang="0">
                        <a:pos x="1773" y="1766"/>
                      </a:cxn>
                      <a:cxn ang="0">
                        <a:pos x="1879" y="1590"/>
                      </a:cxn>
                      <a:cxn ang="0">
                        <a:pos x="1952" y="1429"/>
                      </a:cxn>
                      <a:cxn ang="0">
                        <a:pos x="1995" y="1267"/>
                      </a:cxn>
                      <a:cxn ang="0">
                        <a:pos x="2019" y="1062"/>
                      </a:cxn>
                      <a:cxn ang="0">
                        <a:pos x="2003" y="873"/>
                      </a:cxn>
                      <a:cxn ang="0">
                        <a:pos x="1960" y="694"/>
                      </a:cxn>
                      <a:cxn ang="0">
                        <a:pos x="1888" y="529"/>
                      </a:cxn>
                      <a:cxn ang="0">
                        <a:pos x="1765" y="354"/>
                      </a:cxn>
                      <a:cxn ang="0">
                        <a:pos x="1636" y="232"/>
                      </a:cxn>
                      <a:cxn ang="0">
                        <a:pos x="1471" y="120"/>
                      </a:cxn>
                      <a:cxn ang="0">
                        <a:pos x="1277" y="40"/>
                      </a:cxn>
                      <a:cxn ang="0">
                        <a:pos x="1115" y="6"/>
                      </a:cxn>
                      <a:cxn ang="0">
                        <a:pos x="936" y="0"/>
                      </a:cxn>
                      <a:cxn ang="0">
                        <a:pos x="782" y="28"/>
                      </a:cxn>
                      <a:cxn ang="0">
                        <a:pos x="630" y="78"/>
                      </a:cxn>
                      <a:cxn ang="0">
                        <a:pos x="501" y="145"/>
                      </a:cxn>
                      <a:cxn ang="0">
                        <a:pos x="365" y="242"/>
                      </a:cxn>
                      <a:cxn ang="0">
                        <a:pos x="242" y="360"/>
                      </a:cxn>
                      <a:cxn ang="0">
                        <a:pos x="140" y="495"/>
                      </a:cxn>
                      <a:cxn ang="0">
                        <a:pos x="53" y="685"/>
                      </a:cxn>
                      <a:cxn ang="0">
                        <a:pos x="7" y="879"/>
                      </a:cxn>
                      <a:cxn ang="0">
                        <a:pos x="0" y="1052"/>
                      </a:cxn>
                      <a:cxn ang="0">
                        <a:pos x="14" y="1239"/>
                      </a:cxn>
                      <a:cxn ang="0">
                        <a:pos x="62" y="1427"/>
                      </a:cxn>
                      <a:cxn ang="0">
                        <a:pos x="144" y="1602"/>
                      </a:cxn>
                      <a:cxn ang="0">
                        <a:pos x="239" y="1770"/>
                      </a:cxn>
                      <a:cxn ang="0">
                        <a:pos x="370" y="2007"/>
                      </a:cxn>
                      <a:cxn ang="0">
                        <a:pos x="429" y="2138"/>
                      </a:cxn>
                      <a:cxn ang="0">
                        <a:pos x="469" y="2292"/>
                      </a:cxn>
                      <a:cxn ang="0">
                        <a:pos x="501" y="2506"/>
                      </a:cxn>
                      <a:cxn ang="0">
                        <a:pos x="526" y="2693"/>
                      </a:cxn>
                      <a:cxn ang="0">
                        <a:pos x="543" y="2767"/>
                      </a:cxn>
                      <a:cxn ang="0">
                        <a:pos x="552" y="2784"/>
                      </a:cxn>
                      <a:cxn ang="0">
                        <a:pos x="576" y="2812"/>
                      </a:cxn>
                      <a:cxn ang="0">
                        <a:pos x="635" y="2847"/>
                      </a:cxn>
                      <a:cxn ang="0">
                        <a:pos x="703" y="2870"/>
                      </a:cxn>
                      <a:cxn ang="0">
                        <a:pos x="778" y="2889"/>
                      </a:cxn>
                      <a:cxn ang="0">
                        <a:pos x="857" y="2900"/>
                      </a:cxn>
                      <a:cxn ang="0">
                        <a:pos x="934" y="2906"/>
                      </a:cxn>
                      <a:cxn ang="0">
                        <a:pos x="1006" y="2908"/>
                      </a:cxn>
                      <a:cxn ang="0">
                        <a:pos x="1086" y="2906"/>
                      </a:cxn>
                      <a:cxn ang="0">
                        <a:pos x="1166" y="2900"/>
                      </a:cxn>
                      <a:cxn ang="0">
                        <a:pos x="1241" y="2887"/>
                      </a:cxn>
                      <a:cxn ang="0">
                        <a:pos x="1309" y="2871"/>
                      </a:cxn>
                      <a:cxn ang="0">
                        <a:pos x="1375" y="2849"/>
                      </a:cxn>
                    </a:cxnLst>
                    <a:rect l="0" t="0" r="r" b="b"/>
                    <a:pathLst>
                      <a:path w="2019" h="2908">
                        <a:moveTo>
                          <a:pt x="1415" y="2830"/>
                        </a:moveTo>
                        <a:lnTo>
                          <a:pt x="1432" y="2818"/>
                        </a:lnTo>
                        <a:lnTo>
                          <a:pt x="1445" y="2807"/>
                        </a:lnTo>
                        <a:lnTo>
                          <a:pt x="1453" y="2799"/>
                        </a:lnTo>
                        <a:lnTo>
                          <a:pt x="1458" y="2790"/>
                        </a:lnTo>
                        <a:lnTo>
                          <a:pt x="1463" y="2784"/>
                        </a:lnTo>
                        <a:lnTo>
                          <a:pt x="1466" y="2778"/>
                        </a:lnTo>
                        <a:lnTo>
                          <a:pt x="1470" y="2773"/>
                        </a:lnTo>
                        <a:lnTo>
                          <a:pt x="1471" y="2765"/>
                        </a:lnTo>
                        <a:lnTo>
                          <a:pt x="1474" y="2756"/>
                        </a:lnTo>
                        <a:lnTo>
                          <a:pt x="1475" y="2744"/>
                        </a:lnTo>
                        <a:lnTo>
                          <a:pt x="1484" y="2698"/>
                        </a:lnTo>
                        <a:lnTo>
                          <a:pt x="1543" y="2322"/>
                        </a:lnTo>
                        <a:lnTo>
                          <a:pt x="1554" y="2268"/>
                        </a:lnTo>
                        <a:lnTo>
                          <a:pt x="1563" y="2229"/>
                        </a:lnTo>
                        <a:lnTo>
                          <a:pt x="1577" y="2175"/>
                        </a:lnTo>
                        <a:lnTo>
                          <a:pt x="1598" y="2115"/>
                        </a:lnTo>
                        <a:lnTo>
                          <a:pt x="1619" y="2062"/>
                        </a:lnTo>
                        <a:lnTo>
                          <a:pt x="1638" y="2018"/>
                        </a:lnTo>
                        <a:lnTo>
                          <a:pt x="1655" y="1980"/>
                        </a:lnTo>
                        <a:lnTo>
                          <a:pt x="1672" y="1943"/>
                        </a:lnTo>
                        <a:lnTo>
                          <a:pt x="1706" y="1880"/>
                        </a:lnTo>
                        <a:lnTo>
                          <a:pt x="1740" y="1821"/>
                        </a:lnTo>
                        <a:lnTo>
                          <a:pt x="1773" y="1766"/>
                        </a:lnTo>
                        <a:lnTo>
                          <a:pt x="1799" y="1724"/>
                        </a:lnTo>
                        <a:lnTo>
                          <a:pt x="1846" y="1645"/>
                        </a:lnTo>
                        <a:lnTo>
                          <a:pt x="1879" y="1590"/>
                        </a:lnTo>
                        <a:lnTo>
                          <a:pt x="1905" y="1544"/>
                        </a:lnTo>
                        <a:lnTo>
                          <a:pt x="1927" y="1492"/>
                        </a:lnTo>
                        <a:lnTo>
                          <a:pt x="1952" y="1429"/>
                        </a:lnTo>
                        <a:lnTo>
                          <a:pt x="1969" y="1374"/>
                        </a:lnTo>
                        <a:lnTo>
                          <a:pt x="1985" y="1316"/>
                        </a:lnTo>
                        <a:lnTo>
                          <a:pt x="1995" y="1267"/>
                        </a:lnTo>
                        <a:lnTo>
                          <a:pt x="2007" y="1212"/>
                        </a:lnTo>
                        <a:lnTo>
                          <a:pt x="2015" y="1142"/>
                        </a:lnTo>
                        <a:lnTo>
                          <a:pt x="2019" y="1062"/>
                        </a:lnTo>
                        <a:lnTo>
                          <a:pt x="2019" y="987"/>
                        </a:lnTo>
                        <a:lnTo>
                          <a:pt x="2012" y="928"/>
                        </a:lnTo>
                        <a:lnTo>
                          <a:pt x="2003" y="873"/>
                        </a:lnTo>
                        <a:lnTo>
                          <a:pt x="1994" y="824"/>
                        </a:lnTo>
                        <a:lnTo>
                          <a:pt x="1978" y="759"/>
                        </a:lnTo>
                        <a:lnTo>
                          <a:pt x="1960" y="694"/>
                        </a:lnTo>
                        <a:lnTo>
                          <a:pt x="1940" y="634"/>
                        </a:lnTo>
                        <a:lnTo>
                          <a:pt x="1917" y="578"/>
                        </a:lnTo>
                        <a:lnTo>
                          <a:pt x="1888" y="529"/>
                        </a:lnTo>
                        <a:lnTo>
                          <a:pt x="1850" y="466"/>
                        </a:lnTo>
                        <a:lnTo>
                          <a:pt x="1807" y="403"/>
                        </a:lnTo>
                        <a:lnTo>
                          <a:pt x="1765" y="354"/>
                        </a:lnTo>
                        <a:lnTo>
                          <a:pt x="1727" y="312"/>
                        </a:lnTo>
                        <a:lnTo>
                          <a:pt x="1683" y="272"/>
                        </a:lnTo>
                        <a:lnTo>
                          <a:pt x="1636" y="232"/>
                        </a:lnTo>
                        <a:lnTo>
                          <a:pt x="1590" y="196"/>
                        </a:lnTo>
                        <a:lnTo>
                          <a:pt x="1535" y="159"/>
                        </a:lnTo>
                        <a:lnTo>
                          <a:pt x="1471" y="120"/>
                        </a:lnTo>
                        <a:lnTo>
                          <a:pt x="1411" y="90"/>
                        </a:lnTo>
                        <a:lnTo>
                          <a:pt x="1341" y="61"/>
                        </a:lnTo>
                        <a:lnTo>
                          <a:pt x="1277" y="40"/>
                        </a:lnTo>
                        <a:lnTo>
                          <a:pt x="1224" y="27"/>
                        </a:lnTo>
                        <a:lnTo>
                          <a:pt x="1167" y="14"/>
                        </a:lnTo>
                        <a:lnTo>
                          <a:pt x="1115" y="6"/>
                        </a:lnTo>
                        <a:lnTo>
                          <a:pt x="1053" y="0"/>
                        </a:lnTo>
                        <a:lnTo>
                          <a:pt x="997" y="0"/>
                        </a:lnTo>
                        <a:lnTo>
                          <a:pt x="936" y="0"/>
                        </a:lnTo>
                        <a:lnTo>
                          <a:pt x="885" y="6"/>
                        </a:lnTo>
                        <a:lnTo>
                          <a:pt x="826" y="19"/>
                        </a:lnTo>
                        <a:lnTo>
                          <a:pt x="782" y="28"/>
                        </a:lnTo>
                        <a:lnTo>
                          <a:pt x="727" y="44"/>
                        </a:lnTo>
                        <a:lnTo>
                          <a:pt x="676" y="59"/>
                        </a:lnTo>
                        <a:lnTo>
                          <a:pt x="630" y="78"/>
                        </a:lnTo>
                        <a:lnTo>
                          <a:pt x="586" y="97"/>
                        </a:lnTo>
                        <a:lnTo>
                          <a:pt x="541" y="121"/>
                        </a:lnTo>
                        <a:lnTo>
                          <a:pt x="501" y="145"/>
                        </a:lnTo>
                        <a:lnTo>
                          <a:pt x="456" y="175"/>
                        </a:lnTo>
                        <a:lnTo>
                          <a:pt x="408" y="209"/>
                        </a:lnTo>
                        <a:lnTo>
                          <a:pt x="365" y="242"/>
                        </a:lnTo>
                        <a:lnTo>
                          <a:pt x="326" y="277"/>
                        </a:lnTo>
                        <a:lnTo>
                          <a:pt x="284" y="316"/>
                        </a:lnTo>
                        <a:lnTo>
                          <a:pt x="242" y="360"/>
                        </a:lnTo>
                        <a:lnTo>
                          <a:pt x="206" y="402"/>
                        </a:lnTo>
                        <a:lnTo>
                          <a:pt x="175" y="441"/>
                        </a:lnTo>
                        <a:lnTo>
                          <a:pt x="140" y="495"/>
                        </a:lnTo>
                        <a:lnTo>
                          <a:pt x="106" y="554"/>
                        </a:lnTo>
                        <a:lnTo>
                          <a:pt x="75" y="620"/>
                        </a:lnTo>
                        <a:lnTo>
                          <a:pt x="53" y="685"/>
                        </a:lnTo>
                        <a:lnTo>
                          <a:pt x="34" y="752"/>
                        </a:lnTo>
                        <a:lnTo>
                          <a:pt x="17" y="818"/>
                        </a:lnTo>
                        <a:lnTo>
                          <a:pt x="7" y="879"/>
                        </a:lnTo>
                        <a:lnTo>
                          <a:pt x="0" y="940"/>
                        </a:lnTo>
                        <a:lnTo>
                          <a:pt x="0" y="999"/>
                        </a:lnTo>
                        <a:lnTo>
                          <a:pt x="0" y="1052"/>
                        </a:lnTo>
                        <a:lnTo>
                          <a:pt x="0" y="1115"/>
                        </a:lnTo>
                        <a:lnTo>
                          <a:pt x="3" y="1170"/>
                        </a:lnTo>
                        <a:lnTo>
                          <a:pt x="14" y="1239"/>
                        </a:lnTo>
                        <a:lnTo>
                          <a:pt x="24" y="1299"/>
                        </a:lnTo>
                        <a:lnTo>
                          <a:pt x="40" y="1358"/>
                        </a:lnTo>
                        <a:lnTo>
                          <a:pt x="62" y="1427"/>
                        </a:lnTo>
                        <a:lnTo>
                          <a:pt x="87" y="1488"/>
                        </a:lnTo>
                        <a:lnTo>
                          <a:pt x="113" y="1542"/>
                        </a:lnTo>
                        <a:lnTo>
                          <a:pt x="144" y="1602"/>
                        </a:lnTo>
                        <a:lnTo>
                          <a:pt x="178" y="1660"/>
                        </a:lnTo>
                        <a:lnTo>
                          <a:pt x="208" y="1715"/>
                        </a:lnTo>
                        <a:lnTo>
                          <a:pt x="239" y="1770"/>
                        </a:lnTo>
                        <a:lnTo>
                          <a:pt x="272" y="1830"/>
                        </a:lnTo>
                        <a:lnTo>
                          <a:pt x="323" y="1917"/>
                        </a:lnTo>
                        <a:lnTo>
                          <a:pt x="370" y="2007"/>
                        </a:lnTo>
                        <a:lnTo>
                          <a:pt x="398" y="2053"/>
                        </a:lnTo>
                        <a:lnTo>
                          <a:pt x="412" y="2091"/>
                        </a:lnTo>
                        <a:lnTo>
                          <a:pt x="429" y="2138"/>
                        </a:lnTo>
                        <a:lnTo>
                          <a:pt x="445" y="2192"/>
                        </a:lnTo>
                        <a:lnTo>
                          <a:pt x="458" y="2239"/>
                        </a:lnTo>
                        <a:lnTo>
                          <a:pt x="469" y="2292"/>
                        </a:lnTo>
                        <a:lnTo>
                          <a:pt x="479" y="2365"/>
                        </a:lnTo>
                        <a:lnTo>
                          <a:pt x="492" y="2444"/>
                        </a:lnTo>
                        <a:lnTo>
                          <a:pt x="501" y="2506"/>
                        </a:lnTo>
                        <a:lnTo>
                          <a:pt x="511" y="2586"/>
                        </a:lnTo>
                        <a:lnTo>
                          <a:pt x="518" y="2643"/>
                        </a:lnTo>
                        <a:lnTo>
                          <a:pt x="526" y="2693"/>
                        </a:lnTo>
                        <a:lnTo>
                          <a:pt x="537" y="2742"/>
                        </a:lnTo>
                        <a:lnTo>
                          <a:pt x="541" y="2756"/>
                        </a:lnTo>
                        <a:lnTo>
                          <a:pt x="543" y="2767"/>
                        </a:lnTo>
                        <a:lnTo>
                          <a:pt x="545" y="2773"/>
                        </a:lnTo>
                        <a:lnTo>
                          <a:pt x="546" y="2778"/>
                        </a:lnTo>
                        <a:lnTo>
                          <a:pt x="552" y="2784"/>
                        </a:lnTo>
                        <a:lnTo>
                          <a:pt x="558" y="2794"/>
                        </a:lnTo>
                        <a:lnTo>
                          <a:pt x="567" y="2803"/>
                        </a:lnTo>
                        <a:lnTo>
                          <a:pt x="576" y="2812"/>
                        </a:lnTo>
                        <a:lnTo>
                          <a:pt x="592" y="2824"/>
                        </a:lnTo>
                        <a:lnTo>
                          <a:pt x="610" y="2833"/>
                        </a:lnTo>
                        <a:lnTo>
                          <a:pt x="635" y="2847"/>
                        </a:lnTo>
                        <a:lnTo>
                          <a:pt x="657" y="2856"/>
                        </a:lnTo>
                        <a:lnTo>
                          <a:pt x="681" y="2864"/>
                        </a:lnTo>
                        <a:lnTo>
                          <a:pt x="703" y="2870"/>
                        </a:lnTo>
                        <a:lnTo>
                          <a:pt x="723" y="2875"/>
                        </a:lnTo>
                        <a:lnTo>
                          <a:pt x="753" y="2883"/>
                        </a:lnTo>
                        <a:lnTo>
                          <a:pt x="778" y="2889"/>
                        </a:lnTo>
                        <a:lnTo>
                          <a:pt x="802" y="2892"/>
                        </a:lnTo>
                        <a:lnTo>
                          <a:pt x="829" y="2896"/>
                        </a:lnTo>
                        <a:lnTo>
                          <a:pt x="857" y="2900"/>
                        </a:lnTo>
                        <a:lnTo>
                          <a:pt x="883" y="2902"/>
                        </a:lnTo>
                        <a:lnTo>
                          <a:pt x="906" y="2904"/>
                        </a:lnTo>
                        <a:lnTo>
                          <a:pt x="934" y="2906"/>
                        </a:lnTo>
                        <a:lnTo>
                          <a:pt x="959" y="2908"/>
                        </a:lnTo>
                        <a:lnTo>
                          <a:pt x="984" y="2908"/>
                        </a:lnTo>
                        <a:lnTo>
                          <a:pt x="1006" y="2908"/>
                        </a:lnTo>
                        <a:lnTo>
                          <a:pt x="1031" y="2908"/>
                        </a:lnTo>
                        <a:lnTo>
                          <a:pt x="1061" y="2908"/>
                        </a:lnTo>
                        <a:lnTo>
                          <a:pt x="1086" y="2906"/>
                        </a:lnTo>
                        <a:lnTo>
                          <a:pt x="1108" y="2906"/>
                        </a:lnTo>
                        <a:lnTo>
                          <a:pt x="1134" y="2902"/>
                        </a:lnTo>
                        <a:lnTo>
                          <a:pt x="1166" y="2900"/>
                        </a:lnTo>
                        <a:lnTo>
                          <a:pt x="1188" y="2896"/>
                        </a:lnTo>
                        <a:lnTo>
                          <a:pt x="1217" y="2892"/>
                        </a:lnTo>
                        <a:lnTo>
                          <a:pt x="1241" y="2887"/>
                        </a:lnTo>
                        <a:lnTo>
                          <a:pt x="1265" y="2883"/>
                        </a:lnTo>
                        <a:lnTo>
                          <a:pt x="1288" y="2877"/>
                        </a:lnTo>
                        <a:lnTo>
                          <a:pt x="1309" y="2871"/>
                        </a:lnTo>
                        <a:lnTo>
                          <a:pt x="1334" y="2864"/>
                        </a:lnTo>
                        <a:lnTo>
                          <a:pt x="1354" y="2856"/>
                        </a:lnTo>
                        <a:lnTo>
                          <a:pt x="1375" y="2849"/>
                        </a:lnTo>
                        <a:lnTo>
                          <a:pt x="1395" y="2839"/>
                        </a:lnTo>
                        <a:lnTo>
                          <a:pt x="1415" y="283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 w="9525">
                    <a:noFill/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448" name="Oval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7" y="2579"/>
                    <a:ext cx="886" cy="296"/>
                  </a:xfrm>
                  <a:prstGeom prst="ellipse">
                    <a:avLst/>
                  </a:prstGeom>
                  <a:solidFill>
                    <a:srgbClr val="A0A0A0"/>
                  </a:solidFill>
                  <a:ln w="9525">
                    <a:noFill/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449" name="未知"/>
                  <p:cNvSpPr>
                    <a:spLocks noChangeAspect="1"/>
                  </p:cNvSpPr>
                  <p:nvPr/>
                </p:nvSpPr>
                <p:spPr bwMode="auto">
                  <a:xfrm>
                    <a:off x="1491" y="293"/>
                    <a:ext cx="338" cy="4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0" y="46"/>
                      </a:cxn>
                      <a:cxn ang="0">
                        <a:pos x="172" y="97"/>
                      </a:cxn>
                      <a:cxn ang="0">
                        <a:pos x="234" y="148"/>
                      </a:cxn>
                      <a:cxn ang="0">
                        <a:pos x="275" y="203"/>
                      </a:cxn>
                      <a:cxn ang="0">
                        <a:pos x="304" y="259"/>
                      </a:cxn>
                      <a:cxn ang="0">
                        <a:pos x="325" y="308"/>
                      </a:cxn>
                      <a:cxn ang="0">
                        <a:pos x="338" y="358"/>
                      </a:cxn>
                      <a:cxn ang="0">
                        <a:pos x="219" y="432"/>
                      </a:cxn>
                      <a:cxn ang="0">
                        <a:pos x="208" y="362"/>
                      </a:cxn>
                      <a:cxn ang="0">
                        <a:pos x="189" y="287"/>
                      </a:cxn>
                      <a:cxn ang="0">
                        <a:pos x="161" y="209"/>
                      </a:cxn>
                      <a:cxn ang="0">
                        <a:pos x="124" y="144"/>
                      </a:cxn>
                      <a:cxn ang="0">
                        <a:pos x="73" y="7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38" h="432">
                        <a:moveTo>
                          <a:pt x="0" y="0"/>
                        </a:moveTo>
                        <a:lnTo>
                          <a:pt x="90" y="46"/>
                        </a:lnTo>
                        <a:lnTo>
                          <a:pt x="172" y="97"/>
                        </a:lnTo>
                        <a:lnTo>
                          <a:pt x="234" y="148"/>
                        </a:lnTo>
                        <a:lnTo>
                          <a:pt x="275" y="203"/>
                        </a:lnTo>
                        <a:lnTo>
                          <a:pt x="304" y="259"/>
                        </a:lnTo>
                        <a:lnTo>
                          <a:pt x="325" y="308"/>
                        </a:lnTo>
                        <a:lnTo>
                          <a:pt x="338" y="358"/>
                        </a:lnTo>
                        <a:lnTo>
                          <a:pt x="219" y="432"/>
                        </a:lnTo>
                        <a:lnTo>
                          <a:pt x="208" y="362"/>
                        </a:lnTo>
                        <a:lnTo>
                          <a:pt x="189" y="287"/>
                        </a:lnTo>
                        <a:lnTo>
                          <a:pt x="161" y="209"/>
                        </a:lnTo>
                        <a:lnTo>
                          <a:pt x="124" y="144"/>
                        </a:lnTo>
                        <a:lnTo>
                          <a:pt x="73" y="7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2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28" y="875"/>
                    <a:ext cx="562" cy="1806"/>
                    <a:chOff x="0" y="0"/>
                    <a:chExt cx="562" cy="1806"/>
                  </a:xfrm>
                </p:grpSpPr>
                <p:sp>
                  <p:nvSpPr>
                    <p:cNvPr id="60451" name="未知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6" y="753"/>
                      <a:ext cx="345" cy="105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80"/>
                        </a:cxn>
                        <a:cxn ang="0">
                          <a:pos x="6" y="252"/>
                        </a:cxn>
                        <a:cxn ang="0">
                          <a:pos x="23" y="274"/>
                        </a:cxn>
                        <a:cxn ang="0">
                          <a:pos x="17" y="975"/>
                        </a:cxn>
                        <a:cxn ang="0">
                          <a:pos x="40" y="1053"/>
                        </a:cxn>
                        <a:cxn ang="0">
                          <a:pos x="98" y="1053"/>
                        </a:cxn>
                        <a:cxn ang="0">
                          <a:pos x="146" y="1015"/>
                        </a:cxn>
                        <a:cxn ang="0">
                          <a:pos x="201" y="1015"/>
                        </a:cxn>
                        <a:cxn ang="0">
                          <a:pos x="245" y="1053"/>
                        </a:cxn>
                        <a:cxn ang="0">
                          <a:pos x="307" y="1053"/>
                        </a:cxn>
                        <a:cxn ang="0">
                          <a:pos x="328" y="975"/>
                        </a:cxn>
                        <a:cxn ang="0">
                          <a:pos x="317" y="274"/>
                        </a:cxn>
                        <a:cxn ang="0">
                          <a:pos x="333" y="252"/>
                        </a:cxn>
                        <a:cxn ang="0">
                          <a:pos x="345" y="80"/>
                        </a:cxn>
                        <a:cxn ang="0">
                          <a:pos x="269" y="17"/>
                        </a:cxn>
                        <a:cxn ang="0">
                          <a:pos x="231" y="17"/>
                        </a:cxn>
                        <a:cxn ang="0">
                          <a:pos x="210" y="0"/>
                        </a:cxn>
                        <a:cxn ang="0">
                          <a:pos x="123" y="0"/>
                        </a:cxn>
                        <a:cxn ang="0">
                          <a:pos x="104" y="17"/>
                        </a:cxn>
                        <a:cxn ang="0">
                          <a:pos x="72" y="17"/>
                        </a:cxn>
                        <a:cxn ang="0">
                          <a:pos x="0" y="80"/>
                        </a:cxn>
                      </a:cxnLst>
                      <a:rect l="0" t="0" r="r" b="b"/>
                      <a:pathLst>
                        <a:path w="345" h="1053">
                          <a:moveTo>
                            <a:pt x="0" y="80"/>
                          </a:moveTo>
                          <a:lnTo>
                            <a:pt x="6" y="252"/>
                          </a:lnTo>
                          <a:lnTo>
                            <a:pt x="23" y="274"/>
                          </a:lnTo>
                          <a:lnTo>
                            <a:pt x="17" y="975"/>
                          </a:lnTo>
                          <a:lnTo>
                            <a:pt x="40" y="1053"/>
                          </a:lnTo>
                          <a:lnTo>
                            <a:pt x="98" y="1053"/>
                          </a:lnTo>
                          <a:lnTo>
                            <a:pt x="146" y="1015"/>
                          </a:lnTo>
                          <a:lnTo>
                            <a:pt x="201" y="1015"/>
                          </a:lnTo>
                          <a:lnTo>
                            <a:pt x="245" y="1053"/>
                          </a:lnTo>
                          <a:lnTo>
                            <a:pt x="307" y="1053"/>
                          </a:lnTo>
                          <a:lnTo>
                            <a:pt x="328" y="975"/>
                          </a:lnTo>
                          <a:lnTo>
                            <a:pt x="317" y="274"/>
                          </a:lnTo>
                          <a:lnTo>
                            <a:pt x="333" y="252"/>
                          </a:lnTo>
                          <a:lnTo>
                            <a:pt x="345" y="80"/>
                          </a:lnTo>
                          <a:lnTo>
                            <a:pt x="269" y="17"/>
                          </a:lnTo>
                          <a:lnTo>
                            <a:pt x="231" y="17"/>
                          </a:lnTo>
                          <a:lnTo>
                            <a:pt x="210" y="0"/>
                          </a:lnTo>
                          <a:lnTo>
                            <a:pt x="123" y="0"/>
                          </a:lnTo>
                          <a:lnTo>
                            <a:pt x="104" y="17"/>
                          </a:lnTo>
                          <a:lnTo>
                            <a:pt x="72" y="17"/>
                          </a:lnTo>
                          <a:lnTo>
                            <a:pt x="0" y="8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452" name="Oval 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3" y="786"/>
                      <a:ext cx="45" cy="72"/>
                    </a:xfrm>
                    <a:prstGeom prst="ellipse">
                      <a:avLst/>
                    </a:prstGeom>
                    <a:solidFill>
                      <a:srgbClr val="E0E0E0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3" name="Group 3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0" y="0"/>
                      <a:ext cx="562" cy="828"/>
                      <a:chOff x="0" y="0"/>
                      <a:chExt cx="562" cy="828"/>
                    </a:xfrm>
                  </p:grpSpPr>
                  <p:sp>
                    <p:nvSpPr>
                      <p:cNvPr id="60454" name="Oval 3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" y="0"/>
                        <a:ext cx="514" cy="282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455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0" y="129"/>
                        <a:ext cx="562" cy="69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58" y="699"/>
                          </a:cxn>
                          <a:cxn ang="0">
                            <a:pos x="562" y="69"/>
                          </a:cxn>
                          <a:cxn ang="0">
                            <a:pos x="526" y="56"/>
                          </a:cxn>
                          <a:cxn ang="0">
                            <a:pos x="485" y="38"/>
                          </a:cxn>
                          <a:cxn ang="0">
                            <a:pos x="431" y="24"/>
                          </a:cxn>
                          <a:cxn ang="0">
                            <a:pos x="384" y="12"/>
                          </a:cxn>
                          <a:cxn ang="0">
                            <a:pos x="342" y="4"/>
                          </a:cxn>
                          <a:cxn ang="0">
                            <a:pos x="297" y="0"/>
                          </a:cxn>
                          <a:cxn ang="0">
                            <a:pos x="248" y="3"/>
                          </a:cxn>
                          <a:cxn ang="0">
                            <a:pos x="185" y="10"/>
                          </a:cxn>
                          <a:cxn ang="0">
                            <a:pos x="132" y="24"/>
                          </a:cxn>
                          <a:cxn ang="0">
                            <a:pos x="80" y="38"/>
                          </a:cxn>
                          <a:cxn ang="0">
                            <a:pos x="34" y="58"/>
                          </a:cxn>
                          <a:cxn ang="0">
                            <a:pos x="0" y="76"/>
                          </a:cxn>
                          <a:cxn ang="0">
                            <a:pos x="197" y="699"/>
                          </a:cxn>
                        </a:cxnLst>
                        <a:rect l="0" t="0" r="r" b="b"/>
                        <a:pathLst>
                          <a:path w="562" h="699">
                            <a:moveTo>
                              <a:pt x="358" y="699"/>
                            </a:moveTo>
                            <a:lnTo>
                              <a:pt x="562" y="69"/>
                            </a:lnTo>
                            <a:lnTo>
                              <a:pt x="526" y="56"/>
                            </a:lnTo>
                            <a:lnTo>
                              <a:pt x="485" y="38"/>
                            </a:lnTo>
                            <a:lnTo>
                              <a:pt x="431" y="24"/>
                            </a:lnTo>
                            <a:lnTo>
                              <a:pt x="384" y="12"/>
                            </a:lnTo>
                            <a:lnTo>
                              <a:pt x="342" y="4"/>
                            </a:lnTo>
                            <a:lnTo>
                              <a:pt x="297" y="0"/>
                            </a:lnTo>
                            <a:lnTo>
                              <a:pt x="248" y="3"/>
                            </a:lnTo>
                            <a:lnTo>
                              <a:pt x="185" y="10"/>
                            </a:lnTo>
                            <a:lnTo>
                              <a:pt x="132" y="24"/>
                            </a:lnTo>
                            <a:lnTo>
                              <a:pt x="80" y="38"/>
                            </a:lnTo>
                            <a:lnTo>
                              <a:pt x="34" y="58"/>
                            </a:lnTo>
                            <a:lnTo>
                              <a:pt x="0" y="76"/>
                            </a:lnTo>
                            <a:lnTo>
                              <a:pt x="197" y="699"/>
                            </a:lnTo>
                          </a:path>
                        </a:pathLst>
                      </a:custGeom>
                      <a:noFill/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4" name="Group 4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8" y="904"/>
                      <a:ext cx="193" cy="804"/>
                      <a:chOff x="0" y="0"/>
                      <a:chExt cx="193" cy="804"/>
                    </a:xfrm>
                  </p:grpSpPr>
                  <p:sp>
                    <p:nvSpPr>
                      <p:cNvPr id="60457" name="Line 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2" y="21"/>
                        <a:ext cx="1" cy="783"/>
                      </a:xfrm>
                      <a:prstGeom prst="line">
                        <a:avLst/>
                      </a:prstGeom>
                      <a:noFill/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458" name="Line 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160" y="21"/>
                        <a:ext cx="4" cy="779"/>
                      </a:xfrm>
                      <a:prstGeom prst="line">
                        <a:avLst/>
                      </a:prstGeom>
                      <a:noFill/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459" name="Line 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190" y="0"/>
                        <a:ext cx="3" cy="780"/>
                      </a:xfrm>
                      <a:prstGeom prst="line">
                        <a:avLst/>
                      </a:prstGeom>
                      <a:noFill/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460" name="Line 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0" y="0"/>
                        <a:ext cx="2" cy="780"/>
                      </a:xfrm>
                      <a:prstGeom prst="line">
                        <a:avLst/>
                      </a:prstGeom>
                      <a:noFill/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60461" name="未知"/>
                  <p:cNvSpPr>
                    <a:spLocks noChangeAspect="1"/>
                  </p:cNvSpPr>
                  <p:nvPr/>
                </p:nvSpPr>
                <p:spPr bwMode="auto">
                  <a:xfrm>
                    <a:off x="970" y="2160"/>
                    <a:ext cx="546" cy="681"/>
                  </a:xfrm>
                  <a:custGeom>
                    <a:avLst/>
                    <a:gdLst/>
                    <a:ahLst/>
                    <a:cxnLst>
                      <a:cxn ang="0">
                        <a:pos x="546" y="0"/>
                      </a:cxn>
                      <a:cxn ang="0">
                        <a:pos x="523" y="20"/>
                      </a:cxn>
                      <a:cxn ang="0">
                        <a:pos x="432" y="441"/>
                      </a:cxn>
                      <a:cxn ang="0">
                        <a:pos x="415" y="483"/>
                      </a:cxn>
                      <a:cxn ang="0">
                        <a:pos x="388" y="518"/>
                      </a:cxn>
                      <a:cxn ang="0">
                        <a:pos x="347" y="550"/>
                      </a:cxn>
                      <a:cxn ang="0">
                        <a:pos x="307" y="575"/>
                      </a:cxn>
                      <a:cxn ang="0">
                        <a:pos x="262" y="598"/>
                      </a:cxn>
                      <a:cxn ang="0">
                        <a:pos x="215" y="618"/>
                      </a:cxn>
                      <a:cxn ang="0">
                        <a:pos x="163" y="637"/>
                      </a:cxn>
                      <a:cxn ang="0">
                        <a:pos x="119" y="647"/>
                      </a:cxn>
                      <a:cxn ang="0">
                        <a:pos x="65" y="656"/>
                      </a:cxn>
                      <a:cxn ang="0">
                        <a:pos x="0" y="652"/>
                      </a:cxn>
                      <a:cxn ang="0">
                        <a:pos x="10" y="677"/>
                      </a:cxn>
                      <a:cxn ang="0">
                        <a:pos x="55" y="681"/>
                      </a:cxn>
                      <a:cxn ang="0">
                        <a:pos x="86" y="681"/>
                      </a:cxn>
                      <a:cxn ang="0">
                        <a:pos x="134" y="677"/>
                      </a:cxn>
                      <a:cxn ang="0">
                        <a:pos x="173" y="674"/>
                      </a:cxn>
                      <a:cxn ang="0">
                        <a:pos x="227" y="665"/>
                      </a:cxn>
                      <a:cxn ang="0">
                        <a:pos x="269" y="657"/>
                      </a:cxn>
                      <a:cxn ang="0">
                        <a:pos x="316" y="643"/>
                      </a:cxn>
                      <a:cxn ang="0">
                        <a:pos x="343" y="635"/>
                      </a:cxn>
                      <a:cxn ang="0">
                        <a:pos x="384" y="618"/>
                      </a:cxn>
                      <a:cxn ang="0">
                        <a:pos x="427" y="590"/>
                      </a:cxn>
                      <a:cxn ang="0">
                        <a:pos x="440" y="575"/>
                      </a:cxn>
                      <a:cxn ang="0">
                        <a:pos x="452" y="554"/>
                      </a:cxn>
                      <a:cxn ang="0">
                        <a:pos x="462" y="512"/>
                      </a:cxn>
                      <a:cxn ang="0">
                        <a:pos x="471" y="470"/>
                      </a:cxn>
                      <a:cxn ang="0">
                        <a:pos x="546" y="0"/>
                      </a:cxn>
                    </a:cxnLst>
                    <a:rect l="0" t="0" r="r" b="b"/>
                    <a:pathLst>
                      <a:path w="546" h="681">
                        <a:moveTo>
                          <a:pt x="546" y="0"/>
                        </a:moveTo>
                        <a:lnTo>
                          <a:pt x="523" y="20"/>
                        </a:lnTo>
                        <a:lnTo>
                          <a:pt x="432" y="441"/>
                        </a:lnTo>
                        <a:lnTo>
                          <a:pt x="415" y="483"/>
                        </a:lnTo>
                        <a:lnTo>
                          <a:pt x="388" y="518"/>
                        </a:lnTo>
                        <a:lnTo>
                          <a:pt x="347" y="550"/>
                        </a:lnTo>
                        <a:lnTo>
                          <a:pt x="307" y="575"/>
                        </a:lnTo>
                        <a:lnTo>
                          <a:pt x="262" y="598"/>
                        </a:lnTo>
                        <a:lnTo>
                          <a:pt x="215" y="618"/>
                        </a:lnTo>
                        <a:lnTo>
                          <a:pt x="163" y="637"/>
                        </a:lnTo>
                        <a:lnTo>
                          <a:pt x="119" y="647"/>
                        </a:lnTo>
                        <a:lnTo>
                          <a:pt x="65" y="656"/>
                        </a:lnTo>
                        <a:lnTo>
                          <a:pt x="0" y="652"/>
                        </a:lnTo>
                        <a:lnTo>
                          <a:pt x="10" y="677"/>
                        </a:lnTo>
                        <a:lnTo>
                          <a:pt x="55" y="681"/>
                        </a:lnTo>
                        <a:lnTo>
                          <a:pt x="86" y="681"/>
                        </a:lnTo>
                        <a:lnTo>
                          <a:pt x="134" y="677"/>
                        </a:lnTo>
                        <a:lnTo>
                          <a:pt x="173" y="674"/>
                        </a:lnTo>
                        <a:lnTo>
                          <a:pt x="227" y="665"/>
                        </a:lnTo>
                        <a:lnTo>
                          <a:pt x="269" y="657"/>
                        </a:lnTo>
                        <a:lnTo>
                          <a:pt x="316" y="643"/>
                        </a:lnTo>
                        <a:lnTo>
                          <a:pt x="343" y="635"/>
                        </a:lnTo>
                        <a:lnTo>
                          <a:pt x="384" y="618"/>
                        </a:lnTo>
                        <a:lnTo>
                          <a:pt x="427" y="590"/>
                        </a:lnTo>
                        <a:lnTo>
                          <a:pt x="440" y="575"/>
                        </a:lnTo>
                        <a:lnTo>
                          <a:pt x="452" y="554"/>
                        </a:lnTo>
                        <a:lnTo>
                          <a:pt x="462" y="512"/>
                        </a:lnTo>
                        <a:lnTo>
                          <a:pt x="471" y="470"/>
                        </a:lnTo>
                        <a:lnTo>
                          <a:pt x="54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0462" name="Rectangle 46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621"/>
                  <a:ext cx="540" cy="315"/>
                </a:xfrm>
                <a:prstGeom prst="rect">
                  <a:avLst/>
                </a:prstGeom>
                <a:gradFill rotWithShape="0">
                  <a:gsLst>
                    <a:gs pos="0">
                      <a:srgbClr val="808080"/>
                    </a:gs>
                    <a:gs pos="50000">
                      <a:srgbClr val="C0C0C0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pic>
          <p:nvPicPr>
            <p:cNvPr id="60463" name="xjhsy4" descr="w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18" y="1168"/>
              <a:ext cx="1499" cy="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oup 48"/>
            <p:cNvGrpSpPr>
              <a:grpSpLocks noChangeAspect="1"/>
            </p:cNvGrpSpPr>
            <p:nvPr/>
          </p:nvGrpSpPr>
          <p:grpSpPr bwMode="auto">
            <a:xfrm>
              <a:off x="2413" y="2628"/>
              <a:ext cx="1905" cy="518"/>
              <a:chOff x="0" y="0"/>
              <a:chExt cx="3712" cy="1144"/>
            </a:xfrm>
          </p:grpSpPr>
          <p:grpSp>
            <p:nvGrpSpPr>
              <p:cNvPr id="16" name="Group 49"/>
              <p:cNvGrpSpPr>
                <a:grpSpLocks noChangeAspect="1"/>
              </p:cNvGrpSpPr>
              <p:nvPr/>
            </p:nvGrpSpPr>
            <p:grpSpPr bwMode="auto">
              <a:xfrm>
                <a:off x="0" y="567"/>
                <a:ext cx="3712" cy="577"/>
                <a:chOff x="0" y="0"/>
                <a:chExt cx="2493" cy="577"/>
              </a:xfrm>
            </p:grpSpPr>
            <p:sp>
              <p:nvSpPr>
                <p:cNvPr id="60466" name="未知" descr="栎木"/>
                <p:cNvSpPr>
                  <a:spLocks noChangeAspect="1"/>
                </p:cNvSpPr>
                <p:nvPr/>
              </p:nvSpPr>
              <p:spPr bwMode="auto">
                <a:xfrm flipV="1">
                  <a:off x="0" y="464"/>
                  <a:ext cx="2493" cy="1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00" y="0"/>
                    </a:cxn>
                    <a:cxn ang="0">
                      <a:pos x="400" y="400"/>
                    </a:cxn>
                    <a:cxn ang="0">
                      <a:pos x="0" y="40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00" h="400">
                      <a:moveTo>
                        <a:pt x="0" y="0"/>
                      </a:moveTo>
                      <a:lnTo>
                        <a:pt x="400" y="0"/>
                      </a:lnTo>
                      <a:lnTo>
                        <a:pt x="400" y="400"/>
                      </a:lnTo>
                      <a:lnTo>
                        <a:pt x="0" y="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4" cstate="print"/>
                  <a:srcRect/>
                  <a:tile tx="0" ty="0" sx="100000" sy="100000" flip="none" algn="tl"/>
                </a:blipFill>
                <a:ln w="9525" cmpd="sng">
                  <a:rou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467" name="AutoShape 51"/>
                <p:cNvSpPr>
                  <a:spLocks noChangeAspect="1" noChangeArrowheads="1"/>
                </p:cNvSpPr>
                <p:nvPr/>
              </p:nvSpPr>
              <p:spPr bwMode="auto">
                <a:xfrm>
                  <a:off x="2200" y="4"/>
                  <a:ext cx="213" cy="369"/>
                </a:xfrm>
                <a:prstGeom prst="flowChartMagneticDisk">
                  <a:avLst/>
                </a:prstGeom>
                <a:solidFill>
                  <a:srgbClr val="969696"/>
                </a:solidFill>
                <a:ln w="9525" cmpd="sng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468" name="AutoShape 52"/>
                <p:cNvSpPr>
                  <a:spLocks noChangeAspect="1" noChangeArrowheads="1"/>
                </p:cNvSpPr>
                <p:nvPr/>
              </p:nvSpPr>
              <p:spPr bwMode="auto">
                <a:xfrm>
                  <a:off x="420" y="0"/>
                  <a:ext cx="213" cy="369"/>
                </a:xfrm>
                <a:prstGeom prst="flowChartMagneticDisk">
                  <a:avLst/>
                </a:prstGeom>
                <a:solidFill>
                  <a:srgbClr val="969696"/>
                </a:solidFill>
                <a:ln w="9525" cmpd="sng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7" name="Group 53"/>
              <p:cNvGrpSpPr>
                <a:grpSpLocks noChangeAspect="1"/>
              </p:cNvGrpSpPr>
              <p:nvPr/>
            </p:nvGrpSpPr>
            <p:grpSpPr bwMode="auto">
              <a:xfrm>
                <a:off x="1670" y="0"/>
                <a:ext cx="540" cy="936"/>
                <a:chOff x="0" y="0"/>
                <a:chExt cx="540" cy="936"/>
              </a:xfrm>
            </p:grpSpPr>
            <p:grpSp>
              <p:nvGrpSpPr>
                <p:cNvPr id="18" name="Group 54"/>
                <p:cNvGrpSpPr>
                  <a:grpSpLocks noChangeAspect="1"/>
                </p:cNvGrpSpPr>
                <p:nvPr/>
              </p:nvGrpSpPr>
              <p:grpSpPr bwMode="auto">
                <a:xfrm>
                  <a:off x="77" y="0"/>
                  <a:ext cx="403" cy="733"/>
                  <a:chOff x="0" y="0"/>
                  <a:chExt cx="2019" cy="3673"/>
                </a:xfrm>
              </p:grpSpPr>
              <p:grpSp>
                <p:nvGrpSpPr>
                  <p:cNvPr id="19" name="Group 5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50" y="2812"/>
                    <a:ext cx="913" cy="861"/>
                    <a:chOff x="0" y="0"/>
                    <a:chExt cx="913" cy="861"/>
                  </a:xfrm>
                </p:grpSpPr>
                <p:grpSp>
                  <p:nvGrpSpPr>
                    <p:cNvPr id="20" name="Group 5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0" y="0"/>
                      <a:ext cx="913" cy="861"/>
                      <a:chOff x="0" y="0"/>
                      <a:chExt cx="913" cy="861"/>
                    </a:xfrm>
                  </p:grpSpPr>
                  <p:grpSp>
                    <p:nvGrpSpPr>
                      <p:cNvPr id="21" name="Group 5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29" y="663"/>
                        <a:ext cx="498" cy="198"/>
                        <a:chOff x="0" y="0"/>
                        <a:chExt cx="498" cy="198"/>
                      </a:xfrm>
                    </p:grpSpPr>
                    <p:sp>
                      <p:nvSpPr>
                        <p:cNvPr id="60474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0" y="0"/>
                          <a:ext cx="498" cy="19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101" y="157"/>
                            </a:cxn>
                            <a:cxn ang="0">
                              <a:pos x="110" y="167"/>
                            </a:cxn>
                            <a:cxn ang="0">
                              <a:pos x="121" y="173"/>
                            </a:cxn>
                            <a:cxn ang="0">
                              <a:pos x="136" y="178"/>
                            </a:cxn>
                            <a:cxn ang="0">
                              <a:pos x="153" y="186"/>
                            </a:cxn>
                            <a:cxn ang="0">
                              <a:pos x="174" y="190"/>
                            </a:cxn>
                            <a:cxn ang="0">
                              <a:pos x="188" y="191"/>
                            </a:cxn>
                            <a:cxn ang="0">
                              <a:pos x="205" y="194"/>
                            </a:cxn>
                            <a:cxn ang="0">
                              <a:pos x="222" y="195"/>
                            </a:cxn>
                            <a:cxn ang="0">
                              <a:pos x="243" y="198"/>
                            </a:cxn>
                            <a:cxn ang="0">
                              <a:pos x="257" y="198"/>
                            </a:cxn>
                            <a:cxn ang="0">
                              <a:pos x="278" y="195"/>
                            </a:cxn>
                            <a:cxn ang="0">
                              <a:pos x="295" y="194"/>
                            </a:cxn>
                            <a:cxn ang="0">
                              <a:pos x="315" y="191"/>
                            </a:cxn>
                            <a:cxn ang="0">
                              <a:pos x="332" y="190"/>
                            </a:cxn>
                            <a:cxn ang="0">
                              <a:pos x="349" y="185"/>
                            </a:cxn>
                            <a:cxn ang="0">
                              <a:pos x="366" y="181"/>
                            </a:cxn>
                            <a:cxn ang="0">
                              <a:pos x="380" y="173"/>
                            </a:cxn>
                            <a:cxn ang="0">
                              <a:pos x="392" y="165"/>
                            </a:cxn>
                            <a:cxn ang="0">
                              <a:pos x="397" y="160"/>
                            </a:cxn>
                            <a:cxn ang="0">
                              <a:pos x="405" y="152"/>
                            </a:cxn>
                            <a:cxn ang="0">
                              <a:pos x="498" y="0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498" h="198">
                              <a:moveTo>
                                <a:pt x="0" y="0"/>
                              </a:moveTo>
                              <a:lnTo>
                                <a:pt x="101" y="157"/>
                              </a:lnTo>
                              <a:lnTo>
                                <a:pt x="110" y="167"/>
                              </a:lnTo>
                              <a:lnTo>
                                <a:pt x="121" y="173"/>
                              </a:lnTo>
                              <a:lnTo>
                                <a:pt x="136" y="178"/>
                              </a:lnTo>
                              <a:lnTo>
                                <a:pt x="153" y="186"/>
                              </a:lnTo>
                              <a:lnTo>
                                <a:pt x="174" y="190"/>
                              </a:lnTo>
                              <a:lnTo>
                                <a:pt x="188" y="191"/>
                              </a:lnTo>
                              <a:lnTo>
                                <a:pt x="205" y="194"/>
                              </a:lnTo>
                              <a:lnTo>
                                <a:pt x="222" y="195"/>
                              </a:lnTo>
                              <a:lnTo>
                                <a:pt x="243" y="198"/>
                              </a:lnTo>
                              <a:lnTo>
                                <a:pt x="257" y="198"/>
                              </a:lnTo>
                              <a:lnTo>
                                <a:pt x="278" y="195"/>
                              </a:lnTo>
                              <a:lnTo>
                                <a:pt x="295" y="194"/>
                              </a:lnTo>
                              <a:lnTo>
                                <a:pt x="315" y="191"/>
                              </a:lnTo>
                              <a:lnTo>
                                <a:pt x="332" y="190"/>
                              </a:lnTo>
                              <a:lnTo>
                                <a:pt x="349" y="185"/>
                              </a:lnTo>
                              <a:lnTo>
                                <a:pt x="366" y="181"/>
                              </a:lnTo>
                              <a:lnTo>
                                <a:pt x="380" y="173"/>
                              </a:lnTo>
                              <a:lnTo>
                                <a:pt x="392" y="165"/>
                              </a:lnTo>
                              <a:lnTo>
                                <a:pt x="397" y="160"/>
                              </a:lnTo>
                              <a:lnTo>
                                <a:pt x="405" y="152"/>
                              </a:lnTo>
                              <a:lnTo>
                                <a:pt x="498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475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78" y="0"/>
                          <a:ext cx="222" cy="19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62" y="178"/>
                            </a:cxn>
                            <a:cxn ang="0">
                              <a:pos x="75" y="186"/>
                            </a:cxn>
                            <a:cxn ang="0">
                              <a:pos x="96" y="190"/>
                            </a:cxn>
                            <a:cxn ang="0">
                              <a:pos x="110" y="191"/>
                            </a:cxn>
                            <a:cxn ang="0">
                              <a:pos x="127" y="194"/>
                            </a:cxn>
                            <a:cxn ang="0">
                              <a:pos x="144" y="195"/>
                            </a:cxn>
                            <a:cxn ang="0">
                              <a:pos x="165" y="198"/>
                            </a:cxn>
                            <a:cxn ang="0">
                              <a:pos x="179" y="198"/>
                            </a:cxn>
                            <a:cxn ang="0">
                              <a:pos x="200" y="195"/>
                            </a:cxn>
                            <a:cxn ang="0">
                              <a:pos x="222" y="0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222" h="198">
                              <a:moveTo>
                                <a:pt x="0" y="0"/>
                              </a:moveTo>
                              <a:lnTo>
                                <a:pt x="62" y="178"/>
                              </a:lnTo>
                              <a:lnTo>
                                <a:pt x="75" y="186"/>
                              </a:lnTo>
                              <a:lnTo>
                                <a:pt x="96" y="190"/>
                              </a:lnTo>
                              <a:lnTo>
                                <a:pt x="110" y="191"/>
                              </a:lnTo>
                              <a:lnTo>
                                <a:pt x="127" y="194"/>
                              </a:lnTo>
                              <a:lnTo>
                                <a:pt x="144" y="195"/>
                              </a:lnTo>
                              <a:lnTo>
                                <a:pt x="165" y="198"/>
                              </a:lnTo>
                              <a:lnTo>
                                <a:pt x="179" y="198"/>
                              </a:lnTo>
                              <a:lnTo>
                                <a:pt x="200" y="195"/>
                              </a:lnTo>
                              <a:lnTo>
                                <a:pt x="222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4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22" name="Group 6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0" y="0"/>
                        <a:ext cx="913" cy="718"/>
                        <a:chOff x="0" y="0"/>
                        <a:chExt cx="913" cy="718"/>
                      </a:xfrm>
                    </p:grpSpPr>
                    <p:sp>
                      <p:nvSpPr>
                        <p:cNvPr id="60477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0" y="0"/>
                          <a:ext cx="913" cy="71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1" y="20"/>
                            </a:cxn>
                            <a:cxn ang="0">
                              <a:pos x="25" y="38"/>
                            </a:cxn>
                            <a:cxn ang="0">
                              <a:pos x="23" y="73"/>
                            </a:cxn>
                            <a:cxn ang="0">
                              <a:pos x="12" y="96"/>
                            </a:cxn>
                            <a:cxn ang="0">
                              <a:pos x="6" y="126"/>
                            </a:cxn>
                            <a:cxn ang="0">
                              <a:pos x="17" y="149"/>
                            </a:cxn>
                            <a:cxn ang="0">
                              <a:pos x="34" y="176"/>
                            </a:cxn>
                            <a:cxn ang="0">
                              <a:pos x="30" y="195"/>
                            </a:cxn>
                            <a:cxn ang="0">
                              <a:pos x="13" y="216"/>
                            </a:cxn>
                            <a:cxn ang="0">
                              <a:pos x="6" y="236"/>
                            </a:cxn>
                            <a:cxn ang="0">
                              <a:pos x="19" y="259"/>
                            </a:cxn>
                            <a:cxn ang="0">
                              <a:pos x="30" y="278"/>
                            </a:cxn>
                            <a:cxn ang="0">
                              <a:pos x="30" y="301"/>
                            </a:cxn>
                            <a:cxn ang="0">
                              <a:pos x="12" y="322"/>
                            </a:cxn>
                            <a:cxn ang="0">
                              <a:pos x="0" y="349"/>
                            </a:cxn>
                            <a:cxn ang="0">
                              <a:pos x="13" y="372"/>
                            </a:cxn>
                            <a:cxn ang="0">
                              <a:pos x="33" y="396"/>
                            </a:cxn>
                            <a:cxn ang="0">
                              <a:pos x="33" y="431"/>
                            </a:cxn>
                            <a:cxn ang="0">
                              <a:pos x="19" y="455"/>
                            </a:cxn>
                            <a:cxn ang="0">
                              <a:pos x="21" y="473"/>
                            </a:cxn>
                            <a:cxn ang="0">
                              <a:pos x="42" y="499"/>
                            </a:cxn>
                            <a:cxn ang="0">
                              <a:pos x="107" y="573"/>
                            </a:cxn>
                            <a:cxn ang="0">
                              <a:pos x="166" y="629"/>
                            </a:cxn>
                            <a:cxn ang="0">
                              <a:pos x="217" y="660"/>
                            </a:cxn>
                            <a:cxn ang="0">
                              <a:pos x="313" y="701"/>
                            </a:cxn>
                            <a:cxn ang="0">
                              <a:pos x="401" y="716"/>
                            </a:cxn>
                            <a:cxn ang="0">
                              <a:pos x="523" y="716"/>
                            </a:cxn>
                            <a:cxn ang="0">
                              <a:pos x="625" y="706"/>
                            </a:cxn>
                            <a:cxn ang="0">
                              <a:pos x="697" y="685"/>
                            </a:cxn>
                            <a:cxn ang="0">
                              <a:pos x="744" y="659"/>
                            </a:cxn>
                            <a:cxn ang="0">
                              <a:pos x="778" y="629"/>
                            </a:cxn>
                            <a:cxn ang="0">
                              <a:pos x="874" y="493"/>
                            </a:cxn>
                            <a:cxn ang="0">
                              <a:pos x="894" y="448"/>
                            </a:cxn>
                            <a:cxn ang="0">
                              <a:pos x="895" y="427"/>
                            </a:cxn>
                            <a:cxn ang="0">
                              <a:pos x="882" y="406"/>
                            </a:cxn>
                            <a:cxn ang="0">
                              <a:pos x="882" y="381"/>
                            </a:cxn>
                            <a:cxn ang="0">
                              <a:pos x="894" y="362"/>
                            </a:cxn>
                            <a:cxn ang="0">
                              <a:pos x="908" y="341"/>
                            </a:cxn>
                            <a:cxn ang="0">
                              <a:pos x="912" y="316"/>
                            </a:cxn>
                            <a:cxn ang="0">
                              <a:pos x="900" y="295"/>
                            </a:cxn>
                            <a:cxn ang="0">
                              <a:pos x="886" y="275"/>
                            </a:cxn>
                            <a:cxn ang="0">
                              <a:pos x="886" y="254"/>
                            </a:cxn>
                            <a:cxn ang="0">
                              <a:pos x="904" y="229"/>
                            </a:cxn>
                            <a:cxn ang="0">
                              <a:pos x="908" y="202"/>
                            </a:cxn>
                            <a:cxn ang="0">
                              <a:pos x="894" y="176"/>
                            </a:cxn>
                            <a:cxn ang="0">
                              <a:pos x="886" y="155"/>
                            </a:cxn>
                            <a:cxn ang="0">
                              <a:pos x="895" y="130"/>
                            </a:cxn>
                            <a:cxn ang="0">
                              <a:pos x="908" y="113"/>
                            </a:cxn>
                            <a:cxn ang="0">
                              <a:pos x="913" y="88"/>
                            </a:cxn>
                            <a:cxn ang="0">
                              <a:pos x="903" y="67"/>
                            </a:cxn>
                            <a:cxn ang="0">
                              <a:pos x="890" y="42"/>
                            </a:cxn>
                            <a:cxn ang="0">
                              <a:pos x="894" y="18"/>
                            </a:cxn>
                            <a:cxn ang="0">
                              <a:pos x="26" y="0"/>
                            </a:cxn>
                          </a:cxnLst>
                          <a:rect l="0" t="0" r="r" b="b"/>
                          <a:pathLst>
                            <a:path w="913" h="718">
                              <a:moveTo>
                                <a:pt x="26" y="0"/>
                              </a:moveTo>
                              <a:lnTo>
                                <a:pt x="21" y="20"/>
                              </a:lnTo>
                              <a:lnTo>
                                <a:pt x="23" y="29"/>
                              </a:lnTo>
                              <a:lnTo>
                                <a:pt x="25" y="38"/>
                              </a:lnTo>
                              <a:lnTo>
                                <a:pt x="26" y="59"/>
                              </a:lnTo>
                              <a:lnTo>
                                <a:pt x="23" y="73"/>
                              </a:lnTo>
                              <a:lnTo>
                                <a:pt x="17" y="86"/>
                              </a:lnTo>
                              <a:lnTo>
                                <a:pt x="12" y="96"/>
                              </a:lnTo>
                              <a:lnTo>
                                <a:pt x="6" y="113"/>
                              </a:lnTo>
                              <a:lnTo>
                                <a:pt x="6" y="126"/>
                              </a:lnTo>
                              <a:lnTo>
                                <a:pt x="12" y="138"/>
                              </a:lnTo>
                              <a:lnTo>
                                <a:pt x="17" y="149"/>
                              </a:lnTo>
                              <a:lnTo>
                                <a:pt x="29" y="162"/>
                              </a:lnTo>
                              <a:lnTo>
                                <a:pt x="34" y="176"/>
                              </a:lnTo>
                              <a:lnTo>
                                <a:pt x="34" y="185"/>
                              </a:lnTo>
                              <a:lnTo>
                                <a:pt x="30" y="195"/>
                              </a:lnTo>
                              <a:lnTo>
                                <a:pt x="21" y="204"/>
                              </a:lnTo>
                              <a:lnTo>
                                <a:pt x="13" y="216"/>
                              </a:lnTo>
                              <a:lnTo>
                                <a:pt x="8" y="225"/>
                              </a:lnTo>
                              <a:lnTo>
                                <a:pt x="6" y="236"/>
                              </a:lnTo>
                              <a:lnTo>
                                <a:pt x="12" y="248"/>
                              </a:lnTo>
                              <a:lnTo>
                                <a:pt x="19" y="259"/>
                              </a:lnTo>
                              <a:lnTo>
                                <a:pt x="26" y="269"/>
                              </a:lnTo>
                              <a:lnTo>
                                <a:pt x="30" y="278"/>
                              </a:lnTo>
                              <a:lnTo>
                                <a:pt x="34" y="288"/>
                              </a:lnTo>
                              <a:lnTo>
                                <a:pt x="30" y="301"/>
                              </a:lnTo>
                              <a:lnTo>
                                <a:pt x="21" y="313"/>
                              </a:lnTo>
                              <a:lnTo>
                                <a:pt x="12" y="322"/>
                              </a:lnTo>
                              <a:lnTo>
                                <a:pt x="2" y="337"/>
                              </a:lnTo>
                              <a:lnTo>
                                <a:pt x="0" y="349"/>
                              </a:lnTo>
                              <a:lnTo>
                                <a:pt x="4" y="362"/>
                              </a:lnTo>
                              <a:lnTo>
                                <a:pt x="13" y="372"/>
                              </a:lnTo>
                              <a:lnTo>
                                <a:pt x="23" y="383"/>
                              </a:lnTo>
                              <a:lnTo>
                                <a:pt x="33" y="396"/>
                              </a:lnTo>
                              <a:lnTo>
                                <a:pt x="38" y="414"/>
                              </a:lnTo>
                              <a:lnTo>
                                <a:pt x="33" y="431"/>
                              </a:lnTo>
                              <a:lnTo>
                                <a:pt x="23" y="444"/>
                              </a:lnTo>
                              <a:lnTo>
                                <a:pt x="19" y="455"/>
                              </a:lnTo>
                              <a:lnTo>
                                <a:pt x="19" y="466"/>
                              </a:lnTo>
                              <a:lnTo>
                                <a:pt x="21" y="473"/>
                              </a:lnTo>
                              <a:lnTo>
                                <a:pt x="29" y="484"/>
                              </a:lnTo>
                              <a:lnTo>
                                <a:pt x="42" y="499"/>
                              </a:lnTo>
                              <a:lnTo>
                                <a:pt x="64" y="528"/>
                              </a:lnTo>
                              <a:lnTo>
                                <a:pt x="107" y="573"/>
                              </a:lnTo>
                              <a:lnTo>
                                <a:pt x="144" y="609"/>
                              </a:lnTo>
                              <a:lnTo>
                                <a:pt x="166" y="629"/>
                              </a:lnTo>
                              <a:lnTo>
                                <a:pt x="190" y="643"/>
                              </a:lnTo>
                              <a:lnTo>
                                <a:pt x="217" y="660"/>
                              </a:lnTo>
                              <a:lnTo>
                                <a:pt x="255" y="681"/>
                              </a:lnTo>
                              <a:lnTo>
                                <a:pt x="313" y="701"/>
                              </a:lnTo>
                              <a:lnTo>
                                <a:pt x="356" y="710"/>
                              </a:lnTo>
                              <a:lnTo>
                                <a:pt x="401" y="716"/>
                              </a:lnTo>
                              <a:lnTo>
                                <a:pt x="460" y="718"/>
                              </a:lnTo>
                              <a:lnTo>
                                <a:pt x="523" y="716"/>
                              </a:lnTo>
                              <a:lnTo>
                                <a:pt x="578" y="714"/>
                              </a:lnTo>
                              <a:lnTo>
                                <a:pt x="625" y="706"/>
                              </a:lnTo>
                              <a:lnTo>
                                <a:pt x="667" y="697"/>
                              </a:lnTo>
                              <a:lnTo>
                                <a:pt x="697" y="685"/>
                              </a:lnTo>
                              <a:lnTo>
                                <a:pt x="723" y="672"/>
                              </a:lnTo>
                              <a:lnTo>
                                <a:pt x="744" y="659"/>
                              </a:lnTo>
                              <a:lnTo>
                                <a:pt x="761" y="647"/>
                              </a:lnTo>
                              <a:lnTo>
                                <a:pt x="778" y="629"/>
                              </a:lnTo>
                              <a:lnTo>
                                <a:pt x="832" y="556"/>
                              </a:lnTo>
                              <a:lnTo>
                                <a:pt x="874" y="493"/>
                              </a:lnTo>
                              <a:lnTo>
                                <a:pt x="890" y="461"/>
                              </a:lnTo>
                              <a:lnTo>
                                <a:pt x="894" y="448"/>
                              </a:lnTo>
                              <a:lnTo>
                                <a:pt x="895" y="438"/>
                              </a:lnTo>
                              <a:lnTo>
                                <a:pt x="895" y="427"/>
                              </a:lnTo>
                              <a:lnTo>
                                <a:pt x="887" y="414"/>
                              </a:lnTo>
                              <a:lnTo>
                                <a:pt x="882" y="406"/>
                              </a:lnTo>
                              <a:lnTo>
                                <a:pt x="879" y="394"/>
                              </a:lnTo>
                              <a:lnTo>
                                <a:pt x="882" y="381"/>
                              </a:lnTo>
                              <a:lnTo>
                                <a:pt x="887" y="372"/>
                              </a:lnTo>
                              <a:lnTo>
                                <a:pt x="894" y="362"/>
                              </a:lnTo>
                              <a:lnTo>
                                <a:pt x="900" y="352"/>
                              </a:lnTo>
                              <a:lnTo>
                                <a:pt x="908" y="341"/>
                              </a:lnTo>
                              <a:lnTo>
                                <a:pt x="913" y="330"/>
                              </a:lnTo>
                              <a:lnTo>
                                <a:pt x="912" y="316"/>
                              </a:lnTo>
                              <a:lnTo>
                                <a:pt x="907" y="305"/>
                              </a:lnTo>
                              <a:lnTo>
                                <a:pt x="900" y="295"/>
                              </a:lnTo>
                              <a:lnTo>
                                <a:pt x="894" y="286"/>
                              </a:lnTo>
                              <a:lnTo>
                                <a:pt x="886" y="275"/>
                              </a:lnTo>
                              <a:lnTo>
                                <a:pt x="883" y="263"/>
                              </a:lnTo>
                              <a:lnTo>
                                <a:pt x="886" y="254"/>
                              </a:lnTo>
                              <a:lnTo>
                                <a:pt x="895" y="240"/>
                              </a:lnTo>
                              <a:lnTo>
                                <a:pt x="904" y="229"/>
                              </a:lnTo>
                              <a:lnTo>
                                <a:pt x="908" y="217"/>
                              </a:lnTo>
                              <a:lnTo>
                                <a:pt x="908" y="202"/>
                              </a:lnTo>
                              <a:lnTo>
                                <a:pt x="903" y="187"/>
                              </a:lnTo>
                              <a:lnTo>
                                <a:pt x="894" y="176"/>
                              </a:lnTo>
                              <a:lnTo>
                                <a:pt x="890" y="168"/>
                              </a:lnTo>
                              <a:lnTo>
                                <a:pt x="886" y="155"/>
                              </a:lnTo>
                              <a:lnTo>
                                <a:pt x="887" y="141"/>
                              </a:lnTo>
                              <a:lnTo>
                                <a:pt x="895" y="130"/>
                              </a:lnTo>
                              <a:lnTo>
                                <a:pt x="900" y="122"/>
                              </a:lnTo>
                              <a:lnTo>
                                <a:pt x="908" y="113"/>
                              </a:lnTo>
                              <a:lnTo>
                                <a:pt x="912" y="101"/>
                              </a:lnTo>
                              <a:lnTo>
                                <a:pt x="913" y="88"/>
                              </a:lnTo>
                              <a:lnTo>
                                <a:pt x="911" y="80"/>
                              </a:lnTo>
                              <a:lnTo>
                                <a:pt x="903" y="67"/>
                              </a:lnTo>
                              <a:lnTo>
                                <a:pt x="895" y="56"/>
                              </a:lnTo>
                              <a:lnTo>
                                <a:pt x="890" y="42"/>
                              </a:lnTo>
                              <a:lnTo>
                                <a:pt x="890" y="29"/>
                              </a:lnTo>
                              <a:lnTo>
                                <a:pt x="894" y="18"/>
                              </a:lnTo>
                              <a:lnTo>
                                <a:pt x="891" y="0"/>
                              </a:lnTo>
                              <a:lnTo>
                                <a:pt x="2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C08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478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6" y="96"/>
                          <a:ext cx="113" cy="9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" y="0"/>
                            </a:cxn>
                            <a:cxn ang="0">
                              <a:pos x="13" y="13"/>
                            </a:cxn>
                            <a:cxn ang="0">
                              <a:pos x="24" y="26"/>
                            </a:cxn>
                            <a:cxn ang="0">
                              <a:pos x="44" y="43"/>
                            </a:cxn>
                            <a:cxn ang="0">
                              <a:pos x="68" y="57"/>
                            </a:cxn>
                            <a:cxn ang="0">
                              <a:pos x="91" y="66"/>
                            </a:cxn>
                            <a:cxn ang="0">
                              <a:pos x="113" y="72"/>
                            </a:cxn>
                            <a:cxn ang="0">
                              <a:pos x="104" y="89"/>
                            </a:cxn>
                            <a:cxn ang="0">
                              <a:pos x="75" y="85"/>
                            </a:cxn>
                            <a:cxn ang="0">
                              <a:pos x="44" y="87"/>
                            </a:cxn>
                            <a:cxn ang="0">
                              <a:pos x="24" y="99"/>
                            </a:cxn>
                            <a:cxn ang="0">
                              <a:pos x="28" y="89"/>
                            </a:cxn>
                            <a:cxn ang="0">
                              <a:pos x="27" y="78"/>
                            </a:cxn>
                            <a:cxn ang="0">
                              <a:pos x="20" y="62"/>
                            </a:cxn>
                            <a:cxn ang="0">
                              <a:pos x="11" y="49"/>
                            </a:cxn>
                            <a:cxn ang="0">
                              <a:pos x="2" y="34"/>
                            </a:cxn>
                            <a:cxn ang="0">
                              <a:pos x="0" y="17"/>
                            </a:cxn>
                            <a:cxn ang="0">
                              <a:pos x="6" y="0"/>
                            </a:cxn>
                          </a:cxnLst>
                          <a:rect l="0" t="0" r="r" b="b"/>
                          <a:pathLst>
                            <a:path w="113" h="99">
                              <a:moveTo>
                                <a:pt x="6" y="0"/>
                              </a:moveTo>
                              <a:lnTo>
                                <a:pt x="13" y="13"/>
                              </a:lnTo>
                              <a:lnTo>
                                <a:pt x="24" y="26"/>
                              </a:lnTo>
                              <a:lnTo>
                                <a:pt x="44" y="43"/>
                              </a:lnTo>
                              <a:lnTo>
                                <a:pt x="68" y="57"/>
                              </a:lnTo>
                              <a:lnTo>
                                <a:pt x="91" y="66"/>
                              </a:lnTo>
                              <a:lnTo>
                                <a:pt x="113" y="72"/>
                              </a:lnTo>
                              <a:lnTo>
                                <a:pt x="104" y="89"/>
                              </a:lnTo>
                              <a:lnTo>
                                <a:pt x="75" y="85"/>
                              </a:lnTo>
                              <a:lnTo>
                                <a:pt x="44" y="87"/>
                              </a:lnTo>
                              <a:lnTo>
                                <a:pt x="24" y="99"/>
                              </a:lnTo>
                              <a:lnTo>
                                <a:pt x="28" y="89"/>
                              </a:lnTo>
                              <a:lnTo>
                                <a:pt x="27" y="78"/>
                              </a:lnTo>
                              <a:lnTo>
                                <a:pt x="20" y="62"/>
                              </a:lnTo>
                              <a:lnTo>
                                <a:pt x="11" y="49"/>
                              </a:lnTo>
                              <a:lnTo>
                                <a:pt x="2" y="34"/>
                              </a:lnTo>
                              <a:lnTo>
                                <a:pt x="0" y="17"/>
                              </a:lnTo>
                              <a:lnTo>
                                <a:pt x="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479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8" y="219"/>
                          <a:ext cx="149" cy="8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0"/>
                            </a:cxn>
                            <a:cxn ang="0">
                              <a:pos x="4" y="0"/>
                            </a:cxn>
                            <a:cxn ang="0">
                              <a:pos x="9" y="10"/>
                            </a:cxn>
                            <a:cxn ang="0">
                              <a:pos x="21" y="15"/>
                            </a:cxn>
                            <a:cxn ang="0">
                              <a:pos x="42" y="25"/>
                            </a:cxn>
                            <a:cxn ang="0">
                              <a:pos x="64" y="31"/>
                            </a:cxn>
                            <a:cxn ang="0">
                              <a:pos x="98" y="38"/>
                            </a:cxn>
                            <a:cxn ang="0">
                              <a:pos x="137" y="44"/>
                            </a:cxn>
                            <a:cxn ang="0">
                              <a:pos x="149" y="80"/>
                            </a:cxn>
                            <a:cxn ang="0">
                              <a:pos x="106" y="69"/>
                            </a:cxn>
                            <a:cxn ang="0">
                              <a:pos x="72" y="65"/>
                            </a:cxn>
                            <a:cxn ang="0">
                              <a:pos x="45" y="71"/>
                            </a:cxn>
                            <a:cxn ang="0">
                              <a:pos x="25" y="84"/>
                            </a:cxn>
                            <a:cxn ang="0">
                              <a:pos x="25" y="73"/>
                            </a:cxn>
                            <a:cxn ang="0">
                              <a:pos x="25" y="63"/>
                            </a:cxn>
                            <a:cxn ang="0">
                              <a:pos x="21" y="52"/>
                            </a:cxn>
                            <a:cxn ang="0">
                              <a:pos x="9" y="36"/>
                            </a:cxn>
                            <a:cxn ang="0">
                              <a:pos x="0" y="23"/>
                            </a:cxn>
                            <a:cxn ang="0">
                              <a:pos x="0" y="10"/>
                            </a:cxn>
                          </a:cxnLst>
                          <a:rect l="0" t="0" r="r" b="b"/>
                          <a:pathLst>
                            <a:path w="149" h="84">
                              <a:moveTo>
                                <a:pt x="0" y="10"/>
                              </a:moveTo>
                              <a:lnTo>
                                <a:pt x="4" y="0"/>
                              </a:lnTo>
                              <a:lnTo>
                                <a:pt x="9" y="10"/>
                              </a:lnTo>
                              <a:lnTo>
                                <a:pt x="21" y="15"/>
                              </a:lnTo>
                              <a:lnTo>
                                <a:pt x="42" y="25"/>
                              </a:lnTo>
                              <a:lnTo>
                                <a:pt x="64" y="31"/>
                              </a:lnTo>
                              <a:lnTo>
                                <a:pt x="98" y="38"/>
                              </a:lnTo>
                              <a:lnTo>
                                <a:pt x="137" y="44"/>
                              </a:lnTo>
                              <a:lnTo>
                                <a:pt x="149" y="80"/>
                              </a:lnTo>
                              <a:lnTo>
                                <a:pt x="106" y="69"/>
                              </a:lnTo>
                              <a:lnTo>
                                <a:pt x="72" y="65"/>
                              </a:lnTo>
                              <a:lnTo>
                                <a:pt x="45" y="71"/>
                              </a:lnTo>
                              <a:lnTo>
                                <a:pt x="25" y="84"/>
                              </a:lnTo>
                              <a:lnTo>
                                <a:pt x="25" y="73"/>
                              </a:lnTo>
                              <a:lnTo>
                                <a:pt x="25" y="63"/>
                              </a:lnTo>
                              <a:lnTo>
                                <a:pt x="21" y="52"/>
                              </a:lnTo>
                              <a:lnTo>
                                <a:pt x="9" y="36"/>
                              </a:lnTo>
                              <a:lnTo>
                                <a:pt x="0" y="23"/>
                              </a:lnTo>
                              <a:lnTo>
                                <a:pt x="0" y="1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480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2" y="324"/>
                          <a:ext cx="175" cy="10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" y="13"/>
                            </a:cxn>
                            <a:cxn ang="0">
                              <a:pos x="10" y="0"/>
                            </a:cxn>
                            <a:cxn ang="0">
                              <a:pos x="21" y="17"/>
                            </a:cxn>
                            <a:cxn ang="0">
                              <a:pos x="32" y="25"/>
                            </a:cxn>
                            <a:cxn ang="0">
                              <a:pos x="45" y="34"/>
                            </a:cxn>
                            <a:cxn ang="0">
                              <a:pos x="69" y="42"/>
                            </a:cxn>
                            <a:cxn ang="0">
                              <a:pos x="96" y="49"/>
                            </a:cxn>
                            <a:cxn ang="0">
                              <a:pos x="126" y="59"/>
                            </a:cxn>
                            <a:cxn ang="0">
                              <a:pos x="167" y="72"/>
                            </a:cxn>
                            <a:cxn ang="0">
                              <a:pos x="175" y="104"/>
                            </a:cxn>
                            <a:cxn ang="0">
                              <a:pos x="133" y="87"/>
                            </a:cxn>
                            <a:cxn ang="0">
                              <a:pos x="103" y="76"/>
                            </a:cxn>
                            <a:cxn ang="0">
                              <a:pos x="78" y="72"/>
                            </a:cxn>
                            <a:cxn ang="0">
                              <a:pos x="58" y="72"/>
                            </a:cxn>
                            <a:cxn ang="0">
                              <a:pos x="48" y="80"/>
                            </a:cxn>
                            <a:cxn ang="0">
                              <a:pos x="36" y="91"/>
                            </a:cxn>
                            <a:cxn ang="0">
                              <a:pos x="34" y="78"/>
                            </a:cxn>
                            <a:cxn ang="0">
                              <a:pos x="21" y="59"/>
                            </a:cxn>
                            <a:cxn ang="0">
                              <a:pos x="10" y="45"/>
                            </a:cxn>
                            <a:cxn ang="0">
                              <a:pos x="0" y="31"/>
                            </a:cxn>
                            <a:cxn ang="0">
                              <a:pos x="2" y="13"/>
                            </a:cxn>
                          </a:cxnLst>
                          <a:rect l="0" t="0" r="r" b="b"/>
                          <a:pathLst>
                            <a:path w="175" h="104">
                              <a:moveTo>
                                <a:pt x="2" y="13"/>
                              </a:moveTo>
                              <a:lnTo>
                                <a:pt x="10" y="0"/>
                              </a:lnTo>
                              <a:lnTo>
                                <a:pt x="21" y="17"/>
                              </a:lnTo>
                              <a:lnTo>
                                <a:pt x="32" y="25"/>
                              </a:lnTo>
                              <a:lnTo>
                                <a:pt x="45" y="34"/>
                              </a:lnTo>
                              <a:lnTo>
                                <a:pt x="69" y="42"/>
                              </a:lnTo>
                              <a:lnTo>
                                <a:pt x="96" y="49"/>
                              </a:lnTo>
                              <a:lnTo>
                                <a:pt x="126" y="59"/>
                              </a:lnTo>
                              <a:lnTo>
                                <a:pt x="167" y="72"/>
                              </a:lnTo>
                              <a:lnTo>
                                <a:pt x="175" y="104"/>
                              </a:lnTo>
                              <a:lnTo>
                                <a:pt x="133" y="87"/>
                              </a:lnTo>
                              <a:lnTo>
                                <a:pt x="103" y="76"/>
                              </a:lnTo>
                              <a:lnTo>
                                <a:pt x="78" y="72"/>
                              </a:lnTo>
                              <a:lnTo>
                                <a:pt x="58" y="72"/>
                              </a:lnTo>
                              <a:lnTo>
                                <a:pt x="48" y="80"/>
                              </a:lnTo>
                              <a:lnTo>
                                <a:pt x="36" y="91"/>
                              </a:lnTo>
                              <a:lnTo>
                                <a:pt x="34" y="78"/>
                              </a:lnTo>
                              <a:lnTo>
                                <a:pt x="21" y="59"/>
                              </a:lnTo>
                              <a:lnTo>
                                <a:pt x="10" y="45"/>
                              </a:lnTo>
                              <a:lnTo>
                                <a:pt x="0" y="31"/>
                              </a:lnTo>
                              <a:lnTo>
                                <a:pt x="2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481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21" y="438"/>
                          <a:ext cx="208" cy="2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" y="35"/>
                            </a:cxn>
                            <a:cxn ang="0">
                              <a:pos x="0" y="21"/>
                            </a:cxn>
                            <a:cxn ang="0">
                              <a:pos x="0" y="11"/>
                            </a:cxn>
                            <a:cxn ang="0">
                              <a:pos x="8" y="0"/>
                            </a:cxn>
                            <a:cxn ang="0">
                              <a:pos x="22" y="17"/>
                            </a:cxn>
                            <a:cxn ang="0">
                              <a:pos x="47" y="32"/>
                            </a:cxn>
                            <a:cxn ang="0">
                              <a:pos x="72" y="44"/>
                            </a:cxn>
                            <a:cxn ang="0">
                              <a:pos x="106" y="55"/>
                            </a:cxn>
                            <a:cxn ang="0">
                              <a:pos x="156" y="65"/>
                            </a:cxn>
                            <a:cxn ang="0">
                              <a:pos x="166" y="91"/>
                            </a:cxn>
                            <a:cxn ang="0">
                              <a:pos x="140" y="84"/>
                            </a:cxn>
                            <a:cxn ang="0">
                              <a:pos x="114" y="80"/>
                            </a:cxn>
                            <a:cxn ang="0">
                              <a:pos x="101" y="82"/>
                            </a:cxn>
                            <a:cxn ang="0">
                              <a:pos x="97" y="95"/>
                            </a:cxn>
                            <a:cxn ang="0">
                              <a:pos x="105" y="112"/>
                            </a:cxn>
                            <a:cxn ang="0">
                              <a:pos x="115" y="128"/>
                            </a:cxn>
                            <a:cxn ang="0">
                              <a:pos x="136" y="153"/>
                            </a:cxn>
                            <a:cxn ang="0">
                              <a:pos x="166" y="179"/>
                            </a:cxn>
                            <a:cxn ang="0">
                              <a:pos x="208" y="209"/>
                            </a:cxn>
                            <a:cxn ang="0">
                              <a:pos x="208" y="230"/>
                            </a:cxn>
                            <a:cxn ang="0">
                              <a:pos x="190" y="219"/>
                            </a:cxn>
                            <a:cxn ang="0">
                              <a:pos x="166" y="205"/>
                            </a:cxn>
                            <a:cxn ang="0">
                              <a:pos x="132" y="179"/>
                            </a:cxn>
                            <a:cxn ang="0">
                              <a:pos x="105" y="150"/>
                            </a:cxn>
                            <a:cxn ang="0">
                              <a:pos x="80" y="128"/>
                            </a:cxn>
                            <a:cxn ang="0">
                              <a:pos x="56" y="101"/>
                            </a:cxn>
                            <a:cxn ang="0">
                              <a:pos x="36" y="78"/>
                            </a:cxn>
                            <a:cxn ang="0">
                              <a:pos x="15" y="57"/>
                            </a:cxn>
                            <a:cxn ang="0">
                              <a:pos x="2" y="35"/>
                            </a:cxn>
                          </a:cxnLst>
                          <a:rect l="0" t="0" r="r" b="b"/>
                          <a:pathLst>
                            <a:path w="208" h="230">
                              <a:moveTo>
                                <a:pt x="2" y="35"/>
                              </a:moveTo>
                              <a:lnTo>
                                <a:pt x="0" y="21"/>
                              </a:lnTo>
                              <a:lnTo>
                                <a:pt x="0" y="11"/>
                              </a:lnTo>
                              <a:lnTo>
                                <a:pt x="8" y="0"/>
                              </a:lnTo>
                              <a:lnTo>
                                <a:pt x="22" y="17"/>
                              </a:lnTo>
                              <a:lnTo>
                                <a:pt x="47" y="32"/>
                              </a:lnTo>
                              <a:lnTo>
                                <a:pt x="72" y="44"/>
                              </a:lnTo>
                              <a:lnTo>
                                <a:pt x="106" y="55"/>
                              </a:lnTo>
                              <a:lnTo>
                                <a:pt x="156" y="65"/>
                              </a:lnTo>
                              <a:lnTo>
                                <a:pt x="166" y="91"/>
                              </a:lnTo>
                              <a:lnTo>
                                <a:pt x="140" y="84"/>
                              </a:lnTo>
                              <a:lnTo>
                                <a:pt x="114" y="80"/>
                              </a:lnTo>
                              <a:lnTo>
                                <a:pt x="101" y="82"/>
                              </a:lnTo>
                              <a:lnTo>
                                <a:pt x="97" y="95"/>
                              </a:lnTo>
                              <a:lnTo>
                                <a:pt x="105" y="112"/>
                              </a:lnTo>
                              <a:lnTo>
                                <a:pt x="115" y="128"/>
                              </a:lnTo>
                              <a:lnTo>
                                <a:pt x="136" y="153"/>
                              </a:lnTo>
                              <a:lnTo>
                                <a:pt x="166" y="179"/>
                              </a:lnTo>
                              <a:lnTo>
                                <a:pt x="208" y="209"/>
                              </a:lnTo>
                              <a:lnTo>
                                <a:pt x="208" y="230"/>
                              </a:lnTo>
                              <a:lnTo>
                                <a:pt x="190" y="219"/>
                              </a:lnTo>
                              <a:lnTo>
                                <a:pt x="166" y="205"/>
                              </a:lnTo>
                              <a:lnTo>
                                <a:pt x="132" y="179"/>
                              </a:lnTo>
                              <a:lnTo>
                                <a:pt x="105" y="150"/>
                              </a:lnTo>
                              <a:lnTo>
                                <a:pt x="80" y="128"/>
                              </a:lnTo>
                              <a:lnTo>
                                <a:pt x="56" y="101"/>
                              </a:lnTo>
                              <a:lnTo>
                                <a:pt x="36" y="78"/>
                              </a:lnTo>
                              <a:lnTo>
                                <a:pt x="15" y="57"/>
                              </a:lnTo>
                              <a:lnTo>
                                <a:pt x="2" y="3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482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25" y="25"/>
                          <a:ext cx="86" cy="6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11" y="10"/>
                            </a:cxn>
                            <a:cxn ang="0">
                              <a:pos x="25" y="21"/>
                            </a:cxn>
                            <a:cxn ang="0">
                              <a:pos x="42" y="33"/>
                            </a:cxn>
                            <a:cxn ang="0">
                              <a:pos x="60" y="44"/>
                            </a:cxn>
                            <a:cxn ang="0">
                              <a:pos x="77" y="54"/>
                            </a:cxn>
                            <a:cxn ang="0">
                              <a:pos x="86" y="61"/>
                            </a:cxn>
                            <a:cxn ang="0">
                              <a:pos x="65" y="69"/>
                            </a:cxn>
                            <a:cxn ang="0">
                              <a:pos x="42" y="61"/>
                            </a:cxn>
                            <a:cxn ang="0">
                              <a:pos x="18" y="52"/>
                            </a:cxn>
                            <a:cxn ang="0">
                              <a:pos x="0" y="42"/>
                            </a:cxn>
                            <a:cxn ang="0">
                              <a:pos x="1" y="33"/>
                            </a:cxn>
                            <a:cxn ang="0">
                              <a:pos x="4" y="17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86" h="69">
                              <a:moveTo>
                                <a:pt x="0" y="0"/>
                              </a:moveTo>
                              <a:lnTo>
                                <a:pt x="11" y="10"/>
                              </a:lnTo>
                              <a:lnTo>
                                <a:pt x="25" y="21"/>
                              </a:lnTo>
                              <a:lnTo>
                                <a:pt x="42" y="33"/>
                              </a:lnTo>
                              <a:lnTo>
                                <a:pt x="60" y="44"/>
                              </a:lnTo>
                              <a:lnTo>
                                <a:pt x="77" y="54"/>
                              </a:lnTo>
                              <a:lnTo>
                                <a:pt x="86" y="61"/>
                              </a:lnTo>
                              <a:lnTo>
                                <a:pt x="65" y="69"/>
                              </a:lnTo>
                              <a:lnTo>
                                <a:pt x="42" y="61"/>
                              </a:lnTo>
                              <a:lnTo>
                                <a:pt x="18" y="52"/>
                              </a:lnTo>
                              <a:lnTo>
                                <a:pt x="0" y="42"/>
                              </a:lnTo>
                              <a:lnTo>
                                <a:pt x="1" y="33"/>
                              </a:lnTo>
                              <a:lnTo>
                                <a:pt x="4" y="17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483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81" y="8"/>
                          <a:ext cx="732" cy="68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48" y="158"/>
                            </a:cxn>
                            <a:cxn ang="0">
                              <a:pos x="292" y="181"/>
                            </a:cxn>
                            <a:cxn ang="0">
                              <a:pos x="175" y="200"/>
                            </a:cxn>
                            <a:cxn ang="0">
                              <a:pos x="0" y="209"/>
                            </a:cxn>
                            <a:cxn ang="0">
                              <a:pos x="205" y="244"/>
                            </a:cxn>
                            <a:cxn ang="0">
                              <a:pos x="435" y="225"/>
                            </a:cxn>
                            <a:cxn ang="0">
                              <a:pos x="597" y="177"/>
                            </a:cxn>
                            <a:cxn ang="0">
                              <a:pos x="648" y="169"/>
                            </a:cxn>
                            <a:cxn ang="0">
                              <a:pos x="625" y="208"/>
                            </a:cxn>
                            <a:cxn ang="0">
                              <a:pos x="510" y="263"/>
                            </a:cxn>
                            <a:cxn ang="0">
                              <a:pos x="304" y="308"/>
                            </a:cxn>
                            <a:cxn ang="0">
                              <a:pos x="177" y="352"/>
                            </a:cxn>
                            <a:cxn ang="0">
                              <a:pos x="411" y="347"/>
                            </a:cxn>
                            <a:cxn ang="0">
                              <a:pos x="567" y="308"/>
                            </a:cxn>
                            <a:cxn ang="0">
                              <a:pos x="659" y="276"/>
                            </a:cxn>
                            <a:cxn ang="0">
                              <a:pos x="661" y="299"/>
                            </a:cxn>
                            <a:cxn ang="0">
                              <a:pos x="584" y="354"/>
                            </a:cxn>
                            <a:cxn ang="0">
                              <a:pos x="439" y="407"/>
                            </a:cxn>
                            <a:cxn ang="0">
                              <a:pos x="237" y="444"/>
                            </a:cxn>
                            <a:cxn ang="0">
                              <a:pos x="305" y="466"/>
                            </a:cxn>
                            <a:cxn ang="0">
                              <a:pos x="482" y="458"/>
                            </a:cxn>
                            <a:cxn ang="0">
                              <a:pos x="629" y="413"/>
                            </a:cxn>
                            <a:cxn ang="0">
                              <a:pos x="642" y="430"/>
                            </a:cxn>
                            <a:cxn ang="0">
                              <a:pos x="599" y="474"/>
                            </a:cxn>
                            <a:cxn ang="0">
                              <a:pos x="489" y="521"/>
                            </a:cxn>
                            <a:cxn ang="0">
                              <a:pos x="360" y="542"/>
                            </a:cxn>
                            <a:cxn ang="0">
                              <a:pos x="166" y="546"/>
                            </a:cxn>
                            <a:cxn ang="0">
                              <a:pos x="301" y="579"/>
                            </a:cxn>
                            <a:cxn ang="0">
                              <a:pos x="427" y="580"/>
                            </a:cxn>
                            <a:cxn ang="0">
                              <a:pos x="540" y="562"/>
                            </a:cxn>
                            <a:cxn ang="0">
                              <a:pos x="589" y="565"/>
                            </a:cxn>
                            <a:cxn ang="0">
                              <a:pos x="561" y="597"/>
                            </a:cxn>
                            <a:cxn ang="0">
                              <a:pos x="495" y="622"/>
                            </a:cxn>
                            <a:cxn ang="0">
                              <a:pos x="253" y="649"/>
                            </a:cxn>
                            <a:cxn ang="0">
                              <a:pos x="453" y="663"/>
                            </a:cxn>
                            <a:cxn ang="0">
                              <a:pos x="466" y="687"/>
                            </a:cxn>
                            <a:cxn ang="0">
                              <a:pos x="542" y="664"/>
                            </a:cxn>
                            <a:cxn ang="0">
                              <a:pos x="597" y="621"/>
                            </a:cxn>
                            <a:cxn ang="0">
                              <a:pos x="709" y="453"/>
                            </a:cxn>
                            <a:cxn ang="0">
                              <a:pos x="714" y="419"/>
                            </a:cxn>
                            <a:cxn ang="0">
                              <a:pos x="698" y="386"/>
                            </a:cxn>
                            <a:cxn ang="0">
                              <a:pos x="713" y="354"/>
                            </a:cxn>
                            <a:cxn ang="0">
                              <a:pos x="732" y="322"/>
                            </a:cxn>
                            <a:cxn ang="0">
                              <a:pos x="719" y="287"/>
                            </a:cxn>
                            <a:cxn ang="0">
                              <a:pos x="702" y="255"/>
                            </a:cxn>
                            <a:cxn ang="0">
                              <a:pos x="723" y="221"/>
                            </a:cxn>
                            <a:cxn ang="0">
                              <a:pos x="722" y="179"/>
                            </a:cxn>
                            <a:cxn ang="0">
                              <a:pos x="705" y="147"/>
                            </a:cxn>
                            <a:cxn ang="0">
                              <a:pos x="719" y="114"/>
                            </a:cxn>
                            <a:cxn ang="0">
                              <a:pos x="732" y="80"/>
                            </a:cxn>
                            <a:cxn ang="0">
                              <a:pos x="714" y="48"/>
                            </a:cxn>
                            <a:cxn ang="0">
                              <a:pos x="634" y="50"/>
                            </a:cxn>
                            <a:cxn ang="0">
                              <a:pos x="475" y="105"/>
                            </a:cxn>
                            <a:cxn ang="0">
                              <a:pos x="294" y="135"/>
                            </a:cxn>
                          </a:cxnLst>
                          <a:rect l="0" t="0" r="r" b="b"/>
                          <a:pathLst>
                            <a:path w="732" h="689">
                              <a:moveTo>
                                <a:pt x="294" y="135"/>
                              </a:moveTo>
                              <a:lnTo>
                                <a:pt x="186" y="143"/>
                              </a:lnTo>
                              <a:lnTo>
                                <a:pt x="348" y="158"/>
                              </a:lnTo>
                              <a:lnTo>
                                <a:pt x="338" y="166"/>
                              </a:lnTo>
                              <a:lnTo>
                                <a:pt x="318" y="173"/>
                              </a:lnTo>
                              <a:lnTo>
                                <a:pt x="292" y="181"/>
                              </a:lnTo>
                              <a:lnTo>
                                <a:pt x="258" y="190"/>
                              </a:lnTo>
                              <a:lnTo>
                                <a:pt x="222" y="196"/>
                              </a:lnTo>
                              <a:lnTo>
                                <a:pt x="175" y="200"/>
                              </a:lnTo>
                              <a:lnTo>
                                <a:pt x="120" y="206"/>
                              </a:lnTo>
                              <a:lnTo>
                                <a:pt x="61" y="209"/>
                              </a:lnTo>
                              <a:lnTo>
                                <a:pt x="0" y="209"/>
                              </a:lnTo>
                              <a:lnTo>
                                <a:pt x="95" y="232"/>
                              </a:lnTo>
                              <a:lnTo>
                                <a:pt x="154" y="244"/>
                              </a:lnTo>
                              <a:lnTo>
                                <a:pt x="205" y="244"/>
                              </a:lnTo>
                              <a:lnTo>
                                <a:pt x="267" y="244"/>
                              </a:lnTo>
                              <a:lnTo>
                                <a:pt x="359" y="236"/>
                              </a:lnTo>
                              <a:lnTo>
                                <a:pt x="435" y="225"/>
                              </a:lnTo>
                              <a:lnTo>
                                <a:pt x="499" y="209"/>
                              </a:lnTo>
                              <a:lnTo>
                                <a:pt x="567" y="188"/>
                              </a:lnTo>
                              <a:lnTo>
                                <a:pt x="597" y="177"/>
                              </a:lnTo>
                              <a:lnTo>
                                <a:pt x="625" y="168"/>
                              </a:lnTo>
                              <a:lnTo>
                                <a:pt x="640" y="164"/>
                              </a:lnTo>
                              <a:lnTo>
                                <a:pt x="648" y="169"/>
                              </a:lnTo>
                              <a:lnTo>
                                <a:pt x="648" y="181"/>
                              </a:lnTo>
                              <a:lnTo>
                                <a:pt x="642" y="194"/>
                              </a:lnTo>
                              <a:lnTo>
                                <a:pt x="625" y="208"/>
                              </a:lnTo>
                              <a:lnTo>
                                <a:pt x="597" y="226"/>
                              </a:lnTo>
                              <a:lnTo>
                                <a:pt x="557" y="244"/>
                              </a:lnTo>
                              <a:lnTo>
                                <a:pt x="510" y="263"/>
                              </a:lnTo>
                              <a:lnTo>
                                <a:pt x="448" y="282"/>
                              </a:lnTo>
                              <a:lnTo>
                                <a:pt x="376" y="297"/>
                              </a:lnTo>
                              <a:lnTo>
                                <a:pt x="304" y="308"/>
                              </a:lnTo>
                              <a:lnTo>
                                <a:pt x="228" y="320"/>
                              </a:lnTo>
                              <a:lnTo>
                                <a:pt x="95" y="333"/>
                              </a:lnTo>
                              <a:lnTo>
                                <a:pt x="177" y="352"/>
                              </a:lnTo>
                              <a:lnTo>
                                <a:pt x="243" y="360"/>
                              </a:lnTo>
                              <a:lnTo>
                                <a:pt x="326" y="358"/>
                              </a:lnTo>
                              <a:lnTo>
                                <a:pt x="411" y="347"/>
                              </a:lnTo>
                              <a:lnTo>
                                <a:pt x="474" y="333"/>
                              </a:lnTo>
                              <a:lnTo>
                                <a:pt x="525" y="320"/>
                              </a:lnTo>
                              <a:lnTo>
                                <a:pt x="567" y="308"/>
                              </a:lnTo>
                              <a:lnTo>
                                <a:pt x="610" y="293"/>
                              </a:lnTo>
                              <a:lnTo>
                                <a:pt x="644" y="280"/>
                              </a:lnTo>
                              <a:lnTo>
                                <a:pt x="659" y="276"/>
                              </a:lnTo>
                              <a:lnTo>
                                <a:pt x="668" y="276"/>
                              </a:lnTo>
                              <a:lnTo>
                                <a:pt x="667" y="287"/>
                              </a:lnTo>
                              <a:lnTo>
                                <a:pt x="661" y="299"/>
                              </a:lnTo>
                              <a:lnTo>
                                <a:pt x="648" y="314"/>
                              </a:lnTo>
                              <a:lnTo>
                                <a:pt x="617" y="335"/>
                              </a:lnTo>
                              <a:lnTo>
                                <a:pt x="584" y="354"/>
                              </a:lnTo>
                              <a:lnTo>
                                <a:pt x="546" y="371"/>
                              </a:lnTo>
                              <a:lnTo>
                                <a:pt x="496" y="390"/>
                              </a:lnTo>
                              <a:lnTo>
                                <a:pt x="439" y="407"/>
                              </a:lnTo>
                              <a:lnTo>
                                <a:pt x="352" y="426"/>
                              </a:lnTo>
                              <a:lnTo>
                                <a:pt x="294" y="438"/>
                              </a:lnTo>
                              <a:lnTo>
                                <a:pt x="237" y="444"/>
                              </a:lnTo>
                              <a:lnTo>
                                <a:pt x="154" y="449"/>
                              </a:lnTo>
                              <a:lnTo>
                                <a:pt x="239" y="461"/>
                              </a:lnTo>
                              <a:lnTo>
                                <a:pt x="305" y="466"/>
                              </a:lnTo>
                              <a:lnTo>
                                <a:pt x="360" y="468"/>
                              </a:lnTo>
                              <a:lnTo>
                                <a:pt x="423" y="466"/>
                              </a:lnTo>
                              <a:lnTo>
                                <a:pt x="482" y="458"/>
                              </a:lnTo>
                              <a:lnTo>
                                <a:pt x="530" y="447"/>
                              </a:lnTo>
                              <a:lnTo>
                                <a:pt x="568" y="434"/>
                              </a:lnTo>
                              <a:lnTo>
                                <a:pt x="629" y="413"/>
                              </a:lnTo>
                              <a:lnTo>
                                <a:pt x="637" y="413"/>
                              </a:lnTo>
                              <a:lnTo>
                                <a:pt x="644" y="417"/>
                              </a:lnTo>
                              <a:lnTo>
                                <a:pt x="642" y="430"/>
                              </a:lnTo>
                              <a:lnTo>
                                <a:pt x="634" y="444"/>
                              </a:lnTo>
                              <a:lnTo>
                                <a:pt x="620" y="458"/>
                              </a:lnTo>
                              <a:lnTo>
                                <a:pt x="599" y="474"/>
                              </a:lnTo>
                              <a:lnTo>
                                <a:pt x="563" y="493"/>
                              </a:lnTo>
                              <a:lnTo>
                                <a:pt x="525" y="510"/>
                              </a:lnTo>
                              <a:lnTo>
                                <a:pt x="489" y="521"/>
                              </a:lnTo>
                              <a:lnTo>
                                <a:pt x="448" y="531"/>
                              </a:lnTo>
                              <a:lnTo>
                                <a:pt x="410" y="537"/>
                              </a:lnTo>
                              <a:lnTo>
                                <a:pt x="360" y="542"/>
                              </a:lnTo>
                              <a:lnTo>
                                <a:pt x="305" y="545"/>
                              </a:lnTo>
                              <a:lnTo>
                                <a:pt x="250" y="546"/>
                              </a:lnTo>
                              <a:lnTo>
                                <a:pt x="166" y="546"/>
                              </a:lnTo>
                              <a:lnTo>
                                <a:pt x="211" y="562"/>
                              </a:lnTo>
                              <a:lnTo>
                                <a:pt x="253" y="573"/>
                              </a:lnTo>
                              <a:lnTo>
                                <a:pt x="301" y="579"/>
                              </a:lnTo>
                              <a:lnTo>
                                <a:pt x="342" y="580"/>
                              </a:lnTo>
                              <a:lnTo>
                                <a:pt x="384" y="583"/>
                              </a:lnTo>
                              <a:lnTo>
                                <a:pt x="427" y="580"/>
                              </a:lnTo>
                              <a:lnTo>
                                <a:pt x="462" y="579"/>
                              </a:lnTo>
                              <a:lnTo>
                                <a:pt x="495" y="573"/>
                              </a:lnTo>
                              <a:lnTo>
                                <a:pt x="540" y="562"/>
                              </a:lnTo>
                              <a:lnTo>
                                <a:pt x="574" y="554"/>
                              </a:lnTo>
                              <a:lnTo>
                                <a:pt x="587" y="555"/>
                              </a:lnTo>
                              <a:lnTo>
                                <a:pt x="589" y="565"/>
                              </a:lnTo>
                              <a:lnTo>
                                <a:pt x="585" y="575"/>
                              </a:lnTo>
                              <a:lnTo>
                                <a:pt x="576" y="586"/>
                              </a:lnTo>
                              <a:lnTo>
                                <a:pt x="561" y="597"/>
                              </a:lnTo>
                              <a:lnTo>
                                <a:pt x="544" y="605"/>
                              </a:lnTo>
                              <a:lnTo>
                                <a:pt x="525" y="614"/>
                              </a:lnTo>
                              <a:lnTo>
                                <a:pt x="495" y="622"/>
                              </a:lnTo>
                              <a:lnTo>
                                <a:pt x="432" y="631"/>
                              </a:lnTo>
                              <a:lnTo>
                                <a:pt x="372" y="639"/>
                              </a:lnTo>
                              <a:lnTo>
                                <a:pt x="253" y="649"/>
                              </a:lnTo>
                              <a:lnTo>
                                <a:pt x="407" y="656"/>
                              </a:lnTo>
                              <a:lnTo>
                                <a:pt x="439" y="656"/>
                              </a:lnTo>
                              <a:lnTo>
                                <a:pt x="453" y="663"/>
                              </a:lnTo>
                              <a:lnTo>
                                <a:pt x="461" y="670"/>
                              </a:lnTo>
                              <a:lnTo>
                                <a:pt x="458" y="681"/>
                              </a:lnTo>
                              <a:lnTo>
                                <a:pt x="466" y="687"/>
                              </a:lnTo>
                              <a:lnTo>
                                <a:pt x="486" y="689"/>
                              </a:lnTo>
                              <a:lnTo>
                                <a:pt x="516" y="677"/>
                              </a:lnTo>
                              <a:lnTo>
                                <a:pt x="542" y="664"/>
                              </a:lnTo>
                              <a:lnTo>
                                <a:pt x="563" y="651"/>
                              </a:lnTo>
                              <a:lnTo>
                                <a:pt x="580" y="639"/>
                              </a:lnTo>
                              <a:lnTo>
                                <a:pt x="597" y="621"/>
                              </a:lnTo>
                              <a:lnTo>
                                <a:pt x="651" y="548"/>
                              </a:lnTo>
                              <a:lnTo>
                                <a:pt x="693" y="485"/>
                              </a:lnTo>
                              <a:lnTo>
                                <a:pt x="709" y="453"/>
                              </a:lnTo>
                              <a:lnTo>
                                <a:pt x="713" y="440"/>
                              </a:lnTo>
                              <a:lnTo>
                                <a:pt x="714" y="430"/>
                              </a:lnTo>
                              <a:lnTo>
                                <a:pt x="714" y="419"/>
                              </a:lnTo>
                              <a:lnTo>
                                <a:pt x="706" y="406"/>
                              </a:lnTo>
                              <a:lnTo>
                                <a:pt x="701" y="398"/>
                              </a:lnTo>
                              <a:lnTo>
                                <a:pt x="698" y="386"/>
                              </a:lnTo>
                              <a:lnTo>
                                <a:pt x="701" y="373"/>
                              </a:lnTo>
                              <a:lnTo>
                                <a:pt x="706" y="364"/>
                              </a:lnTo>
                              <a:lnTo>
                                <a:pt x="713" y="354"/>
                              </a:lnTo>
                              <a:lnTo>
                                <a:pt x="719" y="344"/>
                              </a:lnTo>
                              <a:lnTo>
                                <a:pt x="727" y="333"/>
                              </a:lnTo>
                              <a:lnTo>
                                <a:pt x="732" y="322"/>
                              </a:lnTo>
                              <a:lnTo>
                                <a:pt x="731" y="308"/>
                              </a:lnTo>
                              <a:lnTo>
                                <a:pt x="726" y="297"/>
                              </a:lnTo>
                              <a:lnTo>
                                <a:pt x="719" y="287"/>
                              </a:lnTo>
                              <a:lnTo>
                                <a:pt x="713" y="278"/>
                              </a:lnTo>
                              <a:lnTo>
                                <a:pt x="705" y="267"/>
                              </a:lnTo>
                              <a:lnTo>
                                <a:pt x="702" y="255"/>
                              </a:lnTo>
                              <a:lnTo>
                                <a:pt x="705" y="246"/>
                              </a:lnTo>
                              <a:lnTo>
                                <a:pt x="714" y="232"/>
                              </a:lnTo>
                              <a:lnTo>
                                <a:pt x="723" y="221"/>
                              </a:lnTo>
                              <a:lnTo>
                                <a:pt x="727" y="209"/>
                              </a:lnTo>
                              <a:lnTo>
                                <a:pt x="727" y="194"/>
                              </a:lnTo>
                              <a:lnTo>
                                <a:pt x="722" y="179"/>
                              </a:lnTo>
                              <a:lnTo>
                                <a:pt x="713" y="168"/>
                              </a:lnTo>
                              <a:lnTo>
                                <a:pt x="709" y="160"/>
                              </a:lnTo>
                              <a:lnTo>
                                <a:pt x="705" y="147"/>
                              </a:lnTo>
                              <a:lnTo>
                                <a:pt x="706" y="133"/>
                              </a:lnTo>
                              <a:lnTo>
                                <a:pt x="714" y="122"/>
                              </a:lnTo>
                              <a:lnTo>
                                <a:pt x="719" y="114"/>
                              </a:lnTo>
                              <a:lnTo>
                                <a:pt x="727" y="105"/>
                              </a:lnTo>
                              <a:lnTo>
                                <a:pt x="731" y="93"/>
                              </a:lnTo>
                              <a:lnTo>
                                <a:pt x="732" y="80"/>
                              </a:lnTo>
                              <a:lnTo>
                                <a:pt x="730" y="72"/>
                              </a:lnTo>
                              <a:lnTo>
                                <a:pt x="722" y="59"/>
                              </a:lnTo>
                              <a:lnTo>
                                <a:pt x="714" y="48"/>
                              </a:lnTo>
                              <a:lnTo>
                                <a:pt x="709" y="34"/>
                              </a:lnTo>
                              <a:lnTo>
                                <a:pt x="709" y="0"/>
                              </a:lnTo>
                              <a:lnTo>
                                <a:pt x="634" y="50"/>
                              </a:lnTo>
                              <a:lnTo>
                                <a:pt x="589" y="69"/>
                              </a:lnTo>
                              <a:lnTo>
                                <a:pt x="536" y="86"/>
                              </a:lnTo>
                              <a:lnTo>
                                <a:pt x="475" y="105"/>
                              </a:lnTo>
                              <a:lnTo>
                                <a:pt x="420" y="116"/>
                              </a:lnTo>
                              <a:lnTo>
                                <a:pt x="365" y="126"/>
                              </a:lnTo>
                              <a:lnTo>
                                <a:pt x="294" y="13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23" name="Group 6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09" y="117"/>
                      <a:ext cx="218" cy="436"/>
                      <a:chOff x="0" y="0"/>
                      <a:chExt cx="218" cy="436"/>
                    </a:xfrm>
                  </p:grpSpPr>
                  <p:sp>
                    <p:nvSpPr>
                      <p:cNvPr id="60485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2" y="116"/>
                        <a:ext cx="167" cy="7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7" y="13"/>
                          </a:cxn>
                          <a:cxn ang="0">
                            <a:pos x="151" y="0"/>
                          </a:cxn>
                          <a:cxn ang="0">
                            <a:pos x="100" y="26"/>
                          </a:cxn>
                          <a:cxn ang="0">
                            <a:pos x="49" y="45"/>
                          </a:cxn>
                          <a:cxn ang="0">
                            <a:pos x="0" y="59"/>
                          </a:cxn>
                          <a:cxn ang="0">
                            <a:pos x="9" y="70"/>
                          </a:cxn>
                          <a:cxn ang="0">
                            <a:pos x="43" y="70"/>
                          </a:cxn>
                          <a:cxn ang="0">
                            <a:pos x="89" y="60"/>
                          </a:cxn>
                          <a:cxn ang="0">
                            <a:pos x="130" y="40"/>
                          </a:cxn>
                          <a:cxn ang="0">
                            <a:pos x="167" y="13"/>
                          </a:cxn>
                        </a:cxnLst>
                        <a:rect l="0" t="0" r="r" b="b"/>
                        <a:pathLst>
                          <a:path w="167" h="70">
                            <a:moveTo>
                              <a:pt x="167" y="13"/>
                            </a:moveTo>
                            <a:lnTo>
                              <a:pt x="151" y="0"/>
                            </a:lnTo>
                            <a:lnTo>
                              <a:pt x="100" y="26"/>
                            </a:lnTo>
                            <a:lnTo>
                              <a:pt x="49" y="45"/>
                            </a:lnTo>
                            <a:lnTo>
                              <a:pt x="0" y="59"/>
                            </a:lnTo>
                            <a:lnTo>
                              <a:pt x="9" y="70"/>
                            </a:lnTo>
                            <a:lnTo>
                              <a:pt x="43" y="70"/>
                            </a:lnTo>
                            <a:lnTo>
                              <a:pt x="89" y="60"/>
                            </a:lnTo>
                            <a:lnTo>
                              <a:pt x="130" y="40"/>
                            </a:lnTo>
                            <a:lnTo>
                              <a:pt x="167" y="13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486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72" y="228"/>
                        <a:ext cx="146" cy="7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46" y="15"/>
                          </a:cxn>
                          <a:cxn ang="0">
                            <a:pos x="138" y="0"/>
                          </a:cxn>
                          <a:cxn ang="0">
                            <a:pos x="89" y="34"/>
                          </a:cxn>
                          <a:cxn ang="0">
                            <a:pos x="50" y="51"/>
                          </a:cxn>
                          <a:cxn ang="0">
                            <a:pos x="0" y="66"/>
                          </a:cxn>
                          <a:cxn ang="0">
                            <a:pos x="10" y="78"/>
                          </a:cxn>
                          <a:cxn ang="0">
                            <a:pos x="42" y="78"/>
                          </a:cxn>
                          <a:cxn ang="0">
                            <a:pos x="74" y="69"/>
                          </a:cxn>
                          <a:cxn ang="0">
                            <a:pos x="112" y="45"/>
                          </a:cxn>
                          <a:cxn ang="0">
                            <a:pos x="146" y="15"/>
                          </a:cxn>
                        </a:cxnLst>
                        <a:rect l="0" t="0" r="r" b="b"/>
                        <a:pathLst>
                          <a:path w="146" h="78">
                            <a:moveTo>
                              <a:pt x="146" y="15"/>
                            </a:moveTo>
                            <a:lnTo>
                              <a:pt x="138" y="0"/>
                            </a:lnTo>
                            <a:lnTo>
                              <a:pt x="89" y="34"/>
                            </a:lnTo>
                            <a:lnTo>
                              <a:pt x="50" y="51"/>
                            </a:lnTo>
                            <a:lnTo>
                              <a:pt x="0" y="66"/>
                            </a:lnTo>
                            <a:lnTo>
                              <a:pt x="10" y="78"/>
                            </a:lnTo>
                            <a:lnTo>
                              <a:pt x="42" y="78"/>
                            </a:lnTo>
                            <a:lnTo>
                              <a:pt x="74" y="69"/>
                            </a:lnTo>
                            <a:lnTo>
                              <a:pt x="112" y="45"/>
                            </a:lnTo>
                            <a:lnTo>
                              <a:pt x="146" y="15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487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3" y="359"/>
                        <a:ext cx="149" cy="7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49" y="11"/>
                          </a:cxn>
                          <a:cxn ang="0">
                            <a:pos x="138" y="0"/>
                          </a:cxn>
                          <a:cxn ang="0">
                            <a:pos x="93" y="31"/>
                          </a:cxn>
                          <a:cxn ang="0">
                            <a:pos x="49" y="49"/>
                          </a:cxn>
                          <a:cxn ang="0">
                            <a:pos x="0" y="63"/>
                          </a:cxn>
                          <a:cxn ang="0">
                            <a:pos x="9" y="77"/>
                          </a:cxn>
                          <a:cxn ang="0">
                            <a:pos x="42" y="74"/>
                          </a:cxn>
                          <a:cxn ang="0">
                            <a:pos x="81" y="65"/>
                          </a:cxn>
                          <a:cxn ang="0">
                            <a:pos x="121" y="40"/>
                          </a:cxn>
                          <a:cxn ang="0">
                            <a:pos x="149" y="11"/>
                          </a:cxn>
                        </a:cxnLst>
                        <a:rect l="0" t="0" r="r" b="b"/>
                        <a:pathLst>
                          <a:path w="149" h="77">
                            <a:moveTo>
                              <a:pt x="149" y="11"/>
                            </a:moveTo>
                            <a:lnTo>
                              <a:pt x="138" y="0"/>
                            </a:lnTo>
                            <a:lnTo>
                              <a:pt x="93" y="31"/>
                            </a:lnTo>
                            <a:lnTo>
                              <a:pt x="49" y="49"/>
                            </a:lnTo>
                            <a:lnTo>
                              <a:pt x="0" y="63"/>
                            </a:lnTo>
                            <a:lnTo>
                              <a:pt x="9" y="77"/>
                            </a:lnTo>
                            <a:lnTo>
                              <a:pt x="42" y="74"/>
                            </a:lnTo>
                            <a:lnTo>
                              <a:pt x="81" y="65"/>
                            </a:lnTo>
                            <a:lnTo>
                              <a:pt x="121" y="40"/>
                            </a:lnTo>
                            <a:lnTo>
                              <a:pt x="149" y="11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488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0" y="0"/>
                        <a:ext cx="171" cy="6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71" y="13"/>
                          </a:cxn>
                          <a:cxn ang="0">
                            <a:pos x="154" y="0"/>
                          </a:cxn>
                          <a:cxn ang="0">
                            <a:pos x="97" y="26"/>
                          </a:cxn>
                          <a:cxn ang="0">
                            <a:pos x="50" y="41"/>
                          </a:cxn>
                          <a:cxn ang="0">
                            <a:pos x="0" y="55"/>
                          </a:cxn>
                          <a:cxn ang="0">
                            <a:pos x="11" y="68"/>
                          </a:cxn>
                          <a:cxn ang="0">
                            <a:pos x="42" y="66"/>
                          </a:cxn>
                          <a:cxn ang="0">
                            <a:pos x="82" y="57"/>
                          </a:cxn>
                          <a:cxn ang="0">
                            <a:pos x="127" y="40"/>
                          </a:cxn>
                          <a:cxn ang="0">
                            <a:pos x="171" y="13"/>
                          </a:cxn>
                        </a:cxnLst>
                        <a:rect l="0" t="0" r="r" b="b"/>
                        <a:pathLst>
                          <a:path w="171" h="68">
                            <a:moveTo>
                              <a:pt x="171" y="13"/>
                            </a:moveTo>
                            <a:lnTo>
                              <a:pt x="154" y="0"/>
                            </a:lnTo>
                            <a:lnTo>
                              <a:pt x="97" y="26"/>
                            </a:lnTo>
                            <a:lnTo>
                              <a:pt x="50" y="41"/>
                            </a:lnTo>
                            <a:lnTo>
                              <a:pt x="0" y="55"/>
                            </a:lnTo>
                            <a:lnTo>
                              <a:pt x="11" y="68"/>
                            </a:lnTo>
                            <a:lnTo>
                              <a:pt x="42" y="66"/>
                            </a:lnTo>
                            <a:lnTo>
                              <a:pt x="82" y="57"/>
                            </a:lnTo>
                            <a:lnTo>
                              <a:pt x="127" y="40"/>
                            </a:lnTo>
                            <a:lnTo>
                              <a:pt x="171" y="13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60489" name="未知"/>
                  <p:cNvSpPr>
                    <a:spLocks noChangeAspect="1"/>
                  </p:cNvSpPr>
                  <p:nvPr/>
                </p:nvSpPr>
                <p:spPr bwMode="auto">
                  <a:xfrm>
                    <a:off x="0" y="0"/>
                    <a:ext cx="2019" cy="2908"/>
                  </a:xfrm>
                  <a:custGeom>
                    <a:avLst/>
                    <a:gdLst/>
                    <a:ahLst/>
                    <a:cxnLst>
                      <a:cxn ang="0">
                        <a:pos x="1445" y="2807"/>
                      </a:cxn>
                      <a:cxn ang="0">
                        <a:pos x="1463" y="2784"/>
                      </a:cxn>
                      <a:cxn ang="0">
                        <a:pos x="1471" y="2765"/>
                      </a:cxn>
                      <a:cxn ang="0">
                        <a:pos x="1484" y="2698"/>
                      </a:cxn>
                      <a:cxn ang="0">
                        <a:pos x="1563" y="2229"/>
                      </a:cxn>
                      <a:cxn ang="0">
                        <a:pos x="1619" y="2062"/>
                      </a:cxn>
                      <a:cxn ang="0">
                        <a:pos x="1672" y="1943"/>
                      </a:cxn>
                      <a:cxn ang="0">
                        <a:pos x="1773" y="1766"/>
                      </a:cxn>
                      <a:cxn ang="0">
                        <a:pos x="1879" y="1590"/>
                      </a:cxn>
                      <a:cxn ang="0">
                        <a:pos x="1952" y="1429"/>
                      </a:cxn>
                      <a:cxn ang="0">
                        <a:pos x="1995" y="1267"/>
                      </a:cxn>
                      <a:cxn ang="0">
                        <a:pos x="2019" y="1062"/>
                      </a:cxn>
                      <a:cxn ang="0">
                        <a:pos x="2003" y="873"/>
                      </a:cxn>
                      <a:cxn ang="0">
                        <a:pos x="1960" y="694"/>
                      </a:cxn>
                      <a:cxn ang="0">
                        <a:pos x="1888" y="529"/>
                      </a:cxn>
                      <a:cxn ang="0">
                        <a:pos x="1765" y="354"/>
                      </a:cxn>
                      <a:cxn ang="0">
                        <a:pos x="1636" y="232"/>
                      </a:cxn>
                      <a:cxn ang="0">
                        <a:pos x="1471" y="120"/>
                      </a:cxn>
                      <a:cxn ang="0">
                        <a:pos x="1277" y="40"/>
                      </a:cxn>
                      <a:cxn ang="0">
                        <a:pos x="1115" y="6"/>
                      </a:cxn>
                      <a:cxn ang="0">
                        <a:pos x="936" y="0"/>
                      </a:cxn>
                      <a:cxn ang="0">
                        <a:pos x="782" y="28"/>
                      </a:cxn>
                      <a:cxn ang="0">
                        <a:pos x="630" y="78"/>
                      </a:cxn>
                      <a:cxn ang="0">
                        <a:pos x="501" y="145"/>
                      </a:cxn>
                      <a:cxn ang="0">
                        <a:pos x="365" y="242"/>
                      </a:cxn>
                      <a:cxn ang="0">
                        <a:pos x="242" y="360"/>
                      </a:cxn>
                      <a:cxn ang="0">
                        <a:pos x="140" y="495"/>
                      </a:cxn>
                      <a:cxn ang="0">
                        <a:pos x="53" y="685"/>
                      </a:cxn>
                      <a:cxn ang="0">
                        <a:pos x="7" y="879"/>
                      </a:cxn>
                      <a:cxn ang="0">
                        <a:pos x="0" y="1052"/>
                      </a:cxn>
                      <a:cxn ang="0">
                        <a:pos x="14" y="1239"/>
                      </a:cxn>
                      <a:cxn ang="0">
                        <a:pos x="62" y="1427"/>
                      </a:cxn>
                      <a:cxn ang="0">
                        <a:pos x="144" y="1602"/>
                      </a:cxn>
                      <a:cxn ang="0">
                        <a:pos x="239" y="1770"/>
                      </a:cxn>
                      <a:cxn ang="0">
                        <a:pos x="370" y="2007"/>
                      </a:cxn>
                      <a:cxn ang="0">
                        <a:pos x="429" y="2138"/>
                      </a:cxn>
                      <a:cxn ang="0">
                        <a:pos x="469" y="2292"/>
                      </a:cxn>
                      <a:cxn ang="0">
                        <a:pos x="501" y="2506"/>
                      </a:cxn>
                      <a:cxn ang="0">
                        <a:pos x="526" y="2693"/>
                      </a:cxn>
                      <a:cxn ang="0">
                        <a:pos x="543" y="2767"/>
                      </a:cxn>
                      <a:cxn ang="0">
                        <a:pos x="552" y="2784"/>
                      </a:cxn>
                      <a:cxn ang="0">
                        <a:pos x="576" y="2812"/>
                      </a:cxn>
                      <a:cxn ang="0">
                        <a:pos x="635" y="2847"/>
                      </a:cxn>
                      <a:cxn ang="0">
                        <a:pos x="703" y="2870"/>
                      </a:cxn>
                      <a:cxn ang="0">
                        <a:pos x="778" y="2889"/>
                      </a:cxn>
                      <a:cxn ang="0">
                        <a:pos x="857" y="2900"/>
                      </a:cxn>
                      <a:cxn ang="0">
                        <a:pos x="934" y="2906"/>
                      </a:cxn>
                      <a:cxn ang="0">
                        <a:pos x="1006" y="2908"/>
                      </a:cxn>
                      <a:cxn ang="0">
                        <a:pos x="1086" y="2906"/>
                      </a:cxn>
                      <a:cxn ang="0">
                        <a:pos x="1166" y="2900"/>
                      </a:cxn>
                      <a:cxn ang="0">
                        <a:pos x="1241" y="2887"/>
                      </a:cxn>
                      <a:cxn ang="0">
                        <a:pos x="1309" y="2871"/>
                      </a:cxn>
                      <a:cxn ang="0">
                        <a:pos x="1375" y="2849"/>
                      </a:cxn>
                    </a:cxnLst>
                    <a:rect l="0" t="0" r="r" b="b"/>
                    <a:pathLst>
                      <a:path w="2019" h="2908">
                        <a:moveTo>
                          <a:pt x="1415" y="2830"/>
                        </a:moveTo>
                        <a:lnTo>
                          <a:pt x="1432" y="2818"/>
                        </a:lnTo>
                        <a:lnTo>
                          <a:pt x="1445" y="2807"/>
                        </a:lnTo>
                        <a:lnTo>
                          <a:pt x="1453" y="2799"/>
                        </a:lnTo>
                        <a:lnTo>
                          <a:pt x="1458" y="2790"/>
                        </a:lnTo>
                        <a:lnTo>
                          <a:pt x="1463" y="2784"/>
                        </a:lnTo>
                        <a:lnTo>
                          <a:pt x="1466" y="2778"/>
                        </a:lnTo>
                        <a:lnTo>
                          <a:pt x="1470" y="2773"/>
                        </a:lnTo>
                        <a:lnTo>
                          <a:pt x="1471" y="2765"/>
                        </a:lnTo>
                        <a:lnTo>
                          <a:pt x="1474" y="2756"/>
                        </a:lnTo>
                        <a:lnTo>
                          <a:pt x="1475" y="2744"/>
                        </a:lnTo>
                        <a:lnTo>
                          <a:pt x="1484" y="2698"/>
                        </a:lnTo>
                        <a:lnTo>
                          <a:pt x="1543" y="2322"/>
                        </a:lnTo>
                        <a:lnTo>
                          <a:pt x="1554" y="2268"/>
                        </a:lnTo>
                        <a:lnTo>
                          <a:pt x="1563" y="2229"/>
                        </a:lnTo>
                        <a:lnTo>
                          <a:pt x="1577" y="2175"/>
                        </a:lnTo>
                        <a:lnTo>
                          <a:pt x="1598" y="2115"/>
                        </a:lnTo>
                        <a:lnTo>
                          <a:pt x="1619" y="2062"/>
                        </a:lnTo>
                        <a:lnTo>
                          <a:pt x="1638" y="2018"/>
                        </a:lnTo>
                        <a:lnTo>
                          <a:pt x="1655" y="1980"/>
                        </a:lnTo>
                        <a:lnTo>
                          <a:pt x="1672" y="1943"/>
                        </a:lnTo>
                        <a:lnTo>
                          <a:pt x="1706" y="1880"/>
                        </a:lnTo>
                        <a:lnTo>
                          <a:pt x="1740" y="1821"/>
                        </a:lnTo>
                        <a:lnTo>
                          <a:pt x="1773" y="1766"/>
                        </a:lnTo>
                        <a:lnTo>
                          <a:pt x="1799" y="1724"/>
                        </a:lnTo>
                        <a:lnTo>
                          <a:pt x="1846" y="1645"/>
                        </a:lnTo>
                        <a:lnTo>
                          <a:pt x="1879" y="1590"/>
                        </a:lnTo>
                        <a:lnTo>
                          <a:pt x="1905" y="1544"/>
                        </a:lnTo>
                        <a:lnTo>
                          <a:pt x="1927" y="1492"/>
                        </a:lnTo>
                        <a:lnTo>
                          <a:pt x="1952" y="1429"/>
                        </a:lnTo>
                        <a:lnTo>
                          <a:pt x="1969" y="1374"/>
                        </a:lnTo>
                        <a:lnTo>
                          <a:pt x="1985" y="1316"/>
                        </a:lnTo>
                        <a:lnTo>
                          <a:pt x="1995" y="1267"/>
                        </a:lnTo>
                        <a:lnTo>
                          <a:pt x="2007" y="1212"/>
                        </a:lnTo>
                        <a:lnTo>
                          <a:pt x="2015" y="1142"/>
                        </a:lnTo>
                        <a:lnTo>
                          <a:pt x="2019" y="1062"/>
                        </a:lnTo>
                        <a:lnTo>
                          <a:pt x="2019" y="987"/>
                        </a:lnTo>
                        <a:lnTo>
                          <a:pt x="2012" y="928"/>
                        </a:lnTo>
                        <a:lnTo>
                          <a:pt x="2003" y="873"/>
                        </a:lnTo>
                        <a:lnTo>
                          <a:pt x="1994" y="824"/>
                        </a:lnTo>
                        <a:lnTo>
                          <a:pt x="1978" y="759"/>
                        </a:lnTo>
                        <a:lnTo>
                          <a:pt x="1960" y="694"/>
                        </a:lnTo>
                        <a:lnTo>
                          <a:pt x="1940" y="634"/>
                        </a:lnTo>
                        <a:lnTo>
                          <a:pt x="1917" y="578"/>
                        </a:lnTo>
                        <a:lnTo>
                          <a:pt x="1888" y="529"/>
                        </a:lnTo>
                        <a:lnTo>
                          <a:pt x="1850" y="466"/>
                        </a:lnTo>
                        <a:lnTo>
                          <a:pt x="1807" y="403"/>
                        </a:lnTo>
                        <a:lnTo>
                          <a:pt x="1765" y="354"/>
                        </a:lnTo>
                        <a:lnTo>
                          <a:pt x="1727" y="312"/>
                        </a:lnTo>
                        <a:lnTo>
                          <a:pt x="1683" y="272"/>
                        </a:lnTo>
                        <a:lnTo>
                          <a:pt x="1636" y="232"/>
                        </a:lnTo>
                        <a:lnTo>
                          <a:pt x="1590" y="196"/>
                        </a:lnTo>
                        <a:lnTo>
                          <a:pt x="1535" y="159"/>
                        </a:lnTo>
                        <a:lnTo>
                          <a:pt x="1471" y="120"/>
                        </a:lnTo>
                        <a:lnTo>
                          <a:pt x="1411" y="90"/>
                        </a:lnTo>
                        <a:lnTo>
                          <a:pt x="1341" y="61"/>
                        </a:lnTo>
                        <a:lnTo>
                          <a:pt x="1277" y="40"/>
                        </a:lnTo>
                        <a:lnTo>
                          <a:pt x="1224" y="27"/>
                        </a:lnTo>
                        <a:lnTo>
                          <a:pt x="1167" y="14"/>
                        </a:lnTo>
                        <a:lnTo>
                          <a:pt x="1115" y="6"/>
                        </a:lnTo>
                        <a:lnTo>
                          <a:pt x="1053" y="0"/>
                        </a:lnTo>
                        <a:lnTo>
                          <a:pt x="997" y="0"/>
                        </a:lnTo>
                        <a:lnTo>
                          <a:pt x="936" y="0"/>
                        </a:lnTo>
                        <a:lnTo>
                          <a:pt x="885" y="6"/>
                        </a:lnTo>
                        <a:lnTo>
                          <a:pt x="826" y="19"/>
                        </a:lnTo>
                        <a:lnTo>
                          <a:pt x="782" y="28"/>
                        </a:lnTo>
                        <a:lnTo>
                          <a:pt x="727" y="44"/>
                        </a:lnTo>
                        <a:lnTo>
                          <a:pt x="676" y="59"/>
                        </a:lnTo>
                        <a:lnTo>
                          <a:pt x="630" y="78"/>
                        </a:lnTo>
                        <a:lnTo>
                          <a:pt x="586" y="97"/>
                        </a:lnTo>
                        <a:lnTo>
                          <a:pt x="541" y="121"/>
                        </a:lnTo>
                        <a:lnTo>
                          <a:pt x="501" y="145"/>
                        </a:lnTo>
                        <a:lnTo>
                          <a:pt x="456" y="175"/>
                        </a:lnTo>
                        <a:lnTo>
                          <a:pt x="408" y="209"/>
                        </a:lnTo>
                        <a:lnTo>
                          <a:pt x="365" y="242"/>
                        </a:lnTo>
                        <a:lnTo>
                          <a:pt x="326" y="277"/>
                        </a:lnTo>
                        <a:lnTo>
                          <a:pt x="284" y="316"/>
                        </a:lnTo>
                        <a:lnTo>
                          <a:pt x="242" y="360"/>
                        </a:lnTo>
                        <a:lnTo>
                          <a:pt x="206" y="402"/>
                        </a:lnTo>
                        <a:lnTo>
                          <a:pt x="175" y="441"/>
                        </a:lnTo>
                        <a:lnTo>
                          <a:pt x="140" y="495"/>
                        </a:lnTo>
                        <a:lnTo>
                          <a:pt x="106" y="554"/>
                        </a:lnTo>
                        <a:lnTo>
                          <a:pt x="75" y="620"/>
                        </a:lnTo>
                        <a:lnTo>
                          <a:pt x="53" y="685"/>
                        </a:lnTo>
                        <a:lnTo>
                          <a:pt x="34" y="752"/>
                        </a:lnTo>
                        <a:lnTo>
                          <a:pt x="17" y="818"/>
                        </a:lnTo>
                        <a:lnTo>
                          <a:pt x="7" y="879"/>
                        </a:lnTo>
                        <a:lnTo>
                          <a:pt x="0" y="940"/>
                        </a:lnTo>
                        <a:lnTo>
                          <a:pt x="0" y="999"/>
                        </a:lnTo>
                        <a:lnTo>
                          <a:pt x="0" y="1052"/>
                        </a:lnTo>
                        <a:lnTo>
                          <a:pt x="0" y="1115"/>
                        </a:lnTo>
                        <a:lnTo>
                          <a:pt x="3" y="1170"/>
                        </a:lnTo>
                        <a:lnTo>
                          <a:pt x="14" y="1239"/>
                        </a:lnTo>
                        <a:lnTo>
                          <a:pt x="24" y="1299"/>
                        </a:lnTo>
                        <a:lnTo>
                          <a:pt x="40" y="1358"/>
                        </a:lnTo>
                        <a:lnTo>
                          <a:pt x="62" y="1427"/>
                        </a:lnTo>
                        <a:lnTo>
                          <a:pt x="87" y="1488"/>
                        </a:lnTo>
                        <a:lnTo>
                          <a:pt x="113" y="1542"/>
                        </a:lnTo>
                        <a:lnTo>
                          <a:pt x="144" y="1602"/>
                        </a:lnTo>
                        <a:lnTo>
                          <a:pt x="178" y="1660"/>
                        </a:lnTo>
                        <a:lnTo>
                          <a:pt x="208" y="1715"/>
                        </a:lnTo>
                        <a:lnTo>
                          <a:pt x="239" y="1770"/>
                        </a:lnTo>
                        <a:lnTo>
                          <a:pt x="272" y="1830"/>
                        </a:lnTo>
                        <a:lnTo>
                          <a:pt x="323" y="1917"/>
                        </a:lnTo>
                        <a:lnTo>
                          <a:pt x="370" y="2007"/>
                        </a:lnTo>
                        <a:lnTo>
                          <a:pt x="398" y="2053"/>
                        </a:lnTo>
                        <a:lnTo>
                          <a:pt x="412" y="2091"/>
                        </a:lnTo>
                        <a:lnTo>
                          <a:pt x="429" y="2138"/>
                        </a:lnTo>
                        <a:lnTo>
                          <a:pt x="445" y="2192"/>
                        </a:lnTo>
                        <a:lnTo>
                          <a:pt x="458" y="2239"/>
                        </a:lnTo>
                        <a:lnTo>
                          <a:pt x="469" y="2292"/>
                        </a:lnTo>
                        <a:lnTo>
                          <a:pt x="479" y="2365"/>
                        </a:lnTo>
                        <a:lnTo>
                          <a:pt x="492" y="2444"/>
                        </a:lnTo>
                        <a:lnTo>
                          <a:pt x="501" y="2506"/>
                        </a:lnTo>
                        <a:lnTo>
                          <a:pt x="511" y="2586"/>
                        </a:lnTo>
                        <a:lnTo>
                          <a:pt x="518" y="2643"/>
                        </a:lnTo>
                        <a:lnTo>
                          <a:pt x="526" y="2693"/>
                        </a:lnTo>
                        <a:lnTo>
                          <a:pt x="537" y="2742"/>
                        </a:lnTo>
                        <a:lnTo>
                          <a:pt x="541" y="2756"/>
                        </a:lnTo>
                        <a:lnTo>
                          <a:pt x="543" y="2767"/>
                        </a:lnTo>
                        <a:lnTo>
                          <a:pt x="545" y="2773"/>
                        </a:lnTo>
                        <a:lnTo>
                          <a:pt x="546" y="2778"/>
                        </a:lnTo>
                        <a:lnTo>
                          <a:pt x="552" y="2784"/>
                        </a:lnTo>
                        <a:lnTo>
                          <a:pt x="558" y="2794"/>
                        </a:lnTo>
                        <a:lnTo>
                          <a:pt x="567" y="2803"/>
                        </a:lnTo>
                        <a:lnTo>
                          <a:pt x="576" y="2812"/>
                        </a:lnTo>
                        <a:lnTo>
                          <a:pt x="592" y="2824"/>
                        </a:lnTo>
                        <a:lnTo>
                          <a:pt x="610" y="2833"/>
                        </a:lnTo>
                        <a:lnTo>
                          <a:pt x="635" y="2847"/>
                        </a:lnTo>
                        <a:lnTo>
                          <a:pt x="657" y="2856"/>
                        </a:lnTo>
                        <a:lnTo>
                          <a:pt x="681" y="2864"/>
                        </a:lnTo>
                        <a:lnTo>
                          <a:pt x="703" y="2870"/>
                        </a:lnTo>
                        <a:lnTo>
                          <a:pt x="723" y="2875"/>
                        </a:lnTo>
                        <a:lnTo>
                          <a:pt x="753" y="2883"/>
                        </a:lnTo>
                        <a:lnTo>
                          <a:pt x="778" y="2889"/>
                        </a:lnTo>
                        <a:lnTo>
                          <a:pt x="802" y="2892"/>
                        </a:lnTo>
                        <a:lnTo>
                          <a:pt x="829" y="2896"/>
                        </a:lnTo>
                        <a:lnTo>
                          <a:pt x="857" y="2900"/>
                        </a:lnTo>
                        <a:lnTo>
                          <a:pt x="883" y="2902"/>
                        </a:lnTo>
                        <a:lnTo>
                          <a:pt x="906" y="2904"/>
                        </a:lnTo>
                        <a:lnTo>
                          <a:pt x="934" y="2906"/>
                        </a:lnTo>
                        <a:lnTo>
                          <a:pt x="959" y="2908"/>
                        </a:lnTo>
                        <a:lnTo>
                          <a:pt x="984" y="2908"/>
                        </a:lnTo>
                        <a:lnTo>
                          <a:pt x="1006" y="2908"/>
                        </a:lnTo>
                        <a:lnTo>
                          <a:pt x="1031" y="2908"/>
                        </a:lnTo>
                        <a:lnTo>
                          <a:pt x="1061" y="2908"/>
                        </a:lnTo>
                        <a:lnTo>
                          <a:pt x="1086" y="2906"/>
                        </a:lnTo>
                        <a:lnTo>
                          <a:pt x="1108" y="2906"/>
                        </a:lnTo>
                        <a:lnTo>
                          <a:pt x="1134" y="2902"/>
                        </a:lnTo>
                        <a:lnTo>
                          <a:pt x="1166" y="2900"/>
                        </a:lnTo>
                        <a:lnTo>
                          <a:pt x="1188" y="2896"/>
                        </a:lnTo>
                        <a:lnTo>
                          <a:pt x="1217" y="2892"/>
                        </a:lnTo>
                        <a:lnTo>
                          <a:pt x="1241" y="2887"/>
                        </a:lnTo>
                        <a:lnTo>
                          <a:pt x="1265" y="2883"/>
                        </a:lnTo>
                        <a:lnTo>
                          <a:pt x="1288" y="2877"/>
                        </a:lnTo>
                        <a:lnTo>
                          <a:pt x="1309" y="2871"/>
                        </a:lnTo>
                        <a:lnTo>
                          <a:pt x="1334" y="2864"/>
                        </a:lnTo>
                        <a:lnTo>
                          <a:pt x="1354" y="2856"/>
                        </a:lnTo>
                        <a:lnTo>
                          <a:pt x="1375" y="2849"/>
                        </a:lnTo>
                        <a:lnTo>
                          <a:pt x="1395" y="2839"/>
                        </a:lnTo>
                        <a:lnTo>
                          <a:pt x="1415" y="283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 w="9525">
                    <a:noFill/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490" name="Oval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7" y="2579"/>
                    <a:ext cx="886" cy="296"/>
                  </a:xfrm>
                  <a:prstGeom prst="ellipse">
                    <a:avLst/>
                  </a:prstGeom>
                  <a:solidFill>
                    <a:srgbClr val="A0A0A0"/>
                  </a:solidFill>
                  <a:ln w="9525">
                    <a:noFill/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491" name="未知"/>
                  <p:cNvSpPr>
                    <a:spLocks noChangeAspect="1"/>
                  </p:cNvSpPr>
                  <p:nvPr/>
                </p:nvSpPr>
                <p:spPr bwMode="auto">
                  <a:xfrm>
                    <a:off x="1491" y="293"/>
                    <a:ext cx="338" cy="4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0" y="46"/>
                      </a:cxn>
                      <a:cxn ang="0">
                        <a:pos x="172" y="97"/>
                      </a:cxn>
                      <a:cxn ang="0">
                        <a:pos x="234" y="148"/>
                      </a:cxn>
                      <a:cxn ang="0">
                        <a:pos x="275" y="203"/>
                      </a:cxn>
                      <a:cxn ang="0">
                        <a:pos x="304" y="259"/>
                      </a:cxn>
                      <a:cxn ang="0">
                        <a:pos x="325" y="308"/>
                      </a:cxn>
                      <a:cxn ang="0">
                        <a:pos x="338" y="358"/>
                      </a:cxn>
                      <a:cxn ang="0">
                        <a:pos x="219" y="432"/>
                      </a:cxn>
                      <a:cxn ang="0">
                        <a:pos x="208" y="362"/>
                      </a:cxn>
                      <a:cxn ang="0">
                        <a:pos x="189" y="287"/>
                      </a:cxn>
                      <a:cxn ang="0">
                        <a:pos x="161" y="209"/>
                      </a:cxn>
                      <a:cxn ang="0">
                        <a:pos x="124" y="144"/>
                      </a:cxn>
                      <a:cxn ang="0">
                        <a:pos x="73" y="7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38" h="432">
                        <a:moveTo>
                          <a:pt x="0" y="0"/>
                        </a:moveTo>
                        <a:lnTo>
                          <a:pt x="90" y="46"/>
                        </a:lnTo>
                        <a:lnTo>
                          <a:pt x="172" y="97"/>
                        </a:lnTo>
                        <a:lnTo>
                          <a:pt x="234" y="148"/>
                        </a:lnTo>
                        <a:lnTo>
                          <a:pt x="275" y="203"/>
                        </a:lnTo>
                        <a:lnTo>
                          <a:pt x="304" y="259"/>
                        </a:lnTo>
                        <a:lnTo>
                          <a:pt x="325" y="308"/>
                        </a:lnTo>
                        <a:lnTo>
                          <a:pt x="338" y="358"/>
                        </a:lnTo>
                        <a:lnTo>
                          <a:pt x="219" y="432"/>
                        </a:lnTo>
                        <a:lnTo>
                          <a:pt x="208" y="362"/>
                        </a:lnTo>
                        <a:lnTo>
                          <a:pt x="189" y="287"/>
                        </a:lnTo>
                        <a:lnTo>
                          <a:pt x="161" y="209"/>
                        </a:lnTo>
                        <a:lnTo>
                          <a:pt x="124" y="144"/>
                        </a:lnTo>
                        <a:lnTo>
                          <a:pt x="73" y="7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24" name="Group 7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28" y="875"/>
                    <a:ext cx="562" cy="1806"/>
                    <a:chOff x="0" y="0"/>
                    <a:chExt cx="562" cy="1806"/>
                  </a:xfrm>
                </p:grpSpPr>
                <p:sp>
                  <p:nvSpPr>
                    <p:cNvPr id="60493" name="未知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6" y="753"/>
                      <a:ext cx="345" cy="105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80"/>
                        </a:cxn>
                        <a:cxn ang="0">
                          <a:pos x="6" y="252"/>
                        </a:cxn>
                        <a:cxn ang="0">
                          <a:pos x="23" y="274"/>
                        </a:cxn>
                        <a:cxn ang="0">
                          <a:pos x="17" y="975"/>
                        </a:cxn>
                        <a:cxn ang="0">
                          <a:pos x="40" y="1053"/>
                        </a:cxn>
                        <a:cxn ang="0">
                          <a:pos x="98" y="1053"/>
                        </a:cxn>
                        <a:cxn ang="0">
                          <a:pos x="146" y="1015"/>
                        </a:cxn>
                        <a:cxn ang="0">
                          <a:pos x="201" y="1015"/>
                        </a:cxn>
                        <a:cxn ang="0">
                          <a:pos x="245" y="1053"/>
                        </a:cxn>
                        <a:cxn ang="0">
                          <a:pos x="307" y="1053"/>
                        </a:cxn>
                        <a:cxn ang="0">
                          <a:pos x="328" y="975"/>
                        </a:cxn>
                        <a:cxn ang="0">
                          <a:pos x="317" y="274"/>
                        </a:cxn>
                        <a:cxn ang="0">
                          <a:pos x="333" y="252"/>
                        </a:cxn>
                        <a:cxn ang="0">
                          <a:pos x="345" y="80"/>
                        </a:cxn>
                        <a:cxn ang="0">
                          <a:pos x="269" y="17"/>
                        </a:cxn>
                        <a:cxn ang="0">
                          <a:pos x="231" y="17"/>
                        </a:cxn>
                        <a:cxn ang="0">
                          <a:pos x="210" y="0"/>
                        </a:cxn>
                        <a:cxn ang="0">
                          <a:pos x="123" y="0"/>
                        </a:cxn>
                        <a:cxn ang="0">
                          <a:pos x="104" y="17"/>
                        </a:cxn>
                        <a:cxn ang="0">
                          <a:pos x="72" y="17"/>
                        </a:cxn>
                        <a:cxn ang="0">
                          <a:pos x="0" y="80"/>
                        </a:cxn>
                      </a:cxnLst>
                      <a:rect l="0" t="0" r="r" b="b"/>
                      <a:pathLst>
                        <a:path w="345" h="1053">
                          <a:moveTo>
                            <a:pt x="0" y="80"/>
                          </a:moveTo>
                          <a:lnTo>
                            <a:pt x="6" y="252"/>
                          </a:lnTo>
                          <a:lnTo>
                            <a:pt x="23" y="274"/>
                          </a:lnTo>
                          <a:lnTo>
                            <a:pt x="17" y="975"/>
                          </a:lnTo>
                          <a:lnTo>
                            <a:pt x="40" y="1053"/>
                          </a:lnTo>
                          <a:lnTo>
                            <a:pt x="98" y="1053"/>
                          </a:lnTo>
                          <a:lnTo>
                            <a:pt x="146" y="1015"/>
                          </a:lnTo>
                          <a:lnTo>
                            <a:pt x="201" y="1015"/>
                          </a:lnTo>
                          <a:lnTo>
                            <a:pt x="245" y="1053"/>
                          </a:lnTo>
                          <a:lnTo>
                            <a:pt x="307" y="1053"/>
                          </a:lnTo>
                          <a:lnTo>
                            <a:pt x="328" y="975"/>
                          </a:lnTo>
                          <a:lnTo>
                            <a:pt x="317" y="274"/>
                          </a:lnTo>
                          <a:lnTo>
                            <a:pt x="333" y="252"/>
                          </a:lnTo>
                          <a:lnTo>
                            <a:pt x="345" y="80"/>
                          </a:lnTo>
                          <a:lnTo>
                            <a:pt x="269" y="17"/>
                          </a:lnTo>
                          <a:lnTo>
                            <a:pt x="231" y="17"/>
                          </a:lnTo>
                          <a:lnTo>
                            <a:pt x="210" y="0"/>
                          </a:lnTo>
                          <a:lnTo>
                            <a:pt x="123" y="0"/>
                          </a:lnTo>
                          <a:lnTo>
                            <a:pt x="104" y="17"/>
                          </a:lnTo>
                          <a:lnTo>
                            <a:pt x="72" y="17"/>
                          </a:lnTo>
                          <a:lnTo>
                            <a:pt x="0" y="8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494" name="Oval 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3" y="786"/>
                      <a:ext cx="45" cy="72"/>
                    </a:xfrm>
                    <a:prstGeom prst="ellipse">
                      <a:avLst/>
                    </a:prstGeom>
                    <a:solidFill>
                      <a:srgbClr val="E0E0E0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25" name="Group 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0" y="0"/>
                      <a:ext cx="562" cy="828"/>
                      <a:chOff x="0" y="0"/>
                      <a:chExt cx="562" cy="828"/>
                    </a:xfrm>
                  </p:grpSpPr>
                  <p:sp>
                    <p:nvSpPr>
                      <p:cNvPr id="60496" name="Oval 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" y="0"/>
                        <a:ext cx="514" cy="282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497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0" y="129"/>
                        <a:ext cx="562" cy="69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58" y="699"/>
                          </a:cxn>
                          <a:cxn ang="0">
                            <a:pos x="562" y="69"/>
                          </a:cxn>
                          <a:cxn ang="0">
                            <a:pos x="526" y="56"/>
                          </a:cxn>
                          <a:cxn ang="0">
                            <a:pos x="485" y="38"/>
                          </a:cxn>
                          <a:cxn ang="0">
                            <a:pos x="431" y="24"/>
                          </a:cxn>
                          <a:cxn ang="0">
                            <a:pos x="384" y="12"/>
                          </a:cxn>
                          <a:cxn ang="0">
                            <a:pos x="342" y="4"/>
                          </a:cxn>
                          <a:cxn ang="0">
                            <a:pos x="297" y="0"/>
                          </a:cxn>
                          <a:cxn ang="0">
                            <a:pos x="248" y="3"/>
                          </a:cxn>
                          <a:cxn ang="0">
                            <a:pos x="185" y="10"/>
                          </a:cxn>
                          <a:cxn ang="0">
                            <a:pos x="132" y="24"/>
                          </a:cxn>
                          <a:cxn ang="0">
                            <a:pos x="80" y="38"/>
                          </a:cxn>
                          <a:cxn ang="0">
                            <a:pos x="34" y="58"/>
                          </a:cxn>
                          <a:cxn ang="0">
                            <a:pos x="0" y="76"/>
                          </a:cxn>
                          <a:cxn ang="0">
                            <a:pos x="197" y="699"/>
                          </a:cxn>
                        </a:cxnLst>
                        <a:rect l="0" t="0" r="r" b="b"/>
                        <a:pathLst>
                          <a:path w="562" h="699">
                            <a:moveTo>
                              <a:pt x="358" y="699"/>
                            </a:moveTo>
                            <a:lnTo>
                              <a:pt x="562" y="69"/>
                            </a:lnTo>
                            <a:lnTo>
                              <a:pt x="526" y="56"/>
                            </a:lnTo>
                            <a:lnTo>
                              <a:pt x="485" y="38"/>
                            </a:lnTo>
                            <a:lnTo>
                              <a:pt x="431" y="24"/>
                            </a:lnTo>
                            <a:lnTo>
                              <a:pt x="384" y="12"/>
                            </a:lnTo>
                            <a:lnTo>
                              <a:pt x="342" y="4"/>
                            </a:lnTo>
                            <a:lnTo>
                              <a:pt x="297" y="0"/>
                            </a:lnTo>
                            <a:lnTo>
                              <a:pt x="248" y="3"/>
                            </a:lnTo>
                            <a:lnTo>
                              <a:pt x="185" y="10"/>
                            </a:lnTo>
                            <a:lnTo>
                              <a:pt x="132" y="24"/>
                            </a:lnTo>
                            <a:lnTo>
                              <a:pt x="80" y="38"/>
                            </a:lnTo>
                            <a:lnTo>
                              <a:pt x="34" y="58"/>
                            </a:lnTo>
                            <a:lnTo>
                              <a:pt x="0" y="76"/>
                            </a:lnTo>
                            <a:lnTo>
                              <a:pt x="197" y="699"/>
                            </a:lnTo>
                          </a:path>
                        </a:pathLst>
                      </a:custGeom>
                      <a:noFill/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26" name="Group 8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8" y="904"/>
                      <a:ext cx="193" cy="804"/>
                      <a:chOff x="0" y="0"/>
                      <a:chExt cx="193" cy="804"/>
                    </a:xfrm>
                  </p:grpSpPr>
                  <p:sp>
                    <p:nvSpPr>
                      <p:cNvPr id="60499" name="Line 8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2" y="21"/>
                        <a:ext cx="1" cy="783"/>
                      </a:xfrm>
                      <a:prstGeom prst="line">
                        <a:avLst/>
                      </a:prstGeom>
                      <a:noFill/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500" name="Line 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160" y="21"/>
                        <a:ext cx="4" cy="779"/>
                      </a:xfrm>
                      <a:prstGeom prst="line">
                        <a:avLst/>
                      </a:prstGeom>
                      <a:noFill/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501" name="Line 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190" y="0"/>
                        <a:ext cx="3" cy="780"/>
                      </a:xfrm>
                      <a:prstGeom prst="line">
                        <a:avLst/>
                      </a:prstGeom>
                      <a:noFill/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502" name="Line 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0" y="0"/>
                        <a:ext cx="2" cy="780"/>
                      </a:xfrm>
                      <a:prstGeom prst="line">
                        <a:avLst/>
                      </a:prstGeom>
                      <a:noFill/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60503" name="未知"/>
                  <p:cNvSpPr>
                    <a:spLocks noChangeAspect="1"/>
                  </p:cNvSpPr>
                  <p:nvPr/>
                </p:nvSpPr>
                <p:spPr bwMode="auto">
                  <a:xfrm>
                    <a:off x="970" y="2160"/>
                    <a:ext cx="546" cy="681"/>
                  </a:xfrm>
                  <a:custGeom>
                    <a:avLst/>
                    <a:gdLst/>
                    <a:ahLst/>
                    <a:cxnLst>
                      <a:cxn ang="0">
                        <a:pos x="546" y="0"/>
                      </a:cxn>
                      <a:cxn ang="0">
                        <a:pos x="523" y="20"/>
                      </a:cxn>
                      <a:cxn ang="0">
                        <a:pos x="432" y="441"/>
                      </a:cxn>
                      <a:cxn ang="0">
                        <a:pos x="415" y="483"/>
                      </a:cxn>
                      <a:cxn ang="0">
                        <a:pos x="388" y="518"/>
                      </a:cxn>
                      <a:cxn ang="0">
                        <a:pos x="347" y="550"/>
                      </a:cxn>
                      <a:cxn ang="0">
                        <a:pos x="307" y="575"/>
                      </a:cxn>
                      <a:cxn ang="0">
                        <a:pos x="262" y="598"/>
                      </a:cxn>
                      <a:cxn ang="0">
                        <a:pos x="215" y="618"/>
                      </a:cxn>
                      <a:cxn ang="0">
                        <a:pos x="163" y="637"/>
                      </a:cxn>
                      <a:cxn ang="0">
                        <a:pos x="119" y="647"/>
                      </a:cxn>
                      <a:cxn ang="0">
                        <a:pos x="65" y="656"/>
                      </a:cxn>
                      <a:cxn ang="0">
                        <a:pos x="0" y="652"/>
                      </a:cxn>
                      <a:cxn ang="0">
                        <a:pos x="10" y="677"/>
                      </a:cxn>
                      <a:cxn ang="0">
                        <a:pos x="55" y="681"/>
                      </a:cxn>
                      <a:cxn ang="0">
                        <a:pos x="86" y="681"/>
                      </a:cxn>
                      <a:cxn ang="0">
                        <a:pos x="134" y="677"/>
                      </a:cxn>
                      <a:cxn ang="0">
                        <a:pos x="173" y="674"/>
                      </a:cxn>
                      <a:cxn ang="0">
                        <a:pos x="227" y="665"/>
                      </a:cxn>
                      <a:cxn ang="0">
                        <a:pos x="269" y="657"/>
                      </a:cxn>
                      <a:cxn ang="0">
                        <a:pos x="316" y="643"/>
                      </a:cxn>
                      <a:cxn ang="0">
                        <a:pos x="343" y="635"/>
                      </a:cxn>
                      <a:cxn ang="0">
                        <a:pos x="384" y="618"/>
                      </a:cxn>
                      <a:cxn ang="0">
                        <a:pos x="427" y="590"/>
                      </a:cxn>
                      <a:cxn ang="0">
                        <a:pos x="440" y="575"/>
                      </a:cxn>
                      <a:cxn ang="0">
                        <a:pos x="452" y="554"/>
                      </a:cxn>
                      <a:cxn ang="0">
                        <a:pos x="462" y="512"/>
                      </a:cxn>
                      <a:cxn ang="0">
                        <a:pos x="471" y="470"/>
                      </a:cxn>
                      <a:cxn ang="0">
                        <a:pos x="546" y="0"/>
                      </a:cxn>
                    </a:cxnLst>
                    <a:rect l="0" t="0" r="r" b="b"/>
                    <a:pathLst>
                      <a:path w="546" h="681">
                        <a:moveTo>
                          <a:pt x="546" y="0"/>
                        </a:moveTo>
                        <a:lnTo>
                          <a:pt x="523" y="20"/>
                        </a:lnTo>
                        <a:lnTo>
                          <a:pt x="432" y="441"/>
                        </a:lnTo>
                        <a:lnTo>
                          <a:pt x="415" y="483"/>
                        </a:lnTo>
                        <a:lnTo>
                          <a:pt x="388" y="518"/>
                        </a:lnTo>
                        <a:lnTo>
                          <a:pt x="347" y="550"/>
                        </a:lnTo>
                        <a:lnTo>
                          <a:pt x="307" y="575"/>
                        </a:lnTo>
                        <a:lnTo>
                          <a:pt x="262" y="598"/>
                        </a:lnTo>
                        <a:lnTo>
                          <a:pt x="215" y="618"/>
                        </a:lnTo>
                        <a:lnTo>
                          <a:pt x="163" y="637"/>
                        </a:lnTo>
                        <a:lnTo>
                          <a:pt x="119" y="647"/>
                        </a:lnTo>
                        <a:lnTo>
                          <a:pt x="65" y="656"/>
                        </a:lnTo>
                        <a:lnTo>
                          <a:pt x="0" y="652"/>
                        </a:lnTo>
                        <a:lnTo>
                          <a:pt x="10" y="677"/>
                        </a:lnTo>
                        <a:lnTo>
                          <a:pt x="55" y="681"/>
                        </a:lnTo>
                        <a:lnTo>
                          <a:pt x="86" y="681"/>
                        </a:lnTo>
                        <a:lnTo>
                          <a:pt x="134" y="677"/>
                        </a:lnTo>
                        <a:lnTo>
                          <a:pt x="173" y="674"/>
                        </a:lnTo>
                        <a:lnTo>
                          <a:pt x="227" y="665"/>
                        </a:lnTo>
                        <a:lnTo>
                          <a:pt x="269" y="657"/>
                        </a:lnTo>
                        <a:lnTo>
                          <a:pt x="316" y="643"/>
                        </a:lnTo>
                        <a:lnTo>
                          <a:pt x="343" y="635"/>
                        </a:lnTo>
                        <a:lnTo>
                          <a:pt x="384" y="618"/>
                        </a:lnTo>
                        <a:lnTo>
                          <a:pt x="427" y="590"/>
                        </a:lnTo>
                        <a:lnTo>
                          <a:pt x="440" y="575"/>
                        </a:lnTo>
                        <a:lnTo>
                          <a:pt x="452" y="554"/>
                        </a:lnTo>
                        <a:lnTo>
                          <a:pt x="462" y="512"/>
                        </a:lnTo>
                        <a:lnTo>
                          <a:pt x="471" y="470"/>
                        </a:lnTo>
                        <a:lnTo>
                          <a:pt x="54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0504" name="Rectangle 88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621"/>
                  <a:ext cx="540" cy="315"/>
                </a:xfrm>
                <a:prstGeom prst="rect">
                  <a:avLst/>
                </a:prstGeom>
                <a:gradFill rotWithShape="0">
                  <a:gsLst>
                    <a:gs pos="0">
                      <a:srgbClr val="808080"/>
                    </a:gs>
                    <a:gs pos="50000">
                      <a:srgbClr val="C0C0C0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60505" name="未知"/>
            <p:cNvSpPr/>
            <p:nvPr/>
          </p:nvSpPr>
          <p:spPr bwMode="auto">
            <a:xfrm>
              <a:off x="3640" y="332"/>
              <a:ext cx="2383" cy="1469"/>
            </a:xfrm>
            <a:custGeom>
              <a:avLst/>
              <a:gdLst/>
              <a:ahLst/>
              <a:cxnLst>
                <a:cxn ang="0">
                  <a:pos x="1665" y="1290"/>
                </a:cxn>
                <a:cxn ang="0">
                  <a:pos x="1740" y="1350"/>
                </a:cxn>
                <a:cxn ang="0">
                  <a:pos x="1905" y="1410"/>
                </a:cxn>
                <a:cxn ang="0">
                  <a:pos x="2190" y="1410"/>
                </a:cxn>
                <a:cxn ang="0">
                  <a:pos x="2340" y="1200"/>
                </a:cxn>
                <a:cxn ang="0">
                  <a:pos x="2235" y="555"/>
                </a:cxn>
                <a:cxn ang="0">
                  <a:pos x="2220" y="465"/>
                </a:cxn>
                <a:cxn ang="0">
                  <a:pos x="2085" y="330"/>
                </a:cxn>
                <a:cxn ang="0">
                  <a:pos x="1935" y="180"/>
                </a:cxn>
                <a:cxn ang="0">
                  <a:pos x="1680" y="150"/>
                </a:cxn>
                <a:cxn ang="0">
                  <a:pos x="1260" y="60"/>
                </a:cxn>
                <a:cxn ang="0">
                  <a:pos x="840" y="0"/>
                </a:cxn>
                <a:cxn ang="0">
                  <a:pos x="615" y="15"/>
                </a:cxn>
                <a:cxn ang="0">
                  <a:pos x="225" y="45"/>
                </a:cxn>
                <a:cxn ang="0">
                  <a:pos x="90" y="135"/>
                </a:cxn>
                <a:cxn ang="0">
                  <a:pos x="0" y="300"/>
                </a:cxn>
              </a:cxnLst>
              <a:rect l="0" t="0" r="r" b="b"/>
              <a:pathLst>
                <a:path w="2383" h="1469">
                  <a:moveTo>
                    <a:pt x="1665" y="1290"/>
                  </a:moveTo>
                  <a:cubicBezTo>
                    <a:pt x="1778" y="1328"/>
                    <a:pt x="1643" y="1272"/>
                    <a:pt x="1740" y="1350"/>
                  </a:cubicBezTo>
                  <a:cubicBezTo>
                    <a:pt x="1764" y="1369"/>
                    <a:pt x="1873" y="1402"/>
                    <a:pt x="1905" y="1410"/>
                  </a:cubicBezTo>
                  <a:cubicBezTo>
                    <a:pt x="1994" y="1469"/>
                    <a:pt x="2092" y="1434"/>
                    <a:pt x="2190" y="1410"/>
                  </a:cubicBezTo>
                  <a:cubicBezTo>
                    <a:pt x="2282" y="1349"/>
                    <a:pt x="2286" y="1281"/>
                    <a:pt x="2340" y="1200"/>
                  </a:cubicBezTo>
                  <a:cubicBezTo>
                    <a:pt x="2335" y="1052"/>
                    <a:pt x="2383" y="703"/>
                    <a:pt x="2235" y="555"/>
                  </a:cubicBezTo>
                  <a:cubicBezTo>
                    <a:pt x="2230" y="525"/>
                    <a:pt x="2234" y="492"/>
                    <a:pt x="2220" y="465"/>
                  </a:cubicBezTo>
                  <a:cubicBezTo>
                    <a:pt x="2194" y="412"/>
                    <a:pt x="2123" y="372"/>
                    <a:pt x="2085" y="330"/>
                  </a:cubicBezTo>
                  <a:cubicBezTo>
                    <a:pt x="2035" y="275"/>
                    <a:pt x="2016" y="195"/>
                    <a:pt x="1935" y="180"/>
                  </a:cubicBezTo>
                  <a:cubicBezTo>
                    <a:pt x="1851" y="164"/>
                    <a:pt x="1765" y="163"/>
                    <a:pt x="1680" y="150"/>
                  </a:cubicBezTo>
                  <a:cubicBezTo>
                    <a:pt x="1538" y="129"/>
                    <a:pt x="1402" y="82"/>
                    <a:pt x="1260" y="60"/>
                  </a:cubicBezTo>
                  <a:cubicBezTo>
                    <a:pt x="1120" y="38"/>
                    <a:pt x="978" y="34"/>
                    <a:pt x="840" y="0"/>
                  </a:cubicBezTo>
                  <a:cubicBezTo>
                    <a:pt x="765" y="5"/>
                    <a:pt x="690" y="10"/>
                    <a:pt x="615" y="15"/>
                  </a:cubicBezTo>
                  <a:cubicBezTo>
                    <a:pt x="485" y="25"/>
                    <a:pt x="225" y="45"/>
                    <a:pt x="225" y="45"/>
                  </a:cubicBezTo>
                  <a:cubicBezTo>
                    <a:pt x="169" y="64"/>
                    <a:pt x="139" y="102"/>
                    <a:pt x="90" y="135"/>
                  </a:cubicBezTo>
                  <a:cubicBezTo>
                    <a:pt x="51" y="194"/>
                    <a:pt x="0" y="225"/>
                    <a:pt x="0" y="300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506" name="未知"/>
            <p:cNvSpPr/>
            <p:nvPr/>
          </p:nvSpPr>
          <p:spPr bwMode="auto">
            <a:xfrm>
              <a:off x="1778" y="584"/>
              <a:ext cx="1376" cy="1455"/>
            </a:xfrm>
            <a:custGeom>
              <a:avLst/>
              <a:gdLst/>
              <a:ahLst/>
              <a:cxnLst>
                <a:cxn ang="0">
                  <a:pos x="1376" y="0"/>
                </a:cxn>
                <a:cxn ang="0">
                  <a:pos x="1226" y="60"/>
                </a:cxn>
                <a:cxn ang="0">
                  <a:pos x="1091" y="165"/>
                </a:cxn>
                <a:cxn ang="0">
                  <a:pos x="716" y="270"/>
                </a:cxn>
                <a:cxn ang="0">
                  <a:pos x="536" y="420"/>
                </a:cxn>
                <a:cxn ang="0">
                  <a:pos x="491" y="450"/>
                </a:cxn>
                <a:cxn ang="0">
                  <a:pos x="446" y="510"/>
                </a:cxn>
                <a:cxn ang="0">
                  <a:pos x="326" y="615"/>
                </a:cxn>
                <a:cxn ang="0">
                  <a:pos x="266" y="660"/>
                </a:cxn>
                <a:cxn ang="0">
                  <a:pos x="146" y="870"/>
                </a:cxn>
                <a:cxn ang="0">
                  <a:pos x="116" y="915"/>
                </a:cxn>
                <a:cxn ang="0">
                  <a:pos x="26" y="1140"/>
                </a:cxn>
                <a:cxn ang="0">
                  <a:pos x="26" y="1455"/>
                </a:cxn>
              </a:cxnLst>
              <a:rect l="0" t="0" r="r" b="b"/>
              <a:pathLst>
                <a:path w="1376" h="1455">
                  <a:moveTo>
                    <a:pt x="1376" y="0"/>
                  </a:moveTo>
                  <a:cubicBezTo>
                    <a:pt x="1326" y="33"/>
                    <a:pt x="1278" y="34"/>
                    <a:pt x="1226" y="60"/>
                  </a:cubicBezTo>
                  <a:cubicBezTo>
                    <a:pt x="1173" y="87"/>
                    <a:pt x="1146" y="142"/>
                    <a:pt x="1091" y="165"/>
                  </a:cubicBezTo>
                  <a:cubicBezTo>
                    <a:pt x="971" y="216"/>
                    <a:pt x="840" y="229"/>
                    <a:pt x="716" y="270"/>
                  </a:cubicBezTo>
                  <a:cubicBezTo>
                    <a:pt x="661" y="325"/>
                    <a:pt x="596" y="370"/>
                    <a:pt x="536" y="420"/>
                  </a:cubicBezTo>
                  <a:cubicBezTo>
                    <a:pt x="522" y="432"/>
                    <a:pt x="504" y="437"/>
                    <a:pt x="491" y="450"/>
                  </a:cubicBezTo>
                  <a:cubicBezTo>
                    <a:pt x="473" y="468"/>
                    <a:pt x="464" y="492"/>
                    <a:pt x="446" y="510"/>
                  </a:cubicBezTo>
                  <a:cubicBezTo>
                    <a:pt x="408" y="548"/>
                    <a:pt x="366" y="580"/>
                    <a:pt x="326" y="615"/>
                  </a:cubicBezTo>
                  <a:cubicBezTo>
                    <a:pt x="307" y="631"/>
                    <a:pt x="283" y="641"/>
                    <a:pt x="266" y="660"/>
                  </a:cubicBezTo>
                  <a:cubicBezTo>
                    <a:pt x="184" y="752"/>
                    <a:pt x="218" y="761"/>
                    <a:pt x="146" y="870"/>
                  </a:cubicBezTo>
                  <a:cubicBezTo>
                    <a:pt x="136" y="885"/>
                    <a:pt x="123" y="899"/>
                    <a:pt x="116" y="915"/>
                  </a:cubicBezTo>
                  <a:cubicBezTo>
                    <a:pt x="81" y="993"/>
                    <a:pt x="73" y="1069"/>
                    <a:pt x="26" y="1140"/>
                  </a:cubicBezTo>
                  <a:cubicBezTo>
                    <a:pt x="0" y="1245"/>
                    <a:pt x="26" y="1347"/>
                    <a:pt x="26" y="1455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507" name="未知"/>
            <p:cNvSpPr/>
            <p:nvPr/>
          </p:nvSpPr>
          <p:spPr bwMode="auto">
            <a:xfrm>
              <a:off x="385" y="2087"/>
              <a:ext cx="2430" cy="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450"/>
                </a:cxn>
                <a:cxn ang="0">
                  <a:pos x="450" y="510"/>
                </a:cxn>
                <a:cxn ang="0">
                  <a:pos x="900" y="585"/>
                </a:cxn>
                <a:cxn ang="0">
                  <a:pos x="1860" y="645"/>
                </a:cxn>
                <a:cxn ang="0">
                  <a:pos x="2370" y="750"/>
                </a:cxn>
                <a:cxn ang="0">
                  <a:pos x="2430" y="825"/>
                </a:cxn>
              </a:cxnLst>
              <a:rect l="0" t="0" r="r" b="b"/>
              <a:pathLst>
                <a:path w="2430" h="825">
                  <a:moveTo>
                    <a:pt x="0" y="0"/>
                  </a:moveTo>
                  <a:cubicBezTo>
                    <a:pt x="25" y="173"/>
                    <a:pt x="69" y="365"/>
                    <a:pt x="240" y="450"/>
                  </a:cubicBezTo>
                  <a:cubicBezTo>
                    <a:pt x="333" y="496"/>
                    <a:pt x="358" y="495"/>
                    <a:pt x="450" y="510"/>
                  </a:cubicBezTo>
                  <a:cubicBezTo>
                    <a:pt x="573" y="592"/>
                    <a:pt x="760" y="575"/>
                    <a:pt x="900" y="585"/>
                  </a:cubicBezTo>
                  <a:cubicBezTo>
                    <a:pt x="1213" y="689"/>
                    <a:pt x="1481" y="632"/>
                    <a:pt x="1860" y="645"/>
                  </a:cubicBezTo>
                  <a:cubicBezTo>
                    <a:pt x="2029" y="687"/>
                    <a:pt x="2202" y="708"/>
                    <a:pt x="2370" y="750"/>
                  </a:cubicBezTo>
                  <a:cubicBezTo>
                    <a:pt x="2408" y="807"/>
                    <a:pt x="2387" y="782"/>
                    <a:pt x="2430" y="825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508" name="未知"/>
            <p:cNvSpPr/>
            <p:nvPr/>
          </p:nvSpPr>
          <p:spPr bwMode="auto">
            <a:xfrm>
              <a:off x="4180" y="1652"/>
              <a:ext cx="345" cy="1305"/>
            </a:xfrm>
            <a:custGeom>
              <a:avLst/>
              <a:gdLst/>
              <a:ahLst/>
              <a:cxnLst>
                <a:cxn ang="0">
                  <a:pos x="0" y="1305"/>
                </a:cxn>
                <a:cxn ang="0">
                  <a:pos x="90" y="1020"/>
                </a:cxn>
                <a:cxn ang="0">
                  <a:pos x="135" y="795"/>
                </a:cxn>
                <a:cxn ang="0">
                  <a:pos x="240" y="405"/>
                </a:cxn>
                <a:cxn ang="0">
                  <a:pos x="285" y="150"/>
                </a:cxn>
                <a:cxn ang="0">
                  <a:pos x="345" y="0"/>
                </a:cxn>
              </a:cxnLst>
              <a:rect l="0" t="0" r="r" b="b"/>
              <a:pathLst>
                <a:path w="345" h="1305">
                  <a:moveTo>
                    <a:pt x="0" y="1305"/>
                  </a:moveTo>
                  <a:cubicBezTo>
                    <a:pt x="32" y="1210"/>
                    <a:pt x="58" y="1115"/>
                    <a:pt x="90" y="1020"/>
                  </a:cubicBezTo>
                  <a:cubicBezTo>
                    <a:pt x="113" y="951"/>
                    <a:pt x="117" y="866"/>
                    <a:pt x="135" y="795"/>
                  </a:cubicBezTo>
                  <a:cubicBezTo>
                    <a:pt x="168" y="664"/>
                    <a:pt x="219" y="539"/>
                    <a:pt x="240" y="405"/>
                  </a:cubicBezTo>
                  <a:cubicBezTo>
                    <a:pt x="270" y="213"/>
                    <a:pt x="237" y="388"/>
                    <a:pt x="285" y="150"/>
                  </a:cubicBezTo>
                  <a:cubicBezTo>
                    <a:pt x="298" y="87"/>
                    <a:pt x="299" y="46"/>
                    <a:pt x="345" y="0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509" name="未知"/>
            <p:cNvSpPr/>
            <p:nvPr/>
          </p:nvSpPr>
          <p:spPr bwMode="auto">
            <a:xfrm>
              <a:off x="1030" y="797"/>
              <a:ext cx="720" cy="1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" y="225"/>
                </a:cxn>
                <a:cxn ang="0">
                  <a:pos x="270" y="540"/>
                </a:cxn>
                <a:cxn ang="0">
                  <a:pos x="345" y="630"/>
                </a:cxn>
                <a:cxn ang="0">
                  <a:pos x="375" y="675"/>
                </a:cxn>
                <a:cxn ang="0">
                  <a:pos x="420" y="690"/>
                </a:cxn>
                <a:cxn ang="0">
                  <a:pos x="465" y="735"/>
                </a:cxn>
                <a:cxn ang="0">
                  <a:pos x="510" y="765"/>
                </a:cxn>
                <a:cxn ang="0">
                  <a:pos x="570" y="855"/>
                </a:cxn>
                <a:cxn ang="0">
                  <a:pos x="600" y="900"/>
                </a:cxn>
                <a:cxn ang="0">
                  <a:pos x="675" y="1140"/>
                </a:cxn>
                <a:cxn ang="0">
                  <a:pos x="720" y="1245"/>
                </a:cxn>
              </a:cxnLst>
              <a:rect l="0" t="0" r="r" b="b"/>
              <a:pathLst>
                <a:path w="720" h="1245">
                  <a:moveTo>
                    <a:pt x="0" y="0"/>
                  </a:moveTo>
                  <a:cubicBezTo>
                    <a:pt x="50" y="76"/>
                    <a:pt x="35" y="153"/>
                    <a:pt x="75" y="225"/>
                  </a:cubicBezTo>
                  <a:cubicBezTo>
                    <a:pt x="135" y="333"/>
                    <a:pt x="201" y="437"/>
                    <a:pt x="270" y="540"/>
                  </a:cubicBezTo>
                  <a:cubicBezTo>
                    <a:pt x="344" y="652"/>
                    <a:pt x="249" y="515"/>
                    <a:pt x="345" y="630"/>
                  </a:cubicBezTo>
                  <a:cubicBezTo>
                    <a:pt x="357" y="644"/>
                    <a:pt x="361" y="664"/>
                    <a:pt x="375" y="675"/>
                  </a:cubicBezTo>
                  <a:cubicBezTo>
                    <a:pt x="387" y="685"/>
                    <a:pt x="405" y="685"/>
                    <a:pt x="420" y="690"/>
                  </a:cubicBezTo>
                  <a:cubicBezTo>
                    <a:pt x="435" y="705"/>
                    <a:pt x="449" y="721"/>
                    <a:pt x="465" y="735"/>
                  </a:cubicBezTo>
                  <a:cubicBezTo>
                    <a:pt x="479" y="747"/>
                    <a:pt x="498" y="751"/>
                    <a:pt x="510" y="765"/>
                  </a:cubicBezTo>
                  <a:cubicBezTo>
                    <a:pt x="534" y="792"/>
                    <a:pt x="550" y="825"/>
                    <a:pt x="570" y="855"/>
                  </a:cubicBezTo>
                  <a:cubicBezTo>
                    <a:pt x="580" y="870"/>
                    <a:pt x="594" y="883"/>
                    <a:pt x="600" y="900"/>
                  </a:cubicBezTo>
                  <a:cubicBezTo>
                    <a:pt x="627" y="980"/>
                    <a:pt x="651" y="1060"/>
                    <a:pt x="675" y="1140"/>
                  </a:cubicBezTo>
                  <a:cubicBezTo>
                    <a:pt x="703" y="1232"/>
                    <a:pt x="684" y="1209"/>
                    <a:pt x="720" y="1245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510" name="未知"/>
            <p:cNvSpPr/>
            <p:nvPr/>
          </p:nvSpPr>
          <p:spPr bwMode="auto">
            <a:xfrm>
              <a:off x="295" y="766"/>
              <a:ext cx="510" cy="1281"/>
            </a:xfrm>
            <a:custGeom>
              <a:avLst/>
              <a:gdLst/>
              <a:ahLst/>
              <a:cxnLst>
                <a:cxn ang="0">
                  <a:pos x="510" y="61"/>
                </a:cxn>
                <a:cxn ang="0">
                  <a:pos x="420" y="31"/>
                </a:cxn>
                <a:cxn ang="0">
                  <a:pos x="375" y="16"/>
                </a:cxn>
                <a:cxn ang="0">
                  <a:pos x="330" y="1"/>
                </a:cxn>
                <a:cxn ang="0">
                  <a:pos x="135" y="16"/>
                </a:cxn>
                <a:cxn ang="0">
                  <a:pos x="90" y="61"/>
                </a:cxn>
                <a:cxn ang="0">
                  <a:pos x="0" y="376"/>
                </a:cxn>
                <a:cxn ang="0">
                  <a:pos x="15" y="931"/>
                </a:cxn>
                <a:cxn ang="0">
                  <a:pos x="75" y="1186"/>
                </a:cxn>
                <a:cxn ang="0">
                  <a:pos x="120" y="1276"/>
                </a:cxn>
              </a:cxnLst>
              <a:rect l="0" t="0" r="r" b="b"/>
              <a:pathLst>
                <a:path w="510" h="1281">
                  <a:moveTo>
                    <a:pt x="510" y="61"/>
                  </a:moveTo>
                  <a:cubicBezTo>
                    <a:pt x="480" y="51"/>
                    <a:pt x="450" y="41"/>
                    <a:pt x="420" y="31"/>
                  </a:cubicBezTo>
                  <a:cubicBezTo>
                    <a:pt x="405" y="26"/>
                    <a:pt x="390" y="21"/>
                    <a:pt x="375" y="16"/>
                  </a:cubicBezTo>
                  <a:cubicBezTo>
                    <a:pt x="360" y="11"/>
                    <a:pt x="330" y="1"/>
                    <a:pt x="330" y="1"/>
                  </a:cubicBezTo>
                  <a:cubicBezTo>
                    <a:pt x="265" y="6"/>
                    <a:pt x="198" y="0"/>
                    <a:pt x="135" y="16"/>
                  </a:cubicBezTo>
                  <a:cubicBezTo>
                    <a:pt x="114" y="21"/>
                    <a:pt x="100" y="42"/>
                    <a:pt x="90" y="61"/>
                  </a:cubicBezTo>
                  <a:cubicBezTo>
                    <a:pt x="42" y="148"/>
                    <a:pt x="19" y="279"/>
                    <a:pt x="0" y="376"/>
                  </a:cubicBezTo>
                  <a:cubicBezTo>
                    <a:pt x="5" y="561"/>
                    <a:pt x="3" y="746"/>
                    <a:pt x="15" y="931"/>
                  </a:cubicBezTo>
                  <a:cubicBezTo>
                    <a:pt x="20" y="1009"/>
                    <a:pt x="52" y="1108"/>
                    <a:pt x="75" y="1186"/>
                  </a:cubicBezTo>
                  <a:cubicBezTo>
                    <a:pt x="103" y="1281"/>
                    <a:pt x="74" y="1276"/>
                    <a:pt x="120" y="1276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" name="Group 95"/>
          <p:cNvGrpSpPr/>
          <p:nvPr/>
        </p:nvGrpSpPr>
        <p:grpSpPr bwMode="auto">
          <a:xfrm>
            <a:off x="4284663" y="3933825"/>
            <a:ext cx="4495800" cy="2565400"/>
            <a:chOff x="0" y="0"/>
            <a:chExt cx="6078" cy="3467"/>
          </a:xfrm>
        </p:grpSpPr>
        <p:grpSp>
          <p:nvGrpSpPr>
            <p:cNvPr id="28" name="Group 96"/>
            <p:cNvGrpSpPr>
              <a:grpSpLocks noChangeAspect="1"/>
            </p:cNvGrpSpPr>
            <p:nvPr/>
          </p:nvGrpSpPr>
          <p:grpSpPr bwMode="auto">
            <a:xfrm>
              <a:off x="0" y="1752"/>
              <a:ext cx="1905" cy="518"/>
              <a:chOff x="0" y="0"/>
              <a:chExt cx="3712" cy="1144"/>
            </a:xfrm>
          </p:grpSpPr>
          <p:grpSp>
            <p:nvGrpSpPr>
              <p:cNvPr id="29" name="Group 97"/>
              <p:cNvGrpSpPr>
                <a:grpSpLocks noChangeAspect="1"/>
              </p:cNvGrpSpPr>
              <p:nvPr/>
            </p:nvGrpSpPr>
            <p:grpSpPr bwMode="auto">
              <a:xfrm>
                <a:off x="0" y="567"/>
                <a:ext cx="3712" cy="577"/>
                <a:chOff x="0" y="0"/>
                <a:chExt cx="2493" cy="577"/>
              </a:xfrm>
            </p:grpSpPr>
            <p:sp>
              <p:nvSpPr>
                <p:cNvPr id="60514" name="未知" descr="栎木"/>
                <p:cNvSpPr>
                  <a:spLocks noChangeAspect="1"/>
                </p:cNvSpPr>
                <p:nvPr/>
              </p:nvSpPr>
              <p:spPr bwMode="auto">
                <a:xfrm flipV="1">
                  <a:off x="0" y="464"/>
                  <a:ext cx="2493" cy="1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00" y="0"/>
                    </a:cxn>
                    <a:cxn ang="0">
                      <a:pos x="400" y="400"/>
                    </a:cxn>
                    <a:cxn ang="0">
                      <a:pos x="0" y="40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00" h="400">
                      <a:moveTo>
                        <a:pt x="0" y="0"/>
                      </a:moveTo>
                      <a:lnTo>
                        <a:pt x="400" y="0"/>
                      </a:lnTo>
                      <a:lnTo>
                        <a:pt x="400" y="400"/>
                      </a:lnTo>
                      <a:lnTo>
                        <a:pt x="0" y="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4" cstate="print"/>
                  <a:srcRect/>
                  <a:tile tx="0" ty="0" sx="100000" sy="100000" flip="none" algn="tl"/>
                </a:blipFill>
                <a:ln w="9525" cmpd="sng">
                  <a:rou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515" name="AutoShape 99"/>
                <p:cNvSpPr>
                  <a:spLocks noChangeAspect="1" noChangeArrowheads="1"/>
                </p:cNvSpPr>
                <p:nvPr/>
              </p:nvSpPr>
              <p:spPr bwMode="auto">
                <a:xfrm>
                  <a:off x="2200" y="4"/>
                  <a:ext cx="213" cy="369"/>
                </a:xfrm>
                <a:prstGeom prst="flowChartMagneticDisk">
                  <a:avLst/>
                </a:prstGeom>
                <a:solidFill>
                  <a:srgbClr val="969696"/>
                </a:solidFill>
                <a:ln w="9525" cmpd="sng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516" name="AutoShape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420" y="0"/>
                  <a:ext cx="213" cy="369"/>
                </a:xfrm>
                <a:prstGeom prst="flowChartMagneticDisk">
                  <a:avLst/>
                </a:prstGeom>
                <a:solidFill>
                  <a:srgbClr val="969696"/>
                </a:solidFill>
                <a:ln w="9525" cmpd="sng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0" name="Group 101"/>
              <p:cNvGrpSpPr>
                <a:grpSpLocks noChangeAspect="1"/>
              </p:cNvGrpSpPr>
              <p:nvPr/>
            </p:nvGrpSpPr>
            <p:grpSpPr bwMode="auto">
              <a:xfrm>
                <a:off x="1670" y="0"/>
                <a:ext cx="540" cy="936"/>
                <a:chOff x="0" y="0"/>
                <a:chExt cx="540" cy="936"/>
              </a:xfrm>
            </p:grpSpPr>
            <p:grpSp>
              <p:nvGrpSpPr>
                <p:cNvPr id="31" name="Group 102"/>
                <p:cNvGrpSpPr>
                  <a:grpSpLocks noChangeAspect="1"/>
                </p:cNvGrpSpPr>
                <p:nvPr/>
              </p:nvGrpSpPr>
              <p:grpSpPr bwMode="auto">
                <a:xfrm>
                  <a:off x="77" y="0"/>
                  <a:ext cx="403" cy="733"/>
                  <a:chOff x="0" y="0"/>
                  <a:chExt cx="2019" cy="3673"/>
                </a:xfrm>
              </p:grpSpPr>
              <p:grpSp>
                <p:nvGrpSpPr>
                  <p:cNvPr id="60484" name="Group 10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50" y="2812"/>
                    <a:ext cx="913" cy="861"/>
                    <a:chOff x="0" y="0"/>
                    <a:chExt cx="913" cy="861"/>
                  </a:xfrm>
                </p:grpSpPr>
                <p:grpSp>
                  <p:nvGrpSpPr>
                    <p:cNvPr id="60492" name="Group 10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0" y="0"/>
                      <a:ext cx="913" cy="861"/>
                      <a:chOff x="0" y="0"/>
                      <a:chExt cx="913" cy="861"/>
                    </a:xfrm>
                  </p:grpSpPr>
                  <p:grpSp>
                    <p:nvGrpSpPr>
                      <p:cNvPr id="60495" name="Group 1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29" y="663"/>
                        <a:ext cx="498" cy="198"/>
                        <a:chOff x="0" y="0"/>
                        <a:chExt cx="498" cy="198"/>
                      </a:xfrm>
                    </p:grpSpPr>
                    <p:sp>
                      <p:nvSpPr>
                        <p:cNvPr id="60522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0" y="0"/>
                          <a:ext cx="498" cy="19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101" y="157"/>
                            </a:cxn>
                            <a:cxn ang="0">
                              <a:pos x="110" y="167"/>
                            </a:cxn>
                            <a:cxn ang="0">
                              <a:pos x="121" y="173"/>
                            </a:cxn>
                            <a:cxn ang="0">
                              <a:pos x="136" y="178"/>
                            </a:cxn>
                            <a:cxn ang="0">
                              <a:pos x="153" y="186"/>
                            </a:cxn>
                            <a:cxn ang="0">
                              <a:pos x="174" y="190"/>
                            </a:cxn>
                            <a:cxn ang="0">
                              <a:pos x="188" y="191"/>
                            </a:cxn>
                            <a:cxn ang="0">
                              <a:pos x="205" y="194"/>
                            </a:cxn>
                            <a:cxn ang="0">
                              <a:pos x="222" y="195"/>
                            </a:cxn>
                            <a:cxn ang="0">
                              <a:pos x="243" y="198"/>
                            </a:cxn>
                            <a:cxn ang="0">
                              <a:pos x="257" y="198"/>
                            </a:cxn>
                            <a:cxn ang="0">
                              <a:pos x="278" y="195"/>
                            </a:cxn>
                            <a:cxn ang="0">
                              <a:pos x="295" y="194"/>
                            </a:cxn>
                            <a:cxn ang="0">
                              <a:pos x="315" y="191"/>
                            </a:cxn>
                            <a:cxn ang="0">
                              <a:pos x="332" y="190"/>
                            </a:cxn>
                            <a:cxn ang="0">
                              <a:pos x="349" y="185"/>
                            </a:cxn>
                            <a:cxn ang="0">
                              <a:pos x="366" y="181"/>
                            </a:cxn>
                            <a:cxn ang="0">
                              <a:pos x="380" y="173"/>
                            </a:cxn>
                            <a:cxn ang="0">
                              <a:pos x="392" y="165"/>
                            </a:cxn>
                            <a:cxn ang="0">
                              <a:pos x="397" y="160"/>
                            </a:cxn>
                            <a:cxn ang="0">
                              <a:pos x="405" y="152"/>
                            </a:cxn>
                            <a:cxn ang="0">
                              <a:pos x="498" y="0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498" h="198">
                              <a:moveTo>
                                <a:pt x="0" y="0"/>
                              </a:moveTo>
                              <a:lnTo>
                                <a:pt x="101" y="157"/>
                              </a:lnTo>
                              <a:lnTo>
                                <a:pt x="110" y="167"/>
                              </a:lnTo>
                              <a:lnTo>
                                <a:pt x="121" y="173"/>
                              </a:lnTo>
                              <a:lnTo>
                                <a:pt x="136" y="178"/>
                              </a:lnTo>
                              <a:lnTo>
                                <a:pt x="153" y="186"/>
                              </a:lnTo>
                              <a:lnTo>
                                <a:pt x="174" y="190"/>
                              </a:lnTo>
                              <a:lnTo>
                                <a:pt x="188" y="191"/>
                              </a:lnTo>
                              <a:lnTo>
                                <a:pt x="205" y="194"/>
                              </a:lnTo>
                              <a:lnTo>
                                <a:pt x="222" y="195"/>
                              </a:lnTo>
                              <a:lnTo>
                                <a:pt x="243" y="198"/>
                              </a:lnTo>
                              <a:lnTo>
                                <a:pt x="257" y="198"/>
                              </a:lnTo>
                              <a:lnTo>
                                <a:pt x="278" y="195"/>
                              </a:lnTo>
                              <a:lnTo>
                                <a:pt x="295" y="194"/>
                              </a:lnTo>
                              <a:lnTo>
                                <a:pt x="315" y="191"/>
                              </a:lnTo>
                              <a:lnTo>
                                <a:pt x="332" y="190"/>
                              </a:lnTo>
                              <a:lnTo>
                                <a:pt x="349" y="185"/>
                              </a:lnTo>
                              <a:lnTo>
                                <a:pt x="366" y="181"/>
                              </a:lnTo>
                              <a:lnTo>
                                <a:pt x="380" y="173"/>
                              </a:lnTo>
                              <a:lnTo>
                                <a:pt x="392" y="165"/>
                              </a:lnTo>
                              <a:lnTo>
                                <a:pt x="397" y="160"/>
                              </a:lnTo>
                              <a:lnTo>
                                <a:pt x="405" y="152"/>
                              </a:lnTo>
                              <a:lnTo>
                                <a:pt x="498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523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78" y="0"/>
                          <a:ext cx="222" cy="19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62" y="178"/>
                            </a:cxn>
                            <a:cxn ang="0">
                              <a:pos x="75" y="186"/>
                            </a:cxn>
                            <a:cxn ang="0">
                              <a:pos x="96" y="190"/>
                            </a:cxn>
                            <a:cxn ang="0">
                              <a:pos x="110" y="191"/>
                            </a:cxn>
                            <a:cxn ang="0">
                              <a:pos x="127" y="194"/>
                            </a:cxn>
                            <a:cxn ang="0">
                              <a:pos x="144" y="195"/>
                            </a:cxn>
                            <a:cxn ang="0">
                              <a:pos x="165" y="198"/>
                            </a:cxn>
                            <a:cxn ang="0">
                              <a:pos x="179" y="198"/>
                            </a:cxn>
                            <a:cxn ang="0">
                              <a:pos x="200" y="195"/>
                            </a:cxn>
                            <a:cxn ang="0">
                              <a:pos x="222" y="0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222" h="198">
                              <a:moveTo>
                                <a:pt x="0" y="0"/>
                              </a:moveTo>
                              <a:lnTo>
                                <a:pt x="62" y="178"/>
                              </a:lnTo>
                              <a:lnTo>
                                <a:pt x="75" y="186"/>
                              </a:lnTo>
                              <a:lnTo>
                                <a:pt x="96" y="190"/>
                              </a:lnTo>
                              <a:lnTo>
                                <a:pt x="110" y="191"/>
                              </a:lnTo>
                              <a:lnTo>
                                <a:pt x="127" y="194"/>
                              </a:lnTo>
                              <a:lnTo>
                                <a:pt x="144" y="195"/>
                              </a:lnTo>
                              <a:lnTo>
                                <a:pt x="165" y="198"/>
                              </a:lnTo>
                              <a:lnTo>
                                <a:pt x="179" y="198"/>
                              </a:lnTo>
                              <a:lnTo>
                                <a:pt x="200" y="195"/>
                              </a:lnTo>
                              <a:lnTo>
                                <a:pt x="222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4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60498" name="Group 10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0" y="0"/>
                        <a:ext cx="913" cy="718"/>
                        <a:chOff x="0" y="0"/>
                        <a:chExt cx="913" cy="718"/>
                      </a:xfrm>
                    </p:grpSpPr>
                    <p:sp>
                      <p:nvSpPr>
                        <p:cNvPr id="60525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0" y="0"/>
                          <a:ext cx="913" cy="71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1" y="20"/>
                            </a:cxn>
                            <a:cxn ang="0">
                              <a:pos x="25" y="38"/>
                            </a:cxn>
                            <a:cxn ang="0">
                              <a:pos x="23" y="73"/>
                            </a:cxn>
                            <a:cxn ang="0">
                              <a:pos x="12" y="96"/>
                            </a:cxn>
                            <a:cxn ang="0">
                              <a:pos x="6" y="126"/>
                            </a:cxn>
                            <a:cxn ang="0">
                              <a:pos x="17" y="149"/>
                            </a:cxn>
                            <a:cxn ang="0">
                              <a:pos x="34" y="176"/>
                            </a:cxn>
                            <a:cxn ang="0">
                              <a:pos x="30" y="195"/>
                            </a:cxn>
                            <a:cxn ang="0">
                              <a:pos x="13" y="216"/>
                            </a:cxn>
                            <a:cxn ang="0">
                              <a:pos x="6" y="236"/>
                            </a:cxn>
                            <a:cxn ang="0">
                              <a:pos x="19" y="259"/>
                            </a:cxn>
                            <a:cxn ang="0">
                              <a:pos x="30" y="278"/>
                            </a:cxn>
                            <a:cxn ang="0">
                              <a:pos x="30" y="301"/>
                            </a:cxn>
                            <a:cxn ang="0">
                              <a:pos x="12" y="322"/>
                            </a:cxn>
                            <a:cxn ang="0">
                              <a:pos x="0" y="349"/>
                            </a:cxn>
                            <a:cxn ang="0">
                              <a:pos x="13" y="372"/>
                            </a:cxn>
                            <a:cxn ang="0">
                              <a:pos x="33" y="396"/>
                            </a:cxn>
                            <a:cxn ang="0">
                              <a:pos x="33" y="431"/>
                            </a:cxn>
                            <a:cxn ang="0">
                              <a:pos x="19" y="455"/>
                            </a:cxn>
                            <a:cxn ang="0">
                              <a:pos x="21" y="473"/>
                            </a:cxn>
                            <a:cxn ang="0">
                              <a:pos x="42" y="499"/>
                            </a:cxn>
                            <a:cxn ang="0">
                              <a:pos x="107" y="573"/>
                            </a:cxn>
                            <a:cxn ang="0">
                              <a:pos x="166" y="629"/>
                            </a:cxn>
                            <a:cxn ang="0">
                              <a:pos x="217" y="660"/>
                            </a:cxn>
                            <a:cxn ang="0">
                              <a:pos x="313" y="701"/>
                            </a:cxn>
                            <a:cxn ang="0">
                              <a:pos x="401" y="716"/>
                            </a:cxn>
                            <a:cxn ang="0">
                              <a:pos x="523" y="716"/>
                            </a:cxn>
                            <a:cxn ang="0">
                              <a:pos x="625" y="706"/>
                            </a:cxn>
                            <a:cxn ang="0">
                              <a:pos x="697" y="685"/>
                            </a:cxn>
                            <a:cxn ang="0">
                              <a:pos x="744" y="659"/>
                            </a:cxn>
                            <a:cxn ang="0">
                              <a:pos x="778" y="629"/>
                            </a:cxn>
                            <a:cxn ang="0">
                              <a:pos x="874" y="493"/>
                            </a:cxn>
                            <a:cxn ang="0">
                              <a:pos x="894" y="448"/>
                            </a:cxn>
                            <a:cxn ang="0">
                              <a:pos x="895" y="427"/>
                            </a:cxn>
                            <a:cxn ang="0">
                              <a:pos x="882" y="406"/>
                            </a:cxn>
                            <a:cxn ang="0">
                              <a:pos x="882" y="381"/>
                            </a:cxn>
                            <a:cxn ang="0">
                              <a:pos x="894" y="362"/>
                            </a:cxn>
                            <a:cxn ang="0">
                              <a:pos x="908" y="341"/>
                            </a:cxn>
                            <a:cxn ang="0">
                              <a:pos x="912" y="316"/>
                            </a:cxn>
                            <a:cxn ang="0">
                              <a:pos x="900" y="295"/>
                            </a:cxn>
                            <a:cxn ang="0">
                              <a:pos x="886" y="275"/>
                            </a:cxn>
                            <a:cxn ang="0">
                              <a:pos x="886" y="254"/>
                            </a:cxn>
                            <a:cxn ang="0">
                              <a:pos x="904" y="229"/>
                            </a:cxn>
                            <a:cxn ang="0">
                              <a:pos x="908" y="202"/>
                            </a:cxn>
                            <a:cxn ang="0">
                              <a:pos x="894" y="176"/>
                            </a:cxn>
                            <a:cxn ang="0">
                              <a:pos x="886" y="155"/>
                            </a:cxn>
                            <a:cxn ang="0">
                              <a:pos x="895" y="130"/>
                            </a:cxn>
                            <a:cxn ang="0">
                              <a:pos x="908" y="113"/>
                            </a:cxn>
                            <a:cxn ang="0">
                              <a:pos x="913" y="88"/>
                            </a:cxn>
                            <a:cxn ang="0">
                              <a:pos x="903" y="67"/>
                            </a:cxn>
                            <a:cxn ang="0">
                              <a:pos x="890" y="42"/>
                            </a:cxn>
                            <a:cxn ang="0">
                              <a:pos x="894" y="18"/>
                            </a:cxn>
                            <a:cxn ang="0">
                              <a:pos x="26" y="0"/>
                            </a:cxn>
                          </a:cxnLst>
                          <a:rect l="0" t="0" r="r" b="b"/>
                          <a:pathLst>
                            <a:path w="913" h="718">
                              <a:moveTo>
                                <a:pt x="26" y="0"/>
                              </a:moveTo>
                              <a:lnTo>
                                <a:pt x="21" y="20"/>
                              </a:lnTo>
                              <a:lnTo>
                                <a:pt x="23" y="29"/>
                              </a:lnTo>
                              <a:lnTo>
                                <a:pt x="25" y="38"/>
                              </a:lnTo>
                              <a:lnTo>
                                <a:pt x="26" y="59"/>
                              </a:lnTo>
                              <a:lnTo>
                                <a:pt x="23" y="73"/>
                              </a:lnTo>
                              <a:lnTo>
                                <a:pt x="17" y="86"/>
                              </a:lnTo>
                              <a:lnTo>
                                <a:pt x="12" y="96"/>
                              </a:lnTo>
                              <a:lnTo>
                                <a:pt x="6" y="113"/>
                              </a:lnTo>
                              <a:lnTo>
                                <a:pt x="6" y="126"/>
                              </a:lnTo>
                              <a:lnTo>
                                <a:pt x="12" y="138"/>
                              </a:lnTo>
                              <a:lnTo>
                                <a:pt x="17" y="149"/>
                              </a:lnTo>
                              <a:lnTo>
                                <a:pt x="29" y="162"/>
                              </a:lnTo>
                              <a:lnTo>
                                <a:pt x="34" y="176"/>
                              </a:lnTo>
                              <a:lnTo>
                                <a:pt x="34" y="185"/>
                              </a:lnTo>
                              <a:lnTo>
                                <a:pt x="30" y="195"/>
                              </a:lnTo>
                              <a:lnTo>
                                <a:pt x="21" y="204"/>
                              </a:lnTo>
                              <a:lnTo>
                                <a:pt x="13" y="216"/>
                              </a:lnTo>
                              <a:lnTo>
                                <a:pt x="8" y="225"/>
                              </a:lnTo>
                              <a:lnTo>
                                <a:pt x="6" y="236"/>
                              </a:lnTo>
                              <a:lnTo>
                                <a:pt x="12" y="248"/>
                              </a:lnTo>
                              <a:lnTo>
                                <a:pt x="19" y="259"/>
                              </a:lnTo>
                              <a:lnTo>
                                <a:pt x="26" y="269"/>
                              </a:lnTo>
                              <a:lnTo>
                                <a:pt x="30" y="278"/>
                              </a:lnTo>
                              <a:lnTo>
                                <a:pt x="34" y="288"/>
                              </a:lnTo>
                              <a:lnTo>
                                <a:pt x="30" y="301"/>
                              </a:lnTo>
                              <a:lnTo>
                                <a:pt x="21" y="313"/>
                              </a:lnTo>
                              <a:lnTo>
                                <a:pt x="12" y="322"/>
                              </a:lnTo>
                              <a:lnTo>
                                <a:pt x="2" y="337"/>
                              </a:lnTo>
                              <a:lnTo>
                                <a:pt x="0" y="349"/>
                              </a:lnTo>
                              <a:lnTo>
                                <a:pt x="4" y="362"/>
                              </a:lnTo>
                              <a:lnTo>
                                <a:pt x="13" y="372"/>
                              </a:lnTo>
                              <a:lnTo>
                                <a:pt x="23" y="383"/>
                              </a:lnTo>
                              <a:lnTo>
                                <a:pt x="33" y="396"/>
                              </a:lnTo>
                              <a:lnTo>
                                <a:pt x="38" y="414"/>
                              </a:lnTo>
                              <a:lnTo>
                                <a:pt x="33" y="431"/>
                              </a:lnTo>
                              <a:lnTo>
                                <a:pt x="23" y="444"/>
                              </a:lnTo>
                              <a:lnTo>
                                <a:pt x="19" y="455"/>
                              </a:lnTo>
                              <a:lnTo>
                                <a:pt x="19" y="466"/>
                              </a:lnTo>
                              <a:lnTo>
                                <a:pt x="21" y="473"/>
                              </a:lnTo>
                              <a:lnTo>
                                <a:pt x="29" y="484"/>
                              </a:lnTo>
                              <a:lnTo>
                                <a:pt x="42" y="499"/>
                              </a:lnTo>
                              <a:lnTo>
                                <a:pt x="64" y="528"/>
                              </a:lnTo>
                              <a:lnTo>
                                <a:pt x="107" y="573"/>
                              </a:lnTo>
                              <a:lnTo>
                                <a:pt x="144" y="609"/>
                              </a:lnTo>
                              <a:lnTo>
                                <a:pt x="166" y="629"/>
                              </a:lnTo>
                              <a:lnTo>
                                <a:pt x="190" y="643"/>
                              </a:lnTo>
                              <a:lnTo>
                                <a:pt x="217" y="660"/>
                              </a:lnTo>
                              <a:lnTo>
                                <a:pt x="255" y="681"/>
                              </a:lnTo>
                              <a:lnTo>
                                <a:pt x="313" y="701"/>
                              </a:lnTo>
                              <a:lnTo>
                                <a:pt x="356" y="710"/>
                              </a:lnTo>
                              <a:lnTo>
                                <a:pt x="401" y="716"/>
                              </a:lnTo>
                              <a:lnTo>
                                <a:pt x="460" y="718"/>
                              </a:lnTo>
                              <a:lnTo>
                                <a:pt x="523" y="716"/>
                              </a:lnTo>
                              <a:lnTo>
                                <a:pt x="578" y="714"/>
                              </a:lnTo>
                              <a:lnTo>
                                <a:pt x="625" y="706"/>
                              </a:lnTo>
                              <a:lnTo>
                                <a:pt x="667" y="697"/>
                              </a:lnTo>
                              <a:lnTo>
                                <a:pt x="697" y="685"/>
                              </a:lnTo>
                              <a:lnTo>
                                <a:pt x="723" y="672"/>
                              </a:lnTo>
                              <a:lnTo>
                                <a:pt x="744" y="659"/>
                              </a:lnTo>
                              <a:lnTo>
                                <a:pt x="761" y="647"/>
                              </a:lnTo>
                              <a:lnTo>
                                <a:pt x="778" y="629"/>
                              </a:lnTo>
                              <a:lnTo>
                                <a:pt x="832" y="556"/>
                              </a:lnTo>
                              <a:lnTo>
                                <a:pt x="874" y="493"/>
                              </a:lnTo>
                              <a:lnTo>
                                <a:pt x="890" y="461"/>
                              </a:lnTo>
                              <a:lnTo>
                                <a:pt x="894" y="448"/>
                              </a:lnTo>
                              <a:lnTo>
                                <a:pt x="895" y="438"/>
                              </a:lnTo>
                              <a:lnTo>
                                <a:pt x="895" y="427"/>
                              </a:lnTo>
                              <a:lnTo>
                                <a:pt x="887" y="414"/>
                              </a:lnTo>
                              <a:lnTo>
                                <a:pt x="882" y="406"/>
                              </a:lnTo>
                              <a:lnTo>
                                <a:pt x="879" y="394"/>
                              </a:lnTo>
                              <a:lnTo>
                                <a:pt x="882" y="381"/>
                              </a:lnTo>
                              <a:lnTo>
                                <a:pt x="887" y="372"/>
                              </a:lnTo>
                              <a:lnTo>
                                <a:pt x="894" y="362"/>
                              </a:lnTo>
                              <a:lnTo>
                                <a:pt x="900" y="352"/>
                              </a:lnTo>
                              <a:lnTo>
                                <a:pt x="908" y="341"/>
                              </a:lnTo>
                              <a:lnTo>
                                <a:pt x="913" y="330"/>
                              </a:lnTo>
                              <a:lnTo>
                                <a:pt x="912" y="316"/>
                              </a:lnTo>
                              <a:lnTo>
                                <a:pt x="907" y="305"/>
                              </a:lnTo>
                              <a:lnTo>
                                <a:pt x="900" y="295"/>
                              </a:lnTo>
                              <a:lnTo>
                                <a:pt x="894" y="286"/>
                              </a:lnTo>
                              <a:lnTo>
                                <a:pt x="886" y="275"/>
                              </a:lnTo>
                              <a:lnTo>
                                <a:pt x="883" y="263"/>
                              </a:lnTo>
                              <a:lnTo>
                                <a:pt x="886" y="254"/>
                              </a:lnTo>
                              <a:lnTo>
                                <a:pt x="895" y="240"/>
                              </a:lnTo>
                              <a:lnTo>
                                <a:pt x="904" y="229"/>
                              </a:lnTo>
                              <a:lnTo>
                                <a:pt x="908" y="217"/>
                              </a:lnTo>
                              <a:lnTo>
                                <a:pt x="908" y="202"/>
                              </a:lnTo>
                              <a:lnTo>
                                <a:pt x="903" y="187"/>
                              </a:lnTo>
                              <a:lnTo>
                                <a:pt x="894" y="176"/>
                              </a:lnTo>
                              <a:lnTo>
                                <a:pt x="890" y="168"/>
                              </a:lnTo>
                              <a:lnTo>
                                <a:pt x="886" y="155"/>
                              </a:lnTo>
                              <a:lnTo>
                                <a:pt x="887" y="141"/>
                              </a:lnTo>
                              <a:lnTo>
                                <a:pt x="895" y="130"/>
                              </a:lnTo>
                              <a:lnTo>
                                <a:pt x="900" y="122"/>
                              </a:lnTo>
                              <a:lnTo>
                                <a:pt x="908" y="113"/>
                              </a:lnTo>
                              <a:lnTo>
                                <a:pt x="912" y="101"/>
                              </a:lnTo>
                              <a:lnTo>
                                <a:pt x="913" y="88"/>
                              </a:lnTo>
                              <a:lnTo>
                                <a:pt x="911" y="80"/>
                              </a:lnTo>
                              <a:lnTo>
                                <a:pt x="903" y="67"/>
                              </a:lnTo>
                              <a:lnTo>
                                <a:pt x="895" y="56"/>
                              </a:lnTo>
                              <a:lnTo>
                                <a:pt x="890" y="42"/>
                              </a:lnTo>
                              <a:lnTo>
                                <a:pt x="890" y="29"/>
                              </a:lnTo>
                              <a:lnTo>
                                <a:pt x="894" y="18"/>
                              </a:lnTo>
                              <a:lnTo>
                                <a:pt x="891" y="0"/>
                              </a:lnTo>
                              <a:lnTo>
                                <a:pt x="2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C08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526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6" y="96"/>
                          <a:ext cx="113" cy="9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" y="0"/>
                            </a:cxn>
                            <a:cxn ang="0">
                              <a:pos x="13" y="13"/>
                            </a:cxn>
                            <a:cxn ang="0">
                              <a:pos x="24" y="26"/>
                            </a:cxn>
                            <a:cxn ang="0">
                              <a:pos x="44" y="43"/>
                            </a:cxn>
                            <a:cxn ang="0">
                              <a:pos x="68" y="57"/>
                            </a:cxn>
                            <a:cxn ang="0">
                              <a:pos x="91" y="66"/>
                            </a:cxn>
                            <a:cxn ang="0">
                              <a:pos x="113" y="72"/>
                            </a:cxn>
                            <a:cxn ang="0">
                              <a:pos x="104" y="89"/>
                            </a:cxn>
                            <a:cxn ang="0">
                              <a:pos x="75" y="85"/>
                            </a:cxn>
                            <a:cxn ang="0">
                              <a:pos x="44" y="87"/>
                            </a:cxn>
                            <a:cxn ang="0">
                              <a:pos x="24" y="99"/>
                            </a:cxn>
                            <a:cxn ang="0">
                              <a:pos x="28" y="89"/>
                            </a:cxn>
                            <a:cxn ang="0">
                              <a:pos x="27" y="78"/>
                            </a:cxn>
                            <a:cxn ang="0">
                              <a:pos x="20" y="62"/>
                            </a:cxn>
                            <a:cxn ang="0">
                              <a:pos x="11" y="49"/>
                            </a:cxn>
                            <a:cxn ang="0">
                              <a:pos x="2" y="34"/>
                            </a:cxn>
                            <a:cxn ang="0">
                              <a:pos x="0" y="17"/>
                            </a:cxn>
                            <a:cxn ang="0">
                              <a:pos x="6" y="0"/>
                            </a:cxn>
                          </a:cxnLst>
                          <a:rect l="0" t="0" r="r" b="b"/>
                          <a:pathLst>
                            <a:path w="113" h="99">
                              <a:moveTo>
                                <a:pt x="6" y="0"/>
                              </a:moveTo>
                              <a:lnTo>
                                <a:pt x="13" y="13"/>
                              </a:lnTo>
                              <a:lnTo>
                                <a:pt x="24" y="26"/>
                              </a:lnTo>
                              <a:lnTo>
                                <a:pt x="44" y="43"/>
                              </a:lnTo>
                              <a:lnTo>
                                <a:pt x="68" y="57"/>
                              </a:lnTo>
                              <a:lnTo>
                                <a:pt x="91" y="66"/>
                              </a:lnTo>
                              <a:lnTo>
                                <a:pt x="113" y="72"/>
                              </a:lnTo>
                              <a:lnTo>
                                <a:pt x="104" y="89"/>
                              </a:lnTo>
                              <a:lnTo>
                                <a:pt x="75" y="85"/>
                              </a:lnTo>
                              <a:lnTo>
                                <a:pt x="44" y="87"/>
                              </a:lnTo>
                              <a:lnTo>
                                <a:pt x="24" y="99"/>
                              </a:lnTo>
                              <a:lnTo>
                                <a:pt x="28" y="89"/>
                              </a:lnTo>
                              <a:lnTo>
                                <a:pt x="27" y="78"/>
                              </a:lnTo>
                              <a:lnTo>
                                <a:pt x="20" y="62"/>
                              </a:lnTo>
                              <a:lnTo>
                                <a:pt x="11" y="49"/>
                              </a:lnTo>
                              <a:lnTo>
                                <a:pt x="2" y="34"/>
                              </a:lnTo>
                              <a:lnTo>
                                <a:pt x="0" y="17"/>
                              </a:lnTo>
                              <a:lnTo>
                                <a:pt x="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527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8" y="219"/>
                          <a:ext cx="149" cy="8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0"/>
                            </a:cxn>
                            <a:cxn ang="0">
                              <a:pos x="4" y="0"/>
                            </a:cxn>
                            <a:cxn ang="0">
                              <a:pos x="9" y="10"/>
                            </a:cxn>
                            <a:cxn ang="0">
                              <a:pos x="21" y="15"/>
                            </a:cxn>
                            <a:cxn ang="0">
                              <a:pos x="42" y="25"/>
                            </a:cxn>
                            <a:cxn ang="0">
                              <a:pos x="64" y="31"/>
                            </a:cxn>
                            <a:cxn ang="0">
                              <a:pos x="98" y="38"/>
                            </a:cxn>
                            <a:cxn ang="0">
                              <a:pos x="137" y="44"/>
                            </a:cxn>
                            <a:cxn ang="0">
                              <a:pos x="149" y="80"/>
                            </a:cxn>
                            <a:cxn ang="0">
                              <a:pos x="106" y="69"/>
                            </a:cxn>
                            <a:cxn ang="0">
                              <a:pos x="72" y="65"/>
                            </a:cxn>
                            <a:cxn ang="0">
                              <a:pos x="45" y="71"/>
                            </a:cxn>
                            <a:cxn ang="0">
                              <a:pos x="25" y="84"/>
                            </a:cxn>
                            <a:cxn ang="0">
                              <a:pos x="25" y="73"/>
                            </a:cxn>
                            <a:cxn ang="0">
                              <a:pos x="25" y="63"/>
                            </a:cxn>
                            <a:cxn ang="0">
                              <a:pos x="21" y="52"/>
                            </a:cxn>
                            <a:cxn ang="0">
                              <a:pos x="9" y="36"/>
                            </a:cxn>
                            <a:cxn ang="0">
                              <a:pos x="0" y="23"/>
                            </a:cxn>
                            <a:cxn ang="0">
                              <a:pos x="0" y="10"/>
                            </a:cxn>
                          </a:cxnLst>
                          <a:rect l="0" t="0" r="r" b="b"/>
                          <a:pathLst>
                            <a:path w="149" h="84">
                              <a:moveTo>
                                <a:pt x="0" y="10"/>
                              </a:moveTo>
                              <a:lnTo>
                                <a:pt x="4" y="0"/>
                              </a:lnTo>
                              <a:lnTo>
                                <a:pt x="9" y="10"/>
                              </a:lnTo>
                              <a:lnTo>
                                <a:pt x="21" y="15"/>
                              </a:lnTo>
                              <a:lnTo>
                                <a:pt x="42" y="25"/>
                              </a:lnTo>
                              <a:lnTo>
                                <a:pt x="64" y="31"/>
                              </a:lnTo>
                              <a:lnTo>
                                <a:pt x="98" y="38"/>
                              </a:lnTo>
                              <a:lnTo>
                                <a:pt x="137" y="44"/>
                              </a:lnTo>
                              <a:lnTo>
                                <a:pt x="149" y="80"/>
                              </a:lnTo>
                              <a:lnTo>
                                <a:pt x="106" y="69"/>
                              </a:lnTo>
                              <a:lnTo>
                                <a:pt x="72" y="65"/>
                              </a:lnTo>
                              <a:lnTo>
                                <a:pt x="45" y="71"/>
                              </a:lnTo>
                              <a:lnTo>
                                <a:pt x="25" y="84"/>
                              </a:lnTo>
                              <a:lnTo>
                                <a:pt x="25" y="73"/>
                              </a:lnTo>
                              <a:lnTo>
                                <a:pt x="25" y="63"/>
                              </a:lnTo>
                              <a:lnTo>
                                <a:pt x="21" y="52"/>
                              </a:lnTo>
                              <a:lnTo>
                                <a:pt x="9" y="36"/>
                              </a:lnTo>
                              <a:lnTo>
                                <a:pt x="0" y="23"/>
                              </a:lnTo>
                              <a:lnTo>
                                <a:pt x="0" y="1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528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2" y="324"/>
                          <a:ext cx="175" cy="10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" y="13"/>
                            </a:cxn>
                            <a:cxn ang="0">
                              <a:pos x="10" y="0"/>
                            </a:cxn>
                            <a:cxn ang="0">
                              <a:pos x="21" y="17"/>
                            </a:cxn>
                            <a:cxn ang="0">
                              <a:pos x="32" y="25"/>
                            </a:cxn>
                            <a:cxn ang="0">
                              <a:pos x="45" y="34"/>
                            </a:cxn>
                            <a:cxn ang="0">
                              <a:pos x="69" y="42"/>
                            </a:cxn>
                            <a:cxn ang="0">
                              <a:pos x="96" y="49"/>
                            </a:cxn>
                            <a:cxn ang="0">
                              <a:pos x="126" y="59"/>
                            </a:cxn>
                            <a:cxn ang="0">
                              <a:pos x="167" y="72"/>
                            </a:cxn>
                            <a:cxn ang="0">
                              <a:pos x="175" y="104"/>
                            </a:cxn>
                            <a:cxn ang="0">
                              <a:pos x="133" y="87"/>
                            </a:cxn>
                            <a:cxn ang="0">
                              <a:pos x="103" y="76"/>
                            </a:cxn>
                            <a:cxn ang="0">
                              <a:pos x="78" y="72"/>
                            </a:cxn>
                            <a:cxn ang="0">
                              <a:pos x="58" y="72"/>
                            </a:cxn>
                            <a:cxn ang="0">
                              <a:pos x="48" y="80"/>
                            </a:cxn>
                            <a:cxn ang="0">
                              <a:pos x="36" y="91"/>
                            </a:cxn>
                            <a:cxn ang="0">
                              <a:pos x="34" y="78"/>
                            </a:cxn>
                            <a:cxn ang="0">
                              <a:pos x="21" y="59"/>
                            </a:cxn>
                            <a:cxn ang="0">
                              <a:pos x="10" y="45"/>
                            </a:cxn>
                            <a:cxn ang="0">
                              <a:pos x="0" y="31"/>
                            </a:cxn>
                            <a:cxn ang="0">
                              <a:pos x="2" y="13"/>
                            </a:cxn>
                          </a:cxnLst>
                          <a:rect l="0" t="0" r="r" b="b"/>
                          <a:pathLst>
                            <a:path w="175" h="104">
                              <a:moveTo>
                                <a:pt x="2" y="13"/>
                              </a:moveTo>
                              <a:lnTo>
                                <a:pt x="10" y="0"/>
                              </a:lnTo>
                              <a:lnTo>
                                <a:pt x="21" y="17"/>
                              </a:lnTo>
                              <a:lnTo>
                                <a:pt x="32" y="25"/>
                              </a:lnTo>
                              <a:lnTo>
                                <a:pt x="45" y="34"/>
                              </a:lnTo>
                              <a:lnTo>
                                <a:pt x="69" y="42"/>
                              </a:lnTo>
                              <a:lnTo>
                                <a:pt x="96" y="49"/>
                              </a:lnTo>
                              <a:lnTo>
                                <a:pt x="126" y="59"/>
                              </a:lnTo>
                              <a:lnTo>
                                <a:pt x="167" y="72"/>
                              </a:lnTo>
                              <a:lnTo>
                                <a:pt x="175" y="104"/>
                              </a:lnTo>
                              <a:lnTo>
                                <a:pt x="133" y="87"/>
                              </a:lnTo>
                              <a:lnTo>
                                <a:pt x="103" y="76"/>
                              </a:lnTo>
                              <a:lnTo>
                                <a:pt x="78" y="72"/>
                              </a:lnTo>
                              <a:lnTo>
                                <a:pt x="58" y="72"/>
                              </a:lnTo>
                              <a:lnTo>
                                <a:pt x="48" y="80"/>
                              </a:lnTo>
                              <a:lnTo>
                                <a:pt x="36" y="91"/>
                              </a:lnTo>
                              <a:lnTo>
                                <a:pt x="34" y="78"/>
                              </a:lnTo>
                              <a:lnTo>
                                <a:pt x="21" y="59"/>
                              </a:lnTo>
                              <a:lnTo>
                                <a:pt x="10" y="45"/>
                              </a:lnTo>
                              <a:lnTo>
                                <a:pt x="0" y="31"/>
                              </a:lnTo>
                              <a:lnTo>
                                <a:pt x="2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529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21" y="438"/>
                          <a:ext cx="208" cy="2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" y="35"/>
                            </a:cxn>
                            <a:cxn ang="0">
                              <a:pos x="0" y="21"/>
                            </a:cxn>
                            <a:cxn ang="0">
                              <a:pos x="0" y="11"/>
                            </a:cxn>
                            <a:cxn ang="0">
                              <a:pos x="8" y="0"/>
                            </a:cxn>
                            <a:cxn ang="0">
                              <a:pos x="22" y="17"/>
                            </a:cxn>
                            <a:cxn ang="0">
                              <a:pos x="47" y="32"/>
                            </a:cxn>
                            <a:cxn ang="0">
                              <a:pos x="72" y="44"/>
                            </a:cxn>
                            <a:cxn ang="0">
                              <a:pos x="106" y="55"/>
                            </a:cxn>
                            <a:cxn ang="0">
                              <a:pos x="156" y="65"/>
                            </a:cxn>
                            <a:cxn ang="0">
                              <a:pos x="166" y="91"/>
                            </a:cxn>
                            <a:cxn ang="0">
                              <a:pos x="140" y="84"/>
                            </a:cxn>
                            <a:cxn ang="0">
                              <a:pos x="114" y="80"/>
                            </a:cxn>
                            <a:cxn ang="0">
                              <a:pos x="101" y="82"/>
                            </a:cxn>
                            <a:cxn ang="0">
                              <a:pos x="97" y="95"/>
                            </a:cxn>
                            <a:cxn ang="0">
                              <a:pos x="105" y="112"/>
                            </a:cxn>
                            <a:cxn ang="0">
                              <a:pos x="115" y="128"/>
                            </a:cxn>
                            <a:cxn ang="0">
                              <a:pos x="136" y="153"/>
                            </a:cxn>
                            <a:cxn ang="0">
                              <a:pos x="166" y="179"/>
                            </a:cxn>
                            <a:cxn ang="0">
                              <a:pos x="208" y="209"/>
                            </a:cxn>
                            <a:cxn ang="0">
                              <a:pos x="208" y="230"/>
                            </a:cxn>
                            <a:cxn ang="0">
                              <a:pos x="190" y="219"/>
                            </a:cxn>
                            <a:cxn ang="0">
                              <a:pos x="166" y="205"/>
                            </a:cxn>
                            <a:cxn ang="0">
                              <a:pos x="132" y="179"/>
                            </a:cxn>
                            <a:cxn ang="0">
                              <a:pos x="105" y="150"/>
                            </a:cxn>
                            <a:cxn ang="0">
                              <a:pos x="80" y="128"/>
                            </a:cxn>
                            <a:cxn ang="0">
                              <a:pos x="56" y="101"/>
                            </a:cxn>
                            <a:cxn ang="0">
                              <a:pos x="36" y="78"/>
                            </a:cxn>
                            <a:cxn ang="0">
                              <a:pos x="15" y="57"/>
                            </a:cxn>
                            <a:cxn ang="0">
                              <a:pos x="2" y="35"/>
                            </a:cxn>
                          </a:cxnLst>
                          <a:rect l="0" t="0" r="r" b="b"/>
                          <a:pathLst>
                            <a:path w="208" h="230">
                              <a:moveTo>
                                <a:pt x="2" y="35"/>
                              </a:moveTo>
                              <a:lnTo>
                                <a:pt x="0" y="21"/>
                              </a:lnTo>
                              <a:lnTo>
                                <a:pt x="0" y="11"/>
                              </a:lnTo>
                              <a:lnTo>
                                <a:pt x="8" y="0"/>
                              </a:lnTo>
                              <a:lnTo>
                                <a:pt x="22" y="17"/>
                              </a:lnTo>
                              <a:lnTo>
                                <a:pt x="47" y="32"/>
                              </a:lnTo>
                              <a:lnTo>
                                <a:pt x="72" y="44"/>
                              </a:lnTo>
                              <a:lnTo>
                                <a:pt x="106" y="55"/>
                              </a:lnTo>
                              <a:lnTo>
                                <a:pt x="156" y="65"/>
                              </a:lnTo>
                              <a:lnTo>
                                <a:pt x="166" y="91"/>
                              </a:lnTo>
                              <a:lnTo>
                                <a:pt x="140" y="84"/>
                              </a:lnTo>
                              <a:lnTo>
                                <a:pt x="114" y="80"/>
                              </a:lnTo>
                              <a:lnTo>
                                <a:pt x="101" y="82"/>
                              </a:lnTo>
                              <a:lnTo>
                                <a:pt x="97" y="95"/>
                              </a:lnTo>
                              <a:lnTo>
                                <a:pt x="105" y="112"/>
                              </a:lnTo>
                              <a:lnTo>
                                <a:pt x="115" y="128"/>
                              </a:lnTo>
                              <a:lnTo>
                                <a:pt x="136" y="153"/>
                              </a:lnTo>
                              <a:lnTo>
                                <a:pt x="166" y="179"/>
                              </a:lnTo>
                              <a:lnTo>
                                <a:pt x="208" y="209"/>
                              </a:lnTo>
                              <a:lnTo>
                                <a:pt x="208" y="230"/>
                              </a:lnTo>
                              <a:lnTo>
                                <a:pt x="190" y="219"/>
                              </a:lnTo>
                              <a:lnTo>
                                <a:pt x="166" y="205"/>
                              </a:lnTo>
                              <a:lnTo>
                                <a:pt x="132" y="179"/>
                              </a:lnTo>
                              <a:lnTo>
                                <a:pt x="105" y="150"/>
                              </a:lnTo>
                              <a:lnTo>
                                <a:pt x="80" y="128"/>
                              </a:lnTo>
                              <a:lnTo>
                                <a:pt x="56" y="101"/>
                              </a:lnTo>
                              <a:lnTo>
                                <a:pt x="36" y="78"/>
                              </a:lnTo>
                              <a:lnTo>
                                <a:pt x="15" y="57"/>
                              </a:lnTo>
                              <a:lnTo>
                                <a:pt x="2" y="3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530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25" y="25"/>
                          <a:ext cx="86" cy="6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11" y="10"/>
                            </a:cxn>
                            <a:cxn ang="0">
                              <a:pos x="25" y="21"/>
                            </a:cxn>
                            <a:cxn ang="0">
                              <a:pos x="42" y="33"/>
                            </a:cxn>
                            <a:cxn ang="0">
                              <a:pos x="60" y="44"/>
                            </a:cxn>
                            <a:cxn ang="0">
                              <a:pos x="77" y="54"/>
                            </a:cxn>
                            <a:cxn ang="0">
                              <a:pos x="86" y="61"/>
                            </a:cxn>
                            <a:cxn ang="0">
                              <a:pos x="65" y="69"/>
                            </a:cxn>
                            <a:cxn ang="0">
                              <a:pos x="42" y="61"/>
                            </a:cxn>
                            <a:cxn ang="0">
                              <a:pos x="18" y="52"/>
                            </a:cxn>
                            <a:cxn ang="0">
                              <a:pos x="0" y="42"/>
                            </a:cxn>
                            <a:cxn ang="0">
                              <a:pos x="1" y="33"/>
                            </a:cxn>
                            <a:cxn ang="0">
                              <a:pos x="4" y="17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86" h="69">
                              <a:moveTo>
                                <a:pt x="0" y="0"/>
                              </a:moveTo>
                              <a:lnTo>
                                <a:pt x="11" y="10"/>
                              </a:lnTo>
                              <a:lnTo>
                                <a:pt x="25" y="21"/>
                              </a:lnTo>
                              <a:lnTo>
                                <a:pt x="42" y="33"/>
                              </a:lnTo>
                              <a:lnTo>
                                <a:pt x="60" y="44"/>
                              </a:lnTo>
                              <a:lnTo>
                                <a:pt x="77" y="54"/>
                              </a:lnTo>
                              <a:lnTo>
                                <a:pt x="86" y="61"/>
                              </a:lnTo>
                              <a:lnTo>
                                <a:pt x="65" y="69"/>
                              </a:lnTo>
                              <a:lnTo>
                                <a:pt x="42" y="61"/>
                              </a:lnTo>
                              <a:lnTo>
                                <a:pt x="18" y="52"/>
                              </a:lnTo>
                              <a:lnTo>
                                <a:pt x="0" y="42"/>
                              </a:lnTo>
                              <a:lnTo>
                                <a:pt x="1" y="33"/>
                              </a:lnTo>
                              <a:lnTo>
                                <a:pt x="4" y="17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531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81" y="8"/>
                          <a:ext cx="732" cy="68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48" y="158"/>
                            </a:cxn>
                            <a:cxn ang="0">
                              <a:pos x="292" y="181"/>
                            </a:cxn>
                            <a:cxn ang="0">
                              <a:pos x="175" y="200"/>
                            </a:cxn>
                            <a:cxn ang="0">
                              <a:pos x="0" y="209"/>
                            </a:cxn>
                            <a:cxn ang="0">
                              <a:pos x="205" y="244"/>
                            </a:cxn>
                            <a:cxn ang="0">
                              <a:pos x="435" y="225"/>
                            </a:cxn>
                            <a:cxn ang="0">
                              <a:pos x="597" y="177"/>
                            </a:cxn>
                            <a:cxn ang="0">
                              <a:pos x="648" y="169"/>
                            </a:cxn>
                            <a:cxn ang="0">
                              <a:pos x="625" y="208"/>
                            </a:cxn>
                            <a:cxn ang="0">
                              <a:pos x="510" y="263"/>
                            </a:cxn>
                            <a:cxn ang="0">
                              <a:pos x="304" y="308"/>
                            </a:cxn>
                            <a:cxn ang="0">
                              <a:pos x="177" y="352"/>
                            </a:cxn>
                            <a:cxn ang="0">
                              <a:pos x="411" y="347"/>
                            </a:cxn>
                            <a:cxn ang="0">
                              <a:pos x="567" y="308"/>
                            </a:cxn>
                            <a:cxn ang="0">
                              <a:pos x="659" y="276"/>
                            </a:cxn>
                            <a:cxn ang="0">
                              <a:pos x="661" y="299"/>
                            </a:cxn>
                            <a:cxn ang="0">
                              <a:pos x="584" y="354"/>
                            </a:cxn>
                            <a:cxn ang="0">
                              <a:pos x="439" y="407"/>
                            </a:cxn>
                            <a:cxn ang="0">
                              <a:pos x="237" y="444"/>
                            </a:cxn>
                            <a:cxn ang="0">
                              <a:pos x="305" y="466"/>
                            </a:cxn>
                            <a:cxn ang="0">
                              <a:pos x="482" y="458"/>
                            </a:cxn>
                            <a:cxn ang="0">
                              <a:pos x="629" y="413"/>
                            </a:cxn>
                            <a:cxn ang="0">
                              <a:pos x="642" y="430"/>
                            </a:cxn>
                            <a:cxn ang="0">
                              <a:pos x="599" y="474"/>
                            </a:cxn>
                            <a:cxn ang="0">
                              <a:pos x="489" y="521"/>
                            </a:cxn>
                            <a:cxn ang="0">
                              <a:pos x="360" y="542"/>
                            </a:cxn>
                            <a:cxn ang="0">
                              <a:pos x="166" y="546"/>
                            </a:cxn>
                            <a:cxn ang="0">
                              <a:pos x="301" y="579"/>
                            </a:cxn>
                            <a:cxn ang="0">
                              <a:pos x="427" y="580"/>
                            </a:cxn>
                            <a:cxn ang="0">
                              <a:pos x="540" y="562"/>
                            </a:cxn>
                            <a:cxn ang="0">
                              <a:pos x="589" y="565"/>
                            </a:cxn>
                            <a:cxn ang="0">
                              <a:pos x="561" y="597"/>
                            </a:cxn>
                            <a:cxn ang="0">
                              <a:pos x="495" y="622"/>
                            </a:cxn>
                            <a:cxn ang="0">
                              <a:pos x="253" y="649"/>
                            </a:cxn>
                            <a:cxn ang="0">
                              <a:pos x="453" y="663"/>
                            </a:cxn>
                            <a:cxn ang="0">
                              <a:pos x="466" y="687"/>
                            </a:cxn>
                            <a:cxn ang="0">
                              <a:pos x="542" y="664"/>
                            </a:cxn>
                            <a:cxn ang="0">
                              <a:pos x="597" y="621"/>
                            </a:cxn>
                            <a:cxn ang="0">
                              <a:pos x="709" y="453"/>
                            </a:cxn>
                            <a:cxn ang="0">
                              <a:pos x="714" y="419"/>
                            </a:cxn>
                            <a:cxn ang="0">
                              <a:pos x="698" y="386"/>
                            </a:cxn>
                            <a:cxn ang="0">
                              <a:pos x="713" y="354"/>
                            </a:cxn>
                            <a:cxn ang="0">
                              <a:pos x="732" y="322"/>
                            </a:cxn>
                            <a:cxn ang="0">
                              <a:pos x="719" y="287"/>
                            </a:cxn>
                            <a:cxn ang="0">
                              <a:pos x="702" y="255"/>
                            </a:cxn>
                            <a:cxn ang="0">
                              <a:pos x="723" y="221"/>
                            </a:cxn>
                            <a:cxn ang="0">
                              <a:pos x="722" y="179"/>
                            </a:cxn>
                            <a:cxn ang="0">
                              <a:pos x="705" y="147"/>
                            </a:cxn>
                            <a:cxn ang="0">
                              <a:pos x="719" y="114"/>
                            </a:cxn>
                            <a:cxn ang="0">
                              <a:pos x="732" y="80"/>
                            </a:cxn>
                            <a:cxn ang="0">
                              <a:pos x="714" y="48"/>
                            </a:cxn>
                            <a:cxn ang="0">
                              <a:pos x="634" y="50"/>
                            </a:cxn>
                            <a:cxn ang="0">
                              <a:pos x="475" y="105"/>
                            </a:cxn>
                            <a:cxn ang="0">
                              <a:pos x="294" y="135"/>
                            </a:cxn>
                          </a:cxnLst>
                          <a:rect l="0" t="0" r="r" b="b"/>
                          <a:pathLst>
                            <a:path w="732" h="689">
                              <a:moveTo>
                                <a:pt x="294" y="135"/>
                              </a:moveTo>
                              <a:lnTo>
                                <a:pt x="186" y="143"/>
                              </a:lnTo>
                              <a:lnTo>
                                <a:pt x="348" y="158"/>
                              </a:lnTo>
                              <a:lnTo>
                                <a:pt x="338" y="166"/>
                              </a:lnTo>
                              <a:lnTo>
                                <a:pt x="318" y="173"/>
                              </a:lnTo>
                              <a:lnTo>
                                <a:pt x="292" y="181"/>
                              </a:lnTo>
                              <a:lnTo>
                                <a:pt x="258" y="190"/>
                              </a:lnTo>
                              <a:lnTo>
                                <a:pt x="222" y="196"/>
                              </a:lnTo>
                              <a:lnTo>
                                <a:pt x="175" y="200"/>
                              </a:lnTo>
                              <a:lnTo>
                                <a:pt x="120" y="206"/>
                              </a:lnTo>
                              <a:lnTo>
                                <a:pt x="61" y="209"/>
                              </a:lnTo>
                              <a:lnTo>
                                <a:pt x="0" y="209"/>
                              </a:lnTo>
                              <a:lnTo>
                                <a:pt x="95" y="232"/>
                              </a:lnTo>
                              <a:lnTo>
                                <a:pt x="154" y="244"/>
                              </a:lnTo>
                              <a:lnTo>
                                <a:pt x="205" y="244"/>
                              </a:lnTo>
                              <a:lnTo>
                                <a:pt x="267" y="244"/>
                              </a:lnTo>
                              <a:lnTo>
                                <a:pt x="359" y="236"/>
                              </a:lnTo>
                              <a:lnTo>
                                <a:pt x="435" y="225"/>
                              </a:lnTo>
                              <a:lnTo>
                                <a:pt x="499" y="209"/>
                              </a:lnTo>
                              <a:lnTo>
                                <a:pt x="567" y="188"/>
                              </a:lnTo>
                              <a:lnTo>
                                <a:pt x="597" y="177"/>
                              </a:lnTo>
                              <a:lnTo>
                                <a:pt x="625" y="168"/>
                              </a:lnTo>
                              <a:lnTo>
                                <a:pt x="640" y="164"/>
                              </a:lnTo>
                              <a:lnTo>
                                <a:pt x="648" y="169"/>
                              </a:lnTo>
                              <a:lnTo>
                                <a:pt x="648" y="181"/>
                              </a:lnTo>
                              <a:lnTo>
                                <a:pt x="642" y="194"/>
                              </a:lnTo>
                              <a:lnTo>
                                <a:pt x="625" y="208"/>
                              </a:lnTo>
                              <a:lnTo>
                                <a:pt x="597" y="226"/>
                              </a:lnTo>
                              <a:lnTo>
                                <a:pt x="557" y="244"/>
                              </a:lnTo>
                              <a:lnTo>
                                <a:pt x="510" y="263"/>
                              </a:lnTo>
                              <a:lnTo>
                                <a:pt x="448" y="282"/>
                              </a:lnTo>
                              <a:lnTo>
                                <a:pt x="376" y="297"/>
                              </a:lnTo>
                              <a:lnTo>
                                <a:pt x="304" y="308"/>
                              </a:lnTo>
                              <a:lnTo>
                                <a:pt x="228" y="320"/>
                              </a:lnTo>
                              <a:lnTo>
                                <a:pt x="95" y="333"/>
                              </a:lnTo>
                              <a:lnTo>
                                <a:pt x="177" y="352"/>
                              </a:lnTo>
                              <a:lnTo>
                                <a:pt x="243" y="360"/>
                              </a:lnTo>
                              <a:lnTo>
                                <a:pt x="326" y="358"/>
                              </a:lnTo>
                              <a:lnTo>
                                <a:pt x="411" y="347"/>
                              </a:lnTo>
                              <a:lnTo>
                                <a:pt x="474" y="333"/>
                              </a:lnTo>
                              <a:lnTo>
                                <a:pt x="525" y="320"/>
                              </a:lnTo>
                              <a:lnTo>
                                <a:pt x="567" y="308"/>
                              </a:lnTo>
                              <a:lnTo>
                                <a:pt x="610" y="293"/>
                              </a:lnTo>
                              <a:lnTo>
                                <a:pt x="644" y="280"/>
                              </a:lnTo>
                              <a:lnTo>
                                <a:pt x="659" y="276"/>
                              </a:lnTo>
                              <a:lnTo>
                                <a:pt x="668" y="276"/>
                              </a:lnTo>
                              <a:lnTo>
                                <a:pt x="667" y="287"/>
                              </a:lnTo>
                              <a:lnTo>
                                <a:pt x="661" y="299"/>
                              </a:lnTo>
                              <a:lnTo>
                                <a:pt x="648" y="314"/>
                              </a:lnTo>
                              <a:lnTo>
                                <a:pt x="617" y="335"/>
                              </a:lnTo>
                              <a:lnTo>
                                <a:pt x="584" y="354"/>
                              </a:lnTo>
                              <a:lnTo>
                                <a:pt x="546" y="371"/>
                              </a:lnTo>
                              <a:lnTo>
                                <a:pt x="496" y="390"/>
                              </a:lnTo>
                              <a:lnTo>
                                <a:pt x="439" y="407"/>
                              </a:lnTo>
                              <a:lnTo>
                                <a:pt x="352" y="426"/>
                              </a:lnTo>
                              <a:lnTo>
                                <a:pt x="294" y="438"/>
                              </a:lnTo>
                              <a:lnTo>
                                <a:pt x="237" y="444"/>
                              </a:lnTo>
                              <a:lnTo>
                                <a:pt x="154" y="449"/>
                              </a:lnTo>
                              <a:lnTo>
                                <a:pt x="239" y="461"/>
                              </a:lnTo>
                              <a:lnTo>
                                <a:pt x="305" y="466"/>
                              </a:lnTo>
                              <a:lnTo>
                                <a:pt x="360" y="468"/>
                              </a:lnTo>
                              <a:lnTo>
                                <a:pt x="423" y="466"/>
                              </a:lnTo>
                              <a:lnTo>
                                <a:pt x="482" y="458"/>
                              </a:lnTo>
                              <a:lnTo>
                                <a:pt x="530" y="447"/>
                              </a:lnTo>
                              <a:lnTo>
                                <a:pt x="568" y="434"/>
                              </a:lnTo>
                              <a:lnTo>
                                <a:pt x="629" y="413"/>
                              </a:lnTo>
                              <a:lnTo>
                                <a:pt x="637" y="413"/>
                              </a:lnTo>
                              <a:lnTo>
                                <a:pt x="644" y="417"/>
                              </a:lnTo>
                              <a:lnTo>
                                <a:pt x="642" y="430"/>
                              </a:lnTo>
                              <a:lnTo>
                                <a:pt x="634" y="444"/>
                              </a:lnTo>
                              <a:lnTo>
                                <a:pt x="620" y="458"/>
                              </a:lnTo>
                              <a:lnTo>
                                <a:pt x="599" y="474"/>
                              </a:lnTo>
                              <a:lnTo>
                                <a:pt x="563" y="493"/>
                              </a:lnTo>
                              <a:lnTo>
                                <a:pt x="525" y="510"/>
                              </a:lnTo>
                              <a:lnTo>
                                <a:pt x="489" y="521"/>
                              </a:lnTo>
                              <a:lnTo>
                                <a:pt x="448" y="531"/>
                              </a:lnTo>
                              <a:lnTo>
                                <a:pt x="410" y="537"/>
                              </a:lnTo>
                              <a:lnTo>
                                <a:pt x="360" y="542"/>
                              </a:lnTo>
                              <a:lnTo>
                                <a:pt x="305" y="545"/>
                              </a:lnTo>
                              <a:lnTo>
                                <a:pt x="250" y="546"/>
                              </a:lnTo>
                              <a:lnTo>
                                <a:pt x="166" y="546"/>
                              </a:lnTo>
                              <a:lnTo>
                                <a:pt x="211" y="562"/>
                              </a:lnTo>
                              <a:lnTo>
                                <a:pt x="253" y="573"/>
                              </a:lnTo>
                              <a:lnTo>
                                <a:pt x="301" y="579"/>
                              </a:lnTo>
                              <a:lnTo>
                                <a:pt x="342" y="580"/>
                              </a:lnTo>
                              <a:lnTo>
                                <a:pt x="384" y="583"/>
                              </a:lnTo>
                              <a:lnTo>
                                <a:pt x="427" y="580"/>
                              </a:lnTo>
                              <a:lnTo>
                                <a:pt x="462" y="579"/>
                              </a:lnTo>
                              <a:lnTo>
                                <a:pt x="495" y="573"/>
                              </a:lnTo>
                              <a:lnTo>
                                <a:pt x="540" y="562"/>
                              </a:lnTo>
                              <a:lnTo>
                                <a:pt x="574" y="554"/>
                              </a:lnTo>
                              <a:lnTo>
                                <a:pt x="587" y="555"/>
                              </a:lnTo>
                              <a:lnTo>
                                <a:pt x="589" y="565"/>
                              </a:lnTo>
                              <a:lnTo>
                                <a:pt x="585" y="575"/>
                              </a:lnTo>
                              <a:lnTo>
                                <a:pt x="576" y="586"/>
                              </a:lnTo>
                              <a:lnTo>
                                <a:pt x="561" y="597"/>
                              </a:lnTo>
                              <a:lnTo>
                                <a:pt x="544" y="605"/>
                              </a:lnTo>
                              <a:lnTo>
                                <a:pt x="525" y="614"/>
                              </a:lnTo>
                              <a:lnTo>
                                <a:pt x="495" y="622"/>
                              </a:lnTo>
                              <a:lnTo>
                                <a:pt x="432" y="631"/>
                              </a:lnTo>
                              <a:lnTo>
                                <a:pt x="372" y="639"/>
                              </a:lnTo>
                              <a:lnTo>
                                <a:pt x="253" y="649"/>
                              </a:lnTo>
                              <a:lnTo>
                                <a:pt x="407" y="656"/>
                              </a:lnTo>
                              <a:lnTo>
                                <a:pt x="439" y="656"/>
                              </a:lnTo>
                              <a:lnTo>
                                <a:pt x="453" y="663"/>
                              </a:lnTo>
                              <a:lnTo>
                                <a:pt x="461" y="670"/>
                              </a:lnTo>
                              <a:lnTo>
                                <a:pt x="458" y="681"/>
                              </a:lnTo>
                              <a:lnTo>
                                <a:pt x="466" y="687"/>
                              </a:lnTo>
                              <a:lnTo>
                                <a:pt x="486" y="689"/>
                              </a:lnTo>
                              <a:lnTo>
                                <a:pt x="516" y="677"/>
                              </a:lnTo>
                              <a:lnTo>
                                <a:pt x="542" y="664"/>
                              </a:lnTo>
                              <a:lnTo>
                                <a:pt x="563" y="651"/>
                              </a:lnTo>
                              <a:lnTo>
                                <a:pt x="580" y="639"/>
                              </a:lnTo>
                              <a:lnTo>
                                <a:pt x="597" y="621"/>
                              </a:lnTo>
                              <a:lnTo>
                                <a:pt x="651" y="548"/>
                              </a:lnTo>
                              <a:lnTo>
                                <a:pt x="693" y="485"/>
                              </a:lnTo>
                              <a:lnTo>
                                <a:pt x="709" y="453"/>
                              </a:lnTo>
                              <a:lnTo>
                                <a:pt x="713" y="440"/>
                              </a:lnTo>
                              <a:lnTo>
                                <a:pt x="714" y="430"/>
                              </a:lnTo>
                              <a:lnTo>
                                <a:pt x="714" y="419"/>
                              </a:lnTo>
                              <a:lnTo>
                                <a:pt x="706" y="406"/>
                              </a:lnTo>
                              <a:lnTo>
                                <a:pt x="701" y="398"/>
                              </a:lnTo>
                              <a:lnTo>
                                <a:pt x="698" y="386"/>
                              </a:lnTo>
                              <a:lnTo>
                                <a:pt x="701" y="373"/>
                              </a:lnTo>
                              <a:lnTo>
                                <a:pt x="706" y="364"/>
                              </a:lnTo>
                              <a:lnTo>
                                <a:pt x="713" y="354"/>
                              </a:lnTo>
                              <a:lnTo>
                                <a:pt x="719" y="344"/>
                              </a:lnTo>
                              <a:lnTo>
                                <a:pt x="727" y="333"/>
                              </a:lnTo>
                              <a:lnTo>
                                <a:pt x="732" y="322"/>
                              </a:lnTo>
                              <a:lnTo>
                                <a:pt x="731" y="308"/>
                              </a:lnTo>
                              <a:lnTo>
                                <a:pt x="726" y="297"/>
                              </a:lnTo>
                              <a:lnTo>
                                <a:pt x="719" y="287"/>
                              </a:lnTo>
                              <a:lnTo>
                                <a:pt x="713" y="278"/>
                              </a:lnTo>
                              <a:lnTo>
                                <a:pt x="705" y="267"/>
                              </a:lnTo>
                              <a:lnTo>
                                <a:pt x="702" y="255"/>
                              </a:lnTo>
                              <a:lnTo>
                                <a:pt x="705" y="246"/>
                              </a:lnTo>
                              <a:lnTo>
                                <a:pt x="714" y="232"/>
                              </a:lnTo>
                              <a:lnTo>
                                <a:pt x="723" y="221"/>
                              </a:lnTo>
                              <a:lnTo>
                                <a:pt x="727" y="209"/>
                              </a:lnTo>
                              <a:lnTo>
                                <a:pt x="727" y="194"/>
                              </a:lnTo>
                              <a:lnTo>
                                <a:pt x="722" y="179"/>
                              </a:lnTo>
                              <a:lnTo>
                                <a:pt x="713" y="168"/>
                              </a:lnTo>
                              <a:lnTo>
                                <a:pt x="709" y="160"/>
                              </a:lnTo>
                              <a:lnTo>
                                <a:pt x="705" y="147"/>
                              </a:lnTo>
                              <a:lnTo>
                                <a:pt x="706" y="133"/>
                              </a:lnTo>
                              <a:lnTo>
                                <a:pt x="714" y="122"/>
                              </a:lnTo>
                              <a:lnTo>
                                <a:pt x="719" y="114"/>
                              </a:lnTo>
                              <a:lnTo>
                                <a:pt x="727" y="105"/>
                              </a:lnTo>
                              <a:lnTo>
                                <a:pt x="731" y="93"/>
                              </a:lnTo>
                              <a:lnTo>
                                <a:pt x="732" y="80"/>
                              </a:lnTo>
                              <a:lnTo>
                                <a:pt x="730" y="72"/>
                              </a:lnTo>
                              <a:lnTo>
                                <a:pt x="722" y="59"/>
                              </a:lnTo>
                              <a:lnTo>
                                <a:pt x="714" y="48"/>
                              </a:lnTo>
                              <a:lnTo>
                                <a:pt x="709" y="34"/>
                              </a:lnTo>
                              <a:lnTo>
                                <a:pt x="709" y="0"/>
                              </a:lnTo>
                              <a:lnTo>
                                <a:pt x="634" y="50"/>
                              </a:lnTo>
                              <a:lnTo>
                                <a:pt x="589" y="69"/>
                              </a:lnTo>
                              <a:lnTo>
                                <a:pt x="536" y="86"/>
                              </a:lnTo>
                              <a:lnTo>
                                <a:pt x="475" y="105"/>
                              </a:lnTo>
                              <a:lnTo>
                                <a:pt x="420" y="116"/>
                              </a:lnTo>
                              <a:lnTo>
                                <a:pt x="365" y="126"/>
                              </a:lnTo>
                              <a:lnTo>
                                <a:pt x="294" y="13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60511" name="Group 11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09" y="117"/>
                      <a:ext cx="218" cy="436"/>
                      <a:chOff x="0" y="0"/>
                      <a:chExt cx="218" cy="436"/>
                    </a:xfrm>
                  </p:grpSpPr>
                  <p:sp>
                    <p:nvSpPr>
                      <p:cNvPr id="60533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2" y="116"/>
                        <a:ext cx="167" cy="7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7" y="13"/>
                          </a:cxn>
                          <a:cxn ang="0">
                            <a:pos x="151" y="0"/>
                          </a:cxn>
                          <a:cxn ang="0">
                            <a:pos x="100" y="26"/>
                          </a:cxn>
                          <a:cxn ang="0">
                            <a:pos x="49" y="45"/>
                          </a:cxn>
                          <a:cxn ang="0">
                            <a:pos x="0" y="59"/>
                          </a:cxn>
                          <a:cxn ang="0">
                            <a:pos x="9" y="70"/>
                          </a:cxn>
                          <a:cxn ang="0">
                            <a:pos x="43" y="70"/>
                          </a:cxn>
                          <a:cxn ang="0">
                            <a:pos x="89" y="60"/>
                          </a:cxn>
                          <a:cxn ang="0">
                            <a:pos x="130" y="40"/>
                          </a:cxn>
                          <a:cxn ang="0">
                            <a:pos x="167" y="13"/>
                          </a:cxn>
                        </a:cxnLst>
                        <a:rect l="0" t="0" r="r" b="b"/>
                        <a:pathLst>
                          <a:path w="167" h="70">
                            <a:moveTo>
                              <a:pt x="167" y="13"/>
                            </a:moveTo>
                            <a:lnTo>
                              <a:pt x="151" y="0"/>
                            </a:lnTo>
                            <a:lnTo>
                              <a:pt x="100" y="26"/>
                            </a:lnTo>
                            <a:lnTo>
                              <a:pt x="49" y="45"/>
                            </a:lnTo>
                            <a:lnTo>
                              <a:pt x="0" y="59"/>
                            </a:lnTo>
                            <a:lnTo>
                              <a:pt x="9" y="70"/>
                            </a:lnTo>
                            <a:lnTo>
                              <a:pt x="43" y="70"/>
                            </a:lnTo>
                            <a:lnTo>
                              <a:pt x="89" y="60"/>
                            </a:lnTo>
                            <a:lnTo>
                              <a:pt x="130" y="40"/>
                            </a:lnTo>
                            <a:lnTo>
                              <a:pt x="167" y="13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534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72" y="228"/>
                        <a:ext cx="146" cy="7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46" y="15"/>
                          </a:cxn>
                          <a:cxn ang="0">
                            <a:pos x="138" y="0"/>
                          </a:cxn>
                          <a:cxn ang="0">
                            <a:pos x="89" y="34"/>
                          </a:cxn>
                          <a:cxn ang="0">
                            <a:pos x="50" y="51"/>
                          </a:cxn>
                          <a:cxn ang="0">
                            <a:pos x="0" y="66"/>
                          </a:cxn>
                          <a:cxn ang="0">
                            <a:pos x="10" y="78"/>
                          </a:cxn>
                          <a:cxn ang="0">
                            <a:pos x="42" y="78"/>
                          </a:cxn>
                          <a:cxn ang="0">
                            <a:pos x="74" y="69"/>
                          </a:cxn>
                          <a:cxn ang="0">
                            <a:pos x="112" y="45"/>
                          </a:cxn>
                          <a:cxn ang="0">
                            <a:pos x="146" y="15"/>
                          </a:cxn>
                        </a:cxnLst>
                        <a:rect l="0" t="0" r="r" b="b"/>
                        <a:pathLst>
                          <a:path w="146" h="78">
                            <a:moveTo>
                              <a:pt x="146" y="15"/>
                            </a:moveTo>
                            <a:lnTo>
                              <a:pt x="138" y="0"/>
                            </a:lnTo>
                            <a:lnTo>
                              <a:pt x="89" y="34"/>
                            </a:lnTo>
                            <a:lnTo>
                              <a:pt x="50" y="51"/>
                            </a:lnTo>
                            <a:lnTo>
                              <a:pt x="0" y="66"/>
                            </a:lnTo>
                            <a:lnTo>
                              <a:pt x="10" y="78"/>
                            </a:lnTo>
                            <a:lnTo>
                              <a:pt x="42" y="78"/>
                            </a:lnTo>
                            <a:lnTo>
                              <a:pt x="74" y="69"/>
                            </a:lnTo>
                            <a:lnTo>
                              <a:pt x="112" y="45"/>
                            </a:lnTo>
                            <a:lnTo>
                              <a:pt x="146" y="15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535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3" y="359"/>
                        <a:ext cx="149" cy="7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49" y="11"/>
                          </a:cxn>
                          <a:cxn ang="0">
                            <a:pos x="138" y="0"/>
                          </a:cxn>
                          <a:cxn ang="0">
                            <a:pos x="93" y="31"/>
                          </a:cxn>
                          <a:cxn ang="0">
                            <a:pos x="49" y="49"/>
                          </a:cxn>
                          <a:cxn ang="0">
                            <a:pos x="0" y="63"/>
                          </a:cxn>
                          <a:cxn ang="0">
                            <a:pos x="9" y="77"/>
                          </a:cxn>
                          <a:cxn ang="0">
                            <a:pos x="42" y="74"/>
                          </a:cxn>
                          <a:cxn ang="0">
                            <a:pos x="81" y="65"/>
                          </a:cxn>
                          <a:cxn ang="0">
                            <a:pos x="121" y="40"/>
                          </a:cxn>
                          <a:cxn ang="0">
                            <a:pos x="149" y="11"/>
                          </a:cxn>
                        </a:cxnLst>
                        <a:rect l="0" t="0" r="r" b="b"/>
                        <a:pathLst>
                          <a:path w="149" h="77">
                            <a:moveTo>
                              <a:pt x="149" y="11"/>
                            </a:moveTo>
                            <a:lnTo>
                              <a:pt x="138" y="0"/>
                            </a:lnTo>
                            <a:lnTo>
                              <a:pt x="93" y="31"/>
                            </a:lnTo>
                            <a:lnTo>
                              <a:pt x="49" y="49"/>
                            </a:lnTo>
                            <a:lnTo>
                              <a:pt x="0" y="63"/>
                            </a:lnTo>
                            <a:lnTo>
                              <a:pt x="9" y="77"/>
                            </a:lnTo>
                            <a:lnTo>
                              <a:pt x="42" y="74"/>
                            </a:lnTo>
                            <a:lnTo>
                              <a:pt x="81" y="65"/>
                            </a:lnTo>
                            <a:lnTo>
                              <a:pt x="121" y="40"/>
                            </a:lnTo>
                            <a:lnTo>
                              <a:pt x="149" y="11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536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0" y="0"/>
                        <a:ext cx="171" cy="6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71" y="13"/>
                          </a:cxn>
                          <a:cxn ang="0">
                            <a:pos x="154" y="0"/>
                          </a:cxn>
                          <a:cxn ang="0">
                            <a:pos x="97" y="26"/>
                          </a:cxn>
                          <a:cxn ang="0">
                            <a:pos x="50" y="41"/>
                          </a:cxn>
                          <a:cxn ang="0">
                            <a:pos x="0" y="55"/>
                          </a:cxn>
                          <a:cxn ang="0">
                            <a:pos x="11" y="68"/>
                          </a:cxn>
                          <a:cxn ang="0">
                            <a:pos x="42" y="66"/>
                          </a:cxn>
                          <a:cxn ang="0">
                            <a:pos x="82" y="57"/>
                          </a:cxn>
                          <a:cxn ang="0">
                            <a:pos x="127" y="40"/>
                          </a:cxn>
                          <a:cxn ang="0">
                            <a:pos x="171" y="13"/>
                          </a:cxn>
                        </a:cxnLst>
                        <a:rect l="0" t="0" r="r" b="b"/>
                        <a:pathLst>
                          <a:path w="171" h="68">
                            <a:moveTo>
                              <a:pt x="171" y="13"/>
                            </a:moveTo>
                            <a:lnTo>
                              <a:pt x="154" y="0"/>
                            </a:lnTo>
                            <a:lnTo>
                              <a:pt x="97" y="26"/>
                            </a:lnTo>
                            <a:lnTo>
                              <a:pt x="50" y="41"/>
                            </a:lnTo>
                            <a:lnTo>
                              <a:pt x="0" y="55"/>
                            </a:lnTo>
                            <a:lnTo>
                              <a:pt x="11" y="68"/>
                            </a:lnTo>
                            <a:lnTo>
                              <a:pt x="42" y="66"/>
                            </a:lnTo>
                            <a:lnTo>
                              <a:pt x="82" y="57"/>
                            </a:lnTo>
                            <a:lnTo>
                              <a:pt x="127" y="40"/>
                            </a:lnTo>
                            <a:lnTo>
                              <a:pt x="171" y="13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60537" name="未知"/>
                  <p:cNvSpPr>
                    <a:spLocks noChangeAspect="1"/>
                  </p:cNvSpPr>
                  <p:nvPr/>
                </p:nvSpPr>
                <p:spPr bwMode="auto">
                  <a:xfrm>
                    <a:off x="0" y="0"/>
                    <a:ext cx="2019" cy="2908"/>
                  </a:xfrm>
                  <a:custGeom>
                    <a:avLst/>
                    <a:gdLst/>
                    <a:ahLst/>
                    <a:cxnLst>
                      <a:cxn ang="0">
                        <a:pos x="1445" y="2807"/>
                      </a:cxn>
                      <a:cxn ang="0">
                        <a:pos x="1463" y="2784"/>
                      </a:cxn>
                      <a:cxn ang="0">
                        <a:pos x="1471" y="2765"/>
                      </a:cxn>
                      <a:cxn ang="0">
                        <a:pos x="1484" y="2698"/>
                      </a:cxn>
                      <a:cxn ang="0">
                        <a:pos x="1563" y="2229"/>
                      </a:cxn>
                      <a:cxn ang="0">
                        <a:pos x="1619" y="2062"/>
                      </a:cxn>
                      <a:cxn ang="0">
                        <a:pos x="1672" y="1943"/>
                      </a:cxn>
                      <a:cxn ang="0">
                        <a:pos x="1773" y="1766"/>
                      </a:cxn>
                      <a:cxn ang="0">
                        <a:pos x="1879" y="1590"/>
                      </a:cxn>
                      <a:cxn ang="0">
                        <a:pos x="1952" y="1429"/>
                      </a:cxn>
                      <a:cxn ang="0">
                        <a:pos x="1995" y="1267"/>
                      </a:cxn>
                      <a:cxn ang="0">
                        <a:pos x="2019" y="1062"/>
                      </a:cxn>
                      <a:cxn ang="0">
                        <a:pos x="2003" y="873"/>
                      </a:cxn>
                      <a:cxn ang="0">
                        <a:pos x="1960" y="694"/>
                      </a:cxn>
                      <a:cxn ang="0">
                        <a:pos x="1888" y="529"/>
                      </a:cxn>
                      <a:cxn ang="0">
                        <a:pos x="1765" y="354"/>
                      </a:cxn>
                      <a:cxn ang="0">
                        <a:pos x="1636" y="232"/>
                      </a:cxn>
                      <a:cxn ang="0">
                        <a:pos x="1471" y="120"/>
                      </a:cxn>
                      <a:cxn ang="0">
                        <a:pos x="1277" y="40"/>
                      </a:cxn>
                      <a:cxn ang="0">
                        <a:pos x="1115" y="6"/>
                      </a:cxn>
                      <a:cxn ang="0">
                        <a:pos x="936" y="0"/>
                      </a:cxn>
                      <a:cxn ang="0">
                        <a:pos x="782" y="28"/>
                      </a:cxn>
                      <a:cxn ang="0">
                        <a:pos x="630" y="78"/>
                      </a:cxn>
                      <a:cxn ang="0">
                        <a:pos x="501" y="145"/>
                      </a:cxn>
                      <a:cxn ang="0">
                        <a:pos x="365" y="242"/>
                      </a:cxn>
                      <a:cxn ang="0">
                        <a:pos x="242" y="360"/>
                      </a:cxn>
                      <a:cxn ang="0">
                        <a:pos x="140" y="495"/>
                      </a:cxn>
                      <a:cxn ang="0">
                        <a:pos x="53" y="685"/>
                      </a:cxn>
                      <a:cxn ang="0">
                        <a:pos x="7" y="879"/>
                      </a:cxn>
                      <a:cxn ang="0">
                        <a:pos x="0" y="1052"/>
                      </a:cxn>
                      <a:cxn ang="0">
                        <a:pos x="14" y="1239"/>
                      </a:cxn>
                      <a:cxn ang="0">
                        <a:pos x="62" y="1427"/>
                      </a:cxn>
                      <a:cxn ang="0">
                        <a:pos x="144" y="1602"/>
                      </a:cxn>
                      <a:cxn ang="0">
                        <a:pos x="239" y="1770"/>
                      </a:cxn>
                      <a:cxn ang="0">
                        <a:pos x="370" y="2007"/>
                      </a:cxn>
                      <a:cxn ang="0">
                        <a:pos x="429" y="2138"/>
                      </a:cxn>
                      <a:cxn ang="0">
                        <a:pos x="469" y="2292"/>
                      </a:cxn>
                      <a:cxn ang="0">
                        <a:pos x="501" y="2506"/>
                      </a:cxn>
                      <a:cxn ang="0">
                        <a:pos x="526" y="2693"/>
                      </a:cxn>
                      <a:cxn ang="0">
                        <a:pos x="543" y="2767"/>
                      </a:cxn>
                      <a:cxn ang="0">
                        <a:pos x="552" y="2784"/>
                      </a:cxn>
                      <a:cxn ang="0">
                        <a:pos x="576" y="2812"/>
                      </a:cxn>
                      <a:cxn ang="0">
                        <a:pos x="635" y="2847"/>
                      </a:cxn>
                      <a:cxn ang="0">
                        <a:pos x="703" y="2870"/>
                      </a:cxn>
                      <a:cxn ang="0">
                        <a:pos x="778" y="2889"/>
                      </a:cxn>
                      <a:cxn ang="0">
                        <a:pos x="857" y="2900"/>
                      </a:cxn>
                      <a:cxn ang="0">
                        <a:pos x="934" y="2906"/>
                      </a:cxn>
                      <a:cxn ang="0">
                        <a:pos x="1006" y="2908"/>
                      </a:cxn>
                      <a:cxn ang="0">
                        <a:pos x="1086" y="2906"/>
                      </a:cxn>
                      <a:cxn ang="0">
                        <a:pos x="1166" y="2900"/>
                      </a:cxn>
                      <a:cxn ang="0">
                        <a:pos x="1241" y="2887"/>
                      </a:cxn>
                      <a:cxn ang="0">
                        <a:pos x="1309" y="2871"/>
                      </a:cxn>
                      <a:cxn ang="0">
                        <a:pos x="1375" y="2849"/>
                      </a:cxn>
                    </a:cxnLst>
                    <a:rect l="0" t="0" r="r" b="b"/>
                    <a:pathLst>
                      <a:path w="2019" h="2908">
                        <a:moveTo>
                          <a:pt x="1415" y="2830"/>
                        </a:moveTo>
                        <a:lnTo>
                          <a:pt x="1432" y="2818"/>
                        </a:lnTo>
                        <a:lnTo>
                          <a:pt x="1445" y="2807"/>
                        </a:lnTo>
                        <a:lnTo>
                          <a:pt x="1453" y="2799"/>
                        </a:lnTo>
                        <a:lnTo>
                          <a:pt x="1458" y="2790"/>
                        </a:lnTo>
                        <a:lnTo>
                          <a:pt x="1463" y="2784"/>
                        </a:lnTo>
                        <a:lnTo>
                          <a:pt x="1466" y="2778"/>
                        </a:lnTo>
                        <a:lnTo>
                          <a:pt x="1470" y="2773"/>
                        </a:lnTo>
                        <a:lnTo>
                          <a:pt x="1471" y="2765"/>
                        </a:lnTo>
                        <a:lnTo>
                          <a:pt x="1474" y="2756"/>
                        </a:lnTo>
                        <a:lnTo>
                          <a:pt x="1475" y="2744"/>
                        </a:lnTo>
                        <a:lnTo>
                          <a:pt x="1484" y="2698"/>
                        </a:lnTo>
                        <a:lnTo>
                          <a:pt x="1543" y="2322"/>
                        </a:lnTo>
                        <a:lnTo>
                          <a:pt x="1554" y="2268"/>
                        </a:lnTo>
                        <a:lnTo>
                          <a:pt x="1563" y="2229"/>
                        </a:lnTo>
                        <a:lnTo>
                          <a:pt x="1577" y="2175"/>
                        </a:lnTo>
                        <a:lnTo>
                          <a:pt x="1598" y="2115"/>
                        </a:lnTo>
                        <a:lnTo>
                          <a:pt x="1619" y="2062"/>
                        </a:lnTo>
                        <a:lnTo>
                          <a:pt x="1638" y="2018"/>
                        </a:lnTo>
                        <a:lnTo>
                          <a:pt x="1655" y="1980"/>
                        </a:lnTo>
                        <a:lnTo>
                          <a:pt x="1672" y="1943"/>
                        </a:lnTo>
                        <a:lnTo>
                          <a:pt x="1706" y="1880"/>
                        </a:lnTo>
                        <a:lnTo>
                          <a:pt x="1740" y="1821"/>
                        </a:lnTo>
                        <a:lnTo>
                          <a:pt x="1773" y="1766"/>
                        </a:lnTo>
                        <a:lnTo>
                          <a:pt x="1799" y="1724"/>
                        </a:lnTo>
                        <a:lnTo>
                          <a:pt x="1846" y="1645"/>
                        </a:lnTo>
                        <a:lnTo>
                          <a:pt x="1879" y="1590"/>
                        </a:lnTo>
                        <a:lnTo>
                          <a:pt x="1905" y="1544"/>
                        </a:lnTo>
                        <a:lnTo>
                          <a:pt x="1927" y="1492"/>
                        </a:lnTo>
                        <a:lnTo>
                          <a:pt x="1952" y="1429"/>
                        </a:lnTo>
                        <a:lnTo>
                          <a:pt x="1969" y="1374"/>
                        </a:lnTo>
                        <a:lnTo>
                          <a:pt x="1985" y="1316"/>
                        </a:lnTo>
                        <a:lnTo>
                          <a:pt x="1995" y="1267"/>
                        </a:lnTo>
                        <a:lnTo>
                          <a:pt x="2007" y="1212"/>
                        </a:lnTo>
                        <a:lnTo>
                          <a:pt x="2015" y="1142"/>
                        </a:lnTo>
                        <a:lnTo>
                          <a:pt x="2019" y="1062"/>
                        </a:lnTo>
                        <a:lnTo>
                          <a:pt x="2019" y="987"/>
                        </a:lnTo>
                        <a:lnTo>
                          <a:pt x="2012" y="928"/>
                        </a:lnTo>
                        <a:lnTo>
                          <a:pt x="2003" y="873"/>
                        </a:lnTo>
                        <a:lnTo>
                          <a:pt x="1994" y="824"/>
                        </a:lnTo>
                        <a:lnTo>
                          <a:pt x="1978" y="759"/>
                        </a:lnTo>
                        <a:lnTo>
                          <a:pt x="1960" y="694"/>
                        </a:lnTo>
                        <a:lnTo>
                          <a:pt x="1940" y="634"/>
                        </a:lnTo>
                        <a:lnTo>
                          <a:pt x="1917" y="578"/>
                        </a:lnTo>
                        <a:lnTo>
                          <a:pt x="1888" y="529"/>
                        </a:lnTo>
                        <a:lnTo>
                          <a:pt x="1850" y="466"/>
                        </a:lnTo>
                        <a:lnTo>
                          <a:pt x="1807" y="403"/>
                        </a:lnTo>
                        <a:lnTo>
                          <a:pt x="1765" y="354"/>
                        </a:lnTo>
                        <a:lnTo>
                          <a:pt x="1727" y="312"/>
                        </a:lnTo>
                        <a:lnTo>
                          <a:pt x="1683" y="272"/>
                        </a:lnTo>
                        <a:lnTo>
                          <a:pt x="1636" y="232"/>
                        </a:lnTo>
                        <a:lnTo>
                          <a:pt x="1590" y="196"/>
                        </a:lnTo>
                        <a:lnTo>
                          <a:pt x="1535" y="159"/>
                        </a:lnTo>
                        <a:lnTo>
                          <a:pt x="1471" y="120"/>
                        </a:lnTo>
                        <a:lnTo>
                          <a:pt x="1411" y="90"/>
                        </a:lnTo>
                        <a:lnTo>
                          <a:pt x="1341" y="61"/>
                        </a:lnTo>
                        <a:lnTo>
                          <a:pt x="1277" y="40"/>
                        </a:lnTo>
                        <a:lnTo>
                          <a:pt x="1224" y="27"/>
                        </a:lnTo>
                        <a:lnTo>
                          <a:pt x="1167" y="14"/>
                        </a:lnTo>
                        <a:lnTo>
                          <a:pt x="1115" y="6"/>
                        </a:lnTo>
                        <a:lnTo>
                          <a:pt x="1053" y="0"/>
                        </a:lnTo>
                        <a:lnTo>
                          <a:pt x="997" y="0"/>
                        </a:lnTo>
                        <a:lnTo>
                          <a:pt x="936" y="0"/>
                        </a:lnTo>
                        <a:lnTo>
                          <a:pt x="885" y="6"/>
                        </a:lnTo>
                        <a:lnTo>
                          <a:pt x="826" y="19"/>
                        </a:lnTo>
                        <a:lnTo>
                          <a:pt x="782" y="28"/>
                        </a:lnTo>
                        <a:lnTo>
                          <a:pt x="727" y="44"/>
                        </a:lnTo>
                        <a:lnTo>
                          <a:pt x="676" y="59"/>
                        </a:lnTo>
                        <a:lnTo>
                          <a:pt x="630" y="78"/>
                        </a:lnTo>
                        <a:lnTo>
                          <a:pt x="586" y="97"/>
                        </a:lnTo>
                        <a:lnTo>
                          <a:pt x="541" y="121"/>
                        </a:lnTo>
                        <a:lnTo>
                          <a:pt x="501" y="145"/>
                        </a:lnTo>
                        <a:lnTo>
                          <a:pt x="456" y="175"/>
                        </a:lnTo>
                        <a:lnTo>
                          <a:pt x="408" y="209"/>
                        </a:lnTo>
                        <a:lnTo>
                          <a:pt x="365" y="242"/>
                        </a:lnTo>
                        <a:lnTo>
                          <a:pt x="326" y="277"/>
                        </a:lnTo>
                        <a:lnTo>
                          <a:pt x="284" y="316"/>
                        </a:lnTo>
                        <a:lnTo>
                          <a:pt x="242" y="360"/>
                        </a:lnTo>
                        <a:lnTo>
                          <a:pt x="206" y="402"/>
                        </a:lnTo>
                        <a:lnTo>
                          <a:pt x="175" y="441"/>
                        </a:lnTo>
                        <a:lnTo>
                          <a:pt x="140" y="495"/>
                        </a:lnTo>
                        <a:lnTo>
                          <a:pt x="106" y="554"/>
                        </a:lnTo>
                        <a:lnTo>
                          <a:pt x="75" y="620"/>
                        </a:lnTo>
                        <a:lnTo>
                          <a:pt x="53" y="685"/>
                        </a:lnTo>
                        <a:lnTo>
                          <a:pt x="34" y="752"/>
                        </a:lnTo>
                        <a:lnTo>
                          <a:pt x="17" y="818"/>
                        </a:lnTo>
                        <a:lnTo>
                          <a:pt x="7" y="879"/>
                        </a:lnTo>
                        <a:lnTo>
                          <a:pt x="0" y="940"/>
                        </a:lnTo>
                        <a:lnTo>
                          <a:pt x="0" y="999"/>
                        </a:lnTo>
                        <a:lnTo>
                          <a:pt x="0" y="1052"/>
                        </a:lnTo>
                        <a:lnTo>
                          <a:pt x="0" y="1115"/>
                        </a:lnTo>
                        <a:lnTo>
                          <a:pt x="3" y="1170"/>
                        </a:lnTo>
                        <a:lnTo>
                          <a:pt x="14" y="1239"/>
                        </a:lnTo>
                        <a:lnTo>
                          <a:pt x="24" y="1299"/>
                        </a:lnTo>
                        <a:lnTo>
                          <a:pt x="40" y="1358"/>
                        </a:lnTo>
                        <a:lnTo>
                          <a:pt x="62" y="1427"/>
                        </a:lnTo>
                        <a:lnTo>
                          <a:pt x="87" y="1488"/>
                        </a:lnTo>
                        <a:lnTo>
                          <a:pt x="113" y="1542"/>
                        </a:lnTo>
                        <a:lnTo>
                          <a:pt x="144" y="1602"/>
                        </a:lnTo>
                        <a:lnTo>
                          <a:pt x="178" y="1660"/>
                        </a:lnTo>
                        <a:lnTo>
                          <a:pt x="208" y="1715"/>
                        </a:lnTo>
                        <a:lnTo>
                          <a:pt x="239" y="1770"/>
                        </a:lnTo>
                        <a:lnTo>
                          <a:pt x="272" y="1830"/>
                        </a:lnTo>
                        <a:lnTo>
                          <a:pt x="323" y="1917"/>
                        </a:lnTo>
                        <a:lnTo>
                          <a:pt x="370" y="2007"/>
                        </a:lnTo>
                        <a:lnTo>
                          <a:pt x="398" y="2053"/>
                        </a:lnTo>
                        <a:lnTo>
                          <a:pt x="412" y="2091"/>
                        </a:lnTo>
                        <a:lnTo>
                          <a:pt x="429" y="2138"/>
                        </a:lnTo>
                        <a:lnTo>
                          <a:pt x="445" y="2192"/>
                        </a:lnTo>
                        <a:lnTo>
                          <a:pt x="458" y="2239"/>
                        </a:lnTo>
                        <a:lnTo>
                          <a:pt x="469" y="2292"/>
                        </a:lnTo>
                        <a:lnTo>
                          <a:pt x="479" y="2365"/>
                        </a:lnTo>
                        <a:lnTo>
                          <a:pt x="492" y="2444"/>
                        </a:lnTo>
                        <a:lnTo>
                          <a:pt x="501" y="2506"/>
                        </a:lnTo>
                        <a:lnTo>
                          <a:pt x="511" y="2586"/>
                        </a:lnTo>
                        <a:lnTo>
                          <a:pt x="518" y="2643"/>
                        </a:lnTo>
                        <a:lnTo>
                          <a:pt x="526" y="2693"/>
                        </a:lnTo>
                        <a:lnTo>
                          <a:pt x="537" y="2742"/>
                        </a:lnTo>
                        <a:lnTo>
                          <a:pt x="541" y="2756"/>
                        </a:lnTo>
                        <a:lnTo>
                          <a:pt x="543" y="2767"/>
                        </a:lnTo>
                        <a:lnTo>
                          <a:pt x="545" y="2773"/>
                        </a:lnTo>
                        <a:lnTo>
                          <a:pt x="546" y="2778"/>
                        </a:lnTo>
                        <a:lnTo>
                          <a:pt x="552" y="2784"/>
                        </a:lnTo>
                        <a:lnTo>
                          <a:pt x="558" y="2794"/>
                        </a:lnTo>
                        <a:lnTo>
                          <a:pt x="567" y="2803"/>
                        </a:lnTo>
                        <a:lnTo>
                          <a:pt x="576" y="2812"/>
                        </a:lnTo>
                        <a:lnTo>
                          <a:pt x="592" y="2824"/>
                        </a:lnTo>
                        <a:lnTo>
                          <a:pt x="610" y="2833"/>
                        </a:lnTo>
                        <a:lnTo>
                          <a:pt x="635" y="2847"/>
                        </a:lnTo>
                        <a:lnTo>
                          <a:pt x="657" y="2856"/>
                        </a:lnTo>
                        <a:lnTo>
                          <a:pt x="681" y="2864"/>
                        </a:lnTo>
                        <a:lnTo>
                          <a:pt x="703" y="2870"/>
                        </a:lnTo>
                        <a:lnTo>
                          <a:pt x="723" y="2875"/>
                        </a:lnTo>
                        <a:lnTo>
                          <a:pt x="753" y="2883"/>
                        </a:lnTo>
                        <a:lnTo>
                          <a:pt x="778" y="2889"/>
                        </a:lnTo>
                        <a:lnTo>
                          <a:pt x="802" y="2892"/>
                        </a:lnTo>
                        <a:lnTo>
                          <a:pt x="829" y="2896"/>
                        </a:lnTo>
                        <a:lnTo>
                          <a:pt x="857" y="2900"/>
                        </a:lnTo>
                        <a:lnTo>
                          <a:pt x="883" y="2902"/>
                        </a:lnTo>
                        <a:lnTo>
                          <a:pt x="906" y="2904"/>
                        </a:lnTo>
                        <a:lnTo>
                          <a:pt x="934" y="2906"/>
                        </a:lnTo>
                        <a:lnTo>
                          <a:pt x="959" y="2908"/>
                        </a:lnTo>
                        <a:lnTo>
                          <a:pt x="984" y="2908"/>
                        </a:lnTo>
                        <a:lnTo>
                          <a:pt x="1006" y="2908"/>
                        </a:lnTo>
                        <a:lnTo>
                          <a:pt x="1031" y="2908"/>
                        </a:lnTo>
                        <a:lnTo>
                          <a:pt x="1061" y="2908"/>
                        </a:lnTo>
                        <a:lnTo>
                          <a:pt x="1086" y="2906"/>
                        </a:lnTo>
                        <a:lnTo>
                          <a:pt x="1108" y="2906"/>
                        </a:lnTo>
                        <a:lnTo>
                          <a:pt x="1134" y="2902"/>
                        </a:lnTo>
                        <a:lnTo>
                          <a:pt x="1166" y="2900"/>
                        </a:lnTo>
                        <a:lnTo>
                          <a:pt x="1188" y="2896"/>
                        </a:lnTo>
                        <a:lnTo>
                          <a:pt x="1217" y="2892"/>
                        </a:lnTo>
                        <a:lnTo>
                          <a:pt x="1241" y="2887"/>
                        </a:lnTo>
                        <a:lnTo>
                          <a:pt x="1265" y="2883"/>
                        </a:lnTo>
                        <a:lnTo>
                          <a:pt x="1288" y="2877"/>
                        </a:lnTo>
                        <a:lnTo>
                          <a:pt x="1309" y="2871"/>
                        </a:lnTo>
                        <a:lnTo>
                          <a:pt x="1334" y="2864"/>
                        </a:lnTo>
                        <a:lnTo>
                          <a:pt x="1354" y="2856"/>
                        </a:lnTo>
                        <a:lnTo>
                          <a:pt x="1375" y="2849"/>
                        </a:lnTo>
                        <a:lnTo>
                          <a:pt x="1395" y="2839"/>
                        </a:lnTo>
                        <a:lnTo>
                          <a:pt x="1415" y="283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 w="9525">
                    <a:noFill/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538" name="Oval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7" y="2579"/>
                    <a:ext cx="886" cy="296"/>
                  </a:xfrm>
                  <a:prstGeom prst="ellipse">
                    <a:avLst/>
                  </a:prstGeom>
                  <a:solidFill>
                    <a:srgbClr val="A0A0A0"/>
                  </a:solidFill>
                  <a:ln w="9525">
                    <a:noFill/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539" name="未知"/>
                  <p:cNvSpPr>
                    <a:spLocks noChangeAspect="1"/>
                  </p:cNvSpPr>
                  <p:nvPr/>
                </p:nvSpPr>
                <p:spPr bwMode="auto">
                  <a:xfrm>
                    <a:off x="1491" y="293"/>
                    <a:ext cx="338" cy="4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0" y="46"/>
                      </a:cxn>
                      <a:cxn ang="0">
                        <a:pos x="172" y="97"/>
                      </a:cxn>
                      <a:cxn ang="0">
                        <a:pos x="234" y="148"/>
                      </a:cxn>
                      <a:cxn ang="0">
                        <a:pos x="275" y="203"/>
                      </a:cxn>
                      <a:cxn ang="0">
                        <a:pos x="304" y="259"/>
                      </a:cxn>
                      <a:cxn ang="0">
                        <a:pos x="325" y="308"/>
                      </a:cxn>
                      <a:cxn ang="0">
                        <a:pos x="338" y="358"/>
                      </a:cxn>
                      <a:cxn ang="0">
                        <a:pos x="219" y="432"/>
                      </a:cxn>
                      <a:cxn ang="0">
                        <a:pos x="208" y="362"/>
                      </a:cxn>
                      <a:cxn ang="0">
                        <a:pos x="189" y="287"/>
                      </a:cxn>
                      <a:cxn ang="0">
                        <a:pos x="161" y="209"/>
                      </a:cxn>
                      <a:cxn ang="0">
                        <a:pos x="124" y="144"/>
                      </a:cxn>
                      <a:cxn ang="0">
                        <a:pos x="73" y="7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38" h="432">
                        <a:moveTo>
                          <a:pt x="0" y="0"/>
                        </a:moveTo>
                        <a:lnTo>
                          <a:pt x="90" y="46"/>
                        </a:lnTo>
                        <a:lnTo>
                          <a:pt x="172" y="97"/>
                        </a:lnTo>
                        <a:lnTo>
                          <a:pt x="234" y="148"/>
                        </a:lnTo>
                        <a:lnTo>
                          <a:pt x="275" y="203"/>
                        </a:lnTo>
                        <a:lnTo>
                          <a:pt x="304" y="259"/>
                        </a:lnTo>
                        <a:lnTo>
                          <a:pt x="325" y="308"/>
                        </a:lnTo>
                        <a:lnTo>
                          <a:pt x="338" y="358"/>
                        </a:lnTo>
                        <a:lnTo>
                          <a:pt x="219" y="432"/>
                        </a:lnTo>
                        <a:lnTo>
                          <a:pt x="208" y="362"/>
                        </a:lnTo>
                        <a:lnTo>
                          <a:pt x="189" y="287"/>
                        </a:lnTo>
                        <a:lnTo>
                          <a:pt x="161" y="209"/>
                        </a:lnTo>
                        <a:lnTo>
                          <a:pt x="124" y="144"/>
                        </a:lnTo>
                        <a:lnTo>
                          <a:pt x="73" y="7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60512" name="Group 12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28" y="875"/>
                    <a:ext cx="562" cy="1806"/>
                    <a:chOff x="0" y="0"/>
                    <a:chExt cx="562" cy="1806"/>
                  </a:xfrm>
                </p:grpSpPr>
                <p:sp>
                  <p:nvSpPr>
                    <p:cNvPr id="60541" name="未知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6" y="753"/>
                      <a:ext cx="345" cy="105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80"/>
                        </a:cxn>
                        <a:cxn ang="0">
                          <a:pos x="6" y="252"/>
                        </a:cxn>
                        <a:cxn ang="0">
                          <a:pos x="23" y="274"/>
                        </a:cxn>
                        <a:cxn ang="0">
                          <a:pos x="17" y="975"/>
                        </a:cxn>
                        <a:cxn ang="0">
                          <a:pos x="40" y="1053"/>
                        </a:cxn>
                        <a:cxn ang="0">
                          <a:pos x="98" y="1053"/>
                        </a:cxn>
                        <a:cxn ang="0">
                          <a:pos x="146" y="1015"/>
                        </a:cxn>
                        <a:cxn ang="0">
                          <a:pos x="201" y="1015"/>
                        </a:cxn>
                        <a:cxn ang="0">
                          <a:pos x="245" y="1053"/>
                        </a:cxn>
                        <a:cxn ang="0">
                          <a:pos x="307" y="1053"/>
                        </a:cxn>
                        <a:cxn ang="0">
                          <a:pos x="328" y="975"/>
                        </a:cxn>
                        <a:cxn ang="0">
                          <a:pos x="317" y="274"/>
                        </a:cxn>
                        <a:cxn ang="0">
                          <a:pos x="333" y="252"/>
                        </a:cxn>
                        <a:cxn ang="0">
                          <a:pos x="345" y="80"/>
                        </a:cxn>
                        <a:cxn ang="0">
                          <a:pos x="269" y="17"/>
                        </a:cxn>
                        <a:cxn ang="0">
                          <a:pos x="231" y="17"/>
                        </a:cxn>
                        <a:cxn ang="0">
                          <a:pos x="210" y="0"/>
                        </a:cxn>
                        <a:cxn ang="0">
                          <a:pos x="123" y="0"/>
                        </a:cxn>
                        <a:cxn ang="0">
                          <a:pos x="104" y="17"/>
                        </a:cxn>
                        <a:cxn ang="0">
                          <a:pos x="72" y="17"/>
                        </a:cxn>
                        <a:cxn ang="0">
                          <a:pos x="0" y="80"/>
                        </a:cxn>
                      </a:cxnLst>
                      <a:rect l="0" t="0" r="r" b="b"/>
                      <a:pathLst>
                        <a:path w="345" h="1053">
                          <a:moveTo>
                            <a:pt x="0" y="80"/>
                          </a:moveTo>
                          <a:lnTo>
                            <a:pt x="6" y="252"/>
                          </a:lnTo>
                          <a:lnTo>
                            <a:pt x="23" y="274"/>
                          </a:lnTo>
                          <a:lnTo>
                            <a:pt x="17" y="975"/>
                          </a:lnTo>
                          <a:lnTo>
                            <a:pt x="40" y="1053"/>
                          </a:lnTo>
                          <a:lnTo>
                            <a:pt x="98" y="1053"/>
                          </a:lnTo>
                          <a:lnTo>
                            <a:pt x="146" y="1015"/>
                          </a:lnTo>
                          <a:lnTo>
                            <a:pt x="201" y="1015"/>
                          </a:lnTo>
                          <a:lnTo>
                            <a:pt x="245" y="1053"/>
                          </a:lnTo>
                          <a:lnTo>
                            <a:pt x="307" y="1053"/>
                          </a:lnTo>
                          <a:lnTo>
                            <a:pt x="328" y="975"/>
                          </a:lnTo>
                          <a:lnTo>
                            <a:pt x="317" y="274"/>
                          </a:lnTo>
                          <a:lnTo>
                            <a:pt x="333" y="252"/>
                          </a:lnTo>
                          <a:lnTo>
                            <a:pt x="345" y="80"/>
                          </a:lnTo>
                          <a:lnTo>
                            <a:pt x="269" y="17"/>
                          </a:lnTo>
                          <a:lnTo>
                            <a:pt x="231" y="17"/>
                          </a:lnTo>
                          <a:lnTo>
                            <a:pt x="210" y="0"/>
                          </a:lnTo>
                          <a:lnTo>
                            <a:pt x="123" y="0"/>
                          </a:lnTo>
                          <a:lnTo>
                            <a:pt x="104" y="17"/>
                          </a:lnTo>
                          <a:lnTo>
                            <a:pt x="72" y="17"/>
                          </a:lnTo>
                          <a:lnTo>
                            <a:pt x="0" y="8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542" name="Oval 1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3" y="786"/>
                      <a:ext cx="45" cy="72"/>
                    </a:xfrm>
                    <a:prstGeom prst="ellipse">
                      <a:avLst/>
                    </a:prstGeom>
                    <a:solidFill>
                      <a:srgbClr val="E0E0E0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60513" name="Group 12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0" y="0"/>
                      <a:ext cx="562" cy="828"/>
                      <a:chOff x="0" y="0"/>
                      <a:chExt cx="562" cy="828"/>
                    </a:xfrm>
                  </p:grpSpPr>
                  <p:sp>
                    <p:nvSpPr>
                      <p:cNvPr id="60544" name="Oval 12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" y="0"/>
                        <a:ext cx="514" cy="282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545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0" y="129"/>
                        <a:ext cx="562" cy="69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58" y="699"/>
                          </a:cxn>
                          <a:cxn ang="0">
                            <a:pos x="562" y="69"/>
                          </a:cxn>
                          <a:cxn ang="0">
                            <a:pos x="526" y="56"/>
                          </a:cxn>
                          <a:cxn ang="0">
                            <a:pos x="485" y="38"/>
                          </a:cxn>
                          <a:cxn ang="0">
                            <a:pos x="431" y="24"/>
                          </a:cxn>
                          <a:cxn ang="0">
                            <a:pos x="384" y="12"/>
                          </a:cxn>
                          <a:cxn ang="0">
                            <a:pos x="342" y="4"/>
                          </a:cxn>
                          <a:cxn ang="0">
                            <a:pos x="297" y="0"/>
                          </a:cxn>
                          <a:cxn ang="0">
                            <a:pos x="248" y="3"/>
                          </a:cxn>
                          <a:cxn ang="0">
                            <a:pos x="185" y="10"/>
                          </a:cxn>
                          <a:cxn ang="0">
                            <a:pos x="132" y="24"/>
                          </a:cxn>
                          <a:cxn ang="0">
                            <a:pos x="80" y="38"/>
                          </a:cxn>
                          <a:cxn ang="0">
                            <a:pos x="34" y="58"/>
                          </a:cxn>
                          <a:cxn ang="0">
                            <a:pos x="0" y="76"/>
                          </a:cxn>
                          <a:cxn ang="0">
                            <a:pos x="197" y="699"/>
                          </a:cxn>
                        </a:cxnLst>
                        <a:rect l="0" t="0" r="r" b="b"/>
                        <a:pathLst>
                          <a:path w="562" h="699">
                            <a:moveTo>
                              <a:pt x="358" y="699"/>
                            </a:moveTo>
                            <a:lnTo>
                              <a:pt x="562" y="69"/>
                            </a:lnTo>
                            <a:lnTo>
                              <a:pt x="526" y="56"/>
                            </a:lnTo>
                            <a:lnTo>
                              <a:pt x="485" y="38"/>
                            </a:lnTo>
                            <a:lnTo>
                              <a:pt x="431" y="24"/>
                            </a:lnTo>
                            <a:lnTo>
                              <a:pt x="384" y="12"/>
                            </a:lnTo>
                            <a:lnTo>
                              <a:pt x="342" y="4"/>
                            </a:lnTo>
                            <a:lnTo>
                              <a:pt x="297" y="0"/>
                            </a:lnTo>
                            <a:lnTo>
                              <a:pt x="248" y="3"/>
                            </a:lnTo>
                            <a:lnTo>
                              <a:pt x="185" y="10"/>
                            </a:lnTo>
                            <a:lnTo>
                              <a:pt x="132" y="24"/>
                            </a:lnTo>
                            <a:lnTo>
                              <a:pt x="80" y="38"/>
                            </a:lnTo>
                            <a:lnTo>
                              <a:pt x="34" y="58"/>
                            </a:lnTo>
                            <a:lnTo>
                              <a:pt x="0" y="76"/>
                            </a:lnTo>
                            <a:lnTo>
                              <a:pt x="197" y="699"/>
                            </a:lnTo>
                          </a:path>
                        </a:pathLst>
                      </a:custGeom>
                      <a:noFill/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60517" name="Group 13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8" y="904"/>
                      <a:ext cx="193" cy="804"/>
                      <a:chOff x="0" y="0"/>
                      <a:chExt cx="193" cy="804"/>
                    </a:xfrm>
                  </p:grpSpPr>
                  <p:sp>
                    <p:nvSpPr>
                      <p:cNvPr id="60547" name="Line 1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2" y="21"/>
                        <a:ext cx="1" cy="783"/>
                      </a:xfrm>
                      <a:prstGeom prst="line">
                        <a:avLst/>
                      </a:prstGeom>
                      <a:noFill/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548" name="Line 1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160" y="21"/>
                        <a:ext cx="4" cy="779"/>
                      </a:xfrm>
                      <a:prstGeom prst="line">
                        <a:avLst/>
                      </a:prstGeom>
                      <a:noFill/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549" name="Line 13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190" y="0"/>
                        <a:ext cx="3" cy="780"/>
                      </a:xfrm>
                      <a:prstGeom prst="line">
                        <a:avLst/>
                      </a:prstGeom>
                      <a:noFill/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550" name="Line 13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0" y="0"/>
                        <a:ext cx="2" cy="780"/>
                      </a:xfrm>
                      <a:prstGeom prst="line">
                        <a:avLst/>
                      </a:prstGeom>
                      <a:noFill/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60551" name="未知"/>
                  <p:cNvSpPr>
                    <a:spLocks noChangeAspect="1"/>
                  </p:cNvSpPr>
                  <p:nvPr/>
                </p:nvSpPr>
                <p:spPr bwMode="auto">
                  <a:xfrm>
                    <a:off x="970" y="2160"/>
                    <a:ext cx="546" cy="681"/>
                  </a:xfrm>
                  <a:custGeom>
                    <a:avLst/>
                    <a:gdLst/>
                    <a:ahLst/>
                    <a:cxnLst>
                      <a:cxn ang="0">
                        <a:pos x="546" y="0"/>
                      </a:cxn>
                      <a:cxn ang="0">
                        <a:pos x="523" y="20"/>
                      </a:cxn>
                      <a:cxn ang="0">
                        <a:pos x="432" y="441"/>
                      </a:cxn>
                      <a:cxn ang="0">
                        <a:pos x="415" y="483"/>
                      </a:cxn>
                      <a:cxn ang="0">
                        <a:pos x="388" y="518"/>
                      </a:cxn>
                      <a:cxn ang="0">
                        <a:pos x="347" y="550"/>
                      </a:cxn>
                      <a:cxn ang="0">
                        <a:pos x="307" y="575"/>
                      </a:cxn>
                      <a:cxn ang="0">
                        <a:pos x="262" y="598"/>
                      </a:cxn>
                      <a:cxn ang="0">
                        <a:pos x="215" y="618"/>
                      </a:cxn>
                      <a:cxn ang="0">
                        <a:pos x="163" y="637"/>
                      </a:cxn>
                      <a:cxn ang="0">
                        <a:pos x="119" y="647"/>
                      </a:cxn>
                      <a:cxn ang="0">
                        <a:pos x="65" y="656"/>
                      </a:cxn>
                      <a:cxn ang="0">
                        <a:pos x="0" y="652"/>
                      </a:cxn>
                      <a:cxn ang="0">
                        <a:pos x="10" y="677"/>
                      </a:cxn>
                      <a:cxn ang="0">
                        <a:pos x="55" y="681"/>
                      </a:cxn>
                      <a:cxn ang="0">
                        <a:pos x="86" y="681"/>
                      </a:cxn>
                      <a:cxn ang="0">
                        <a:pos x="134" y="677"/>
                      </a:cxn>
                      <a:cxn ang="0">
                        <a:pos x="173" y="674"/>
                      </a:cxn>
                      <a:cxn ang="0">
                        <a:pos x="227" y="665"/>
                      </a:cxn>
                      <a:cxn ang="0">
                        <a:pos x="269" y="657"/>
                      </a:cxn>
                      <a:cxn ang="0">
                        <a:pos x="316" y="643"/>
                      </a:cxn>
                      <a:cxn ang="0">
                        <a:pos x="343" y="635"/>
                      </a:cxn>
                      <a:cxn ang="0">
                        <a:pos x="384" y="618"/>
                      </a:cxn>
                      <a:cxn ang="0">
                        <a:pos x="427" y="590"/>
                      </a:cxn>
                      <a:cxn ang="0">
                        <a:pos x="440" y="575"/>
                      </a:cxn>
                      <a:cxn ang="0">
                        <a:pos x="452" y="554"/>
                      </a:cxn>
                      <a:cxn ang="0">
                        <a:pos x="462" y="512"/>
                      </a:cxn>
                      <a:cxn ang="0">
                        <a:pos x="471" y="470"/>
                      </a:cxn>
                      <a:cxn ang="0">
                        <a:pos x="546" y="0"/>
                      </a:cxn>
                    </a:cxnLst>
                    <a:rect l="0" t="0" r="r" b="b"/>
                    <a:pathLst>
                      <a:path w="546" h="681">
                        <a:moveTo>
                          <a:pt x="546" y="0"/>
                        </a:moveTo>
                        <a:lnTo>
                          <a:pt x="523" y="20"/>
                        </a:lnTo>
                        <a:lnTo>
                          <a:pt x="432" y="441"/>
                        </a:lnTo>
                        <a:lnTo>
                          <a:pt x="415" y="483"/>
                        </a:lnTo>
                        <a:lnTo>
                          <a:pt x="388" y="518"/>
                        </a:lnTo>
                        <a:lnTo>
                          <a:pt x="347" y="550"/>
                        </a:lnTo>
                        <a:lnTo>
                          <a:pt x="307" y="575"/>
                        </a:lnTo>
                        <a:lnTo>
                          <a:pt x="262" y="598"/>
                        </a:lnTo>
                        <a:lnTo>
                          <a:pt x="215" y="618"/>
                        </a:lnTo>
                        <a:lnTo>
                          <a:pt x="163" y="637"/>
                        </a:lnTo>
                        <a:lnTo>
                          <a:pt x="119" y="647"/>
                        </a:lnTo>
                        <a:lnTo>
                          <a:pt x="65" y="656"/>
                        </a:lnTo>
                        <a:lnTo>
                          <a:pt x="0" y="652"/>
                        </a:lnTo>
                        <a:lnTo>
                          <a:pt x="10" y="677"/>
                        </a:lnTo>
                        <a:lnTo>
                          <a:pt x="55" y="681"/>
                        </a:lnTo>
                        <a:lnTo>
                          <a:pt x="86" y="681"/>
                        </a:lnTo>
                        <a:lnTo>
                          <a:pt x="134" y="677"/>
                        </a:lnTo>
                        <a:lnTo>
                          <a:pt x="173" y="674"/>
                        </a:lnTo>
                        <a:lnTo>
                          <a:pt x="227" y="665"/>
                        </a:lnTo>
                        <a:lnTo>
                          <a:pt x="269" y="657"/>
                        </a:lnTo>
                        <a:lnTo>
                          <a:pt x="316" y="643"/>
                        </a:lnTo>
                        <a:lnTo>
                          <a:pt x="343" y="635"/>
                        </a:lnTo>
                        <a:lnTo>
                          <a:pt x="384" y="618"/>
                        </a:lnTo>
                        <a:lnTo>
                          <a:pt x="427" y="590"/>
                        </a:lnTo>
                        <a:lnTo>
                          <a:pt x="440" y="575"/>
                        </a:lnTo>
                        <a:lnTo>
                          <a:pt x="452" y="554"/>
                        </a:lnTo>
                        <a:lnTo>
                          <a:pt x="462" y="512"/>
                        </a:lnTo>
                        <a:lnTo>
                          <a:pt x="471" y="470"/>
                        </a:lnTo>
                        <a:lnTo>
                          <a:pt x="54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0552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621"/>
                  <a:ext cx="540" cy="315"/>
                </a:xfrm>
                <a:prstGeom prst="rect">
                  <a:avLst/>
                </a:prstGeom>
                <a:gradFill rotWithShape="0">
                  <a:gsLst>
                    <a:gs pos="0">
                      <a:srgbClr val="808080"/>
                    </a:gs>
                    <a:gs pos="50000">
                      <a:srgbClr val="C0C0C0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0518" name="Group 137"/>
            <p:cNvGrpSpPr/>
            <p:nvPr/>
          </p:nvGrpSpPr>
          <p:grpSpPr bwMode="auto">
            <a:xfrm>
              <a:off x="194" y="0"/>
              <a:ext cx="5884" cy="3467"/>
              <a:chOff x="0" y="0"/>
              <a:chExt cx="5884" cy="3467"/>
            </a:xfrm>
          </p:grpSpPr>
          <p:pic>
            <p:nvPicPr>
              <p:cNvPr id="60554" name="xjhsy7" descr="w5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87" y="0"/>
                <a:ext cx="1642" cy="1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555" name="xjhsy8" descr="w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00" y="0"/>
                <a:ext cx="1091" cy="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556" name="xjhsy4" descr="w3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124" y="1168"/>
                <a:ext cx="1499" cy="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0519" name="Group 141"/>
              <p:cNvGrpSpPr>
                <a:grpSpLocks noChangeAspect="1"/>
              </p:cNvGrpSpPr>
              <p:nvPr/>
            </p:nvGrpSpPr>
            <p:grpSpPr bwMode="auto">
              <a:xfrm>
                <a:off x="2219" y="2628"/>
                <a:ext cx="1905" cy="518"/>
                <a:chOff x="0" y="0"/>
                <a:chExt cx="3712" cy="1144"/>
              </a:xfrm>
            </p:grpSpPr>
            <p:grpSp>
              <p:nvGrpSpPr>
                <p:cNvPr id="60520" name="Group 142"/>
                <p:cNvGrpSpPr>
                  <a:grpSpLocks noChangeAspect="1"/>
                </p:cNvGrpSpPr>
                <p:nvPr/>
              </p:nvGrpSpPr>
              <p:grpSpPr bwMode="auto">
                <a:xfrm>
                  <a:off x="0" y="567"/>
                  <a:ext cx="3712" cy="577"/>
                  <a:chOff x="0" y="0"/>
                  <a:chExt cx="2493" cy="577"/>
                </a:xfrm>
              </p:grpSpPr>
              <p:sp>
                <p:nvSpPr>
                  <p:cNvPr id="60559" name="未知" descr="栎木"/>
                  <p:cNvSpPr>
                    <a:spLocks noChangeAspect="1"/>
                  </p:cNvSpPr>
                  <p:nvPr/>
                </p:nvSpPr>
                <p:spPr bwMode="auto">
                  <a:xfrm flipV="1">
                    <a:off x="0" y="464"/>
                    <a:ext cx="2493" cy="1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00" y="0"/>
                      </a:cxn>
                      <a:cxn ang="0">
                        <a:pos x="400" y="400"/>
                      </a:cxn>
                      <a:cxn ang="0">
                        <a:pos x="0" y="40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00" h="400">
                        <a:moveTo>
                          <a:pt x="0" y="0"/>
                        </a:moveTo>
                        <a:lnTo>
                          <a:pt x="400" y="0"/>
                        </a:lnTo>
                        <a:lnTo>
                          <a:pt x="400" y="400"/>
                        </a:lnTo>
                        <a:lnTo>
                          <a:pt x="0" y="4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4" cstate="print"/>
                    <a:srcRect/>
                    <a:tile tx="0" ty="0" sx="100000" sy="100000" flip="none" algn="tl"/>
                  </a:blipFill>
                  <a:ln w="9525" cmpd="sng">
                    <a:rou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FFFF"/>
                    </a:extrusionClr>
                  </a:sp3d>
                </p:spPr>
                <p:txBody>
                  <a:bodyPr>
                    <a:flatTx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0560" name="AutoShape 1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00" y="4"/>
                    <a:ext cx="213" cy="369"/>
                  </a:xfrm>
                  <a:prstGeom prst="flowChartMagneticDisk">
                    <a:avLst/>
                  </a:prstGeom>
                  <a:solidFill>
                    <a:srgbClr val="969696"/>
                  </a:solidFill>
                  <a:ln w="9525" cmpd="sng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561" name="AutoShape 1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0" y="0"/>
                    <a:ext cx="213" cy="369"/>
                  </a:xfrm>
                  <a:prstGeom prst="flowChartMagneticDisk">
                    <a:avLst/>
                  </a:prstGeom>
                  <a:solidFill>
                    <a:srgbClr val="969696"/>
                  </a:solidFill>
                  <a:ln w="9525" cmpd="sng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0521" name="Group 146"/>
                <p:cNvGrpSpPr>
                  <a:grpSpLocks noChangeAspect="1"/>
                </p:cNvGrpSpPr>
                <p:nvPr/>
              </p:nvGrpSpPr>
              <p:grpSpPr bwMode="auto">
                <a:xfrm>
                  <a:off x="1670" y="0"/>
                  <a:ext cx="540" cy="936"/>
                  <a:chOff x="0" y="0"/>
                  <a:chExt cx="540" cy="936"/>
                </a:xfrm>
              </p:grpSpPr>
              <p:grpSp>
                <p:nvGrpSpPr>
                  <p:cNvPr id="60524" name="Group 14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7" y="0"/>
                    <a:ext cx="403" cy="733"/>
                    <a:chOff x="0" y="0"/>
                    <a:chExt cx="2019" cy="3673"/>
                  </a:xfrm>
                </p:grpSpPr>
                <p:grpSp>
                  <p:nvGrpSpPr>
                    <p:cNvPr id="60532" name="Group 14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50" y="2812"/>
                      <a:ext cx="913" cy="861"/>
                      <a:chOff x="0" y="0"/>
                      <a:chExt cx="913" cy="861"/>
                    </a:xfrm>
                  </p:grpSpPr>
                  <p:grpSp>
                    <p:nvGrpSpPr>
                      <p:cNvPr id="60540" name="Group 14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0" y="0"/>
                        <a:ext cx="913" cy="861"/>
                        <a:chOff x="0" y="0"/>
                        <a:chExt cx="913" cy="861"/>
                      </a:xfrm>
                    </p:grpSpPr>
                    <p:grpSp>
                      <p:nvGrpSpPr>
                        <p:cNvPr id="60543" name="Group 15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29" y="663"/>
                          <a:ext cx="498" cy="198"/>
                          <a:chOff x="0" y="0"/>
                          <a:chExt cx="498" cy="198"/>
                        </a:xfrm>
                      </p:grpSpPr>
                      <p:sp>
                        <p:nvSpPr>
                          <p:cNvPr id="60567" name="未知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0" y="0"/>
                            <a:ext cx="498" cy="19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101" y="157"/>
                              </a:cxn>
                              <a:cxn ang="0">
                                <a:pos x="110" y="167"/>
                              </a:cxn>
                              <a:cxn ang="0">
                                <a:pos x="121" y="173"/>
                              </a:cxn>
                              <a:cxn ang="0">
                                <a:pos x="136" y="178"/>
                              </a:cxn>
                              <a:cxn ang="0">
                                <a:pos x="153" y="186"/>
                              </a:cxn>
                              <a:cxn ang="0">
                                <a:pos x="174" y="190"/>
                              </a:cxn>
                              <a:cxn ang="0">
                                <a:pos x="188" y="191"/>
                              </a:cxn>
                              <a:cxn ang="0">
                                <a:pos x="205" y="194"/>
                              </a:cxn>
                              <a:cxn ang="0">
                                <a:pos x="222" y="195"/>
                              </a:cxn>
                              <a:cxn ang="0">
                                <a:pos x="243" y="198"/>
                              </a:cxn>
                              <a:cxn ang="0">
                                <a:pos x="257" y="198"/>
                              </a:cxn>
                              <a:cxn ang="0">
                                <a:pos x="278" y="195"/>
                              </a:cxn>
                              <a:cxn ang="0">
                                <a:pos x="295" y="194"/>
                              </a:cxn>
                              <a:cxn ang="0">
                                <a:pos x="315" y="191"/>
                              </a:cxn>
                              <a:cxn ang="0">
                                <a:pos x="332" y="190"/>
                              </a:cxn>
                              <a:cxn ang="0">
                                <a:pos x="349" y="185"/>
                              </a:cxn>
                              <a:cxn ang="0">
                                <a:pos x="366" y="181"/>
                              </a:cxn>
                              <a:cxn ang="0">
                                <a:pos x="380" y="173"/>
                              </a:cxn>
                              <a:cxn ang="0">
                                <a:pos x="392" y="165"/>
                              </a:cxn>
                              <a:cxn ang="0">
                                <a:pos x="397" y="160"/>
                              </a:cxn>
                              <a:cxn ang="0">
                                <a:pos x="405" y="152"/>
                              </a:cxn>
                              <a:cxn ang="0">
                                <a:pos x="498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498" h="198">
                                <a:moveTo>
                                  <a:pt x="0" y="0"/>
                                </a:moveTo>
                                <a:lnTo>
                                  <a:pt x="101" y="157"/>
                                </a:lnTo>
                                <a:lnTo>
                                  <a:pt x="110" y="167"/>
                                </a:lnTo>
                                <a:lnTo>
                                  <a:pt x="121" y="173"/>
                                </a:lnTo>
                                <a:lnTo>
                                  <a:pt x="136" y="178"/>
                                </a:lnTo>
                                <a:lnTo>
                                  <a:pt x="153" y="186"/>
                                </a:lnTo>
                                <a:lnTo>
                                  <a:pt x="174" y="190"/>
                                </a:lnTo>
                                <a:lnTo>
                                  <a:pt x="188" y="191"/>
                                </a:lnTo>
                                <a:lnTo>
                                  <a:pt x="205" y="194"/>
                                </a:lnTo>
                                <a:lnTo>
                                  <a:pt x="222" y="195"/>
                                </a:lnTo>
                                <a:lnTo>
                                  <a:pt x="243" y="198"/>
                                </a:lnTo>
                                <a:lnTo>
                                  <a:pt x="257" y="198"/>
                                </a:lnTo>
                                <a:lnTo>
                                  <a:pt x="278" y="195"/>
                                </a:lnTo>
                                <a:lnTo>
                                  <a:pt x="295" y="194"/>
                                </a:lnTo>
                                <a:lnTo>
                                  <a:pt x="315" y="191"/>
                                </a:lnTo>
                                <a:lnTo>
                                  <a:pt x="332" y="190"/>
                                </a:lnTo>
                                <a:lnTo>
                                  <a:pt x="349" y="185"/>
                                </a:lnTo>
                                <a:lnTo>
                                  <a:pt x="366" y="181"/>
                                </a:lnTo>
                                <a:lnTo>
                                  <a:pt x="380" y="173"/>
                                </a:lnTo>
                                <a:lnTo>
                                  <a:pt x="392" y="165"/>
                                </a:lnTo>
                                <a:lnTo>
                                  <a:pt x="397" y="160"/>
                                </a:lnTo>
                                <a:lnTo>
                                  <a:pt x="405" y="152"/>
                                </a:lnTo>
                                <a:lnTo>
                                  <a:pt x="498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0568" name="未知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78" y="0"/>
                            <a:ext cx="222" cy="19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62" y="178"/>
                              </a:cxn>
                              <a:cxn ang="0">
                                <a:pos x="75" y="186"/>
                              </a:cxn>
                              <a:cxn ang="0">
                                <a:pos x="96" y="190"/>
                              </a:cxn>
                              <a:cxn ang="0">
                                <a:pos x="110" y="191"/>
                              </a:cxn>
                              <a:cxn ang="0">
                                <a:pos x="127" y="194"/>
                              </a:cxn>
                              <a:cxn ang="0">
                                <a:pos x="144" y="195"/>
                              </a:cxn>
                              <a:cxn ang="0">
                                <a:pos x="165" y="198"/>
                              </a:cxn>
                              <a:cxn ang="0">
                                <a:pos x="179" y="198"/>
                              </a:cxn>
                              <a:cxn ang="0">
                                <a:pos x="200" y="195"/>
                              </a:cxn>
                              <a:cxn ang="0">
                                <a:pos x="222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222" h="198">
                                <a:moveTo>
                                  <a:pt x="0" y="0"/>
                                </a:moveTo>
                                <a:lnTo>
                                  <a:pt x="62" y="178"/>
                                </a:lnTo>
                                <a:lnTo>
                                  <a:pt x="75" y="186"/>
                                </a:lnTo>
                                <a:lnTo>
                                  <a:pt x="96" y="190"/>
                                </a:lnTo>
                                <a:lnTo>
                                  <a:pt x="110" y="191"/>
                                </a:lnTo>
                                <a:lnTo>
                                  <a:pt x="127" y="194"/>
                                </a:lnTo>
                                <a:lnTo>
                                  <a:pt x="144" y="195"/>
                                </a:lnTo>
                                <a:lnTo>
                                  <a:pt x="165" y="198"/>
                                </a:lnTo>
                                <a:lnTo>
                                  <a:pt x="179" y="198"/>
                                </a:lnTo>
                                <a:lnTo>
                                  <a:pt x="200" y="195"/>
                                </a:lnTo>
                                <a:lnTo>
                                  <a:pt x="222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0404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60546" name="Group 15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0" y="0"/>
                          <a:ext cx="913" cy="718"/>
                          <a:chOff x="0" y="0"/>
                          <a:chExt cx="913" cy="718"/>
                        </a:xfrm>
                      </p:grpSpPr>
                      <p:sp>
                        <p:nvSpPr>
                          <p:cNvPr id="60570" name="未知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0" y="0"/>
                            <a:ext cx="913" cy="71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1" y="20"/>
                              </a:cxn>
                              <a:cxn ang="0">
                                <a:pos x="25" y="38"/>
                              </a:cxn>
                              <a:cxn ang="0">
                                <a:pos x="23" y="73"/>
                              </a:cxn>
                              <a:cxn ang="0">
                                <a:pos x="12" y="96"/>
                              </a:cxn>
                              <a:cxn ang="0">
                                <a:pos x="6" y="126"/>
                              </a:cxn>
                              <a:cxn ang="0">
                                <a:pos x="17" y="149"/>
                              </a:cxn>
                              <a:cxn ang="0">
                                <a:pos x="34" y="176"/>
                              </a:cxn>
                              <a:cxn ang="0">
                                <a:pos x="30" y="195"/>
                              </a:cxn>
                              <a:cxn ang="0">
                                <a:pos x="13" y="216"/>
                              </a:cxn>
                              <a:cxn ang="0">
                                <a:pos x="6" y="236"/>
                              </a:cxn>
                              <a:cxn ang="0">
                                <a:pos x="19" y="259"/>
                              </a:cxn>
                              <a:cxn ang="0">
                                <a:pos x="30" y="278"/>
                              </a:cxn>
                              <a:cxn ang="0">
                                <a:pos x="30" y="301"/>
                              </a:cxn>
                              <a:cxn ang="0">
                                <a:pos x="12" y="322"/>
                              </a:cxn>
                              <a:cxn ang="0">
                                <a:pos x="0" y="349"/>
                              </a:cxn>
                              <a:cxn ang="0">
                                <a:pos x="13" y="372"/>
                              </a:cxn>
                              <a:cxn ang="0">
                                <a:pos x="33" y="396"/>
                              </a:cxn>
                              <a:cxn ang="0">
                                <a:pos x="33" y="431"/>
                              </a:cxn>
                              <a:cxn ang="0">
                                <a:pos x="19" y="455"/>
                              </a:cxn>
                              <a:cxn ang="0">
                                <a:pos x="21" y="473"/>
                              </a:cxn>
                              <a:cxn ang="0">
                                <a:pos x="42" y="499"/>
                              </a:cxn>
                              <a:cxn ang="0">
                                <a:pos x="107" y="573"/>
                              </a:cxn>
                              <a:cxn ang="0">
                                <a:pos x="166" y="629"/>
                              </a:cxn>
                              <a:cxn ang="0">
                                <a:pos x="217" y="660"/>
                              </a:cxn>
                              <a:cxn ang="0">
                                <a:pos x="313" y="701"/>
                              </a:cxn>
                              <a:cxn ang="0">
                                <a:pos x="401" y="716"/>
                              </a:cxn>
                              <a:cxn ang="0">
                                <a:pos x="523" y="716"/>
                              </a:cxn>
                              <a:cxn ang="0">
                                <a:pos x="625" y="706"/>
                              </a:cxn>
                              <a:cxn ang="0">
                                <a:pos x="697" y="685"/>
                              </a:cxn>
                              <a:cxn ang="0">
                                <a:pos x="744" y="659"/>
                              </a:cxn>
                              <a:cxn ang="0">
                                <a:pos x="778" y="629"/>
                              </a:cxn>
                              <a:cxn ang="0">
                                <a:pos x="874" y="493"/>
                              </a:cxn>
                              <a:cxn ang="0">
                                <a:pos x="894" y="448"/>
                              </a:cxn>
                              <a:cxn ang="0">
                                <a:pos x="895" y="427"/>
                              </a:cxn>
                              <a:cxn ang="0">
                                <a:pos x="882" y="406"/>
                              </a:cxn>
                              <a:cxn ang="0">
                                <a:pos x="882" y="381"/>
                              </a:cxn>
                              <a:cxn ang="0">
                                <a:pos x="894" y="362"/>
                              </a:cxn>
                              <a:cxn ang="0">
                                <a:pos x="908" y="341"/>
                              </a:cxn>
                              <a:cxn ang="0">
                                <a:pos x="912" y="316"/>
                              </a:cxn>
                              <a:cxn ang="0">
                                <a:pos x="900" y="295"/>
                              </a:cxn>
                              <a:cxn ang="0">
                                <a:pos x="886" y="275"/>
                              </a:cxn>
                              <a:cxn ang="0">
                                <a:pos x="886" y="254"/>
                              </a:cxn>
                              <a:cxn ang="0">
                                <a:pos x="904" y="229"/>
                              </a:cxn>
                              <a:cxn ang="0">
                                <a:pos x="908" y="202"/>
                              </a:cxn>
                              <a:cxn ang="0">
                                <a:pos x="894" y="176"/>
                              </a:cxn>
                              <a:cxn ang="0">
                                <a:pos x="886" y="155"/>
                              </a:cxn>
                              <a:cxn ang="0">
                                <a:pos x="895" y="130"/>
                              </a:cxn>
                              <a:cxn ang="0">
                                <a:pos x="908" y="113"/>
                              </a:cxn>
                              <a:cxn ang="0">
                                <a:pos x="913" y="88"/>
                              </a:cxn>
                              <a:cxn ang="0">
                                <a:pos x="903" y="67"/>
                              </a:cxn>
                              <a:cxn ang="0">
                                <a:pos x="890" y="42"/>
                              </a:cxn>
                              <a:cxn ang="0">
                                <a:pos x="894" y="18"/>
                              </a:cxn>
                              <a:cxn ang="0">
                                <a:pos x="26" y="0"/>
                              </a:cxn>
                            </a:cxnLst>
                            <a:rect l="0" t="0" r="r" b="b"/>
                            <a:pathLst>
                              <a:path w="913" h="718">
                                <a:moveTo>
                                  <a:pt x="26" y="0"/>
                                </a:moveTo>
                                <a:lnTo>
                                  <a:pt x="21" y="20"/>
                                </a:lnTo>
                                <a:lnTo>
                                  <a:pt x="23" y="29"/>
                                </a:lnTo>
                                <a:lnTo>
                                  <a:pt x="25" y="38"/>
                                </a:lnTo>
                                <a:lnTo>
                                  <a:pt x="26" y="59"/>
                                </a:lnTo>
                                <a:lnTo>
                                  <a:pt x="23" y="73"/>
                                </a:lnTo>
                                <a:lnTo>
                                  <a:pt x="17" y="86"/>
                                </a:lnTo>
                                <a:lnTo>
                                  <a:pt x="12" y="96"/>
                                </a:lnTo>
                                <a:lnTo>
                                  <a:pt x="6" y="113"/>
                                </a:lnTo>
                                <a:lnTo>
                                  <a:pt x="6" y="126"/>
                                </a:lnTo>
                                <a:lnTo>
                                  <a:pt x="12" y="138"/>
                                </a:lnTo>
                                <a:lnTo>
                                  <a:pt x="17" y="149"/>
                                </a:lnTo>
                                <a:lnTo>
                                  <a:pt x="29" y="162"/>
                                </a:lnTo>
                                <a:lnTo>
                                  <a:pt x="34" y="176"/>
                                </a:lnTo>
                                <a:lnTo>
                                  <a:pt x="34" y="185"/>
                                </a:lnTo>
                                <a:lnTo>
                                  <a:pt x="30" y="195"/>
                                </a:lnTo>
                                <a:lnTo>
                                  <a:pt x="21" y="204"/>
                                </a:lnTo>
                                <a:lnTo>
                                  <a:pt x="13" y="216"/>
                                </a:lnTo>
                                <a:lnTo>
                                  <a:pt x="8" y="225"/>
                                </a:lnTo>
                                <a:lnTo>
                                  <a:pt x="6" y="236"/>
                                </a:lnTo>
                                <a:lnTo>
                                  <a:pt x="12" y="248"/>
                                </a:lnTo>
                                <a:lnTo>
                                  <a:pt x="19" y="259"/>
                                </a:lnTo>
                                <a:lnTo>
                                  <a:pt x="26" y="269"/>
                                </a:lnTo>
                                <a:lnTo>
                                  <a:pt x="30" y="278"/>
                                </a:lnTo>
                                <a:lnTo>
                                  <a:pt x="34" y="288"/>
                                </a:lnTo>
                                <a:lnTo>
                                  <a:pt x="30" y="301"/>
                                </a:lnTo>
                                <a:lnTo>
                                  <a:pt x="21" y="313"/>
                                </a:lnTo>
                                <a:lnTo>
                                  <a:pt x="12" y="322"/>
                                </a:lnTo>
                                <a:lnTo>
                                  <a:pt x="2" y="337"/>
                                </a:lnTo>
                                <a:lnTo>
                                  <a:pt x="0" y="349"/>
                                </a:lnTo>
                                <a:lnTo>
                                  <a:pt x="4" y="362"/>
                                </a:lnTo>
                                <a:lnTo>
                                  <a:pt x="13" y="372"/>
                                </a:lnTo>
                                <a:lnTo>
                                  <a:pt x="23" y="383"/>
                                </a:lnTo>
                                <a:lnTo>
                                  <a:pt x="33" y="396"/>
                                </a:lnTo>
                                <a:lnTo>
                                  <a:pt x="38" y="414"/>
                                </a:lnTo>
                                <a:lnTo>
                                  <a:pt x="33" y="431"/>
                                </a:lnTo>
                                <a:lnTo>
                                  <a:pt x="23" y="444"/>
                                </a:lnTo>
                                <a:lnTo>
                                  <a:pt x="19" y="455"/>
                                </a:lnTo>
                                <a:lnTo>
                                  <a:pt x="19" y="466"/>
                                </a:lnTo>
                                <a:lnTo>
                                  <a:pt x="21" y="473"/>
                                </a:lnTo>
                                <a:lnTo>
                                  <a:pt x="29" y="484"/>
                                </a:lnTo>
                                <a:lnTo>
                                  <a:pt x="42" y="499"/>
                                </a:lnTo>
                                <a:lnTo>
                                  <a:pt x="64" y="528"/>
                                </a:lnTo>
                                <a:lnTo>
                                  <a:pt x="107" y="573"/>
                                </a:lnTo>
                                <a:lnTo>
                                  <a:pt x="144" y="609"/>
                                </a:lnTo>
                                <a:lnTo>
                                  <a:pt x="166" y="629"/>
                                </a:lnTo>
                                <a:lnTo>
                                  <a:pt x="190" y="643"/>
                                </a:lnTo>
                                <a:lnTo>
                                  <a:pt x="217" y="660"/>
                                </a:lnTo>
                                <a:lnTo>
                                  <a:pt x="255" y="681"/>
                                </a:lnTo>
                                <a:lnTo>
                                  <a:pt x="313" y="701"/>
                                </a:lnTo>
                                <a:lnTo>
                                  <a:pt x="356" y="710"/>
                                </a:lnTo>
                                <a:lnTo>
                                  <a:pt x="401" y="716"/>
                                </a:lnTo>
                                <a:lnTo>
                                  <a:pt x="460" y="718"/>
                                </a:lnTo>
                                <a:lnTo>
                                  <a:pt x="523" y="716"/>
                                </a:lnTo>
                                <a:lnTo>
                                  <a:pt x="578" y="714"/>
                                </a:lnTo>
                                <a:lnTo>
                                  <a:pt x="625" y="706"/>
                                </a:lnTo>
                                <a:lnTo>
                                  <a:pt x="667" y="697"/>
                                </a:lnTo>
                                <a:lnTo>
                                  <a:pt x="697" y="685"/>
                                </a:lnTo>
                                <a:lnTo>
                                  <a:pt x="723" y="672"/>
                                </a:lnTo>
                                <a:lnTo>
                                  <a:pt x="744" y="659"/>
                                </a:lnTo>
                                <a:lnTo>
                                  <a:pt x="761" y="647"/>
                                </a:lnTo>
                                <a:lnTo>
                                  <a:pt x="778" y="629"/>
                                </a:lnTo>
                                <a:lnTo>
                                  <a:pt x="832" y="556"/>
                                </a:lnTo>
                                <a:lnTo>
                                  <a:pt x="874" y="493"/>
                                </a:lnTo>
                                <a:lnTo>
                                  <a:pt x="890" y="461"/>
                                </a:lnTo>
                                <a:lnTo>
                                  <a:pt x="894" y="448"/>
                                </a:lnTo>
                                <a:lnTo>
                                  <a:pt x="895" y="438"/>
                                </a:lnTo>
                                <a:lnTo>
                                  <a:pt x="895" y="427"/>
                                </a:lnTo>
                                <a:lnTo>
                                  <a:pt x="887" y="414"/>
                                </a:lnTo>
                                <a:lnTo>
                                  <a:pt x="882" y="406"/>
                                </a:lnTo>
                                <a:lnTo>
                                  <a:pt x="879" y="394"/>
                                </a:lnTo>
                                <a:lnTo>
                                  <a:pt x="882" y="381"/>
                                </a:lnTo>
                                <a:lnTo>
                                  <a:pt x="887" y="372"/>
                                </a:lnTo>
                                <a:lnTo>
                                  <a:pt x="894" y="362"/>
                                </a:lnTo>
                                <a:lnTo>
                                  <a:pt x="900" y="352"/>
                                </a:lnTo>
                                <a:lnTo>
                                  <a:pt x="908" y="341"/>
                                </a:lnTo>
                                <a:lnTo>
                                  <a:pt x="913" y="330"/>
                                </a:lnTo>
                                <a:lnTo>
                                  <a:pt x="912" y="316"/>
                                </a:lnTo>
                                <a:lnTo>
                                  <a:pt x="907" y="305"/>
                                </a:lnTo>
                                <a:lnTo>
                                  <a:pt x="900" y="295"/>
                                </a:lnTo>
                                <a:lnTo>
                                  <a:pt x="894" y="286"/>
                                </a:lnTo>
                                <a:lnTo>
                                  <a:pt x="886" y="275"/>
                                </a:lnTo>
                                <a:lnTo>
                                  <a:pt x="883" y="263"/>
                                </a:lnTo>
                                <a:lnTo>
                                  <a:pt x="886" y="254"/>
                                </a:lnTo>
                                <a:lnTo>
                                  <a:pt x="895" y="240"/>
                                </a:lnTo>
                                <a:lnTo>
                                  <a:pt x="904" y="229"/>
                                </a:lnTo>
                                <a:lnTo>
                                  <a:pt x="908" y="217"/>
                                </a:lnTo>
                                <a:lnTo>
                                  <a:pt x="908" y="202"/>
                                </a:lnTo>
                                <a:lnTo>
                                  <a:pt x="903" y="187"/>
                                </a:lnTo>
                                <a:lnTo>
                                  <a:pt x="894" y="176"/>
                                </a:lnTo>
                                <a:lnTo>
                                  <a:pt x="890" y="168"/>
                                </a:lnTo>
                                <a:lnTo>
                                  <a:pt x="886" y="155"/>
                                </a:lnTo>
                                <a:lnTo>
                                  <a:pt x="887" y="141"/>
                                </a:lnTo>
                                <a:lnTo>
                                  <a:pt x="895" y="130"/>
                                </a:lnTo>
                                <a:lnTo>
                                  <a:pt x="900" y="122"/>
                                </a:lnTo>
                                <a:lnTo>
                                  <a:pt x="908" y="113"/>
                                </a:lnTo>
                                <a:lnTo>
                                  <a:pt x="912" y="101"/>
                                </a:lnTo>
                                <a:lnTo>
                                  <a:pt x="913" y="88"/>
                                </a:lnTo>
                                <a:lnTo>
                                  <a:pt x="911" y="80"/>
                                </a:lnTo>
                                <a:lnTo>
                                  <a:pt x="903" y="67"/>
                                </a:lnTo>
                                <a:lnTo>
                                  <a:pt x="895" y="56"/>
                                </a:lnTo>
                                <a:lnTo>
                                  <a:pt x="890" y="42"/>
                                </a:lnTo>
                                <a:lnTo>
                                  <a:pt x="890" y="29"/>
                                </a:lnTo>
                                <a:lnTo>
                                  <a:pt x="894" y="18"/>
                                </a:lnTo>
                                <a:lnTo>
                                  <a:pt x="891" y="0"/>
                                </a:lnTo>
                                <a:lnTo>
                                  <a:pt x="2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C08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0571" name="未知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6" y="96"/>
                            <a:ext cx="113" cy="9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6" y="0"/>
                              </a:cxn>
                              <a:cxn ang="0">
                                <a:pos x="13" y="13"/>
                              </a:cxn>
                              <a:cxn ang="0">
                                <a:pos x="24" y="26"/>
                              </a:cxn>
                              <a:cxn ang="0">
                                <a:pos x="44" y="43"/>
                              </a:cxn>
                              <a:cxn ang="0">
                                <a:pos x="68" y="57"/>
                              </a:cxn>
                              <a:cxn ang="0">
                                <a:pos x="91" y="66"/>
                              </a:cxn>
                              <a:cxn ang="0">
                                <a:pos x="113" y="72"/>
                              </a:cxn>
                              <a:cxn ang="0">
                                <a:pos x="104" y="89"/>
                              </a:cxn>
                              <a:cxn ang="0">
                                <a:pos x="75" y="85"/>
                              </a:cxn>
                              <a:cxn ang="0">
                                <a:pos x="44" y="87"/>
                              </a:cxn>
                              <a:cxn ang="0">
                                <a:pos x="24" y="99"/>
                              </a:cxn>
                              <a:cxn ang="0">
                                <a:pos x="28" y="89"/>
                              </a:cxn>
                              <a:cxn ang="0">
                                <a:pos x="27" y="78"/>
                              </a:cxn>
                              <a:cxn ang="0">
                                <a:pos x="20" y="62"/>
                              </a:cxn>
                              <a:cxn ang="0">
                                <a:pos x="11" y="49"/>
                              </a:cxn>
                              <a:cxn ang="0">
                                <a:pos x="2" y="34"/>
                              </a:cxn>
                              <a:cxn ang="0">
                                <a:pos x="0" y="17"/>
                              </a:cxn>
                              <a:cxn ang="0">
                                <a:pos x="6" y="0"/>
                              </a:cxn>
                            </a:cxnLst>
                            <a:rect l="0" t="0" r="r" b="b"/>
                            <a:pathLst>
                              <a:path w="113" h="99">
                                <a:moveTo>
                                  <a:pt x="6" y="0"/>
                                </a:moveTo>
                                <a:lnTo>
                                  <a:pt x="13" y="13"/>
                                </a:lnTo>
                                <a:lnTo>
                                  <a:pt x="24" y="26"/>
                                </a:lnTo>
                                <a:lnTo>
                                  <a:pt x="44" y="43"/>
                                </a:lnTo>
                                <a:lnTo>
                                  <a:pt x="68" y="57"/>
                                </a:lnTo>
                                <a:lnTo>
                                  <a:pt x="91" y="66"/>
                                </a:lnTo>
                                <a:lnTo>
                                  <a:pt x="113" y="72"/>
                                </a:lnTo>
                                <a:lnTo>
                                  <a:pt x="104" y="89"/>
                                </a:lnTo>
                                <a:lnTo>
                                  <a:pt x="75" y="85"/>
                                </a:lnTo>
                                <a:lnTo>
                                  <a:pt x="44" y="87"/>
                                </a:lnTo>
                                <a:lnTo>
                                  <a:pt x="24" y="99"/>
                                </a:lnTo>
                                <a:lnTo>
                                  <a:pt x="28" y="89"/>
                                </a:lnTo>
                                <a:lnTo>
                                  <a:pt x="27" y="78"/>
                                </a:lnTo>
                                <a:lnTo>
                                  <a:pt x="20" y="62"/>
                                </a:lnTo>
                                <a:lnTo>
                                  <a:pt x="11" y="49"/>
                                </a:lnTo>
                                <a:lnTo>
                                  <a:pt x="2" y="34"/>
                                </a:lnTo>
                                <a:lnTo>
                                  <a:pt x="0" y="17"/>
                                </a:lnTo>
                                <a:lnTo>
                                  <a:pt x="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0572" name="未知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8" y="219"/>
                            <a:ext cx="149" cy="8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0"/>
                              </a:cxn>
                              <a:cxn ang="0">
                                <a:pos x="4" y="0"/>
                              </a:cxn>
                              <a:cxn ang="0">
                                <a:pos x="9" y="10"/>
                              </a:cxn>
                              <a:cxn ang="0">
                                <a:pos x="21" y="15"/>
                              </a:cxn>
                              <a:cxn ang="0">
                                <a:pos x="42" y="25"/>
                              </a:cxn>
                              <a:cxn ang="0">
                                <a:pos x="64" y="31"/>
                              </a:cxn>
                              <a:cxn ang="0">
                                <a:pos x="98" y="38"/>
                              </a:cxn>
                              <a:cxn ang="0">
                                <a:pos x="137" y="44"/>
                              </a:cxn>
                              <a:cxn ang="0">
                                <a:pos x="149" y="80"/>
                              </a:cxn>
                              <a:cxn ang="0">
                                <a:pos x="106" y="69"/>
                              </a:cxn>
                              <a:cxn ang="0">
                                <a:pos x="72" y="65"/>
                              </a:cxn>
                              <a:cxn ang="0">
                                <a:pos x="45" y="71"/>
                              </a:cxn>
                              <a:cxn ang="0">
                                <a:pos x="25" y="84"/>
                              </a:cxn>
                              <a:cxn ang="0">
                                <a:pos x="25" y="73"/>
                              </a:cxn>
                              <a:cxn ang="0">
                                <a:pos x="25" y="63"/>
                              </a:cxn>
                              <a:cxn ang="0">
                                <a:pos x="21" y="52"/>
                              </a:cxn>
                              <a:cxn ang="0">
                                <a:pos x="9" y="36"/>
                              </a:cxn>
                              <a:cxn ang="0">
                                <a:pos x="0" y="23"/>
                              </a:cxn>
                              <a:cxn ang="0">
                                <a:pos x="0" y="10"/>
                              </a:cxn>
                            </a:cxnLst>
                            <a:rect l="0" t="0" r="r" b="b"/>
                            <a:pathLst>
                              <a:path w="149" h="84">
                                <a:moveTo>
                                  <a:pt x="0" y="10"/>
                                </a:moveTo>
                                <a:lnTo>
                                  <a:pt x="4" y="0"/>
                                </a:lnTo>
                                <a:lnTo>
                                  <a:pt x="9" y="10"/>
                                </a:lnTo>
                                <a:lnTo>
                                  <a:pt x="21" y="15"/>
                                </a:lnTo>
                                <a:lnTo>
                                  <a:pt x="42" y="25"/>
                                </a:lnTo>
                                <a:lnTo>
                                  <a:pt x="64" y="31"/>
                                </a:lnTo>
                                <a:lnTo>
                                  <a:pt x="98" y="38"/>
                                </a:lnTo>
                                <a:lnTo>
                                  <a:pt x="137" y="44"/>
                                </a:lnTo>
                                <a:lnTo>
                                  <a:pt x="149" y="80"/>
                                </a:lnTo>
                                <a:lnTo>
                                  <a:pt x="106" y="69"/>
                                </a:lnTo>
                                <a:lnTo>
                                  <a:pt x="72" y="65"/>
                                </a:lnTo>
                                <a:lnTo>
                                  <a:pt x="45" y="71"/>
                                </a:lnTo>
                                <a:lnTo>
                                  <a:pt x="25" y="84"/>
                                </a:lnTo>
                                <a:lnTo>
                                  <a:pt x="25" y="73"/>
                                </a:lnTo>
                                <a:lnTo>
                                  <a:pt x="25" y="63"/>
                                </a:lnTo>
                                <a:lnTo>
                                  <a:pt x="21" y="52"/>
                                </a:lnTo>
                                <a:lnTo>
                                  <a:pt x="9" y="36"/>
                                </a:lnTo>
                                <a:lnTo>
                                  <a:pt x="0" y="23"/>
                                </a:lnTo>
                                <a:lnTo>
                                  <a:pt x="0" y="1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0573" name="未知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2" y="324"/>
                            <a:ext cx="175" cy="10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" y="13"/>
                              </a:cxn>
                              <a:cxn ang="0">
                                <a:pos x="10" y="0"/>
                              </a:cxn>
                              <a:cxn ang="0">
                                <a:pos x="21" y="17"/>
                              </a:cxn>
                              <a:cxn ang="0">
                                <a:pos x="32" y="25"/>
                              </a:cxn>
                              <a:cxn ang="0">
                                <a:pos x="45" y="34"/>
                              </a:cxn>
                              <a:cxn ang="0">
                                <a:pos x="69" y="42"/>
                              </a:cxn>
                              <a:cxn ang="0">
                                <a:pos x="96" y="49"/>
                              </a:cxn>
                              <a:cxn ang="0">
                                <a:pos x="126" y="59"/>
                              </a:cxn>
                              <a:cxn ang="0">
                                <a:pos x="167" y="72"/>
                              </a:cxn>
                              <a:cxn ang="0">
                                <a:pos x="175" y="104"/>
                              </a:cxn>
                              <a:cxn ang="0">
                                <a:pos x="133" y="87"/>
                              </a:cxn>
                              <a:cxn ang="0">
                                <a:pos x="103" y="76"/>
                              </a:cxn>
                              <a:cxn ang="0">
                                <a:pos x="78" y="72"/>
                              </a:cxn>
                              <a:cxn ang="0">
                                <a:pos x="58" y="72"/>
                              </a:cxn>
                              <a:cxn ang="0">
                                <a:pos x="48" y="80"/>
                              </a:cxn>
                              <a:cxn ang="0">
                                <a:pos x="36" y="91"/>
                              </a:cxn>
                              <a:cxn ang="0">
                                <a:pos x="34" y="78"/>
                              </a:cxn>
                              <a:cxn ang="0">
                                <a:pos x="21" y="59"/>
                              </a:cxn>
                              <a:cxn ang="0">
                                <a:pos x="10" y="45"/>
                              </a:cxn>
                              <a:cxn ang="0">
                                <a:pos x="0" y="31"/>
                              </a:cxn>
                              <a:cxn ang="0">
                                <a:pos x="2" y="13"/>
                              </a:cxn>
                            </a:cxnLst>
                            <a:rect l="0" t="0" r="r" b="b"/>
                            <a:pathLst>
                              <a:path w="175" h="104">
                                <a:moveTo>
                                  <a:pt x="2" y="13"/>
                                </a:moveTo>
                                <a:lnTo>
                                  <a:pt x="10" y="0"/>
                                </a:lnTo>
                                <a:lnTo>
                                  <a:pt x="21" y="17"/>
                                </a:lnTo>
                                <a:lnTo>
                                  <a:pt x="32" y="25"/>
                                </a:lnTo>
                                <a:lnTo>
                                  <a:pt x="45" y="34"/>
                                </a:lnTo>
                                <a:lnTo>
                                  <a:pt x="69" y="42"/>
                                </a:lnTo>
                                <a:lnTo>
                                  <a:pt x="96" y="49"/>
                                </a:lnTo>
                                <a:lnTo>
                                  <a:pt x="126" y="59"/>
                                </a:lnTo>
                                <a:lnTo>
                                  <a:pt x="167" y="72"/>
                                </a:lnTo>
                                <a:lnTo>
                                  <a:pt x="175" y="104"/>
                                </a:lnTo>
                                <a:lnTo>
                                  <a:pt x="133" y="87"/>
                                </a:lnTo>
                                <a:lnTo>
                                  <a:pt x="103" y="76"/>
                                </a:lnTo>
                                <a:lnTo>
                                  <a:pt x="78" y="72"/>
                                </a:lnTo>
                                <a:lnTo>
                                  <a:pt x="58" y="72"/>
                                </a:lnTo>
                                <a:lnTo>
                                  <a:pt x="48" y="80"/>
                                </a:lnTo>
                                <a:lnTo>
                                  <a:pt x="36" y="91"/>
                                </a:lnTo>
                                <a:lnTo>
                                  <a:pt x="34" y="78"/>
                                </a:lnTo>
                                <a:lnTo>
                                  <a:pt x="21" y="59"/>
                                </a:lnTo>
                                <a:lnTo>
                                  <a:pt x="10" y="45"/>
                                </a:lnTo>
                                <a:lnTo>
                                  <a:pt x="0" y="31"/>
                                </a:lnTo>
                                <a:lnTo>
                                  <a:pt x="2" y="1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0574" name="未知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21" y="438"/>
                            <a:ext cx="208" cy="23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" y="35"/>
                              </a:cxn>
                              <a:cxn ang="0">
                                <a:pos x="0" y="21"/>
                              </a:cxn>
                              <a:cxn ang="0">
                                <a:pos x="0" y="11"/>
                              </a:cxn>
                              <a:cxn ang="0">
                                <a:pos x="8" y="0"/>
                              </a:cxn>
                              <a:cxn ang="0">
                                <a:pos x="22" y="17"/>
                              </a:cxn>
                              <a:cxn ang="0">
                                <a:pos x="47" y="32"/>
                              </a:cxn>
                              <a:cxn ang="0">
                                <a:pos x="72" y="44"/>
                              </a:cxn>
                              <a:cxn ang="0">
                                <a:pos x="106" y="55"/>
                              </a:cxn>
                              <a:cxn ang="0">
                                <a:pos x="156" y="65"/>
                              </a:cxn>
                              <a:cxn ang="0">
                                <a:pos x="166" y="91"/>
                              </a:cxn>
                              <a:cxn ang="0">
                                <a:pos x="140" y="84"/>
                              </a:cxn>
                              <a:cxn ang="0">
                                <a:pos x="114" y="80"/>
                              </a:cxn>
                              <a:cxn ang="0">
                                <a:pos x="101" y="82"/>
                              </a:cxn>
                              <a:cxn ang="0">
                                <a:pos x="97" y="95"/>
                              </a:cxn>
                              <a:cxn ang="0">
                                <a:pos x="105" y="112"/>
                              </a:cxn>
                              <a:cxn ang="0">
                                <a:pos x="115" y="128"/>
                              </a:cxn>
                              <a:cxn ang="0">
                                <a:pos x="136" y="153"/>
                              </a:cxn>
                              <a:cxn ang="0">
                                <a:pos x="166" y="179"/>
                              </a:cxn>
                              <a:cxn ang="0">
                                <a:pos x="208" y="209"/>
                              </a:cxn>
                              <a:cxn ang="0">
                                <a:pos x="208" y="230"/>
                              </a:cxn>
                              <a:cxn ang="0">
                                <a:pos x="190" y="219"/>
                              </a:cxn>
                              <a:cxn ang="0">
                                <a:pos x="166" y="205"/>
                              </a:cxn>
                              <a:cxn ang="0">
                                <a:pos x="132" y="179"/>
                              </a:cxn>
                              <a:cxn ang="0">
                                <a:pos x="105" y="150"/>
                              </a:cxn>
                              <a:cxn ang="0">
                                <a:pos x="80" y="128"/>
                              </a:cxn>
                              <a:cxn ang="0">
                                <a:pos x="56" y="101"/>
                              </a:cxn>
                              <a:cxn ang="0">
                                <a:pos x="36" y="78"/>
                              </a:cxn>
                              <a:cxn ang="0">
                                <a:pos x="15" y="57"/>
                              </a:cxn>
                              <a:cxn ang="0">
                                <a:pos x="2" y="35"/>
                              </a:cxn>
                            </a:cxnLst>
                            <a:rect l="0" t="0" r="r" b="b"/>
                            <a:pathLst>
                              <a:path w="208" h="230">
                                <a:moveTo>
                                  <a:pt x="2" y="35"/>
                                </a:moveTo>
                                <a:lnTo>
                                  <a:pt x="0" y="21"/>
                                </a:lnTo>
                                <a:lnTo>
                                  <a:pt x="0" y="11"/>
                                </a:lnTo>
                                <a:lnTo>
                                  <a:pt x="8" y="0"/>
                                </a:lnTo>
                                <a:lnTo>
                                  <a:pt x="22" y="17"/>
                                </a:lnTo>
                                <a:lnTo>
                                  <a:pt x="47" y="32"/>
                                </a:lnTo>
                                <a:lnTo>
                                  <a:pt x="72" y="44"/>
                                </a:lnTo>
                                <a:lnTo>
                                  <a:pt x="106" y="55"/>
                                </a:lnTo>
                                <a:lnTo>
                                  <a:pt x="156" y="65"/>
                                </a:lnTo>
                                <a:lnTo>
                                  <a:pt x="166" y="91"/>
                                </a:lnTo>
                                <a:lnTo>
                                  <a:pt x="140" y="84"/>
                                </a:lnTo>
                                <a:lnTo>
                                  <a:pt x="114" y="80"/>
                                </a:lnTo>
                                <a:lnTo>
                                  <a:pt x="101" y="82"/>
                                </a:lnTo>
                                <a:lnTo>
                                  <a:pt x="97" y="95"/>
                                </a:lnTo>
                                <a:lnTo>
                                  <a:pt x="105" y="112"/>
                                </a:lnTo>
                                <a:lnTo>
                                  <a:pt x="115" y="128"/>
                                </a:lnTo>
                                <a:lnTo>
                                  <a:pt x="136" y="153"/>
                                </a:lnTo>
                                <a:lnTo>
                                  <a:pt x="166" y="179"/>
                                </a:lnTo>
                                <a:lnTo>
                                  <a:pt x="208" y="209"/>
                                </a:lnTo>
                                <a:lnTo>
                                  <a:pt x="208" y="230"/>
                                </a:lnTo>
                                <a:lnTo>
                                  <a:pt x="190" y="219"/>
                                </a:lnTo>
                                <a:lnTo>
                                  <a:pt x="166" y="205"/>
                                </a:lnTo>
                                <a:lnTo>
                                  <a:pt x="132" y="179"/>
                                </a:lnTo>
                                <a:lnTo>
                                  <a:pt x="105" y="150"/>
                                </a:lnTo>
                                <a:lnTo>
                                  <a:pt x="80" y="128"/>
                                </a:lnTo>
                                <a:lnTo>
                                  <a:pt x="56" y="101"/>
                                </a:lnTo>
                                <a:lnTo>
                                  <a:pt x="36" y="78"/>
                                </a:lnTo>
                                <a:lnTo>
                                  <a:pt x="15" y="57"/>
                                </a:lnTo>
                                <a:lnTo>
                                  <a:pt x="2" y="3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0575" name="未知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25" y="25"/>
                            <a:ext cx="86" cy="6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11" y="10"/>
                              </a:cxn>
                              <a:cxn ang="0">
                                <a:pos x="25" y="21"/>
                              </a:cxn>
                              <a:cxn ang="0">
                                <a:pos x="42" y="33"/>
                              </a:cxn>
                              <a:cxn ang="0">
                                <a:pos x="60" y="44"/>
                              </a:cxn>
                              <a:cxn ang="0">
                                <a:pos x="77" y="54"/>
                              </a:cxn>
                              <a:cxn ang="0">
                                <a:pos x="86" y="61"/>
                              </a:cxn>
                              <a:cxn ang="0">
                                <a:pos x="65" y="69"/>
                              </a:cxn>
                              <a:cxn ang="0">
                                <a:pos x="42" y="61"/>
                              </a:cxn>
                              <a:cxn ang="0">
                                <a:pos x="18" y="52"/>
                              </a:cxn>
                              <a:cxn ang="0">
                                <a:pos x="0" y="42"/>
                              </a:cxn>
                              <a:cxn ang="0">
                                <a:pos x="1" y="33"/>
                              </a:cxn>
                              <a:cxn ang="0">
                                <a:pos x="4" y="17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86" h="69">
                                <a:moveTo>
                                  <a:pt x="0" y="0"/>
                                </a:moveTo>
                                <a:lnTo>
                                  <a:pt x="11" y="10"/>
                                </a:lnTo>
                                <a:lnTo>
                                  <a:pt x="25" y="21"/>
                                </a:lnTo>
                                <a:lnTo>
                                  <a:pt x="42" y="33"/>
                                </a:lnTo>
                                <a:lnTo>
                                  <a:pt x="60" y="44"/>
                                </a:lnTo>
                                <a:lnTo>
                                  <a:pt x="77" y="54"/>
                                </a:lnTo>
                                <a:lnTo>
                                  <a:pt x="86" y="61"/>
                                </a:lnTo>
                                <a:lnTo>
                                  <a:pt x="65" y="69"/>
                                </a:lnTo>
                                <a:lnTo>
                                  <a:pt x="42" y="61"/>
                                </a:lnTo>
                                <a:lnTo>
                                  <a:pt x="18" y="52"/>
                                </a:lnTo>
                                <a:lnTo>
                                  <a:pt x="0" y="42"/>
                                </a:lnTo>
                                <a:lnTo>
                                  <a:pt x="1" y="33"/>
                                </a:lnTo>
                                <a:lnTo>
                                  <a:pt x="4" y="17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0576" name="未知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181" y="8"/>
                            <a:ext cx="732" cy="68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48" y="158"/>
                              </a:cxn>
                              <a:cxn ang="0">
                                <a:pos x="292" y="181"/>
                              </a:cxn>
                              <a:cxn ang="0">
                                <a:pos x="175" y="200"/>
                              </a:cxn>
                              <a:cxn ang="0">
                                <a:pos x="0" y="209"/>
                              </a:cxn>
                              <a:cxn ang="0">
                                <a:pos x="205" y="244"/>
                              </a:cxn>
                              <a:cxn ang="0">
                                <a:pos x="435" y="225"/>
                              </a:cxn>
                              <a:cxn ang="0">
                                <a:pos x="597" y="177"/>
                              </a:cxn>
                              <a:cxn ang="0">
                                <a:pos x="648" y="169"/>
                              </a:cxn>
                              <a:cxn ang="0">
                                <a:pos x="625" y="208"/>
                              </a:cxn>
                              <a:cxn ang="0">
                                <a:pos x="510" y="263"/>
                              </a:cxn>
                              <a:cxn ang="0">
                                <a:pos x="304" y="308"/>
                              </a:cxn>
                              <a:cxn ang="0">
                                <a:pos x="177" y="352"/>
                              </a:cxn>
                              <a:cxn ang="0">
                                <a:pos x="411" y="347"/>
                              </a:cxn>
                              <a:cxn ang="0">
                                <a:pos x="567" y="308"/>
                              </a:cxn>
                              <a:cxn ang="0">
                                <a:pos x="659" y="276"/>
                              </a:cxn>
                              <a:cxn ang="0">
                                <a:pos x="661" y="299"/>
                              </a:cxn>
                              <a:cxn ang="0">
                                <a:pos x="584" y="354"/>
                              </a:cxn>
                              <a:cxn ang="0">
                                <a:pos x="439" y="407"/>
                              </a:cxn>
                              <a:cxn ang="0">
                                <a:pos x="237" y="444"/>
                              </a:cxn>
                              <a:cxn ang="0">
                                <a:pos x="305" y="466"/>
                              </a:cxn>
                              <a:cxn ang="0">
                                <a:pos x="482" y="458"/>
                              </a:cxn>
                              <a:cxn ang="0">
                                <a:pos x="629" y="413"/>
                              </a:cxn>
                              <a:cxn ang="0">
                                <a:pos x="642" y="430"/>
                              </a:cxn>
                              <a:cxn ang="0">
                                <a:pos x="599" y="474"/>
                              </a:cxn>
                              <a:cxn ang="0">
                                <a:pos x="489" y="521"/>
                              </a:cxn>
                              <a:cxn ang="0">
                                <a:pos x="360" y="542"/>
                              </a:cxn>
                              <a:cxn ang="0">
                                <a:pos x="166" y="546"/>
                              </a:cxn>
                              <a:cxn ang="0">
                                <a:pos x="301" y="579"/>
                              </a:cxn>
                              <a:cxn ang="0">
                                <a:pos x="427" y="580"/>
                              </a:cxn>
                              <a:cxn ang="0">
                                <a:pos x="540" y="562"/>
                              </a:cxn>
                              <a:cxn ang="0">
                                <a:pos x="589" y="565"/>
                              </a:cxn>
                              <a:cxn ang="0">
                                <a:pos x="561" y="597"/>
                              </a:cxn>
                              <a:cxn ang="0">
                                <a:pos x="495" y="622"/>
                              </a:cxn>
                              <a:cxn ang="0">
                                <a:pos x="253" y="649"/>
                              </a:cxn>
                              <a:cxn ang="0">
                                <a:pos x="453" y="663"/>
                              </a:cxn>
                              <a:cxn ang="0">
                                <a:pos x="466" y="687"/>
                              </a:cxn>
                              <a:cxn ang="0">
                                <a:pos x="542" y="664"/>
                              </a:cxn>
                              <a:cxn ang="0">
                                <a:pos x="597" y="621"/>
                              </a:cxn>
                              <a:cxn ang="0">
                                <a:pos x="709" y="453"/>
                              </a:cxn>
                              <a:cxn ang="0">
                                <a:pos x="714" y="419"/>
                              </a:cxn>
                              <a:cxn ang="0">
                                <a:pos x="698" y="386"/>
                              </a:cxn>
                              <a:cxn ang="0">
                                <a:pos x="713" y="354"/>
                              </a:cxn>
                              <a:cxn ang="0">
                                <a:pos x="732" y="322"/>
                              </a:cxn>
                              <a:cxn ang="0">
                                <a:pos x="719" y="287"/>
                              </a:cxn>
                              <a:cxn ang="0">
                                <a:pos x="702" y="255"/>
                              </a:cxn>
                              <a:cxn ang="0">
                                <a:pos x="723" y="221"/>
                              </a:cxn>
                              <a:cxn ang="0">
                                <a:pos x="722" y="179"/>
                              </a:cxn>
                              <a:cxn ang="0">
                                <a:pos x="705" y="147"/>
                              </a:cxn>
                              <a:cxn ang="0">
                                <a:pos x="719" y="114"/>
                              </a:cxn>
                              <a:cxn ang="0">
                                <a:pos x="732" y="80"/>
                              </a:cxn>
                              <a:cxn ang="0">
                                <a:pos x="714" y="48"/>
                              </a:cxn>
                              <a:cxn ang="0">
                                <a:pos x="634" y="50"/>
                              </a:cxn>
                              <a:cxn ang="0">
                                <a:pos x="475" y="105"/>
                              </a:cxn>
                              <a:cxn ang="0">
                                <a:pos x="294" y="135"/>
                              </a:cxn>
                            </a:cxnLst>
                            <a:rect l="0" t="0" r="r" b="b"/>
                            <a:pathLst>
                              <a:path w="732" h="689">
                                <a:moveTo>
                                  <a:pt x="294" y="135"/>
                                </a:moveTo>
                                <a:lnTo>
                                  <a:pt x="186" y="143"/>
                                </a:lnTo>
                                <a:lnTo>
                                  <a:pt x="348" y="158"/>
                                </a:lnTo>
                                <a:lnTo>
                                  <a:pt x="338" y="166"/>
                                </a:lnTo>
                                <a:lnTo>
                                  <a:pt x="318" y="173"/>
                                </a:lnTo>
                                <a:lnTo>
                                  <a:pt x="292" y="181"/>
                                </a:lnTo>
                                <a:lnTo>
                                  <a:pt x="258" y="190"/>
                                </a:lnTo>
                                <a:lnTo>
                                  <a:pt x="222" y="196"/>
                                </a:lnTo>
                                <a:lnTo>
                                  <a:pt x="175" y="200"/>
                                </a:lnTo>
                                <a:lnTo>
                                  <a:pt x="120" y="206"/>
                                </a:lnTo>
                                <a:lnTo>
                                  <a:pt x="61" y="209"/>
                                </a:lnTo>
                                <a:lnTo>
                                  <a:pt x="0" y="209"/>
                                </a:lnTo>
                                <a:lnTo>
                                  <a:pt x="95" y="232"/>
                                </a:lnTo>
                                <a:lnTo>
                                  <a:pt x="154" y="244"/>
                                </a:lnTo>
                                <a:lnTo>
                                  <a:pt x="205" y="244"/>
                                </a:lnTo>
                                <a:lnTo>
                                  <a:pt x="267" y="244"/>
                                </a:lnTo>
                                <a:lnTo>
                                  <a:pt x="359" y="236"/>
                                </a:lnTo>
                                <a:lnTo>
                                  <a:pt x="435" y="225"/>
                                </a:lnTo>
                                <a:lnTo>
                                  <a:pt x="499" y="209"/>
                                </a:lnTo>
                                <a:lnTo>
                                  <a:pt x="567" y="188"/>
                                </a:lnTo>
                                <a:lnTo>
                                  <a:pt x="597" y="177"/>
                                </a:lnTo>
                                <a:lnTo>
                                  <a:pt x="625" y="168"/>
                                </a:lnTo>
                                <a:lnTo>
                                  <a:pt x="640" y="164"/>
                                </a:lnTo>
                                <a:lnTo>
                                  <a:pt x="648" y="169"/>
                                </a:lnTo>
                                <a:lnTo>
                                  <a:pt x="648" y="181"/>
                                </a:lnTo>
                                <a:lnTo>
                                  <a:pt x="642" y="194"/>
                                </a:lnTo>
                                <a:lnTo>
                                  <a:pt x="625" y="208"/>
                                </a:lnTo>
                                <a:lnTo>
                                  <a:pt x="597" y="226"/>
                                </a:lnTo>
                                <a:lnTo>
                                  <a:pt x="557" y="244"/>
                                </a:lnTo>
                                <a:lnTo>
                                  <a:pt x="510" y="263"/>
                                </a:lnTo>
                                <a:lnTo>
                                  <a:pt x="448" y="282"/>
                                </a:lnTo>
                                <a:lnTo>
                                  <a:pt x="376" y="297"/>
                                </a:lnTo>
                                <a:lnTo>
                                  <a:pt x="304" y="308"/>
                                </a:lnTo>
                                <a:lnTo>
                                  <a:pt x="228" y="320"/>
                                </a:lnTo>
                                <a:lnTo>
                                  <a:pt x="95" y="333"/>
                                </a:lnTo>
                                <a:lnTo>
                                  <a:pt x="177" y="352"/>
                                </a:lnTo>
                                <a:lnTo>
                                  <a:pt x="243" y="360"/>
                                </a:lnTo>
                                <a:lnTo>
                                  <a:pt x="326" y="358"/>
                                </a:lnTo>
                                <a:lnTo>
                                  <a:pt x="411" y="347"/>
                                </a:lnTo>
                                <a:lnTo>
                                  <a:pt x="474" y="333"/>
                                </a:lnTo>
                                <a:lnTo>
                                  <a:pt x="525" y="320"/>
                                </a:lnTo>
                                <a:lnTo>
                                  <a:pt x="567" y="308"/>
                                </a:lnTo>
                                <a:lnTo>
                                  <a:pt x="610" y="293"/>
                                </a:lnTo>
                                <a:lnTo>
                                  <a:pt x="644" y="280"/>
                                </a:lnTo>
                                <a:lnTo>
                                  <a:pt x="659" y="276"/>
                                </a:lnTo>
                                <a:lnTo>
                                  <a:pt x="668" y="276"/>
                                </a:lnTo>
                                <a:lnTo>
                                  <a:pt x="667" y="287"/>
                                </a:lnTo>
                                <a:lnTo>
                                  <a:pt x="661" y="299"/>
                                </a:lnTo>
                                <a:lnTo>
                                  <a:pt x="648" y="314"/>
                                </a:lnTo>
                                <a:lnTo>
                                  <a:pt x="617" y="335"/>
                                </a:lnTo>
                                <a:lnTo>
                                  <a:pt x="584" y="354"/>
                                </a:lnTo>
                                <a:lnTo>
                                  <a:pt x="546" y="371"/>
                                </a:lnTo>
                                <a:lnTo>
                                  <a:pt x="496" y="390"/>
                                </a:lnTo>
                                <a:lnTo>
                                  <a:pt x="439" y="407"/>
                                </a:lnTo>
                                <a:lnTo>
                                  <a:pt x="352" y="426"/>
                                </a:lnTo>
                                <a:lnTo>
                                  <a:pt x="294" y="438"/>
                                </a:lnTo>
                                <a:lnTo>
                                  <a:pt x="237" y="444"/>
                                </a:lnTo>
                                <a:lnTo>
                                  <a:pt x="154" y="449"/>
                                </a:lnTo>
                                <a:lnTo>
                                  <a:pt x="239" y="461"/>
                                </a:lnTo>
                                <a:lnTo>
                                  <a:pt x="305" y="466"/>
                                </a:lnTo>
                                <a:lnTo>
                                  <a:pt x="360" y="468"/>
                                </a:lnTo>
                                <a:lnTo>
                                  <a:pt x="423" y="466"/>
                                </a:lnTo>
                                <a:lnTo>
                                  <a:pt x="482" y="458"/>
                                </a:lnTo>
                                <a:lnTo>
                                  <a:pt x="530" y="447"/>
                                </a:lnTo>
                                <a:lnTo>
                                  <a:pt x="568" y="434"/>
                                </a:lnTo>
                                <a:lnTo>
                                  <a:pt x="629" y="413"/>
                                </a:lnTo>
                                <a:lnTo>
                                  <a:pt x="637" y="413"/>
                                </a:lnTo>
                                <a:lnTo>
                                  <a:pt x="644" y="417"/>
                                </a:lnTo>
                                <a:lnTo>
                                  <a:pt x="642" y="430"/>
                                </a:lnTo>
                                <a:lnTo>
                                  <a:pt x="634" y="444"/>
                                </a:lnTo>
                                <a:lnTo>
                                  <a:pt x="620" y="458"/>
                                </a:lnTo>
                                <a:lnTo>
                                  <a:pt x="599" y="474"/>
                                </a:lnTo>
                                <a:lnTo>
                                  <a:pt x="563" y="493"/>
                                </a:lnTo>
                                <a:lnTo>
                                  <a:pt x="525" y="510"/>
                                </a:lnTo>
                                <a:lnTo>
                                  <a:pt x="489" y="521"/>
                                </a:lnTo>
                                <a:lnTo>
                                  <a:pt x="448" y="531"/>
                                </a:lnTo>
                                <a:lnTo>
                                  <a:pt x="410" y="537"/>
                                </a:lnTo>
                                <a:lnTo>
                                  <a:pt x="360" y="542"/>
                                </a:lnTo>
                                <a:lnTo>
                                  <a:pt x="305" y="545"/>
                                </a:lnTo>
                                <a:lnTo>
                                  <a:pt x="250" y="546"/>
                                </a:lnTo>
                                <a:lnTo>
                                  <a:pt x="166" y="546"/>
                                </a:lnTo>
                                <a:lnTo>
                                  <a:pt x="211" y="562"/>
                                </a:lnTo>
                                <a:lnTo>
                                  <a:pt x="253" y="573"/>
                                </a:lnTo>
                                <a:lnTo>
                                  <a:pt x="301" y="579"/>
                                </a:lnTo>
                                <a:lnTo>
                                  <a:pt x="342" y="580"/>
                                </a:lnTo>
                                <a:lnTo>
                                  <a:pt x="384" y="583"/>
                                </a:lnTo>
                                <a:lnTo>
                                  <a:pt x="427" y="580"/>
                                </a:lnTo>
                                <a:lnTo>
                                  <a:pt x="462" y="579"/>
                                </a:lnTo>
                                <a:lnTo>
                                  <a:pt x="495" y="573"/>
                                </a:lnTo>
                                <a:lnTo>
                                  <a:pt x="540" y="562"/>
                                </a:lnTo>
                                <a:lnTo>
                                  <a:pt x="574" y="554"/>
                                </a:lnTo>
                                <a:lnTo>
                                  <a:pt x="587" y="555"/>
                                </a:lnTo>
                                <a:lnTo>
                                  <a:pt x="589" y="565"/>
                                </a:lnTo>
                                <a:lnTo>
                                  <a:pt x="585" y="575"/>
                                </a:lnTo>
                                <a:lnTo>
                                  <a:pt x="576" y="586"/>
                                </a:lnTo>
                                <a:lnTo>
                                  <a:pt x="561" y="597"/>
                                </a:lnTo>
                                <a:lnTo>
                                  <a:pt x="544" y="605"/>
                                </a:lnTo>
                                <a:lnTo>
                                  <a:pt x="525" y="614"/>
                                </a:lnTo>
                                <a:lnTo>
                                  <a:pt x="495" y="622"/>
                                </a:lnTo>
                                <a:lnTo>
                                  <a:pt x="432" y="631"/>
                                </a:lnTo>
                                <a:lnTo>
                                  <a:pt x="372" y="639"/>
                                </a:lnTo>
                                <a:lnTo>
                                  <a:pt x="253" y="649"/>
                                </a:lnTo>
                                <a:lnTo>
                                  <a:pt x="407" y="656"/>
                                </a:lnTo>
                                <a:lnTo>
                                  <a:pt x="439" y="656"/>
                                </a:lnTo>
                                <a:lnTo>
                                  <a:pt x="453" y="663"/>
                                </a:lnTo>
                                <a:lnTo>
                                  <a:pt x="461" y="670"/>
                                </a:lnTo>
                                <a:lnTo>
                                  <a:pt x="458" y="681"/>
                                </a:lnTo>
                                <a:lnTo>
                                  <a:pt x="466" y="687"/>
                                </a:lnTo>
                                <a:lnTo>
                                  <a:pt x="486" y="689"/>
                                </a:lnTo>
                                <a:lnTo>
                                  <a:pt x="516" y="677"/>
                                </a:lnTo>
                                <a:lnTo>
                                  <a:pt x="542" y="664"/>
                                </a:lnTo>
                                <a:lnTo>
                                  <a:pt x="563" y="651"/>
                                </a:lnTo>
                                <a:lnTo>
                                  <a:pt x="580" y="639"/>
                                </a:lnTo>
                                <a:lnTo>
                                  <a:pt x="597" y="621"/>
                                </a:lnTo>
                                <a:lnTo>
                                  <a:pt x="651" y="548"/>
                                </a:lnTo>
                                <a:lnTo>
                                  <a:pt x="693" y="485"/>
                                </a:lnTo>
                                <a:lnTo>
                                  <a:pt x="709" y="453"/>
                                </a:lnTo>
                                <a:lnTo>
                                  <a:pt x="713" y="440"/>
                                </a:lnTo>
                                <a:lnTo>
                                  <a:pt x="714" y="430"/>
                                </a:lnTo>
                                <a:lnTo>
                                  <a:pt x="714" y="419"/>
                                </a:lnTo>
                                <a:lnTo>
                                  <a:pt x="706" y="406"/>
                                </a:lnTo>
                                <a:lnTo>
                                  <a:pt x="701" y="398"/>
                                </a:lnTo>
                                <a:lnTo>
                                  <a:pt x="698" y="386"/>
                                </a:lnTo>
                                <a:lnTo>
                                  <a:pt x="701" y="373"/>
                                </a:lnTo>
                                <a:lnTo>
                                  <a:pt x="706" y="364"/>
                                </a:lnTo>
                                <a:lnTo>
                                  <a:pt x="713" y="354"/>
                                </a:lnTo>
                                <a:lnTo>
                                  <a:pt x="719" y="344"/>
                                </a:lnTo>
                                <a:lnTo>
                                  <a:pt x="727" y="333"/>
                                </a:lnTo>
                                <a:lnTo>
                                  <a:pt x="732" y="322"/>
                                </a:lnTo>
                                <a:lnTo>
                                  <a:pt x="731" y="308"/>
                                </a:lnTo>
                                <a:lnTo>
                                  <a:pt x="726" y="297"/>
                                </a:lnTo>
                                <a:lnTo>
                                  <a:pt x="719" y="287"/>
                                </a:lnTo>
                                <a:lnTo>
                                  <a:pt x="713" y="278"/>
                                </a:lnTo>
                                <a:lnTo>
                                  <a:pt x="705" y="267"/>
                                </a:lnTo>
                                <a:lnTo>
                                  <a:pt x="702" y="255"/>
                                </a:lnTo>
                                <a:lnTo>
                                  <a:pt x="705" y="246"/>
                                </a:lnTo>
                                <a:lnTo>
                                  <a:pt x="714" y="232"/>
                                </a:lnTo>
                                <a:lnTo>
                                  <a:pt x="723" y="221"/>
                                </a:lnTo>
                                <a:lnTo>
                                  <a:pt x="727" y="209"/>
                                </a:lnTo>
                                <a:lnTo>
                                  <a:pt x="727" y="194"/>
                                </a:lnTo>
                                <a:lnTo>
                                  <a:pt x="722" y="179"/>
                                </a:lnTo>
                                <a:lnTo>
                                  <a:pt x="713" y="168"/>
                                </a:lnTo>
                                <a:lnTo>
                                  <a:pt x="709" y="160"/>
                                </a:lnTo>
                                <a:lnTo>
                                  <a:pt x="705" y="147"/>
                                </a:lnTo>
                                <a:lnTo>
                                  <a:pt x="706" y="133"/>
                                </a:lnTo>
                                <a:lnTo>
                                  <a:pt x="714" y="122"/>
                                </a:lnTo>
                                <a:lnTo>
                                  <a:pt x="719" y="114"/>
                                </a:lnTo>
                                <a:lnTo>
                                  <a:pt x="727" y="105"/>
                                </a:lnTo>
                                <a:lnTo>
                                  <a:pt x="731" y="93"/>
                                </a:lnTo>
                                <a:lnTo>
                                  <a:pt x="732" y="80"/>
                                </a:lnTo>
                                <a:lnTo>
                                  <a:pt x="730" y="72"/>
                                </a:lnTo>
                                <a:lnTo>
                                  <a:pt x="722" y="59"/>
                                </a:lnTo>
                                <a:lnTo>
                                  <a:pt x="714" y="48"/>
                                </a:lnTo>
                                <a:lnTo>
                                  <a:pt x="709" y="34"/>
                                </a:lnTo>
                                <a:lnTo>
                                  <a:pt x="709" y="0"/>
                                </a:lnTo>
                                <a:lnTo>
                                  <a:pt x="634" y="50"/>
                                </a:lnTo>
                                <a:lnTo>
                                  <a:pt x="589" y="69"/>
                                </a:lnTo>
                                <a:lnTo>
                                  <a:pt x="536" y="86"/>
                                </a:lnTo>
                                <a:lnTo>
                                  <a:pt x="475" y="105"/>
                                </a:lnTo>
                                <a:lnTo>
                                  <a:pt x="420" y="116"/>
                                </a:lnTo>
                                <a:lnTo>
                                  <a:pt x="365" y="126"/>
                                </a:lnTo>
                                <a:lnTo>
                                  <a:pt x="294" y="13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60553" name="Group 16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609" y="117"/>
                        <a:ext cx="218" cy="436"/>
                        <a:chOff x="0" y="0"/>
                        <a:chExt cx="218" cy="436"/>
                      </a:xfrm>
                    </p:grpSpPr>
                    <p:sp>
                      <p:nvSpPr>
                        <p:cNvPr id="60578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2" y="116"/>
                          <a:ext cx="167" cy="7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67" y="13"/>
                            </a:cxn>
                            <a:cxn ang="0">
                              <a:pos x="151" y="0"/>
                            </a:cxn>
                            <a:cxn ang="0">
                              <a:pos x="100" y="26"/>
                            </a:cxn>
                            <a:cxn ang="0">
                              <a:pos x="49" y="45"/>
                            </a:cxn>
                            <a:cxn ang="0">
                              <a:pos x="0" y="59"/>
                            </a:cxn>
                            <a:cxn ang="0">
                              <a:pos x="9" y="70"/>
                            </a:cxn>
                            <a:cxn ang="0">
                              <a:pos x="43" y="70"/>
                            </a:cxn>
                            <a:cxn ang="0">
                              <a:pos x="89" y="60"/>
                            </a:cxn>
                            <a:cxn ang="0">
                              <a:pos x="130" y="40"/>
                            </a:cxn>
                            <a:cxn ang="0">
                              <a:pos x="167" y="13"/>
                            </a:cxn>
                          </a:cxnLst>
                          <a:rect l="0" t="0" r="r" b="b"/>
                          <a:pathLst>
                            <a:path w="167" h="70">
                              <a:moveTo>
                                <a:pt x="167" y="13"/>
                              </a:moveTo>
                              <a:lnTo>
                                <a:pt x="151" y="0"/>
                              </a:lnTo>
                              <a:lnTo>
                                <a:pt x="100" y="26"/>
                              </a:lnTo>
                              <a:lnTo>
                                <a:pt x="49" y="45"/>
                              </a:lnTo>
                              <a:lnTo>
                                <a:pt x="0" y="59"/>
                              </a:lnTo>
                              <a:lnTo>
                                <a:pt x="9" y="70"/>
                              </a:lnTo>
                              <a:lnTo>
                                <a:pt x="43" y="70"/>
                              </a:lnTo>
                              <a:lnTo>
                                <a:pt x="89" y="60"/>
                              </a:lnTo>
                              <a:lnTo>
                                <a:pt x="130" y="40"/>
                              </a:lnTo>
                              <a:lnTo>
                                <a:pt x="167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579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72" y="228"/>
                          <a:ext cx="146" cy="7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46" y="15"/>
                            </a:cxn>
                            <a:cxn ang="0">
                              <a:pos x="138" y="0"/>
                            </a:cxn>
                            <a:cxn ang="0">
                              <a:pos x="89" y="34"/>
                            </a:cxn>
                            <a:cxn ang="0">
                              <a:pos x="50" y="51"/>
                            </a:cxn>
                            <a:cxn ang="0">
                              <a:pos x="0" y="66"/>
                            </a:cxn>
                            <a:cxn ang="0">
                              <a:pos x="10" y="78"/>
                            </a:cxn>
                            <a:cxn ang="0">
                              <a:pos x="42" y="78"/>
                            </a:cxn>
                            <a:cxn ang="0">
                              <a:pos x="74" y="69"/>
                            </a:cxn>
                            <a:cxn ang="0">
                              <a:pos x="112" y="45"/>
                            </a:cxn>
                            <a:cxn ang="0">
                              <a:pos x="146" y="15"/>
                            </a:cxn>
                          </a:cxnLst>
                          <a:rect l="0" t="0" r="r" b="b"/>
                          <a:pathLst>
                            <a:path w="146" h="78">
                              <a:moveTo>
                                <a:pt x="146" y="15"/>
                              </a:moveTo>
                              <a:lnTo>
                                <a:pt x="138" y="0"/>
                              </a:lnTo>
                              <a:lnTo>
                                <a:pt x="89" y="34"/>
                              </a:lnTo>
                              <a:lnTo>
                                <a:pt x="50" y="51"/>
                              </a:lnTo>
                              <a:lnTo>
                                <a:pt x="0" y="66"/>
                              </a:lnTo>
                              <a:lnTo>
                                <a:pt x="10" y="78"/>
                              </a:lnTo>
                              <a:lnTo>
                                <a:pt x="42" y="78"/>
                              </a:lnTo>
                              <a:lnTo>
                                <a:pt x="74" y="69"/>
                              </a:lnTo>
                              <a:lnTo>
                                <a:pt x="112" y="45"/>
                              </a:lnTo>
                              <a:lnTo>
                                <a:pt x="146" y="1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580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63" y="359"/>
                          <a:ext cx="149" cy="7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49" y="11"/>
                            </a:cxn>
                            <a:cxn ang="0">
                              <a:pos x="138" y="0"/>
                            </a:cxn>
                            <a:cxn ang="0">
                              <a:pos x="93" y="31"/>
                            </a:cxn>
                            <a:cxn ang="0">
                              <a:pos x="49" y="49"/>
                            </a:cxn>
                            <a:cxn ang="0">
                              <a:pos x="0" y="63"/>
                            </a:cxn>
                            <a:cxn ang="0">
                              <a:pos x="9" y="77"/>
                            </a:cxn>
                            <a:cxn ang="0">
                              <a:pos x="42" y="74"/>
                            </a:cxn>
                            <a:cxn ang="0">
                              <a:pos x="81" y="65"/>
                            </a:cxn>
                            <a:cxn ang="0">
                              <a:pos x="121" y="40"/>
                            </a:cxn>
                            <a:cxn ang="0">
                              <a:pos x="149" y="11"/>
                            </a:cxn>
                          </a:cxnLst>
                          <a:rect l="0" t="0" r="r" b="b"/>
                          <a:pathLst>
                            <a:path w="149" h="77">
                              <a:moveTo>
                                <a:pt x="149" y="11"/>
                              </a:moveTo>
                              <a:lnTo>
                                <a:pt x="138" y="0"/>
                              </a:lnTo>
                              <a:lnTo>
                                <a:pt x="93" y="31"/>
                              </a:lnTo>
                              <a:lnTo>
                                <a:pt x="49" y="49"/>
                              </a:lnTo>
                              <a:lnTo>
                                <a:pt x="0" y="63"/>
                              </a:lnTo>
                              <a:lnTo>
                                <a:pt x="9" y="77"/>
                              </a:lnTo>
                              <a:lnTo>
                                <a:pt x="42" y="74"/>
                              </a:lnTo>
                              <a:lnTo>
                                <a:pt x="81" y="65"/>
                              </a:lnTo>
                              <a:lnTo>
                                <a:pt x="121" y="40"/>
                              </a:lnTo>
                              <a:lnTo>
                                <a:pt x="149" y="1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581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0" y="0"/>
                          <a:ext cx="171" cy="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71" y="13"/>
                            </a:cxn>
                            <a:cxn ang="0">
                              <a:pos x="154" y="0"/>
                            </a:cxn>
                            <a:cxn ang="0">
                              <a:pos x="97" y="26"/>
                            </a:cxn>
                            <a:cxn ang="0">
                              <a:pos x="50" y="41"/>
                            </a:cxn>
                            <a:cxn ang="0">
                              <a:pos x="0" y="55"/>
                            </a:cxn>
                            <a:cxn ang="0">
                              <a:pos x="11" y="68"/>
                            </a:cxn>
                            <a:cxn ang="0">
                              <a:pos x="42" y="66"/>
                            </a:cxn>
                            <a:cxn ang="0">
                              <a:pos x="82" y="57"/>
                            </a:cxn>
                            <a:cxn ang="0">
                              <a:pos x="127" y="40"/>
                            </a:cxn>
                            <a:cxn ang="0">
                              <a:pos x="171" y="13"/>
                            </a:cxn>
                          </a:cxnLst>
                          <a:rect l="0" t="0" r="r" b="b"/>
                          <a:pathLst>
                            <a:path w="171" h="68">
                              <a:moveTo>
                                <a:pt x="171" y="13"/>
                              </a:moveTo>
                              <a:lnTo>
                                <a:pt x="154" y="0"/>
                              </a:lnTo>
                              <a:lnTo>
                                <a:pt x="97" y="26"/>
                              </a:lnTo>
                              <a:lnTo>
                                <a:pt x="50" y="41"/>
                              </a:lnTo>
                              <a:lnTo>
                                <a:pt x="0" y="55"/>
                              </a:lnTo>
                              <a:lnTo>
                                <a:pt x="11" y="68"/>
                              </a:lnTo>
                              <a:lnTo>
                                <a:pt x="42" y="66"/>
                              </a:lnTo>
                              <a:lnTo>
                                <a:pt x="82" y="57"/>
                              </a:lnTo>
                              <a:lnTo>
                                <a:pt x="127" y="40"/>
                              </a:lnTo>
                              <a:lnTo>
                                <a:pt x="171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60582" name="未知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0" y="0"/>
                      <a:ext cx="2019" cy="2908"/>
                    </a:xfrm>
                    <a:custGeom>
                      <a:avLst/>
                      <a:gdLst/>
                      <a:ahLst/>
                      <a:cxnLst>
                        <a:cxn ang="0">
                          <a:pos x="1445" y="2807"/>
                        </a:cxn>
                        <a:cxn ang="0">
                          <a:pos x="1463" y="2784"/>
                        </a:cxn>
                        <a:cxn ang="0">
                          <a:pos x="1471" y="2765"/>
                        </a:cxn>
                        <a:cxn ang="0">
                          <a:pos x="1484" y="2698"/>
                        </a:cxn>
                        <a:cxn ang="0">
                          <a:pos x="1563" y="2229"/>
                        </a:cxn>
                        <a:cxn ang="0">
                          <a:pos x="1619" y="2062"/>
                        </a:cxn>
                        <a:cxn ang="0">
                          <a:pos x="1672" y="1943"/>
                        </a:cxn>
                        <a:cxn ang="0">
                          <a:pos x="1773" y="1766"/>
                        </a:cxn>
                        <a:cxn ang="0">
                          <a:pos x="1879" y="1590"/>
                        </a:cxn>
                        <a:cxn ang="0">
                          <a:pos x="1952" y="1429"/>
                        </a:cxn>
                        <a:cxn ang="0">
                          <a:pos x="1995" y="1267"/>
                        </a:cxn>
                        <a:cxn ang="0">
                          <a:pos x="2019" y="1062"/>
                        </a:cxn>
                        <a:cxn ang="0">
                          <a:pos x="2003" y="873"/>
                        </a:cxn>
                        <a:cxn ang="0">
                          <a:pos x="1960" y="694"/>
                        </a:cxn>
                        <a:cxn ang="0">
                          <a:pos x="1888" y="529"/>
                        </a:cxn>
                        <a:cxn ang="0">
                          <a:pos x="1765" y="354"/>
                        </a:cxn>
                        <a:cxn ang="0">
                          <a:pos x="1636" y="232"/>
                        </a:cxn>
                        <a:cxn ang="0">
                          <a:pos x="1471" y="120"/>
                        </a:cxn>
                        <a:cxn ang="0">
                          <a:pos x="1277" y="40"/>
                        </a:cxn>
                        <a:cxn ang="0">
                          <a:pos x="1115" y="6"/>
                        </a:cxn>
                        <a:cxn ang="0">
                          <a:pos x="936" y="0"/>
                        </a:cxn>
                        <a:cxn ang="0">
                          <a:pos x="782" y="28"/>
                        </a:cxn>
                        <a:cxn ang="0">
                          <a:pos x="630" y="78"/>
                        </a:cxn>
                        <a:cxn ang="0">
                          <a:pos x="501" y="145"/>
                        </a:cxn>
                        <a:cxn ang="0">
                          <a:pos x="365" y="242"/>
                        </a:cxn>
                        <a:cxn ang="0">
                          <a:pos x="242" y="360"/>
                        </a:cxn>
                        <a:cxn ang="0">
                          <a:pos x="140" y="495"/>
                        </a:cxn>
                        <a:cxn ang="0">
                          <a:pos x="53" y="685"/>
                        </a:cxn>
                        <a:cxn ang="0">
                          <a:pos x="7" y="879"/>
                        </a:cxn>
                        <a:cxn ang="0">
                          <a:pos x="0" y="1052"/>
                        </a:cxn>
                        <a:cxn ang="0">
                          <a:pos x="14" y="1239"/>
                        </a:cxn>
                        <a:cxn ang="0">
                          <a:pos x="62" y="1427"/>
                        </a:cxn>
                        <a:cxn ang="0">
                          <a:pos x="144" y="1602"/>
                        </a:cxn>
                        <a:cxn ang="0">
                          <a:pos x="239" y="1770"/>
                        </a:cxn>
                        <a:cxn ang="0">
                          <a:pos x="370" y="2007"/>
                        </a:cxn>
                        <a:cxn ang="0">
                          <a:pos x="429" y="2138"/>
                        </a:cxn>
                        <a:cxn ang="0">
                          <a:pos x="469" y="2292"/>
                        </a:cxn>
                        <a:cxn ang="0">
                          <a:pos x="501" y="2506"/>
                        </a:cxn>
                        <a:cxn ang="0">
                          <a:pos x="526" y="2693"/>
                        </a:cxn>
                        <a:cxn ang="0">
                          <a:pos x="543" y="2767"/>
                        </a:cxn>
                        <a:cxn ang="0">
                          <a:pos x="552" y="2784"/>
                        </a:cxn>
                        <a:cxn ang="0">
                          <a:pos x="576" y="2812"/>
                        </a:cxn>
                        <a:cxn ang="0">
                          <a:pos x="635" y="2847"/>
                        </a:cxn>
                        <a:cxn ang="0">
                          <a:pos x="703" y="2870"/>
                        </a:cxn>
                        <a:cxn ang="0">
                          <a:pos x="778" y="2889"/>
                        </a:cxn>
                        <a:cxn ang="0">
                          <a:pos x="857" y="2900"/>
                        </a:cxn>
                        <a:cxn ang="0">
                          <a:pos x="934" y="2906"/>
                        </a:cxn>
                        <a:cxn ang="0">
                          <a:pos x="1006" y="2908"/>
                        </a:cxn>
                        <a:cxn ang="0">
                          <a:pos x="1086" y="2906"/>
                        </a:cxn>
                        <a:cxn ang="0">
                          <a:pos x="1166" y="2900"/>
                        </a:cxn>
                        <a:cxn ang="0">
                          <a:pos x="1241" y="2887"/>
                        </a:cxn>
                        <a:cxn ang="0">
                          <a:pos x="1309" y="2871"/>
                        </a:cxn>
                        <a:cxn ang="0">
                          <a:pos x="1375" y="2849"/>
                        </a:cxn>
                      </a:cxnLst>
                      <a:rect l="0" t="0" r="r" b="b"/>
                      <a:pathLst>
                        <a:path w="2019" h="2908">
                          <a:moveTo>
                            <a:pt x="1415" y="2830"/>
                          </a:moveTo>
                          <a:lnTo>
                            <a:pt x="1432" y="2818"/>
                          </a:lnTo>
                          <a:lnTo>
                            <a:pt x="1445" y="2807"/>
                          </a:lnTo>
                          <a:lnTo>
                            <a:pt x="1453" y="2799"/>
                          </a:lnTo>
                          <a:lnTo>
                            <a:pt x="1458" y="2790"/>
                          </a:lnTo>
                          <a:lnTo>
                            <a:pt x="1463" y="2784"/>
                          </a:lnTo>
                          <a:lnTo>
                            <a:pt x="1466" y="2778"/>
                          </a:lnTo>
                          <a:lnTo>
                            <a:pt x="1470" y="2773"/>
                          </a:lnTo>
                          <a:lnTo>
                            <a:pt x="1471" y="2765"/>
                          </a:lnTo>
                          <a:lnTo>
                            <a:pt x="1474" y="2756"/>
                          </a:lnTo>
                          <a:lnTo>
                            <a:pt x="1475" y="2744"/>
                          </a:lnTo>
                          <a:lnTo>
                            <a:pt x="1484" y="2698"/>
                          </a:lnTo>
                          <a:lnTo>
                            <a:pt x="1543" y="2322"/>
                          </a:lnTo>
                          <a:lnTo>
                            <a:pt x="1554" y="2268"/>
                          </a:lnTo>
                          <a:lnTo>
                            <a:pt x="1563" y="2229"/>
                          </a:lnTo>
                          <a:lnTo>
                            <a:pt x="1577" y="2175"/>
                          </a:lnTo>
                          <a:lnTo>
                            <a:pt x="1598" y="2115"/>
                          </a:lnTo>
                          <a:lnTo>
                            <a:pt x="1619" y="2062"/>
                          </a:lnTo>
                          <a:lnTo>
                            <a:pt x="1638" y="2018"/>
                          </a:lnTo>
                          <a:lnTo>
                            <a:pt x="1655" y="1980"/>
                          </a:lnTo>
                          <a:lnTo>
                            <a:pt x="1672" y="1943"/>
                          </a:lnTo>
                          <a:lnTo>
                            <a:pt x="1706" y="1880"/>
                          </a:lnTo>
                          <a:lnTo>
                            <a:pt x="1740" y="1821"/>
                          </a:lnTo>
                          <a:lnTo>
                            <a:pt x="1773" y="1766"/>
                          </a:lnTo>
                          <a:lnTo>
                            <a:pt x="1799" y="1724"/>
                          </a:lnTo>
                          <a:lnTo>
                            <a:pt x="1846" y="1645"/>
                          </a:lnTo>
                          <a:lnTo>
                            <a:pt x="1879" y="1590"/>
                          </a:lnTo>
                          <a:lnTo>
                            <a:pt x="1905" y="1544"/>
                          </a:lnTo>
                          <a:lnTo>
                            <a:pt x="1927" y="1492"/>
                          </a:lnTo>
                          <a:lnTo>
                            <a:pt x="1952" y="1429"/>
                          </a:lnTo>
                          <a:lnTo>
                            <a:pt x="1969" y="1374"/>
                          </a:lnTo>
                          <a:lnTo>
                            <a:pt x="1985" y="1316"/>
                          </a:lnTo>
                          <a:lnTo>
                            <a:pt x="1995" y="1267"/>
                          </a:lnTo>
                          <a:lnTo>
                            <a:pt x="2007" y="1212"/>
                          </a:lnTo>
                          <a:lnTo>
                            <a:pt x="2015" y="1142"/>
                          </a:lnTo>
                          <a:lnTo>
                            <a:pt x="2019" y="1062"/>
                          </a:lnTo>
                          <a:lnTo>
                            <a:pt x="2019" y="987"/>
                          </a:lnTo>
                          <a:lnTo>
                            <a:pt x="2012" y="928"/>
                          </a:lnTo>
                          <a:lnTo>
                            <a:pt x="2003" y="873"/>
                          </a:lnTo>
                          <a:lnTo>
                            <a:pt x="1994" y="824"/>
                          </a:lnTo>
                          <a:lnTo>
                            <a:pt x="1978" y="759"/>
                          </a:lnTo>
                          <a:lnTo>
                            <a:pt x="1960" y="694"/>
                          </a:lnTo>
                          <a:lnTo>
                            <a:pt x="1940" y="634"/>
                          </a:lnTo>
                          <a:lnTo>
                            <a:pt x="1917" y="578"/>
                          </a:lnTo>
                          <a:lnTo>
                            <a:pt x="1888" y="529"/>
                          </a:lnTo>
                          <a:lnTo>
                            <a:pt x="1850" y="466"/>
                          </a:lnTo>
                          <a:lnTo>
                            <a:pt x="1807" y="403"/>
                          </a:lnTo>
                          <a:lnTo>
                            <a:pt x="1765" y="354"/>
                          </a:lnTo>
                          <a:lnTo>
                            <a:pt x="1727" y="312"/>
                          </a:lnTo>
                          <a:lnTo>
                            <a:pt x="1683" y="272"/>
                          </a:lnTo>
                          <a:lnTo>
                            <a:pt x="1636" y="232"/>
                          </a:lnTo>
                          <a:lnTo>
                            <a:pt x="1590" y="196"/>
                          </a:lnTo>
                          <a:lnTo>
                            <a:pt x="1535" y="159"/>
                          </a:lnTo>
                          <a:lnTo>
                            <a:pt x="1471" y="120"/>
                          </a:lnTo>
                          <a:lnTo>
                            <a:pt x="1411" y="90"/>
                          </a:lnTo>
                          <a:lnTo>
                            <a:pt x="1341" y="61"/>
                          </a:lnTo>
                          <a:lnTo>
                            <a:pt x="1277" y="40"/>
                          </a:lnTo>
                          <a:lnTo>
                            <a:pt x="1224" y="27"/>
                          </a:lnTo>
                          <a:lnTo>
                            <a:pt x="1167" y="14"/>
                          </a:lnTo>
                          <a:lnTo>
                            <a:pt x="1115" y="6"/>
                          </a:lnTo>
                          <a:lnTo>
                            <a:pt x="1053" y="0"/>
                          </a:lnTo>
                          <a:lnTo>
                            <a:pt x="997" y="0"/>
                          </a:lnTo>
                          <a:lnTo>
                            <a:pt x="936" y="0"/>
                          </a:lnTo>
                          <a:lnTo>
                            <a:pt x="885" y="6"/>
                          </a:lnTo>
                          <a:lnTo>
                            <a:pt x="826" y="19"/>
                          </a:lnTo>
                          <a:lnTo>
                            <a:pt x="782" y="28"/>
                          </a:lnTo>
                          <a:lnTo>
                            <a:pt x="727" y="44"/>
                          </a:lnTo>
                          <a:lnTo>
                            <a:pt x="676" y="59"/>
                          </a:lnTo>
                          <a:lnTo>
                            <a:pt x="630" y="78"/>
                          </a:lnTo>
                          <a:lnTo>
                            <a:pt x="586" y="97"/>
                          </a:lnTo>
                          <a:lnTo>
                            <a:pt x="541" y="121"/>
                          </a:lnTo>
                          <a:lnTo>
                            <a:pt x="501" y="145"/>
                          </a:lnTo>
                          <a:lnTo>
                            <a:pt x="456" y="175"/>
                          </a:lnTo>
                          <a:lnTo>
                            <a:pt x="408" y="209"/>
                          </a:lnTo>
                          <a:lnTo>
                            <a:pt x="365" y="242"/>
                          </a:lnTo>
                          <a:lnTo>
                            <a:pt x="326" y="277"/>
                          </a:lnTo>
                          <a:lnTo>
                            <a:pt x="284" y="316"/>
                          </a:lnTo>
                          <a:lnTo>
                            <a:pt x="242" y="360"/>
                          </a:lnTo>
                          <a:lnTo>
                            <a:pt x="206" y="402"/>
                          </a:lnTo>
                          <a:lnTo>
                            <a:pt x="175" y="441"/>
                          </a:lnTo>
                          <a:lnTo>
                            <a:pt x="140" y="495"/>
                          </a:lnTo>
                          <a:lnTo>
                            <a:pt x="106" y="554"/>
                          </a:lnTo>
                          <a:lnTo>
                            <a:pt x="75" y="620"/>
                          </a:lnTo>
                          <a:lnTo>
                            <a:pt x="53" y="685"/>
                          </a:lnTo>
                          <a:lnTo>
                            <a:pt x="34" y="752"/>
                          </a:lnTo>
                          <a:lnTo>
                            <a:pt x="17" y="818"/>
                          </a:lnTo>
                          <a:lnTo>
                            <a:pt x="7" y="879"/>
                          </a:lnTo>
                          <a:lnTo>
                            <a:pt x="0" y="940"/>
                          </a:lnTo>
                          <a:lnTo>
                            <a:pt x="0" y="999"/>
                          </a:lnTo>
                          <a:lnTo>
                            <a:pt x="0" y="1052"/>
                          </a:lnTo>
                          <a:lnTo>
                            <a:pt x="0" y="1115"/>
                          </a:lnTo>
                          <a:lnTo>
                            <a:pt x="3" y="1170"/>
                          </a:lnTo>
                          <a:lnTo>
                            <a:pt x="14" y="1239"/>
                          </a:lnTo>
                          <a:lnTo>
                            <a:pt x="24" y="1299"/>
                          </a:lnTo>
                          <a:lnTo>
                            <a:pt x="40" y="1358"/>
                          </a:lnTo>
                          <a:lnTo>
                            <a:pt x="62" y="1427"/>
                          </a:lnTo>
                          <a:lnTo>
                            <a:pt x="87" y="1488"/>
                          </a:lnTo>
                          <a:lnTo>
                            <a:pt x="113" y="1542"/>
                          </a:lnTo>
                          <a:lnTo>
                            <a:pt x="144" y="1602"/>
                          </a:lnTo>
                          <a:lnTo>
                            <a:pt x="178" y="1660"/>
                          </a:lnTo>
                          <a:lnTo>
                            <a:pt x="208" y="1715"/>
                          </a:lnTo>
                          <a:lnTo>
                            <a:pt x="239" y="1770"/>
                          </a:lnTo>
                          <a:lnTo>
                            <a:pt x="272" y="1830"/>
                          </a:lnTo>
                          <a:lnTo>
                            <a:pt x="323" y="1917"/>
                          </a:lnTo>
                          <a:lnTo>
                            <a:pt x="370" y="2007"/>
                          </a:lnTo>
                          <a:lnTo>
                            <a:pt x="398" y="2053"/>
                          </a:lnTo>
                          <a:lnTo>
                            <a:pt x="412" y="2091"/>
                          </a:lnTo>
                          <a:lnTo>
                            <a:pt x="429" y="2138"/>
                          </a:lnTo>
                          <a:lnTo>
                            <a:pt x="445" y="2192"/>
                          </a:lnTo>
                          <a:lnTo>
                            <a:pt x="458" y="2239"/>
                          </a:lnTo>
                          <a:lnTo>
                            <a:pt x="469" y="2292"/>
                          </a:lnTo>
                          <a:lnTo>
                            <a:pt x="479" y="2365"/>
                          </a:lnTo>
                          <a:lnTo>
                            <a:pt x="492" y="2444"/>
                          </a:lnTo>
                          <a:lnTo>
                            <a:pt x="501" y="2506"/>
                          </a:lnTo>
                          <a:lnTo>
                            <a:pt x="511" y="2586"/>
                          </a:lnTo>
                          <a:lnTo>
                            <a:pt x="518" y="2643"/>
                          </a:lnTo>
                          <a:lnTo>
                            <a:pt x="526" y="2693"/>
                          </a:lnTo>
                          <a:lnTo>
                            <a:pt x="537" y="2742"/>
                          </a:lnTo>
                          <a:lnTo>
                            <a:pt x="541" y="2756"/>
                          </a:lnTo>
                          <a:lnTo>
                            <a:pt x="543" y="2767"/>
                          </a:lnTo>
                          <a:lnTo>
                            <a:pt x="545" y="2773"/>
                          </a:lnTo>
                          <a:lnTo>
                            <a:pt x="546" y="2778"/>
                          </a:lnTo>
                          <a:lnTo>
                            <a:pt x="552" y="2784"/>
                          </a:lnTo>
                          <a:lnTo>
                            <a:pt x="558" y="2794"/>
                          </a:lnTo>
                          <a:lnTo>
                            <a:pt x="567" y="2803"/>
                          </a:lnTo>
                          <a:lnTo>
                            <a:pt x="576" y="2812"/>
                          </a:lnTo>
                          <a:lnTo>
                            <a:pt x="592" y="2824"/>
                          </a:lnTo>
                          <a:lnTo>
                            <a:pt x="610" y="2833"/>
                          </a:lnTo>
                          <a:lnTo>
                            <a:pt x="635" y="2847"/>
                          </a:lnTo>
                          <a:lnTo>
                            <a:pt x="657" y="2856"/>
                          </a:lnTo>
                          <a:lnTo>
                            <a:pt x="681" y="2864"/>
                          </a:lnTo>
                          <a:lnTo>
                            <a:pt x="703" y="2870"/>
                          </a:lnTo>
                          <a:lnTo>
                            <a:pt x="723" y="2875"/>
                          </a:lnTo>
                          <a:lnTo>
                            <a:pt x="753" y="2883"/>
                          </a:lnTo>
                          <a:lnTo>
                            <a:pt x="778" y="2889"/>
                          </a:lnTo>
                          <a:lnTo>
                            <a:pt x="802" y="2892"/>
                          </a:lnTo>
                          <a:lnTo>
                            <a:pt x="829" y="2896"/>
                          </a:lnTo>
                          <a:lnTo>
                            <a:pt x="857" y="2900"/>
                          </a:lnTo>
                          <a:lnTo>
                            <a:pt x="883" y="2902"/>
                          </a:lnTo>
                          <a:lnTo>
                            <a:pt x="906" y="2904"/>
                          </a:lnTo>
                          <a:lnTo>
                            <a:pt x="934" y="2906"/>
                          </a:lnTo>
                          <a:lnTo>
                            <a:pt x="959" y="2908"/>
                          </a:lnTo>
                          <a:lnTo>
                            <a:pt x="984" y="2908"/>
                          </a:lnTo>
                          <a:lnTo>
                            <a:pt x="1006" y="2908"/>
                          </a:lnTo>
                          <a:lnTo>
                            <a:pt x="1031" y="2908"/>
                          </a:lnTo>
                          <a:lnTo>
                            <a:pt x="1061" y="2908"/>
                          </a:lnTo>
                          <a:lnTo>
                            <a:pt x="1086" y="2906"/>
                          </a:lnTo>
                          <a:lnTo>
                            <a:pt x="1108" y="2906"/>
                          </a:lnTo>
                          <a:lnTo>
                            <a:pt x="1134" y="2902"/>
                          </a:lnTo>
                          <a:lnTo>
                            <a:pt x="1166" y="2900"/>
                          </a:lnTo>
                          <a:lnTo>
                            <a:pt x="1188" y="2896"/>
                          </a:lnTo>
                          <a:lnTo>
                            <a:pt x="1217" y="2892"/>
                          </a:lnTo>
                          <a:lnTo>
                            <a:pt x="1241" y="2887"/>
                          </a:lnTo>
                          <a:lnTo>
                            <a:pt x="1265" y="2883"/>
                          </a:lnTo>
                          <a:lnTo>
                            <a:pt x="1288" y="2877"/>
                          </a:lnTo>
                          <a:lnTo>
                            <a:pt x="1309" y="2871"/>
                          </a:lnTo>
                          <a:lnTo>
                            <a:pt x="1334" y="2864"/>
                          </a:lnTo>
                          <a:lnTo>
                            <a:pt x="1354" y="2856"/>
                          </a:lnTo>
                          <a:lnTo>
                            <a:pt x="1375" y="2849"/>
                          </a:lnTo>
                          <a:lnTo>
                            <a:pt x="1395" y="2839"/>
                          </a:lnTo>
                          <a:lnTo>
                            <a:pt x="1415" y="2830"/>
                          </a:ln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583" name="Oval 16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67" y="2579"/>
                      <a:ext cx="886" cy="296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584" name="未知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91" y="293"/>
                      <a:ext cx="338" cy="43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90" y="46"/>
                        </a:cxn>
                        <a:cxn ang="0">
                          <a:pos x="172" y="97"/>
                        </a:cxn>
                        <a:cxn ang="0">
                          <a:pos x="234" y="148"/>
                        </a:cxn>
                        <a:cxn ang="0">
                          <a:pos x="275" y="203"/>
                        </a:cxn>
                        <a:cxn ang="0">
                          <a:pos x="304" y="259"/>
                        </a:cxn>
                        <a:cxn ang="0">
                          <a:pos x="325" y="308"/>
                        </a:cxn>
                        <a:cxn ang="0">
                          <a:pos x="338" y="358"/>
                        </a:cxn>
                        <a:cxn ang="0">
                          <a:pos x="219" y="432"/>
                        </a:cxn>
                        <a:cxn ang="0">
                          <a:pos x="208" y="362"/>
                        </a:cxn>
                        <a:cxn ang="0">
                          <a:pos x="189" y="287"/>
                        </a:cxn>
                        <a:cxn ang="0">
                          <a:pos x="161" y="209"/>
                        </a:cxn>
                        <a:cxn ang="0">
                          <a:pos x="124" y="144"/>
                        </a:cxn>
                        <a:cxn ang="0">
                          <a:pos x="73" y="78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338" h="432">
                          <a:moveTo>
                            <a:pt x="0" y="0"/>
                          </a:moveTo>
                          <a:lnTo>
                            <a:pt x="90" y="46"/>
                          </a:lnTo>
                          <a:lnTo>
                            <a:pt x="172" y="97"/>
                          </a:lnTo>
                          <a:lnTo>
                            <a:pt x="234" y="148"/>
                          </a:lnTo>
                          <a:lnTo>
                            <a:pt x="275" y="203"/>
                          </a:lnTo>
                          <a:lnTo>
                            <a:pt x="304" y="259"/>
                          </a:lnTo>
                          <a:lnTo>
                            <a:pt x="325" y="308"/>
                          </a:lnTo>
                          <a:lnTo>
                            <a:pt x="338" y="358"/>
                          </a:lnTo>
                          <a:lnTo>
                            <a:pt x="219" y="432"/>
                          </a:lnTo>
                          <a:lnTo>
                            <a:pt x="208" y="362"/>
                          </a:lnTo>
                          <a:lnTo>
                            <a:pt x="189" y="287"/>
                          </a:lnTo>
                          <a:lnTo>
                            <a:pt x="161" y="209"/>
                          </a:lnTo>
                          <a:lnTo>
                            <a:pt x="124" y="144"/>
                          </a:lnTo>
                          <a:lnTo>
                            <a:pt x="73" y="7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60557" name="Group 16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728" y="875"/>
                      <a:ext cx="562" cy="1806"/>
                      <a:chOff x="0" y="0"/>
                      <a:chExt cx="562" cy="1806"/>
                    </a:xfrm>
                  </p:grpSpPr>
                  <p:sp>
                    <p:nvSpPr>
                      <p:cNvPr id="60586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06" y="753"/>
                        <a:ext cx="345" cy="105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80"/>
                          </a:cxn>
                          <a:cxn ang="0">
                            <a:pos x="6" y="252"/>
                          </a:cxn>
                          <a:cxn ang="0">
                            <a:pos x="23" y="274"/>
                          </a:cxn>
                          <a:cxn ang="0">
                            <a:pos x="17" y="975"/>
                          </a:cxn>
                          <a:cxn ang="0">
                            <a:pos x="40" y="1053"/>
                          </a:cxn>
                          <a:cxn ang="0">
                            <a:pos x="98" y="1053"/>
                          </a:cxn>
                          <a:cxn ang="0">
                            <a:pos x="146" y="1015"/>
                          </a:cxn>
                          <a:cxn ang="0">
                            <a:pos x="201" y="1015"/>
                          </a:cxn>
                          <a:cxn ang="0">
                            <a:pos x="245" y="1053"/>
                          </a:cxn>
                          <a:cxn ang="0">
                            <a:pos x="307" y="1053"/>
                          </a:cxn>
                          <a:cxn ang="0">
                            <a:pos x="328" y="975"/>
                          </a:cxn>
                          <a:cxn ang="0">
                            <a:pos x="317" y="274"/>
                          </a:cxn>
                          <a:cxn ang="0">
                            <a:pos x="333" y="252"/>
                          </a:cxn>
                          <a:cxn ang="0">
                            <a:pos x="345" y="80"/>
                          </a:cxn>
                          <a:cxn ang="0">
                            <a:pos x="269" y="17"/>
                          </a:cxn>
                          <a:cxn ang="0">
                            <a:pos x="231" y="17"/>
                          </a:cxn>
                          <a:cxn ang="0">
                            <a:pos x="210" y="0"/>
                          </a:cxn>
                          <a:cxn ang="0">
                            <a:pos x="123" y="0"/>
                          </a:cxn>
                          <a:cxn ang="0">
                            <a:pos x="104" y="17"/>
                          </a:cxn>
                          <a:cxn ang="0">
                            <a:pos x="72" y="17"/>
                          </a:cxn>
                          <a:cxn ang="0">
                            <a:pos x="0" y="80"/>
                          </a:cxn>
                        </a:cxnLst>
                        <a:rect l="0" t="0" r="r" b="b"/>
                        <a:pathLst>
                          <a:path w="345" h="1053">
                            <a:moveTo>
                              <a:pt x="0" y="80"/>
                            </a:moveTo>
                            <a:lnTo>
                              <a:pt x="6" y="252"/>
                            </a:lnTo>
                            <a:lnTo>
                              <a:pt x="23" y="274"/>
                            </a:lnTo>
                            <a:lnTo>
                              <a:pt x="17" y="975"/>
                            </a:lnTo>
                            <a:lnTo>
                              <a:pt x="40" y="1053"/>
                            </a:lnTo>
                            <a:lnTo>
                              <a:pt x="98" y="1053"/>
                            </a:lnTo>
                            <a:lnTo>
                              <a:pt x="146" y="1015"/>
                            </a:lnTo>
                            <a:lnTo>
                              <a:pt x="201" y="1015"/>
                            </a:lnTo>
                            <a:lnTo>
                              <a:pt x="245" y="1053"/>
                            </a:lnTo>
                            <a:lnTo>
                              <a:pt x="307" y="1053"/>
                            </a:lnTo>
                            <a:lnTo>
                              <a:pt x="328" y="975"/>
                            </a:lnTo>
                            <a:lnTo>
                              <a:pt x="317" y="274"/>
                            </a:lnTo>
                            <a:lnTo>
                              <a:pt x="333" y="252"/>
                            </a:lnTo>
                            <a:lnTo>
                              <a:pt x="345" y="80"/>
                            </a:lnTo>
                            <a:lnTo>
                              <a:pt x="269" y="17"/>
                            </a:lnTo>
                            <a:lnTo>
                              <a:pt x="231" y="17"/>
                            </a:lnTo>
                            <a:lnTo>
                              <a:pt x="210" y="0"/>
                            </a:lnTo>
                            <a:lnTo>
                              <a:pt x="123" y="0"/>
                            </a:lnTo>
                            <a:lnTo>
                              <a:pt x="104" y="17"/>
                            </a:lnTo>
                            <a:lnTo>
                              <a:pt x="72" y="17"/>
                            </a:lnTo>
                            <a:lnTo>
                              <a:pt x="0" y="8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587" name="Oval 17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83" y="786"/>
                        <a:ext cx="45" cy="72"/>
                      </a:xfrm>
                      <a:prstGeom prst="ellipse">
                        <a:avLst/>
                      </a:prstGeom>
                      <a:solidFill>
                        <a:srgbClr val="E0E0E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60558" name="Group 17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0" y="0"/>
                        <a:ext cx="562" cy="828"/>
                        <a:chOff x="0" y="0"/>
                        <a:chExt cx="562" cy="828"/>
                      </a:xfrm>
                    </p:grpSpPr>
                    <p:sp>
                      <p:nvSpPr>
                        <p:cNvPr id="60589" name="Oval 17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3" y="0"/>
                          <a:ext cx="514" cy="28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590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0" y="129"/>
                          <a:ext cx="562" cy="69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58" y="699"/>
                            </a:cxn>
                            <a:cxn ang="0">
                              <a:pos x="562" y="69"/>
                            </a:cxn>
                            <a:cxn ang="0">
                              <a:pos x="526" y="56"/>
                            </a:cxn>
                            <a:cxn ang="0">
                              <a:pos x="485" y="38"/>
                            </a:cxn>
                            <a:cxn ang="0">
                              <a:pos x="431" y="24"/>
                            </a:cxn>
                            <a:cxn ang="0">
                              <a:pos x="384" y="12"/>
                            </a:cxn>
                            <a:cxn ang="0">
                              <a:pos x="342" y="4"/>
                            </a:cxn>
                            <a:cxn ang="0">
                              <a:pos x="297" y="0"/>
                            </a:cxn>
                            <a:cxn ang="0">
                              <a:pos x="248" y="3"/>
                            </a:cxn>
                            <a:cxn ang="0">
                              <a:pos x="185" y="10"/>
                            </a:cxn>
                            <a:cxn ang="0">
                              <a:pos x="132" y="24"/>
                            </a:cxn>
                            <a:cxn ang="0">
                              <a:pos x="80" y="38"/>
                            </a:cxn>
                            <a:cxn ang="0">
                              <a:pos x="34" y="58"/>
                            </a:cxn>
                            <a:cxn ang="0">
                              <a:pos x="0" y="76"/>
                            </a:cxn>
                            <a:cxn ang="0">
                              <a:pos x="197" y="699"/>
                            </a:cxn>
                          </a:cxnLst>
                          <a:rect l="0" t="0" r="r" b="b"/>
                          <a:pathLst>
                            <a:path w="562" h="699">
                              <a:moveTo>
                                <a:pt x="358" y="699"/>
                              </a:moveTo>
                              <a:lnTo>
                                <a:pt x="562" y="69"/>
                              </a:lnTo>
                              <a:lnTo>
                                <a:pt x="526" y="56"/>
                              </a:lnTo>
                              <a:lnTo>
                                <a:pt x="485" y="38"/>
                              </a:lnTo>
                              <a:lnTo>
                                <a:pt x="431" y="24"/>
                              </a:lnTo>
                              <a:lnTo>
                                <a:pt x="384" y="12"/>
                              </a:lnTo>
                              <a:lnTo>
                                <a:pt x="342" y="4"/>
                              </a:lnTo>
                              <a:lnTo>
                                <a:pt x="297" y="0"/>
                              </a:lnTo>
                              <a:lnTo>
                                <a:pt x="248" y="3"/>
                              </a:lnTo>
                              <a:lnTo>
                                <a:pt x="185" y="10"/>
                              </a:lnTo>
                              <a:lnTo>
                                <a:pt x="132" y="24"/>
                              </a:lnTo>
                              <a:lnTo>
                                <a:pt x="80" y="38"/>
                              </a:lnTo>
                              <a:lnTo>
                                <a:pt x="34" y="58"/>
                              </a:lnTo>
                              <a:lnTo>
                                <a:pt x="0" y="76"/>
                              </a:lnTo>
                              <a:lnTo>
                                <a:pt x="197" y="699"/>
                              </a:lnTo>
                            </a:path>
                          </a:pathLst>
                        </a:custGeom>
                        <a:noFill/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60562" name="Group 17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8" y="904"/>
                        <a:ext cx="193" cy="804"/>
                        <a:chOff x="0" y="0"/>
                        <a:chExt cx="193" cy="804"/>
                      </a:xfrm>
                    </p:grpSpPr>
                    <p:sp>
                      <p:nvSpPr>
                        <p:cNvPr id="60592" name="Line 1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2" y="21"/>
                          <a:ext cx="1" cy="783"/>
                        </a:xfrm>
                        <a:prstGeom prst="line">
                          <a:avLst/>
                        </a:prstGeom>
                        <a:noFill/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593" name="Line 1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160" y="21"/>
                          <a:ext cx="4" cy="779"/>
                        </a:xfrm>
                        <a:prstGeom prst="line">
                          <a:avLst/>
                        </a:prstGeom>
                        <a:noFill/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594" name="Line 1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190" y="0"/>
                          <a:ext cx="3" cy="780"/>
                        </a:xfrm>
                        <a:prstGeom prst="line">
                          <a:avLst/>
                        </a:prstGeom>
                        <a:noFill/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0595" name="Line 1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0" y="0"/>
                          <a:ext cx="2" cy="780"/>
                        </a:xfrm>
                        <a:prstGeom prst="line">
                          <a:avLst/>
                        </a:prstGeom>
                        <a:noFill/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60596" name="未知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70" y="2160"/>
                      <a:ext cx="546" cy="681"/>
                    </a:xfrm>
                    <a:custGeom>
                      <a:avLst/>
                      <a:gdLst/>
                      <a:ahLst/>
                      <a:cxnLst>
                        <a:cxn ang="0">
                          <a:pos x="546" y="0"/>
                        </a:cxn>
                        <a:cxn ang="0">
                          <a:pos x="523" y="20"/>
                        </a:cxn>
                        <a:cxn ang="0">
                          <a:pos x="432" y="441"/>
                        </a:cxn>
                        <a:cxn ang="0">
                          <a:pos x="415" y="483"/>
                        </a:cxn>
                        <a:cxn ang="0">
                          <a:pos x="388" y="518"/>
                        </a:cxn>
                        <a:cxn ang="0">
                          <a:pos x="347" y="550"/>
                        </a:cxn>
                        <a:cxn ang="0">
                          <a:pos x="307" y="575"/>
                        </a:cxn>
                        <a:cxn ang="0">
                          <a:pos x="262" y="598"/>
                        </a:cxn>
                        <a:cxn ang="0">
                          <a:pos x="215" y="618"/>
                        </a:cxn>
                        <a:cxn ang="0">
                          <a:pos x="163" y="637"/>
                        </a:cxn>
                        <a:cxn ang="0">
                          <a:pos x="119" y="647"/>
                        </a:cxn>
                        <a:cxn ang="0">
                          <a:pos x="65" y="656"/>
                        </a:cxn>
                        <a:cxn ang="0">
                          <a:pos x="0" y="652"/>
                        </a:cxn>
                        <a:cxn ang="0">
                          <a:pos x="10" y="677"/>
                        </a:cxn>
                        <a:cxn ang="0">
                          <a:pos x="55" y="681"/>
                        </a:cxn>
                        <a:cxn ang="0">
                          <a:pos x="86" y="681"/>
                        </a:cxn>
                        <a:cxn ang="0">
                          <a:pos x="134" y="677"/>
                        </a:cxn>
                        <a:cxn ang="0">
                          <a:pos x="173" y="674"/>
                        </a:cxn>
                        <a:cxn ang="0">
                          <a:pos x="227" y="665"/>
                        </a:cxn>
                        <a:cxn ang="0">
                          <a:pos x="269" y="657"/>
                        </a:cxn>
                        <a:cxn ang="0">
                          <a:pos x="316" y="643"/>
                        </a:cxn>
                        <a:cxn ang="0">
                          <a:pos x="343" y="635"/>
                        </a:cxn>
                        <a:cxn ang="0">
                          <a:pos x="384" y="618"/>
                        </a:cxn>
                        <a:cxn ang="0">
                          <a:pos x="427" y="590"/>
                        </a:cxn>
                        <a:cxn ang="0">
                          <a:pos x="440" y="575"/>
                        </a:cxn>
                        <a:cxn ang="0">
                          <a:pos x="452" y="554"/>
                        </a:cxn>
                        <a:cxn ang="0">
                          <a:pos x="462" y="512"/>
                        </a:cxn>
                        <a:cxn ang="0">
                          <a:pos x="471" y="470"/>
                        </a:cxn>
                        <a:cxn ang="0">
                          <a:pos x="546" y="0"/>
                        </a:cxn>
                      </a:cxnLst>
                      <a:rect l="0" t="0" r="r" b="b"/>
                      <a:pathLst>
                        <a:path w="546" h="681">
                          <a:moveTo>
                            <a:pt x="546" y="0"/>
                          </a:moveTo>
                          <a:lnTo>
                            <a:pt x="523" y="20"/>
                          </a:lnTo>
                          <a:lnTo>
                            <a:pt x="432" y="441"/>
                          </a:lnTo>
                          <a:lnTo>
                            <a:pt x="415" y="483"/>
                          </a:lnTo>
                          <a:lnTo>
                            <a:pt x="388" y="518"/>
                          </a:lnTo>
                          <a:lnTo>
                            <a:pt x="347" y="550"/>
                          </a:lnTo>
                          <a:lnTo>
                            <a:pt x="307" y="575"/>
                          </a:lnTo>
                          <a:lnTo>
                            <a:pt x="262" y="598"/>
                          </a:lnTo>
                          <a:lnTo>
                            <a:pt x="215" y="618"/>
                          </a:lnTo>
                          <a:lnTo>
                            <a:pt x="163" y="637"/>
                          </a:lnTo>
                          <a:lnTo>
                            <a:pt x="119" y="647"/>
                          </a:lnTo>
                          <a:lnTo>
                            <a:pt x="65" y="656"/>
                          </a:lnTo>
                          <a:lnTo>
                            <a:pt x="0" y="652"/>
                          </a:lnTo>
                          <a:lnTo>
                            <a:pt x="10" y="677"/>
                          </a:lnTo>
                          <a:lnTo>
                            <a:pt x="55" y="681"/>
                          </a:lnTo>
                          <a:lnTo>
                            <a:pt x="86" y="681"/>
                          </a:lnTo>
                          <a:lnTo>
                            <a:pt x="134" y="677"/>
                          </a:lnTo>
                          <a:lnTo>
                            <a:pt x="173" y="674"/>
                          </a:lnTo>
                          <a:lnTo>
                            <a:pt x="227" y="665"/>
                          </a:lnTo>
                          <a:lnTo>
                            <a:pt x="269" y="657"/>
                          </a:lnTo>
                          <a:lnTo>
                            <a:pt x="316" y="643"/>
                          </a:lnTo>
                          <a:lnTo>
                            <a:pt x="343" y="635"/>
                          </a:lnTo>
                          <a:lnTo>
                            <a:pt x="384" y="618"/>
                          </a:lnTo>
                          <a:lnTo>
                            <a:pt x="427" y="590"/>
                          </a:lnTo>
                          <a:lnTo>
                            <a:pt x="440" y="575"/>
                          </a:lnTo>
                          <a:lnTo>
                            <a:pt x="452" y="554"/>
                          </a:lnTo>
                          <a:lnTo>
                            <a:pt x="462" y="512"/>
                          </a:lnTo>
                          <a:lnTo>
                            <a:pt x="471" y="470"/>
                          </a:lnTo>
                          <a:lnTo>
                            <a:pt x="546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0597" name="Rectangle 1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621"/>
                    <a:ext cx="540" cy="31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808080"/>
                      </a:gs>
                      <a:gs pos="50000">
                        <a:srgbClr val="C0C0C0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60598" name="未知"/>
              <p:cNvSpPr/>
              <p:nvPr/>
            </p:nvSpPr>
            <p:spPr bwMode="auto">
              <a:xfrm>
                <a:off x="3425" y="212"/>
                <a:ext cx="2459" cy="1530"/>
              </a:xfrm>
              <a:custGeom>
                <a:avLst/>
                <a:gdLst/>
                <a:ahLst/>
                <a:cxnLst>
                  <a:cxn ang="0">
                    <a:pos x="1671" y="1425"/>
                  </a:cxn>
                  <a:cxn ang="0">
                    <a:pos x="1896" y="1530"/>
                  </a:cxn>
                  <a:cxn ang="0">
                    <a:pos x="2196" y="1485"/>
                  </a:cxn>
                  <a:cxn ang="0">
                    <a:pos x="2316" y="1350"/>
                  </a:cxn>
                  <a:cxn ang="0">
                    <a:pos x="2346" y="1290"/>
                  </a:cxn>
                  <a:cxn ang="0">
                    <a:pos x="2391" y="1230"/>
                  </a:cxn>
                  <a:cxn ang="0">
                    <a:pos x="2421" y="795"/>
                  </a:cxn>
                  <a:cxn ang="0">
                    <a:pos x="2406" y="735"/>
                  </a:cxn>
                  <a:cxn ang="0">
                    <a:pos x="2301" y="690"/>
                  </a:cxn>
                  <a:cxn ang="0">
                    <a:pos x="2211" y="570"/>
                  </a:cxn>
                  <a:cxn ang="0">
                    <a:pos x="2166" y="540"/>
                  </a:cxn>
                  <a:cxn ang="0">
                    <a:pos x="2121" y="480"/>
                  </a:cxn>
                  <a:cxn ang="0">
                    <a:pos x="2016" y="420"/>
                  </a:cxn>
                  <a:cxn ang="0">
                    <a:pos x="1746" y="270"/>
                  </a:cxn>
                  <a:cxn ang="0">
                    <a:pos x="1551" y="165"/>
                  </a:cxn>
                  <a:cxn ang="0">
                    <a:pos x="1281" y="120"/>
                  </a:cxn>
                  <a:cxn ang="0">
                    <a:pos x="1101" y="75"/>
                  </a:cxn>
                  <a:cxn ang="0">
                    <a:pos x="981" y="30"/>
                  </a:cxn>
                  <a:cxn ang="0">
                    <a:pos x="366" y="75"/>
                  </a:cxn>
                  <a:cxn ang="0">
                    <a:pos x="276" y="120"/>
                  </a:cxn>
                  <a:cxn ang="0">
                    <a:pos x="156" y="225"/>
                  </a:cxn>
                  <a:cxn ang="0">
                    <a:pos x="111" y="255"/>
                  </a:cxn>
                  <a:cxn ang="0">
                    <a:pos x="66" y="285"/>
                  </a:cxn>
                  <a:cxn ang="0">
                    <a:pos x="6" y="405"/>
                  </a:cxn>
                </a:cxnLst>
                <a:rect l="0" t="0" r="r" b="b"/>
                <a:pathLst>
                  <a:path w="2459" h="1530">
                    <a:moveTo>
                      <a:pt x="1671" y="1425"/>
                    </a:moveTo>
                    <a:cubicBezTo>
                      <a:pt x="1750" y="1451"/>
                      <a:pt x="1817" y="1504"/>
                      <a:pt x="1896" y="1530"/>
                    </a:cubicBezTo>
                    <a:cubicBezTo>
                      <a:pt x="2033" y="1519"/>
                      <a:pt x="2082" y="1513"/>
                      <a:pt x="2196" y="1485"/>
                    </a:cubicBezTo>
                    <a:cubicBezTo>
                      <a:pt x="2236" y="1445"/>
                      <a:pt x="2283" y="1396"/>
                      <a:pt x="2316" y="1350"/>
                    </a:cubicBezTo>
                    <a:cubicBezTo>
                      <a:pt x="2329" y="1332"/>
                      <a:pt x="2334" y="1309"/>
                      <a:pt x="2346" y="1290"/>
                    </a:cubicBezTo>
                    <a:cubicBezTo>
                      <a:pt x="2359" y="1269"/>
                      <a:pt x="2376" y="1250"/>
                      <a:pt x="2391" y="1230"/>
                    </a:cubicBezTo>
                    <a:cubicBezTo>
                      <a:pt x="2459" y="1025"/>
                      <a:pt x="2454" y="1240"/>
                      <a:pt x="2421" y="795"/>
                    </a:cubicBezTo>
                    <a:cubicBezTo>
                      <a:pt x="2419" y="774"/>
                      <a:pt x="2422" y="749"/>
                      <a:pt x="2406" y="735"/>
                    </a:cubicBezTo>
                    <a:cubicBezTo>
                      <a:pt x="2377" y="710"/>
                      <a:pt x="2336" y="705"/>
                      <a:pt x="2301" y="690"/>
                    </a:cubicBezTo>
                    <a:cubicBezTo>
                      <a:pt x="2271" y="650"/>
                      <a:pt x="2253" y="598"/>
                      <a:pt x="2211" y="570"/>
                    </a:cubicBezTo>
                    <a:cubicBezTo>
                      <a:pt x="2196" y="560"/>
                      <a:pt x="2179" y="553"/>
                      <a:pt x="2166" y="540"/>
                    </a:cubicBezTo>
                    <a:cubicBezTo>
                      <a:pt x="2148" y="522"/>
                      <a:pt x="2139" y="498"/>
                      <a:pt x="2121" y="480"/>
                    </a:cubicBezTo>
                    <a:cubicBezTo>
                      <a:pt x="2097" y="456"/>
                      <a:pt x="2043" y="436"/>
                      <a:pt x="2016" y="420"/>
                    </a:cubicBezTo>
                    <a:cubicBezTo>
                      <a:pt x="1926" y="368"/>
                      <a:pt x="1839" y="317"/>
                      <a:pt x="1746" y="270"/>
                    </a:cubicBezTo>
                    <a:cubicBezTo>
                      <a:pt x="1682" y="238"/>
                      <a:pt x="1619" y="188"/>
                      <a:pt x="1551" y="165"/>
                    </a:cubicBezTo>
                    <a:cubicBezTo>
                      <a:pt x="1443" y="129"/>
                      <a:pt x="1399" y="132"/>
                      <a:pt x="1281" y="120"/>
                    </a:cubicBezTo>
                    <a:cubicBezTo>
                      <a:pt x="1221" y="105"/>
                      <a:pt x="1161" y="90"/>
                      <a:pt x="1101" y="75"/>
                    </a:cubicBezTo>
                    <a:cubicBezTo>
                      <a:pt x="1060" y="65"/>
                      <a:pt x="1022" y="40"/>
                      <a:pt x="981" y="30"/>
                    </a:cubicBezTo>
                    <a:cubicBezTo>
                      <a:pt x="969" y="30"/>
                      <a:pt x="517" y="0"/>
                      <a:pt x="366" y="75"/>
                    </a:cubicBezTo>
                    <a:cubicBezTo>
                      <a:pt x="250" y="133"/>
                      <a:pt x="389" y="82"/>
                      <a:pt x="276" y="120"/>
                    </a:cubicBezTo>
                    <a:cubicBezTo>
                      <a:pt x="226" y="195"/>
                      <a:pt x="261" y="155"/>
                      <a:pt x="156" y="225"/>
                    </a:cubicBezTo>
                    <a:cubicBezTo>
                      <a:pt x="141" y="235"/>
                      <a:pt x="126" y="245"/>
                      <a:pt x="111" y="255"/>
                    </a:cubicBezTo>
                    <a:cubicBezTo>
                      <a:pt x="96" y="265"/>
                      <a:pt x="66" y="285"/>
                      <a:pt x="66" y="285"/>
                    </a:cubicBezTo>
                    <a:cubicBezTo>
                      <a:pt x="0" y="383"/>
                      <a:pt x="6" y="339"/>
                      <a:pt x="6" y="40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99" name="未知"/>
              <p:cNvSpPr/>
              <p:nvPr/>
            </p:nvSpPr>
            <p:spPr bwMode="auto">
              <a:xfrm>
                <a:off x="1505" y="617"/>
                <a:ext cx="1341" cy="1440"/>
              </a:xfrm>
              <a:custGeom>
                <a:avLst/>
                <a:gdLst/>
                <a:ahLst/>
                <a:cxnLst>
                  <a:cxn ang="0">
                    <a:pos x="1341" y="0"/>
                  </a:cxn>
                  <a:cxn ang="0">
                    <a:pos x="1236" y="135"/>
                  </a:cxn>
                  <a:cxn ang="0">
                    <a:pos x="1206" y="180"/>
                  </a:cxn>
                  <a:cxn ang="0">
                    <a:pos x="1161" y="195"/>
                  </a:cxn>
                  <a:cxn ang="0">
                    <a:pos x="951" y="405"/>
                  </a:cxn>
                  <a:cxn ang="0">
                    <a:pos x="861" y="480"/>
                  </a:cxn>
                  <a:cxn ang="0">
                    <a:pos x="681" y="540"/>
                  </a:cxn>
                  <a:cxn ang="0">
                    <a:pos x="591" y="630"/>
                  </a:cxn>
                  <a:cxn ang="0">
                    <a:pos x="471" y="780"/>
                  </a:cxn>
                  <a:cxn ang="0">
                    <a:pos x="291" y="1020"/>
                  </a:cxn>
                  <a:cxn ang="0">
                    <a:pos x="231" y="1110"/>
                  </a:cxn>
                  <a:cxn ang="0">
                    <a:pos x="81" y="1245"/>
                  </a:cxn>
                  <a:cxn ang="0">
                    <a:pos x="36" y="1290"/>
                  </a:cxn>
                  <a:cxn ang="0">
                    <a:pos x="6" y="1440"/>
                  </a:cxn>
                </a:cxnLst>
                <a:rect l="0" t="0" r="r" b="b"/>
                <a:pathLst>
                  <a:path w="1341" h="1440">
                    <a:moveTo>
                      <a:pt x="1341" y="0"/>
                    </a:moveTo>
                    <a:cubicBezTo>
                      <a:pt x="1313" y="85"/>
                      <a:pt x="1337" y="34"/>
                      <a:pt x="1236" y="135"/>
                    </a:cubicBezTo>
                    <a:cubicBezTo>
                      <a:pt x="1223" y="148"/>
                      <a:pt x="1220" y="169"/>
                      <a:pt x="1206" y="180"/>
                    </a:cubicBezTo>
                    <a:cubicBezTo>
                      <a:pt x="1194" y="190"/>
                      <a:pt x="1176" y="190"/>
                      <a:pt x="1161" y="195"/>
                    </a:cubicBezTo>
                    <a:cubicBezTo>
                      <a:pt x="1092" y="264"/>
                      <a:pt x="1033" y="351"/>
                      <a:pt x="951" y="405"/>
                    </a:cubicBezTo>
                    <a:cubicBezTo>
                      <a:pt x="915" y="458"/>
                      <a:pt x="929" y="455"/>
                      <a:pt x="861" y="480"/>
                    </a:cubicBezTo>
                    <a:cubicBezTo>
                      <a:pt x="802" y="502"/>
                      <a:pt x="681" y="540"/>
                      <a:pt x="681" y="540"/>
                    </a:cubicBezTo>
                    <a:cubicBezTo>
                      <a:pt x="651" y="570"/>
                      <a:pt x="604" y="590"/>
                      <a:pt x="591" y="630"/>
                    </a:cubicBezTo>
                    <a:cubicBezTo>
                      <a:pt x="567" y="703"/>
                      <a:pt x="543" y="756"/>
                      <a:pt x="471" y="780"/>
                    </a:cubicBezTo>
                    <a:cubicBezTo>
                      <a:pt x="399" y="852"/>
                      <a:pt x="347" y="936"/>
                      <a:pt x="291" y="1020"/>
                    </a:cubicBezTo>
                    <a:cubicBezTo>
                      <a:pt x="271" y="1050"/>
                      <a:pt x="261" y="1090"/>
                      <a:pt x="231" y="1110"/>
                    </a:cubicBezTo>
                    <a:cubicBezTo>
                      <a:pt x="145" y="1167"/>
                      <a:pt x="199" y="1127"/>
                      <a:pt x="81" y="1245"/>
                    </a:cubicBezTo>
                    <a:cubicBezTo>
                      <a:pt x="66" y="1260"/>
                      <a:pt x="36" y="1290"/>
                      <a:pt x="36" y="1290"/>
                    </a:cubicBezTo>
                    <a:cubicBezTo>
                      <a:pt x="0" y="1399"/>
                      <a:pt x="6" y="1348"/>
                      <a:pt x="6" y="1440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00" name="未知"/>
              <p:cNvSpPr/>
              <p:nvPr/>
            </p:nvSpPr>
            <p:spPr bwMode="auto">
              <a:xfrm>
                <a:off x="2441" y="632"/>
                <a:ext cx="390" cy="2325"/>
              </a:xfrm>
              <a:custGeom>
                <a:avLst/>
                <a:gdLst/>
                <a:ahLst/>
                <a:cxnLst>
                  <a:cxn ang="0">
                    <a:pos x="390" y="0"/>
                  </a:cxn>
                  <a:cxn ang="0">
                    <a:pos x="360" y="90"/>
                  </a:cxn>
                  <a:cxn ang="0">
                    <a:pos x="330" y="135"/>
                  </a:cxn>
                  <a:cxn ang="0">
                    <a:pos x="255" y="315"/>
                  </a:cxn>
                  <a:cxn ang="0">
                    <a:pos x="165" y="495"/>
                  </a:cxn>
                  <a:cxn ang="0">
                    <a:pos x="60" y="780"/>
                  </a:cxn>
                  <a:cxn ang="0">
                    <a:pos x="0" y="1005"/>
                  </a:cxn>
                  <a:cxn ang="0">
                    <a:pos x="15" y="1845"/>
                  </a:cxn>
                  <a:cxn ang="0">
                    <a:pos x="210" y="2325"/>
                  </a:cxn>
                </a:cxnLst>
                <a:rect l="0" t="0" r="r" b="b"/>
                <a:pathLst>
                  <a:path w="390" h="2325">
                    <a:moveTo>
                      <a:pt x="390" y="0"/>
                    </a:moveTo>
                    <a:cubicBezTo>
                      <a:pt x="380" y="30"/>
                      <a:pt x="378" y="64"/>
                      <a:pt x="360" y="90"/>
                    </a:cubicBezTo>
                    <a:cubicBezTo>
                      <a:pt x="350" y="105"/>
                      <a:pt x="337" y="119"/>
                      <a:pt x="330" y="135"/>
                    </a:cubicBezTo>
                    <a:cubicBezTo>
                      <a:pt x="300" y="204"/>
                      <a:pt x="295" y="255"/>
                      <a:pt x="255" y="315"/>
                    </a:cubicBezTo>
                    <a:cubicBezTo>
                      <a:pt x="237" y="389"/>
                      <a:pt x="211" y="434"/>
                      <a:pt x="165" y="495"/>
                    </a:cubicBezTo>
                    <a:cubicBezTo>
                      <a:pt x="147" y="602"/>
                      <a:pt x="120" y="690"/>
                      <a:pt x="60" y="780"/>
                    </a:cubicBezTo>
                    <a:cubicBezTo>
                      <a:pt x="41" y="856"/>
                      <a:pt x="15" y="928"/>
                      <a:pt x="0" y="1005"/>
                    </a:cubicBezTo>
                    <a:cubicBezTo>
                      <a:pt x="5" y="1285"/>
                      <a:pt x="3" y="1565"/>
                      <a:pt x="15" y="1845"/>
                    </a:cubicBezTo>
                    <a:cubicBezTo>
                      <a:pt x="24" y="2049"/>
                      <a:pt x="70" y="2185"/>
                      <a:pt x="210" y="232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01" name="未知"/>
              <p:cNvSpPr/>
              <p:nvPr/>
            </p:nvSpPr>
            <p:spPr bwMode="auto">
              <a:xfrm>
                <a:off x="206" y="2102"/>
                <a:ext cx="4102" cy="13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" y="285"/>
                  </a:cxn>
                  <a:cxn ang="0">
                    <a:pos x="285" y="555"/>
                  </a:cxn>
                  <a:cxn ang="0">
                    <a:pos x="345" y="660"/>
                  </a:cxn>
                  <a:cxn ang="0">
                    <a:pos x="435" y="720"/>
                  </a:cxn>
                  <a:cxn ang="0">
                    <a:pos x="480" y="765"/>
                  </a:cxn>
                  <a:cxn ang="0">
                    <a:pos x="525" y="780"/>
                  </a:cxn>
                  <a:cxn ang="0">
                    <a:pos x="690" y="885"/>
                  </a:cxn>
                  <a:cxn ang="0">
                    <a:pos x="900" y="915"/>
                  </a:cxn>
                  <a:cxn ang="0">
                    <a:pos x="1245" y="1110"/>
                  </a:cxn>
                  <a:cxn ang="0">
                    <a:pos x="1980" y="1245"/>
                  </a:cxn>
                  <a:cxn ang="0">
                    <a:pos x="2220" y="1305"/>
                  </a:cxn>
                  <a:cxn ang="0">
                    <a:pos x="2355" y="1350"/>
                  </a:cxn>
                  <a:cxn ang="0">
                    <a:pos x="2805" y="1365"/>
                  </a:cxn>
                  <a:cxn ang="0">
                    <a:pos x="3660" y="1350"/>
                  </a:cxn>
                  <a:cxn ang="0">
                    <a:pos x="3840" y="1320"/>
                  </a:cxn>
                  <a:cxn ang="0">
                    <a:pos x="3975" y="1215"/>
                  </a:cxn>
                  <a:cxn ang="0">
                    <a:pos x="4005" y="1170"/>
                  </a:cxn>
                  <a:cxn ang="0">
                    <a:pos x="4065" y="1125"/>
                  </a:cxn>
                  <a:cxn ang="0">
                    <a:pos x="3945" y="975"/>
                  </a:cxn>
                  <a:cxn ang="0">
                    <a:pos x="3900" y="945"/>
                  </a:cxn>
                  <a:cxn ang="0">
                    <a:pos x="3780" y="885"/>
                  </a:cxn>
                </a:cxnLst>
                <a:rect l="0" t="0" r="r" b="b"/>
                <a:pathLst>
                  <a:path w="4102" h="1365">
                    <a:moveTo>
                      <a:pt x="0" y="0"/>
                    </a:moveTo>
                    <a:cubicBezTo>
                      <a:pt x="7" y="82"/>
                      <a:pt x="4" y="203"/>
                      <a:pt x="45" y="285"/>
                    </a:cubicBezTo>
                    <a:cubicBezTo>
                      <a:pt x="97" y="390"/>
                      <a:pt x="218" y="459"/>
                      <a:pt x="285" y="555"/>
                    </a:cubicBezTo>
                    <a:cubicBezTo>
                      <a:pt x="308" y="588"/>
                      <a:pt x="318" y="630"/>
                      <a:pt x="345" y="660"/>
                    </a:cubicBezTo>
                    <a:cubicBezTo>
                      <a:pt x="369" y="687"/>
                      <a:pt x="405" y="700"/>
                      <a:pt x="435" y="720"/>
                    </a:cubicBezTo>
                    <a:cubicBezTo>
                      <a:pt x="453" y="732"/>
                      <a:pt x="462" y="753"/>
                      <a:pt x="480" y="765"/>
                    </a:cubicBezTo>
                    <a:cubicBezTo>
                      <a:pt x="493" y="774"/>
                      <a:pt x="510" y="775"/>
                      <a:pt x="525" y="780"/>
                    </a:cubicBezTo>
                    <a:cubicBezTo>
                      <a:pt x="556" y="804"/>
                      <a:pt x="652" y="876"/>
                      <a:pt x="690" y="885"/>
                    </a:cubicBezTo>
                    <a:cubicBezTo>
                      <a:pt x="759" y="901"/>
                      <a:pt x="900" y="915"/>
                      <a:pt x="900" y="915"/>
                    </a:cubicBezTo>
                    <a:cubicBezTo>
                      <a:pt x="1009" y="988"/>
                      <a:pt x="1120" y="1068"/>
                      <a:pt x="1245" y="1110"/>
                    </a:cubicBezTo>
                    <a:cubicBezTo>
                      <a:pt x="1442" y="1258"/>
                      <a:pt x="1753" y="1236"/>
                      <a:pt x="1980" y="1245"/>
                    </a:cubicBezTo>
                    <a:cubicBezTo>
                      <a:pt x="2058" y="1271"/>
                      <a:pt x="2144" y="1276"/>
                      <a:pt x="2220" y="1305"/>
                    </a:cubicBezTo>
                    <a:cubicBezTo>
                      <a:pt x="2297" y="1334"/>
                      <a:pt x="2265" y="1345"/>
                      <a:pt x="2355" y="1350"/>
                    </a:cubicBezTo>
                    <a:cubicBezTo>
                      <a:pt x="2505" y="1359"/>
                      <a:pt x="2655" y="1360"/>
                      <a:pt x="2805" y="1365"/>
                    </a:cubicBezTo>
                    <a:cubicBezTo>
                      <a:pt x="3090" y="1360"/>
                      <a:pt x="3375" y="1362"/>
                      <a:pt x="3660" y="1350"/>
                    </a:cubicBezTo>
                    <a:cubicBezTo>
                      <a:pt x="3721" y="1347"/>
                      <a:pt x="3840" y="1320"/>
                      <a:pt x="3840" y="1320"/>
                    </a:cubicBezTo>
                    <a:cubicBezTo>
                      <a:pt x="3889" y="1288"/>
                      <a:pt x="3926" y="1247"/>
                      <a:pt x="3975" y="1215"/>
                    </a:cubicBezTo>
                    <a:cubicBezTo>
                      <a:pt x="3985" y="1200"/>
                      <a:pt x="3992" y="1183"/>
                      <a:pt x="4005" y="1170"/>
                    </a:cubicBezTo>
                    <a:cubicBezTo>
                      <a:pt x="4023" y="1152"/>
                      <a:pt x="4058" y="1149"/>
                      <a:pt x="4065" y="1125"/>
                    </a:cubicBezTo>
                    <a:cubicBezTo>
                      <a:pt x="4102" y="1002"/>
                      <a:pt x="4021" y="1013"/>
                      <a:pt x="3945" y="975"/>
                    </a:cubicBezTo>
                    <a:cubicBezTo>
                      <a:pt x="3929" y="967"/>
                      <a:pt x="3916" y="952"/>
                      <a:pt x="3900" y="945"/>
                    </a:cubicBezTo>
                    <a:cubicBezTo>
                      <a:pt x="3776" y="890"/>
                      <a:pt x="3842" y="947"/>
                      <a:pt x="3780" y="88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02" name="未知"/>
              <p:cNvSpPr/>
              <p:nvPr/>
            </p:nvSpPr>
            <p:spPr bwMode="auto">
              <a:xfrm>
                <a:off x="3926" y="1598"/>
                <a:ext cx="450" cy="1374"/>
              </a:xfrm>
              <a:custGeom>
                <a:avLst/>
                <a:gdLst/>
                <a:ahLst/>
                <a:cxnLst>
                  <a:cxn ang="0">
                    <a:pos x="60" y="1374"/>
                  </a:cxn>
                  <a:cxn ang="0">
                    <a:pos x="0" y="1224"/>
                  </a:cxn>
                  <a:cxn ang="0">
                    <a:pos x="15" y="669"/>
                  </a:cxn>
                  <a:cxn ang="0">
                    <a:pos x="225" y="84"/>
                  </a:cxn>
                  <a:cxn ang="0">
                    <a:pos x="315" y="24"/>
                  </a:cxn>
                  <a:cxn ang="0">
                    <a:pos x="450" y="9"/>
                  </a:cxn>
                </a:cxnLst>
                <a:rect l="0" t="0" r="r" b="b"/>
                <a:pathLst>
                  <a:path w="450" h="1374">
                    <a:moveTo>
                      <a:pt x="60" y="1374"/>
                    </a:moveTo>
                    <a:cubicBezTo>
                      <a:pt x="26" y="1323"/>
                      <a:pt x="15" y="1284"/>
                      <a:pt x="0" y="1224"/>
                    </a:cubicBezTo>
                    <a:cubicBezTo>
                      <a:pt x="5" y="1039"/>
                      <a:pt x="6" y="854"/>
                      <a:pt x="15" y="669"/>
                    </a:cubicBezTo>
                    <a:cubicBezTo>
                      <a:pt x="25" y="449"/>
                      <a:pt x="106" y="263"/>
                      <a:pt x="225" y="84"/>
                    </a:cubicBezTo>
                    <a:cubicBezTo>
                      <a:pt x="245" y="54"/>
                      <a:pt x="285" y="44"/>
                      <a:pt x="315" y="24"/>
                    </a:cubicBezTo>
                    <a:cubicBezTo>
                      <a:pt x="352" y="0"/>
                      <a:pt x="414" y="9"/>
                      <a:pt x="450" y="9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03" name="未知"/>
              <p:cNvSpPr/>
              <p:nvPr/>
            </p:nvSpPr>
            <p:spPr bwMode="auto">
              <a:xfrm>
                <a:off x="1076" y="797"/>
                <a:ext cx="579" cy="12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0" y="30"/>
                  </a:cxn>
                  <a:cxn ang="0">
                    <a:pos x="300" y="180"/>
                  </a:cxn>
                  <a:cxn ang="0">
                    <a:pos x="555" y="465"/>
                  </a:cxn>
                  <a:cxn ang="0">
                    <a:pos x="480" y="780"/>
                  </a:cxn>
                  <a:cxn ang="0">
                    <a:pos x="450" y="825"/>
                  </a:cxn>
                  <a:cxn ang="0">
                    <a:pos x="420" y="915"/>
                  </a:cxn>
                  <a:cxn ang="0">
                    <a:pos x="465" y="1275"/>
                  </a:cxn>
                </a:cxnLst>
                <a:rect l="0" t="0" r="r" b="b"/>
                <a:pathLst>
                  <a:path w="579" h="1285">
                    <a:moveTo>
                      <a:pt x="0" y="0"/>
                    </a:moveTo>
                    <a:cubicBezTo>
                      <a:pt x="39" y="13"/>
                      <a:pt x="81" y="16"/>
                      <a:pt x="120" y="30"/>
                    </a:cubicBezTo>
                    <a:cubicBezTo>
                      <a:pt x="169" y="49"/>
                      <a:pt x="256" y="143"/>
                      <a:pt x="300" y="180"/>
                    </a:cubicBezTo>
                    <a:cubicBezTo>
                      <a:pt x="402" y="265"/>
                      <a:pt x="510" y="331"/>
                      <a:pt x="555" y="465"/>
                    </a:cubicBezTo>
                    <a:cubicBezTo>
                      <a:pt x="540" y="684"/>
                      <a:pt x="579" y="661"/>
                      <a:pt x="480" y="780"/>
                    </a:cubicBezTo>
                    <a:cubicBezTo>
                      <a:pt x="468" y="794"/>
                      <a:pt x="457" y="809"/>
                      <a:pt x="450" y="825"/>
                    </a:cubicBezTo>
                    <a:cubicBezTo>
                      <a:pt x="437" y="854"/>
                      <a:pt x="420" y="915"/>
                      <a:pt x="420" y="915"/>
                    </a:cubicBezTo>
                    <a:cubicBezTo>
                      <a:pt x="435" y="1285"/>
                      <a:pt x="315" y="1275"/>
                      <a:pt x="465" y="127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04" name="未知"/>
              <p:cNvSpPr/>
              <p:nvPr/>
            </p:nvSpPr>
            <p:spPr bwMode="auto">
              <a:xfrm>
                <a:off x="0" y="829"/>
                <a:ext cx="611" cy="1243"/>
              </a:xfrm>
              <a:custGeom>
                <a:avLst/>
                <a:gdLst/>
                <a:ahLst/>
                <a:cxnLst>
                  <a:cxn ang="0">
                    <a:pos x="611" y="28"/>
                  </a:cxn>
                  <a:cxn ang="0">
                    <a:pos x="161" y="88"/>
                  </a:cxn>
                  <a:cxn ang="0">
                    <a:pos x="101" y="178"/>
                  </a:cxn>
                  <a:cxn ang="0">
                    <a:pos x="71" y="268"/>
                  </a:cxn>
                  <a:cxn ang="0">
                    <a:pos x="41" y="313"/>
                  </a:cxn>
                  <a:cxn ang="0">
                    <a:pos x="41" y="808"/>
                  </a:cxn>
                  <a:cxn ang="0">
                    <a:pos x="71" y="943"/>
                  </a:cxn>
                  <a:cxn ang="0">
                    <a:pos x="131" y="1033"/>
                  </a:cxn>
                  <a:cxn ang="0">
                    <a:pos x="161" y="1123"/>
                  </a:cxn>
                  <a:cxn ang="0">
                    <a:pos x="221" y="1243"/>
                  </a:cxn>
                </a:cxnLst>
                <a:rect l="0" t="0" r="r" b="b"/>
                <a:pathLst>
                  <a:path w="611" h="1243">
                    <a:moveTo>
                      <a:pt x="611" y="28"/>
                    </a:moveTo>
                    <a:cubicBezTo>
                      <a:pt x="451" y="35"/>
                      <a:pt x="294" y="0"/>
                      <a:pt x="161" y="88"/>
                    </a:cubicBezTo>
                    <a:cubicBezTo>
                      <a:pt x="111" y="237"/>
                      <a:pt x="195" y="9"/>
                      <a:pt x="101" y="178"/>
                    </a:cubicBezTo>
                    <a:cubicBezTo>
                      <a:pt x="86" y="206"/>
                      <a:pt x="89" y="242"/>
                      <a:pt x="71" y="268"/>
                    </a:cubicBezTo>
                    <a:cubicBezTo>
                      <a:pt x="61" y="283"/>
                      <a:pt x="51" y="298"/>
                      <a:pt x="41" y="313"/>
                    </a:cubicBezTo>
                    <a:cubicBezTo>
                      <a:pt x="0" y="479"/>
                      <a:pt x="10" y="639"/>
                      <a:pt x="41" y="808"/>
                    </a:cubicBezTo>
                    <a:cubicBezTo>
                      <a:pt x="46" y="833"/>
                      <a:pt x="53" y="911"/>
                      <a:pt x="71" y="943"/>
                    </a:cubicBezTo>
                    <a:cubicBezTo>
                      <a:pt x="89" y="975"/>
                      <a:pt x="111" y="1003"/>
                      <a:pt x="131" y="1033"/>
                    </a:cubicBezTo>
                    <a:cubicBezTo>
                      <a:pt x="149" y="1059"/>
                      <a:pt x="151" y="1093"/>
                      <a:pt x="161" y="1123"/>
                    </a:cubicBezTo>
                    <a:cubicBezTo>
                      <a:pt x="168" y="1143"/>
                      <a:pt x="208" y="1217"/>
                      <a:pt x="221" y="1243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395288" y="692150"/>
            <a:ext cx="7407275" cy="11890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/>
            <a:r>
              <a:rPr lang="zh-CN" altLang="en-US" sz="3600" b="1">
                <a:solidFill>
                  <a:srgbClr val="FF3300"/>
                </a:solidFill>
                <a:latin typeface="隶书" pitchFamily="1" charset="-122"/>
                <a:ea typeface="隶书" pitchFamily="1" charset="-122"/>
              </a:rPr>
              <a:t>1、在下图所示的3个电路中，电压表所测的各是哪只灯泡的电压？</a:t>
            </a:r>
          </a:p>
        </p:txBody>
      </p:sp>
      <p:pic>
        <p:nvPicPr>
          <p:cNvPr id="61443" name="Picture 3" descr="甲 副本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060575"/>
            <a:ext cx="617220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905000" y="4419600"/>
            <a:ext cx="2468563" cy="11890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base"/>
            <a:r>
              <a:rPr lang="zh-CN" sz="3600" b="1">
                <a:solidFill>
                  <a:srgbClr val="0000FF"/>
                </a:solidFill>
                <a:latin typeface="隶书" pitchFamily="1" charset="-122"/>
                <a:ea typeface="隶书" pitchFamily="1" charset="-122"/>
              </a:rPr>
              <a:t>电压表测</a:t>
            </a:r>
            <a:r>
              <a:rPr lang="zh-CN" altLang="zh-CN" sz="3600" b="1">
                <a:solidFill>
                  <a:srgbClr val="FF0066"/>
                </a:solidFill>
                <a:latin typeface="隶书" pitchFamily="1" charset="-122"/>
                <a:ea typeface="隶书" pitchFamily="1" charset="-122"/>
              </a:rPr>
              <a:t>L2</a:t>
            </a:r>
            <a:endParaRPr lang="zh-CN" altLang="zh-CN" sz="3600" b="1">
              <a:solidFill>
                <a:srgbClr val="0000FF"/>
              </a:solidFill>
              <a:latin typeface="隶书" pitchFamily="1" charset="-122"/>
              <a:ea typeface="隶书" pitchFamily="1" charset="-122"/>
            </a:endParaRPr>
          </a:p>
          <a:p>
            <a:pPr fontAlgn="base"/>
            <a:r>
              <a:rPr lang="zh-CN" sz="3600" b="1">
                <a:solidFill>
                  <a:srgbClr val="0000FF"/>
                </a:solidFill>
                <a:latin typeface="隶书" pitchFamily="1" charset="-122"/>
                <a:ea typeface="隶书" pitchFamily="1" charset="-122"/>
              </a:rPr>
              <a:t>两端的电压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323850" y="0"/>
            <a:ext cx="3744913" cy="822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/>
            <a:r>
              <a:rPr lang="zh-CN" altLang="en-US" sz="4800" b="1">
                <a:solidFill>
                  <a:schemeClr val="accent2"/>
                </a:solidFill>
                <a:latin typeface="Times New Roman" pitchFamily="18" charset="0"/>
                <a:ea typeface="隶书" pitchFamily="1" charset="-122"/>
              </a:rPr>
              <a:t>当堂检测：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乙 副本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714375"/>
            <a:ext cx="607695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955800" y="1447800"/>
            <a:ext cx="1096963" cy="2835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base"/>
            <a:r>
              <a:rPr lang="zh-CN" sz="3600" b="1">
                <a:solidFill>
                  <a:srgbClr val="0000FF"/>
                </a:solidFill>
                <a:latin typeface="隶书" pitchFamily="1" charset="-122"/>
                <a:ea typeface="隶书" pitchFamily="1" charset="-122"/>
              </a:rPr>
              <a:t>电压</a:t>
            </a:r>
          </a:p>
          <a:p>
            <a:pPr fontAlgn="base"/>
            <a:r>
              <a:rPr lang="zh-CN" sz="3600" b="1">
                <a:solidFill>
                  <a:srgbClr val="0000FF"/>
                </a:solidFill>
                <a:latin typeface="隶书" pitchFamily="1" charset="-122"/>
                <a:ea typeface="隶书" pitchFamily="1" charset="-122"/>
              </a:rPr>
              <a:t>表测</a:t>
            </a:r>
          </a:p>
          <a:p>
            <a:pPr fontAlgn="base"/>
            <a:r>
              <a:rPr lang="zh-CN" altLang="zh-CN" sz="3600" b="1">
                <a:solidFill>
                  <a:srgbClr val="FF0066"/>
                </a:solidFill>
                <a:latin typeface="隶书" pitchFamily="1" charset="-122"/>
                <a:ea typeface="隶书" pitchFamily="1" charset="-122"/>
              </a:rPr>
              <a:t>L1</a:t>
            </a:r>
            <a:r>
              <a:rPr lang="zh-CN" sz="3600" b="1">
                <a:solidFill>
                  <a:srgbClr val="0000FF"/>
                </a:solidFill>
                <a:latin typeface="隶书" pitchFamily="1" charset="-122"/>
                <a:ea typeface="隶书" pitchFamily="1" charset="-122"/>
              </a:rPr>
              <a:t>两</a:t>
            </a:r>
          </a:p>
          <a:p>
            <a:pPr fontAlgn="base"/>
            <a:r>
              <a:rPr lang="zh-CN" sz="3600" b="1">
                <a:solidFill>
                  <a:srgbClr val="0000FF"/>
                </a:solidFill>
                <a:latin typeface="隶书" pitchFamily="1" charset="-122"/>
                <a:ea typeface="隶书" pitchFamily="1" charset="-122"/>
              </a:rPr>
              <a:t>端的</a:t>
            </a:r>
          </a:p>
          <a:p>
            <a:pPr fontAlgn="base"/>
            <a:r>
              <a:rPr lang="zh-CN" sz="3600" b="1">
                <a:solidFill>
                  <a:srgbClr val="0000FF"/>
                </a:solidFill>
                <a:latin typeface="隶书" pitchFamily="1" charset="-122"/>
                <a:ea typeface="隶书" pitchFamily="1" charset="-122"/>
              </a:rPr>
              <a:t>电压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3276600" y="2708275"/>
            <a:ext cx="3240088" cy="2747963"/>
            <a:chOff x="0" y="0"/>
            <a:chExt cx="2041" cy="1731"/>
          </a:xfrm>
        </p:grpSpPr>
        <p:pic>
          <p:nvPicPr>
            <p:cNvPr id="16387" name="Picture 3">
              <a:hlinkClick r:id="" action="ppaction://hlinkshowjump?jump=previousslide" tooltip="单击控制开关"/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34" y="926"/>
              <a:ext cx="907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4"/>
            <p:cNvGrpSpPr/>
            <p:nvPr/>
          </p:nvGrpSpPr>
          <p:grpSpPr bwMode="auto">
            <a:xfrm>
              <a:off x="0" y="0"/>
              <a:ext cx="1924" cy="1731"/>
              <a:chOff x="0" y="0"/>
              <a:chExt cx="1924" cy="1731"/>
            </a:xfrm>
          </p:grpSpPr>
          <p:sp>
            <p:nvSpPr>
              <p:cNvPr id="16389" name="未知"/>
              <p:cNvSpPr/>
              <p:nvPr/>
            </p:nvSpPr>
            <p:spPr bwMode="auto">
              <a:xfrm>
                <a:off x="796" y="523"/>
                <a:ext cx="486" cy="701"/>
              </a:xfrm>
              <a:custGeom>
                <a:avLst/>
                <a:gdLst/>
                <a:ahLst/>
                <a:cxnLst>
                  <a:cxn ang="0">
                    <a:pos x="464" y="1040"/>
                  </a:cxn>
                  <a:cxn ang="0">
                    <a:pos x="366" y="619"/>
                  </a:cxn>
                  <a:cxn ang="0">
                    <a:pos x="324" y="478"/>
                  </a:cxn>
                  <a:cxn ang="0">
                    <a:pos x="295" y="324"/>
                  </a:cxn>
                  <a:cxn ang="0">
                    <a:pos x="225" y="85"/>
                  </a:cxn>
                  <a:cxn ang="0">
                    <a:pos x="113" y="43"/>
                  </a:cxn>
                  <a:cxn ang="0">
                    <a:pos x="0" y="0"/>
                  </a:cxn>
                </a:cxnLst>
                <a:rect l="0" t="0" r="r" b="b"/>
                <a:pathLst>
                  <a:path w="464" h="1040">
                    <a:moveTo>
                      <a:pt x="464" y="1040"/>
                    </a:moveTo>
                    <a:cubicBezTo>
                      <a:pt x="447" y="902"/>
                      <a:pt x="445" y="738"/>
                      <a:pt x="366" y="619"/>
                    </a:cubicBezTo>
                    <a:cubicBezTo>
                      <a:pt x="345" y="533"/>
                      <a:pt x="358" y="581"/>
                      <a:pt x="324" y="478"/>
                    </a:cubicBezTo>
                    <a:cubicBezTo>
                      <a:pt x="307" y="428"/>
                      <a:pt x="307" y="375"/>
                      <a:pt x="295" y="324"/>
                    </a:cubicBezTo>
                    <a:cubicBezTo>
                      <a:pt x="276" y="241"/>
                      <a:pt x="252" y="165"/>
                      <a:pt x="225" y="85"/>
                    </a:cubicBezTo>
                    <a:cubicBezTo>
                      <a:pt x="212" y="47"/>
                      <a:pt x="151" y="56"/>
                      <a:pt x="113" y="43"/>
                    </a:cubicBezTo>
                    <a:cubicBezTo>
                      <a:pt x="4" y="4"/>
                      <a:pt x="59" y="32"/>
                      <a:pt x="0" y="0"/>
                    </a:cubicBezTo>
                  </a:path>
                </a:pathLst>
              </a:custGeom>
              <a:noFill/>
              <a:ln w="28575" cmpd="sng">
                <a:solidFill>
                  <a:srgbClr val="333300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" name="Group 6"/>
              <p:cNvGrpSpPr>
                <a:grpSpLocks noChangeAspect="1"/>
              </p:cNvGrpSpPr>
              <p:nvPr/>
            </p:nvGrpSpPr>
            <p:grpSpPr bwMode="auto">
              <a:xfrm>
                <a:off x="373" y="1538"/>
                <a:ext cx="907" cy="150"/>
                <a:chOff x="0" y="0"/>
                <a:chExt cx="2352" cy="483"/>
              </a:xfrm>
            </p:grpSpPr>
            <p:pic>
              <p:nvPicPr>
                <p:cNvPr id="16391" name="Picture 7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248" cy="4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392" name="Picture 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04" y="0"/>
                  <a:ext cx="1248" cy="4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16393" name="未知"/>
              <p:cNvSpPr/>
              <p:nvPr/>
            </p:nvSpPr>
            <p:spPr bwMode="auto">
              <a:xfrm>
                <a:off x="0" y="603"/>
                <a:ext cx="762" cy="1006"/>
              </a:xfrm>
              <a:custGeom>
                <a:avLst/>
                <a:gdLst/>
                <a:ahLst/>
                <a:cxnLst>
                  <a:cxn ang="0">
                    <a:pos x="562" y="38"/>
                  </a:cxn>
                  <a:cxn ang="0">
                    <a:pos x="113" y="24"/>
                  </a:cxn>
                  <a:cxn ang="0">
                    <a:pos x="0" y="179"/>
                  </a:cxn>
                  <a:cxn ang="0">
                    <a:pos x="85" y="881"/>
                  </a:cxn>
                  <a:cxn ang="0">
                    <a:pos x="127" y="1176"/>
                  </a:cxn>
                  <a:cxn ang="0">
                    <a:pos x="155" y="1289"/>
                  </a:cxn>
                  <a:cxn ang="0">
                    <a:pos x="169" y="1331"/>
                  </a:cxn>
                  <a:cxn ang="0">
                    <a:pos x="436" y="1429"/>
                  </a:cxn>
                </a:cxnLst>
                <a:rect l="0" t="0" r="r" b="b"/>
                <a:pathLst>
                  <a:path w="562" h="1429">
                    <a:moveTo>
                      <a:pt x="562" y="38"/>
                    </a:moveTo>
                    <a:cubicBezTo>
                      <a:pt x="411" y="0"/>
                      <a:pt x="266" y="12"/>
                      <a:pt x="113" y="24"/>
                    </a:cubicBezTo>
                    <a:cubicBezTo>
                      <a:pt x="39" y="49"/>
                      <a:pt x="25" y="109"/>
                      <a:pt x="0" y="179"/>
                    </a:cubicBezTo>
                    <a:cubicBezTo>
                      <a:pt x="17" y="412"/>
                      <a:pt x="28" y="653"/>
                      <a:pt x="85" y="881"/>
                    </a:cubicBezTo>
                    <a:cubicBezTo>
                      <a:pt x="94" y="985"/>
                      <a:pt x="107" y="1075"/>
                      <a:pt x="127" y="1176"/>
                    </a:cubicBezTo>
                    <a:cubicBezTo>
                      <a:pt x="135" y="1214"/>
                      <a:pt x="146" y="1251"/>
                      <a:pt x="155" y="1289"/>
                    </a:cubicBezTo>
                    <a:cubicBezTo>
                      <a:pt x="159" y="1303"/>
                      <a:pt x="159" y="1321"/>
                      <a:pt x="169" y="1331"/>
                    </a:cubicBezTo>
                    <a:cubicBezTo>
                      <a:pt x="252" y="1414"/>
                      <a:pt x="326" y="1429"/>
                      <a:pt x="436" y="1429"/>
                    </a:cubicBezTo>
                  </a:path>
                </a:pathLst>
              </a:custGeom>
              <a:noFill/>
              <a:ln w="28575" cmpd="sng">
                <a:solidFill>
                  <a:srgbClr val="333300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" name="Group 10"/>
              <p:cNvGrpSpPr>
                <a:grpSpLocks noChangeAspect="1"/>
              </p:cNvGrpSpPr>
              <p:nvPr/>
            </p:nvGrpSpPr>
            <p:grpSpPr bwMode="auto">
              <a:xfrm>
                <a:off x="529" y="0"/>
                <a:ext cx="408" cy="637"/>
                <a:chOff x="0" y="0"/>
                <a:chExt cx="408" cy="637"/>
              </a:xfrm>
            </p:grpSpPr>
            <p:grpSp>
              <p:nvGrpSpPr>
                <p:cNvPr id="6" name="Group 11"/>
                <p:cNvGrpSpPr>
                  <a:grpSpLocks noChangeAspect="1"/>
                </p:cNvGrpSpPr>
                <p:nvPr/>
              </p:nvGrpSpPr>
              <p:grpSpPr bwMode="auto">
                <a:xfrm>
                  <a:off x="111" y="488"/>
                  <a:ext cx="185" cy="149"/>
                  <a:chOff x="0" y="0"/>
                  <a:chExt cx="913" cy="861"/>
                </a:xfrm>
              </p:grpSpPr>
              <p:grpSp>
                <p:nvGrpSpPr>
                  <p:cNvPr id="7" name="Group 1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0"/>
                    <a:ext cx="913" cy="861"/>
                    <a:chOff x="0" y="0"/>
                    <a:chExt cx="913" cy="861"/>
                  </a:xfrm>
                </p:grpSpPr>
                <p:grpSp>
                  <p:nvGrpSpPr>
                    <p:cNvPr id="8" name="Group 1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29" y="663"/>
                      <a:ext cx="498" cy="198"/>
                      <a:chOff x="0" y="0"/>
                      <a:chExt cx="498" cy="198"/>
                    </a:xfrm>
                  </p:grpSpPr>
                  <p:sp>
                    <p:nvSpPr>
                      <p:cNvPr id="16398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0" y="0"/>
                        <a:ext cx="498" cy="19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101" y="157"/>
                          </a:cxn>
                          <a:cxn ang="0">
                            <a:pos x="110" y="167"/>
                          </a:cxn>
                          <a:cxn ang="0">
                            <a:pos x="121" y="173"/>
                          </a:cxn>
                          <a:cxn ang="0">
                            <a:pos x="136" y="178"/>
                          </a:cxn>
                          <a:cxn ang="0">
                            <a:pos x="153" y="186"/>
                          </a:cxn>
                          <a:cxn ang="0">
                            <a:pos x="174" y="190"/>
                          </a:cxn>
                          <a:cxn ang="0">
                            <a:pos x="188" y="191"/>
                          </a:cxn>
                          <a:cxn ang="0">
                            <a:pos x="205" y="194"/>
                          </a:cxn>
                          <a:cxn ang="0">
                            <a:pos x="222" y="195"/>
                          </a:cxn>
                          <a:cxn ang="0">
                            <a:pos x="243" y="198"/>
                          </a:cxn>
                          <a:cxn ang="0">
                            <a:pos x="257" y="198"/>
                          </a:cxn>
                          <a:cxn ang="0">
                            <a:pos x="278" y="195"/>
                          </a:cxn>
                          <a:cxn ang="0">
                            <a:pos x="295" y="194"/>
                          </a:cxn>
                          <a:cxn ang="0">
                            <a:pos x="315" y="191"/>
                          </a:cxn>
                          <a:cxn ang="0">
                            <a:pos x="332" y="190"/>
                          </a:cxn>
                          <a:cxn ang="0">
                            <a:pos x="349" y="185"/>
                          </a:cxn>
                          <a:cxn ang="0">
                            <a:pos x="366" y="181"/>
                          </a:cxn>
                          <a:cxn ang="0">
                            <a:pos x="380" y="173"/>
                          </a:cxn>
                          <a:cxn ang="0">
                            <a:pos x="392" y="165"/>
                          </a:cxn>
                          <a:cxn ang="0">
                            <a:pos x="397" y="160"/>
                          </a:cxn>
                          <a:cxn ang="0">
                            <a:pos x="405" y="152"/>
                          </a:cxn>
                          <a:cxn ang="0">
                            <a:pos x="498" y="0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498" h="198">
                            <a:moveTo>
                              <a:pt x="0" y="0"/>
                            </a:moveTo>
                            <a:lnTo>
                              <a:pt x="101" y="157"/>
                            </a:lnTo>
                            <a:lnTo>
                              <a:pt x="110" y="167"/>
                            </a:lnTo>
                            <a:lnTo>
                              <a:pt x="121" y="173"/>
                            </a:lnTo>
                            <a:lnTo>
                              <a:pt x="136" y="178"/>
                            </a:lnTo>
                            <a:lnTo>
                              <a:pt x="153" y="186"/>
                            </a:lnTo>
                            <a:lnTo>
                              <a:pt x="174" y="190"/>
                            </a:lnTo>
                            <a:lnTo>
                              <a:pt x="188" y="191"/>
                            </a:lnTo>
                            <a:lnTo>
                              <a:pt x="205" y="194"/>
                            </a:lnTo>
                            <a:lnTo>
                              <a:pt x="222" y="195"/>
                            </a:lnTo>
                            <a:lnTo>
                              <a:pt x="243" y="198"/>
                            </a:lnTo>
                            <a:lnTo>
                              <a:pt x="257" y="198"/>
                            </a:lnTo>
                            <a:lnTo>
                              <a:pt x="278" y="195"/>
                            </a:lnTo>
                            <a:lnTo>
                              <a:pt x="295" y="194"/>
                            </a:lnTo>
                            <a:lnTo>
                              <a:pt x="315" y="191"/>
                            </a:lnTo>
                            <a:lnTo>
                              <a:pt x="332" y="190"/>
                            </a:lnTo>
                            <a:lnTo>
                              <a:pt x="349" y="185"/>
                            </a:lnTo>
                            <a:lnTo>
                              <a:pt x="366" y="181"/>
                            </a:lnTo>
                            <a:lnTo>
                              <a:pt x="380" y="173"/>
                            </a:lnTo>
                            <a:lnTo>
                              <a:pt x="392" y="165"/>
                            </a:lnTo>
                            <a:lnTo>
                              <a:pt x="397" y="160"/>
                            </a:lnTo>
                            <a:lnTo>
                              <a:pt x="405" y="152"/>
                            </a:lnTo>
                            <a:lnTo>
                              <a:pt x="498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mpd="sng">
                        <a:solidFill>
                          <a:srgbClr val="FFCC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399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78" y="0"/>
                        <a:ext cx="222" cy="19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62" y="178"/>
                          </a:cxn>
                          <a:cxn ang="0">
                            <a:pos x="75" y="186"/>
                          </a:cxn>
                          <a:cxn ang="0">
                            <a:pos x="96" y="190"/>
                          </a:cxn>
                          <a:cxn ang="0">
                            <a:pos x="110" y="191"/>
                          </a:cxn>
                          <a:cxn ang="0">
                            <a:pos x="127" y="194"/>
                          </a:cxn>
                          <a:cxn ang="0">
                            <a:pos x="144" y="195"/>
                          </a:cxn>
                          <a:cxn ang="0">
                            <a:pos x="165" y="198"/>
                          </a:cxn>
                          <a:cxn ang="0">
                            <a:pos x="179" y="198"/>
                          </a:cxn>
                          <a:cxn ang="0">
                            <a:pos x="200" y="195"/>
                          </a:cxn>
                          <a:cxn ang="0">
                            <a:pos x="222" y="0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222" h="198">
                            <a:moveTo>
                              <a:pt x="0" y="0"/>
                            </a:moveTo>
                            <a:lnTo>
                              <a:pt x="62" y="178"/>
                            </a:lnTo>
                            <a:lnTo>
                              <a:pt x="75" y="186"/>
                            </a:lnTo>
                            <a:lnTo>
                              <a:pt x="96" y="190"/>
                            </a:lnTo>
                            <a:lnTo>
                              <a:pt x="110" y="191"/>
                            </a:lnTo>
                            <a:lnTo>
                              <a:pt x="127" y="194"/>
                            </a:lnTo>
                            <a:lnTo>
                              <a:pt x="144" y="195"/>
                            </a:lnTo>
                            <a:lnTo>
                              <a:pt x="165" y="198"/>
                            </a:lnTo>
                            <a:lnTo>
                              <a:pt x="179" y="198"/>
                            </a:lnTo>
                            <a:lnTo>
                              <a:pt x="200" y="195"/>
                            </a:lnTo>
                            <a:lnTo>
                              <a:pt x="222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 w="9525" cmpd="sng">
                        <a:solidFill>
                          <a:srgbClr val="FFCC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9" name="Group 1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0" y="0"/>
                      <a:ext cx="913" cy="718"/>
                      <a:chOff x="0" y="0"/>
                      <a:chExt cx="913" cy="718"/>
                    </a:xfrm>
                  </p:grpSpPr>
                  <p:sp>
                    <p:nvSpPr>
                      <p:cNvPr id="16401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0" y="0"/>
                        <a:ext cx="913" cy="7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1" y="20"/>
                          </a:cxn>
                          <a:cxn ang="0">
                            <a:pos x="25" y="38"/>
                          </a:cxn>
                          <a:cxn ang="0">
                            <a:pos x="23" y="73"/>
                          </a:cxn>
                          <a:cxn ang="0">
                            <a:pos x="12" y="96"/>
                          </a:cxn>
                          <a:cxn ang="0">
                            <a:pos x="6" y="126"/>
                          </a:cxn>
                          <a:cxn ang="0">
                            <a:pos x="17" y="149"/>
                          </a:cxn>
                          <a:cxn ang="0">
                            <a:pos x="34" y="176"/>
                          </a:cxn>
                          <a:cxn ang="0">
                            <a:pos x="30" y="195"/>
                          </a:cxn>
                          <a:cxn ang="0">
                            <a:pos x="13" y="216"/>
                          </a:cxn>
                          <a:cxn ang="0">
                            <a:pos x="6" y="236"/>
                          </a:cxn>
                          <a:cxn ang="0">
                            <a:pos x="19" y="259"/>
                          </a:cxn>
                          <a:cxn ang="0">
                            <a:pos x="30" y="278"/>
                          </a:cxn>
                          <a:cxn ang="0">
                            <a:pos x="30" y="301"/>
                          </a:cxn>
                          <a:cxn ang="0">
                            <a:pos x="12" y="322"/>
                          </a:cxn>
                          <a:cxn ang="0">
                            <a:pos x="0" y="349"/>
                          </a:cxn>
                          <a:cxn ang="0">
                            <a:pos x="13" y="372"/>
                          </a:cxn>
                          <a:cxn ang="0">
                            <a:pos x="33" y="396"/>
                          </a:cxn>
                          <a:cxn ang="0">
                            <a:pos x="33" y="431"/>
                          </a:cxn>
                          <a:cxn ang="0">
                            <a:pos x="19" y="455"/>
                          </a:cxn>
                          <a:cxn ang="0">
                            <a:pos x="21" y="473"/>
                          </a:cxn>
                          <a:cxn ang="0">
                            <a:pos x="42" y="499"/>
                          </a:cxn>
                          <a:cxn ang="0">
                            <a:pos x="107" y="573"/>
                          </a:cxn>
                          <a:cxn ang="0">
                            <a:pos x="166" y="629"/>
                          </a:cxn>
                          <a:cxn ang="0">
                            <a:pos x="217" y="660"/>
                          </a:cxn>
                          <a:cxn ang="0">
                            <a:pos x="313" y="701"/>
                          </a:cxn>
                          <a:cxn ang="0">
                            <a:pos x="401" y="716"/>
                          </a:cxn>
                          <a:cxn ang="0">
                            <a:pos x="523" y="716"/>
                          </a:cxn>
                          <a:cxn ang="0">
                            <a:pos x="625" y="706"/>
                          </a:cxn>
                          <a:cxn ang="0">
                            <a:pos x="697" y="685"/>
                          </a:cxn>
                          <a:cxn ang="0">
                            <a:pos x="744" y="659"/>
                          </a:cxn>
                          <a:cxn ang="0">
                            <a:pos x="778" y="629"/>
                          </a:cxn>
                          <a:cxn ang="0">
                            <a:pos x="874" y="493"/>
                          </a:cxn>
                          <a:cxn ang="0">
                            <a:pos x="894" y="448"/>
                          </a:cxn>
                          <a:cxn ang="0">
                            <a:pos x="895" y="427"/>
                          </a:cxn>
                          <a:cxn ang="0">
                            <a:pos x="882" y="406"/>
                          </a:cxn>
                          <a:cxn ang="0">
                            <a:pos x="882" y="381"/>
                          </a:cxn>
                          <a:cxn ang="0">
                            <a:pos x="894" y="362"/>
                          </a:cxn>
                          <a:cxn ang="0">
                            <a:pos x="908" y="341"/>
                          </a:cxn>
                          <a:cxn ang="0">
                            <a:pos x="912" y="316"/>
                          </a:cxn>
                          <a:cxn ang="0">
                            <a:pos x="900" y="295"/>
                          </a:cxn>
                          <a:cxn ang="0">
                            <a:pos x="886" y="275"/>
                          </a:cxn>
                          <a:cxn ang="0">
                            <a:pos x="886" y="254"/>
                          </a:cxn>
                          <a:cxn ang="0">
                            <a:pos x="904" y="229"/>
                          </a:cxn>
                          <a:cxn ang="0">
                            <a:pos x="908" y="202"/>
                          </a:cxn>
                          <a:cxn ang="0">
                            <a:pos x="894" y="176"/>
                          </a:cxn>
                          <a:cxn ang="0">
                            <a:pos x="886" y="155"/>
                          </a:cxn>
                          <a:cxn ang="0">
                            <a:pos x="895" y="130"/>
                          </a:cxn>
                          <a:cxn ang="0">
                            <a:pos x="908" y="113"/>
                          </a:cxn>
                          <a:cxn ang="0">
                            <a:pos x="913" y="88"/>
                          </a:cxn>
                          <a:cxn ang="0">
                            <a:pos x="903" y="67"/>
                          </a:cxn>
                          <a:cxn ang="0">
                            <a:pos x="890" y="42"/>
                          </a:cxn>
                          <a:cxn ang="0">
                            <a:pos x="894" y="18"/>
                          </a:cxn>
                          <a:cxn ang="0">
                            <a:pos x="26" y="0"/>
                          </a:cxn>
                        </a:cxnLst>
                        <a:rect l="0" t="0" r="r" b="b"/>
                        <a:pathLst>
                          <a:path w="913" h="718">
                            <a:moveTo>
                              <a:pt x="26" y="0"/>
                            </a:moveTo>
                            <a:lnTo>
                              <a:pt x="21" y="20"/>
                            </a:lnTo>
                            <a:lnTo>
                              <a:pt x="23" y="29"/>
                            </a:lnTo>
                            <a:lnTo>
                              <a:pt x="25" y="38"/>
                            </a:lnTo>
                            <a:lnTo>
                              <a:pt x="26" y="59"/>
                            </a:lnTo>
                            <a:lnTo>
                              <a:pt x="23" y="73"/>
                            </a:lnTo>
                            <a:lnTo>
                              <a:pt x="17" y="86"/>
                            </a:lnTo>
                            <a:lnTo>
                              <a:pt x="12" y="96"/>
                            </a:lnTo>
                            <a:lnTo>
                              <a:pt x="6" y="113"/>
                            </a:lnTo>
                            <a:lnTo>
                              <a:pt x="6" y="126"/>
                            </a:lnTo>
                            <a:lnTo>
                              <a:pt x="12" y="138"/>
                            </a:lnTo>
                            <a:lnTo>
                              <a:pt x="17" y="149"/>
                            </a:lnTo>
                            <a:lnTo>
                              <a:pt x="29" y="162"/>
                            </a:lnTo>
                            <a:lnTo>
                              <a:pt x="34" y="176"/>
                            </a:lnTo>
                            <a:lnTo>
                              <a:pt x="34" y="185"/>
                            </a:lnTo>
                            <a:lnTo>
                              <a:pt x="30" y="195"/>
                            </a:lnTo>
                            <a:lnTo>
                              <a:pt x="21" y="204"/>
                            </a:lnTo>
                            <a:lnTo>
                              <a:pt x="13" y="216"/>
                            </a:lnTo>
                            <a:lnTo>
                              <a:pt x="8" y="225"/>
                            </a:lnTo>
                            <a:lnTo>
                              <a:pt x="6" y="236"/>
                            </a:lnTo>
                            <a:lnTo>
                              <a:pt x="12" y="248"/>
                            </a:lnTo>
                            <a:lnTo>
                              <a:pt x="19" y="259"/>
                            </a:lnTo>
                            <a:lnTo>
                              <a:pt x="26" y="269"/>
                            </a:lnTo>
                            <a:lnTo>
                              <a:pt x="30" y="278"/>
                            </a:lnTo>
                            <a:lnTo>
                              <a:pt x="34" y="288"/>
                            </a:lnTo>
                            <a:lnTo>
                              <a:pt x="30" y="301"/>
                            </a:lnTo>
                            <a:lnTo>
                              <a:pt x="21" y="313"/>
                            </a:lnTo>
                            <a:lnTo>
                              <a:pt x="12" y="322"/>
                            </a:lnTo>
                            <a:lnTo>
                              <a:pt x="2" y="337"/>
                            </a:lnTo>
                            <a:lnTo>
                              <a:pt x="0" y="349"/>
                            </a:lnTo>
                            <a:lnTo>
                              <a:pt x="4" y="362"/>
                            </a:lnTo>
                            <a:lnTo>
                              <a:pt x="13" y="372"/>
                            </a:lnTo>
                            <a:lnTo>
                              <a:pt x="23" y="383"/>
                            </a:lnTo>
                            <a:lnTo>
                              <a:pt x="33" y="396"/>
                            </a:lnTo>
                            <a:lnTo>
                              <a:pt x="38" y="414"/>
                            </a:lnTo>
                            <a:lnTo>
                              <a:pt x="33" y="431"/>
                            </a:lnTo>
                            <a:lnTo>
                              <a:pt x="23" y="444"/>
                            </a:lnTo>
                            <a:lnTo>
                              <a:pt x="19" y="455"/>
                            </a:lnTo>
                            <a:lnTo>
                              <a:pt x="19" y="466"/>
                            </a:lnTo>
                            <a:lnTo>
                              <a:pt x="21" y="473"/>
                            </a:lnTo>
                            <a:lnTo>
                              <a:pt x="29" y="484"/>
                            </a:lnTo>
                            <a:lnTo>
                              <a:pt x="42" y="499"/>
                            </a:lnTo>
                            <a:lnTo>
                              <a:pt x="64" y="528"/>
                            </a:lnTo>
                            <a:lnTo>
                              <a:pt x="107" y="573"/>
                            </a:lnTo>
                            <a:lnTo>
                              <a:pt x="144" y="609"/>
                            </a:lnTo>
                            <a:lnTo>
                              <a:pt x="166" y="629"/>
                            </a:lnTo>
                            <a:lnTo>
                              <a:pt x="190" y="643"/>
                            </a:lnTo>
                            <a:lnTo>
                              <a:pt x="217" y="660"/>
                            </a:lnTo>
                            <a:lnTo>
                              <a:pt x="255" y="681"/>
                            </a:lnTo>
                            <a:lnTo>
                              <a:pt x="313" y="701"/>
                            </a:lnTo>
                            <a:lnTo>
                              <a:pt x="356" y="710"/>
                            </a:lnTo>
                            <a:lnTo>
                              <a:pt x="401" y="716"/>
                            </a:lnTo>
                            <a:lnTo>
                              <a:pt x="460" y="718"/>
                            </a:lnTo>
                            <a:lnTo>
                              <a:pt x="523" y="716"/>
                            </a:lnTo>
                            <a:lnTo>
                              <a:pt x="578" y="714"/>
                            </a:lnTo>
                            <a:lnTo>
                              <a:pt x="625" y="706"/>
                            </a:lnTo>
                            <a:lnTo>
                              <a:pt x="667" y="697"/>
                            </a:lnTo>
                            <a:lnTo>
                              <a:pt x="697" y="685"/>
                            </a:lnTo>
                            <a:lnTo>
                              <a:pt x="723" y="672"/>
                            </a:lnTo>
                            <a:lnTo>
                              <a:pt x="744" y="659"/>
                            </a:lnTo>
                            <a:lnTo>
                              <a:pt x="761" y="647"/>
                            </a:lnTo>
                            <a:lnTo>
                              <a:pt x="778" y="629"/>
                            </a:lnTo>
                            <a:lnTo>
                              <a:pt x="832" y="556"/>
                            </a:lnTo>
                            <a:lnTo>
                              <a:pt x="874" y="493"/>
                            </a:lnTo>
                            <a:lnTo>
                              <a:pt x="890" y="461"/>
                            </a:lnTo>
                            <a:lnTo>
                              <a:pt x="894" y="448"/>
                            </a:lnTo>
                            <a:lnTo>
                              <a:pt x="895" y="438"/>
                            </a:lnTo>
                            <a:lnTo>
                              <a:pt x="895" y="427"/>
                            </a:lnTo>
                            <a:lnTo>
                              <a:pt x="887" y="414"/>
                            </a:lnTo>
                            <a:lnTo>
                              <a:pt x="882" y="406"/>
                            </a:lnTo>
                            <a:lnTo>
                              <a:pt x="879" y="394"/>
                            </a:lnTo>
                            <a:lnTo>
                              <a:pt x="882" y="381"/>
                            </a:lnTo>
                            <a:lnTo>
                              <a:pt x="887" y="372"/>
                            </a:lnTo>
                            <a:lnTo>
                              <a:pt x="894" y="362"/>
                            </a:lnTo>
                            <a:lnTo>
                              <a:pt x="900" y="352"/>
                            </a:lnTo>
                            <a:lnTo>
                              <a:pt x="908" y="341"/>
                            </a:lnTo>
                            <a:lnTo>
                              <a:pt x="913" y="330"/>
                            </a:lnTo>
                            <a:lnTo>
                              <a:pt x="912" y="316"/>
                            </a:lnTo>
                            <a:lnTo>
                              <a:pt x="907" y="305"/>
                            </a:lnTo>
                            <a:lnTo>
                              <a:pt x="900" y="295"/>
                            </a:lnTo>
                            <a:lnTo>
                              <a:pt x="894" y="286"/>
                            </a:lnTo>
                            <a:lnTo>
                              <a:pt x="886" y="275"/>
                            </a:lnTo>
                            <a:lnTo>
                              <a:pt x="883" y="263"/>
                            </a:lnTo>
                            <a:lnTo>
                              <a:pt x="886" y="254"/>
                            </a:lnTo>
                            <a:lnTo>
                              <a:pt x="895" y="240"/>
                            </a:lnTo>
                            <a:lnTo>
                              <a:pt x="904" y="229"/>
                            </a:lnTo>
                            <a:lnTo>
                              <a:pt x="908" y="217"/>
                            </a:lnTo>
                            <a:lnTo>
                              <a:pt x="908" y="202"/>
                            </a:lnTo>
                            <a:lnTo>
                              <a:pt x="903" y="187"/>
                            </a:lnTo>
                            <a:lnTo>
                              <a:pt x="894" y="176"/>
                            </a:lnTo>
                            <a:lnTo>
                              <a:pt x="890" y="168"/>
                            </a:lnTo>
                            <a:lnTo>
                              <a:pt x="886" y="155"/>
                            </a:lnTo>
                            <a:lnTo>
                              <a:pt x="887" y="141"/>
                            </a:lnTo>
                            <a:lnTo>
                              <a:pt x="895" y="130"/>
                            </a:lnTo>
                            <a:lnTo>
                              <a:pt x="900" y="122"/>
                            </a:lnTo>
                            <a:lnTo>
                              <a:pt x="908" y="113"/>
                            </a:lnTo>
                            <a:lnTo>
                              <a:pt x="912" y="101"/>
                            </a:lnTo>
                            <a:lnTo>
                              <a:pt x="913" y="88"/>
                            </a:lnTo>
                            <a:lnTo>
                              <a:pt x="911" y="80"/>
                            </a:lnTo>
                            <a:lnTo>
                              <a:pt x="903" y="67"/>
                            </a:lnTo>
                            <a:lnTo>
                              <a:pt x="895" y="56"/>
                            </a:lnTo>
                            <a:lnTo>
                              <a:pt x="890" y="42"/>
                            </a:lnTo>
                            <a:lnTo>
                              <a:pt x="890" y="29"/>
                            </a:lnTo>
                            <a:lnTo>
                              <a:pt x="894" y="18"/>
                            </a:lnTo>
                            <a:lnTo>
                              <a:pt x="891" y="0"/>
                            </a:lnTo>
                            <a:lnTo>
                              <a:pt x="26" y="0"/>
                            </a:lnTo>
                            <a:close/>
                          </a:path>
                        </a:pathLst>
                      </a:custGeom>
                      <a:solidFill>
                        <a:srgbClr val="FFC080"/>
                      </a:solidFill>
                      <a:ln w="9525" cmpd="sng">
                        <a:solidFill>
                          <a:srgbClr val="FFCC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402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" y="96"/>
                        <a:ext cx="113" cy="9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13" y="13"/>
                          </a:cxn>
                          <a:cxn ang="0">
                            <a:pos x="24" y="26"/>
                          </a:cxn>
                          <a:cxn ang="0">
                            <a:pos x="44" y="43"/>
                          </a:cxn>
                          <a:cxn ang="0">
                            <a:pos x="68" y="57"/>
                          </a:cxn>
                          <a:cxn ang="0">
                            <a:pos x="91" y="66"/>
                          </a:cxn>
                          <a:cxn ang="0">
                            <a:pos x="113" y="72"/>
                          </a:cxn>
                          <a:cxn ang="0">
                            <a:pos x="104" y="89"/>
                          </a:cxn>
                          <a:cxn ang="0">
                            <a:pos x="75" y="85"/>
                          </a:cxn>
                          <a:cxn ang="0">
                            <a:pos x="44" y="87"/>
                          </a:cxn>
                          <a:cxn ang="0">
                            <a:pos x="24" y="99"/>
                          </a:cxn>
                          <a:cxn ang="0">
                            <a:pos x="28" y="89"/>
                          </a:cxn>
                          <a:cxn ang="0">
                            <a:pos x="27" y="78"/>
                          </a:cxn>
                          <a:cxn ang="0">
                            <a:pos x="20" y="62"/>
                          </a:cxn>
                          <a:cxn ang="0">
                            <a:pos x="11" y="49"/>
                          </a:cxn>
                          <a:cxn ang="0">
                            <a:pos x="2" y="34"/>
                          </a:cxn>
                          <a:cxn ang="0">
                            <a:pos x="0" y="17"/>
                          </a:cxn>
                          <a:cxn ang="0">
                            <a:pos x="6" y="0"/>
                          </a:cxn>
                        </a:cxnLst>
                        <a:rect l="0" t="0" r="r" b="b"/>
                        <a:pathLst>
                          <a:path w="113" h="99">
                            <a:moveTo>
                              <a:pt x="6" y="0"/>
                            </a:moveTo>
                            <a:lnTo>
                              <a:pt x="13" y="13"/>
                            </a:lnTo>
                            <a:lnTo>
                              <a:pt x="24" y="26"/>
                            </a:lnTo>
                            <a:lnTo>
                              <a:pt x="44" y="43"/>
                            </a:lnTo>
                            <a:lnTo>
                              <a:pt x="68" y="57"/>
                            </a:lnTo>
                            <a:lnTo>
                              <a:pt x="91" y="66"/>
                            </a:lnTo>
                            <a:lnTo>
                              <a:pt x="113" y="72"/>
                            </a:lnTo>
                            <a:lnTo>
                              <a:pt x="104" y="89"/>
                            </a:lnTo>
                            <a:lnTo>
                              <a:pt x="75" y="85"/>
                            </a:lnTo>
                            <a:lnTo>
                              <a:pt x="44" y="87"/>
                            </a:lnTo>
                            <a:lnTo>
                              <a:pt x="24" y="99"/>
                            </a:lnTo>
                            <a:lnTo>
                              <a:pt x="28" y="89"/>
                            </a:lnTo>
                            <a:lnTo>
                              <a:pt x="27" y="78"/>
                            </a:lnTo>
                            <a:lnTo>
                              <a:pt x="20" y="62"/>
                            </a:lnTo>
                            <a:lnTo>
                              <a:pt x="11" y="49"/>
                            </a:lnTo>
                            <a:lnTo>
                              <a:pt x="2" y="34"/>
                            </a:lnTo>
                            <a:lnTo>
                              <a:pt x="0" y="17"/>
                            </a:ln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 cmpd="sng">
                        <a:solidFill>
                          <a:srgbClr val="FFCC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403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8" y="219"/>
                        <a:ext cx="149" cy="8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0"/>
                          </a:cxn>
                          <a:cxn ang="0">
                            <a:pos x="4" y="0"/>
                          </a:cxn>
                          <a:cxn ang="0">
                            <a:pos x="9" y="10"/>
                          </a:cxn>
                          <a:cxn ang="0">
                            <a:pos x="21" y="15"/>
                          </a:cxn>
                          <a:cxn ang="0">
                            <a:pos x="42" y="25"/>
                          </a:cxn>
                          <a:cxn ang="0">
                            <a:pos x="64" y="31"/>
                          </a:cxn>
                          <a:cxn ang="0">
                            <a:pos x="98" y="38"/>
                          </a:cxn>
                          <a:cxn ang="0">
                            <a:pos x="137" y="44"/>
                          </a:cxn>
                          <a:cxn ang="0">
                            <a:pos x="149" y="80"/>
                          </a:cxn>
                          <a:cxn ang="0">
                            <a:pos x="106" y="69"/>
                          </a:cxn>
                          <a:cxn ang="0">
                            <a:pos x="72" y="65"/>
                          </a:cxn>
                          <a:cxn ang="0">
                            <a:pos x="45" y="71"/>
                          </a:cxn>
                          <a:cxn ang="0">
                            <a:pos x="25" y="84"/>
                          </a:cxn>
                          <a:cxn ang="0">
                            <a:pos x="25" y="73"/>
                          </a:cxn>
                          <a:cxn ang="0">
                            <a:pos x="25" y="63"/>
                          </a:cxn>
                          <a:cxn ang="0">
                            <a:pos x="21" y="52"/>
                          </a:cxn>
                          <a:cxn ang="0">
                            <a:pos x="9" y="36"/>
                          </a:cxn>
                          <a:cxn ang="0">
                            <a:pos x="0" y="23"/>
                          </a:cxn>
                          <a:cxn ang="0">
                            <a:pos x="0" y="10"/>
                          </a:cxn>
                        </a:cxnLst>
                        <a:rect l="0" t="0" r="r" b="b"/>
                        <a:pathLst>
                          <a:path w="149" h="84">
                            <a:moveTo>
                              <a:pt x="0" y="10"/>
                            </a:moveTo>
                            <a:lnTo>
                              <a:pt x="4" y="0"/>
                            </a:lnTo>
                            <a:lnTo>
                              <a:pt x="9" y="10"/>
                            </a:lnTo>
                            <a:lnTo>
                              <a:pt x="21" y="15"/>
                            </a:lnTo>
                            <a:lnTo>
                              <a:pt x="42" y="25"/>
                            </a:lnTo>
                            <a:lnTo>
                              <a:pt x="64" y="31"/>
                            </a:lnTo>
                            <a:lnTo>
                              <a:pt x="98" y="38"/>
                            </a:lnTo>
                            <a:lnTo>
                              <a:pt x="137" y="44"/>
                            </a:lnTo>
                            <a:lnTo>
                              <a:pt x="149" y="80"/>
                            </a:lnTo>
                            <a:lnTo>
                              <a:pt x="106" y="69"/>
                            </a:lnTo>
                            <a:lnTo>
                              <a:pt x="72" y="65"/>
                            </a:lnTo>
                            <a:lnTo>
                              <a:pt x="45" y="71"/>
                            </a:lnTo>
                            <a:lnTo>
                              <a:pt x="25" y="84"/>
                            </a:lnTo>
                            <a:lnTo>
                              <a:pt x="25" y="73"/>
                            </a:lnTo>
                            <a:lnTo>
                              <a:pt x="25" y="63"/>
                            </a:lnTo>
                            <a:lnTo>
                              <a:pt x="21" y="52"/>
                            </a:lnTo>
                            <a:lnTo>
                              <a:pt x="9" y="36"/>
                            </a:lnTo>
                            <a:lnTo>
                              <a:pt x="0" y="23"/>
                            </a:lnTo>
                            <a:lnTo>
                              <a:pt x="0" y="10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 cmpd="sng">
                        <a:solidFill>
                          <a:srgbClr val="FFCC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404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" y="324"/>
                        <a:ext cx="175" cy="10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13"/>
                          </a:cxn>
                          <a:cxn ang="0">
                            <a:pos x="10" y="0"/>
                          </a:cxn>
                          <a:cxn ang="0">
                            <a:pos x="21" y="17"/>
                          </a:cxn>
                          <a:cxn ang="0">
                            <a:pos x="32" y="25"/>
                          </a:cxn>
                          <a:cxn ang="0">
                            <a:pos x="45" y="34"/>
                          </a:cxn>
                          <a:cxn ang="0">
                            <a:pos x="69" y="42"/>
                          </a:cxn>
                          <a:cxn ang="0">
                            <a:pos x="96" y="49"/>
                          </a:cxn>
                          <a:cxn ang="0">
                            <a:pos x="126" y="59"/>
                          </a:cxn>
                          <a:cxn ang="0">
                            <a:pos x="167" y="72"/>
                          </a:cxn>
                          <a:cxn ang="0">
                            <a:pos x="175" y="104"/>
                          </a:cxn>
                          <a:cxn ang="0">
                            <a:pos x="133" y="87"/>
                          </a:cxn>
                          <a:cxn ang="0">
                            <a:pos x="103" y="76"/>
                          </a:cxn>
                          <a:cxn ang="0">
                            <a:pos x="78" y="72"/>
                          </a:cxn>
                          <a:cxn ang="0">
                            <a:pos x="58" y="72"/>
                          </a:cxn>
                          <a:cxn ang="0">
                            <a:pos x="48" y="80"/>
                          </a:cxn>
                          <a:cxn ang="0">
                            <a:pos x="36" y="91"/>
                          </a:cxn>
                          <a:cxn ang="0">
                            <a:pos x="34" y="78"/>
                          </a:cxn>
                          <a:cxn ang="0">
                            <a:pos x="21" y="59"/>
                          </a:cxn>
                          <a:cxn ang="0">
                            <a:pos x="10" y="45"/>
                          </a:cxn>
                          <a:cxn ang="0">
                            <a:pos x="0" y="31"/>
                          </a:cxn>
                          <a:cxn ang="0">
                            <a:pos x="2" y="13"/>
                          </a:cxn>
                        </a:cxnLst>
                        <a:rect l="0" t="0" r="r" b="b"/>
                        <a:pathLst>
                          <a:path w="175" h="104">
                            <a:moveTo>
                              <a:pt x="2" y="13"/>
                            </a:moveTo>
                            <a:lnTo>
                              <a:pt x="10" y="0"/>
                            </a:lnTo>
                            <a:lnTo>
                              <a:pt x="21" y="17"/>
                            </a:lnTo>
                            <a:lnTo>
                              <a:pt x="32" y="25"/>
                            </a:lnTo>
                            <a:lnTo>
                              <a:pt x="45" y="34"/>
                            </a:lnTo>
                            <a:lnTo>
                              <a:pt x="69" y="42"/>
                            </a:lnTo>
                            <a:lnTo>
                              <a:pt x="96" y="49"/>
                            </a:lnTo>
                            <a:lnTo>
                              <a:pt x="126" y="59"/>
                            </a:lnTo>
                            <a:lnTo>
                              <a:pt x="167" y="72"/>
                            </a:lnTo>
                            <a:lnTo>
                              <a:pt x="175" y="104"/>
                            </a:lnTo>
                            <a:lnTo>
                              <a:pt x="133" y="87"/>
                            </a:lnTo>
                            <a:lnTo>
                              <a:pt x="103" y="76"/>
                            </a:lnTo>
                            <a:lnTo>
                              <a:pt x="78" y="72"/>
                            </a:lnTo>
                            <a:lnTo>
                              <a:pt x="58" y="72"/>
                            </a:lnTo>
                            <a:lnTo>
                              <a:pt x="48" y="80"/>
                            </a:lnTo>
                            <a:lnTo>
                              <a:pt x="36" y="91"/>
                            </a:lnTo>
                            <a:lnTo>
                              <a:pt x="34" y="78"/>
                            </a:lnTo>
                            <a:lnTo>
                              <a:pt x="21" y="59"/>
                            </a:lnTo>
                            <a:lnTo>
                              <a:pt x="10" y="45"/>
                            </a:lnTo>
                            <a:lnTo>
                              <a:pt x="0" y="31"/>
                            </a:lnTo>
                            <a:lnTo>
                              <a:pt x="2" y="13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 cmpd="sng">
                        <a:solidFill>
                          <a:srgbClr val="FFCC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405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1" y="438"/>
                        <a:ext cx="208" cy="2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35"/>
                          </a:cxn>
                          <a:cxn ang="0">
                            <a:pos x="0" y="21"/>
                          </a:cxn>
                          <a:cxn ang="0">
                            <a:pos x="0" y="11"/>
                          </a:cxn>
                          <a:cxn ang="0">
                            <a:pos x="8" y="0"/>
                          </a:cxn>
                          <a:cxn ang="0">
                            <a:pos x="22" y="17"/>
                          </a:cxn>
                          <a:cxn ang="0">
                            <a:pos x="47" y="32"/>
                          </a:cxn>
                          <a:cxn ang="0">
                            <a:pos x="72" y="44"/>
                          </a:cxn>
                          <a:cxn ang="0">
                            <a:pos x="106" y="55"/>
                          </a:cxn>
                          <a:cxn ang="0">
                            <a:pos x="156" y="65"/>
                          </a:cxn>
                          <a:cxn ang="0">
                            <a:pos x="166" y="91"/>
                          </a:cxn>
                          <a:cxn ang="0">
                            <a:pos x="140" y="84"/>
                          </a:cxn>
                          <a:cxn ang="0">
                            <a:pos x="114" y="80"/>
                          </a:cxn>
                          <a:cxn ang="0">
                            <a:pos x="101" y="82"/>
                          </a:cxn>
                          <a:cxn ang="0">
                            <a:pos x="97" y="95"/>
                          </a:cxn>
                          <a:cxn ang="0">
                            <a:pos x="105" y="112"/>
                          </a:cxn>
                          <a:cxn ang="0">
                            <a:pos x="115" y="128"/>
                          </a:cxn>
                          <a:cxn ang="0">
                            <a:pos x="136" y="153"/>
                          </a:cxn>
                          <a:cxn ang="0">
                            <a:pos x="166" y="179"/>
                          </a:cxn>
                          <a:cxn ang="0">
                            <a:pos x="208" y="209"/>
                          </a:cxn>
                          <a:cxn ang="0">
                            <a:pos x="208" y="230"/>
                          </a:cxn>
                          <a:cxn ang="0">
                            <a:pos x="190" y="219"/>
                          </a:cxn>
                          <a:cxn ang="0">
                            <a:pos x="166" y="205"/>
                          </a:cxn>
                          <a:cxn ang="0">
                            <a:pos x="132" y="179"/>
                          </a:cxn>
                          <a:cxn ang="0">
                            <a:pos x="105" y="150"/>
                          </a:cxn>
                          <a:cxn ang="0">
                            <a:pos x="80" y="128"/>
                          </a:cxn>
                          <a:cxn ang="0">
                            <a:pos x="56" y="101"/>
                          </a:cxn>
                          <a:cxn ang="0">
                            <a:pos x="36" y="78"/>
                          </a:cxn>
                          <a:cxn ang="0">
                            <a:pos x="15" y="57"/>
                          </a:cxn>
                          <a:cxn ang="0">
                            <a:pos x="2" y="35"/>
                          </a:cxn>
                        </a:cxnLst>
                        <a:rect l="0" t="0" r="r" b="b"/>
                        <a:pathLst>
                          <a:path w="208" h="230">
                            <a:moveTo>
                              <a:pt x="2" y="35"/>
                            </a:moveTo>
                            <a:lnTo>
                              <a:pt x="0" y="21"/>
                            </a:lnTo>
                            <a:lnTo>
                              <a:pt x="0" y="11"/>
                            </a:lnTo>
                            <a:lnTo>
                              <a:pt x="8" y="0"/>
                            </a:lnTo>
                            <a:lnTo>
                              <a:pt x="22" y="17"/>
                            </a:lnTo>
                            <a:lnTo>
                              <a:pt x="47" y="32"/>
                            </a:lnTo>
                            <a:lnTo>
                              <a:pt x="72" y="44"/>
                            </a:lnTo>
                            <a:lnTo>
                              <a:pt x="106" y="55"/>
                            </a:lnTo>
                            <a:lnTo>
                              <a:pt x="156" y="65"/>
                            </a:lnTo>
                            <a:lnTo>
                              <a:pt x="166" y="91"/>
                            </a:lnTo>
                            <a:lnTo>
                              <a:pt x="140" y="84"/>
                            </a:lnTo>
                            <a:lnTo>
                              <a:pt x="114" y="80"/>
                            </a:lnTo>
                            <a:lnTo>
                              <a:pt x="101" y="82"/>
                            </a:lnTo>
                            <a:lnTo>
                              <a:pt x="97" y="95"/>
                            </a:lnTo>
                            <a:lnTo>
                              <a:pt x="105" y="112"/>
                            </a:lnTo>
                            <a:lnTo>
                              <a:pt x="115" y="128"/>
                            </a:lnTo>
                            <a:lnTo>
                              <a:pt x="136" y="153"/>
                            </a:lnTo>
                            <a:lnTo>
                              <a:pt x="166" y="179"/>
                            </a:lnTo>
                            <a:lnTo>
                              <a:pt x="208" y="209"/>
                            </a:lnTo>
                            <a:lnTo>
                              <a:pt x="208" y="230"/>
                            </a:lnTo>
                            <a:lnTo>
                              <a:pt x="190" y="219"/>
                            </a:lnTo>
                            <a:lnTo>
                              <a:pt x="166" y="205"/>
                            </a:lnTo>
                            <a:lnTo>
                              <a:pt x="132" y="179"/>
                            </a:lnTo>
                            <a:lnTo>
                              <a:pt x="105" y="150"/>
                            </a:lnTo>
                            <a:lnTo>
                              <a:pt x="80" y="128"/>
                            </a:lnTo>
                            <a:lnTo>
                              <a:pt x="56" y="101"/>
                            </a:lnTo>
                            <a:lnTo>
                              <a:pt x="36" y="78"/>
                            </a:lnTo>
                            <a:lnTo>
                              <a:pt x="15" y="57"/>
                            </a:lnTo>
                            <a:lnTo>
                              <a:pt x="2" y="35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 cmpd="sng">
                        <a:solidFill>
                          <a:srgbClr val="FFCC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406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5" y="25"/>
                        <a:ext cx="86" cy="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11" y="10"/>
                          </a:cxn>
                          <a:cxn ang="0">
                            <a:pos x="25" y="21"/>
                          </a:cxn>
                          <a:cxn ang="0">
                            <a:pos x="42" y="33"/>
                          </a:cxn>
                          <a:cxn ang="0">
                            <a:pos x="60" y="44"/>
                          </a:cxn>
                          <a:cxn ang="0">
                            <a:pos x="77" y="54"/>
                          </a:cxn>
                          <a:cxn ang="0">
                            <a:pos x="86" y="61"/>
                          </a:cxn>
                          <a:cxn ang="0">
                            <a:pos x="65" y="69"/>
                          </a:cxn>
                          <a:cxn ang="0">
                            <a:pos x="42" y="61"/>
                          </a:cxn>
                          <a:cxn ang="0">
                            <a:pos x="18" y="52"/>
                          </a:cxn>
                          <a:cxn ang="0">
                            <a:pos x="0" y="42"/>
                          </a:cxn>
                          <a:cxn ang="0">
                            <a:pos x="1" y="33"/>
                          </a:cxn>
                          <a:cxn ang="0">
                            <a:pos x="4" y="17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86" h="69">
                            <a:moveTo>
                              <a:pt x="0" y="0"/>
                            </a:moveTo>
                            <a:lnTo>
                              <a:pt x="11" y="10"/>
                            </a:lnTo>
                            <a:lnTo>
                              <a:pt x="25" y="21"/>
                            </a:lnTo>
                            <a:lnTo>
                              <a:pt x="42" y="33"/>
                            </a:lnTo>
                            <a:lnTo>
                              <a:pt x="60" y="44"/>
                            </a:lnTo>
                            <a:lnTo>
                              <a:pt x="77" y="54"/>
                            </a:lnTo>
                            <a:lnTo>
                              <a:pt x="86" y="61"/>
                            </a:lnTo>
                            <a:lnTo>
                              <a:pt x="65" y="69"/>
                            </a:lnTo>
                            <a:lnTo>
                              <a:pt x="42" y="61"/>
                            </a:lnTo>
                            <a:lnTo>
                              <a:pt x="18" y="52"/>
                            </a:lnTo>
                            <a:lnTo>
                              <a:pt x="0" y="42"/>
                            </a:lnTo>
                            <a:lnTo>
                              <a:pt x="1" y="33"/>
                            </a:lnTo>
                            <a:lnTo>
                              <a:pt x="4" y="1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 cmpd="sng">
                        <a:solidFill>
                          <a:srgbClr val="FFCC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407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1" y="8"/>
                        <a:ext cx="732" cy="68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48" y="158"/>
                          </a:cxn>
                          <a:cxn ang="0">
                            <a:pos x="292" y="181"/>
                          </a:cxn>
                          <a:cxn ang="0">
                            <a:pos x="175" y="200"/>
                          </a:cxn>
                          <a:cxn ang="0">
                            <a:pos x="0" y="209"/>
                          </a:cxn>
                          <a:cxn ang="0">
                            <a:pos x="205" y="244"/>
                          </a:cxn>
                          <a:cxn ang="0">
                            <a:pos x="435" y="225"/>
                          </a:cxn>
                          <a:cxn ang="0">
                            <a:pos x="597" y="177"/>
                          </a:cxn>
                          <a:cxn ang="0">
                            <a:pos x="648" y="169"/>
                          </a:cxn>
                          <a:cxn ang="0">
                            <a:pos x="625" y="208"/>
                          </a:cxn>
                          <a:cxn ang="0">
                            <a:pos x="510" y="263"/>
                          </a:cxn>
                          <a:cxn ang="0">
                            <a:pos x="304" y="308"/>
                          </a:cxn>
                          <a:cxn ang="0">
                            <a:pos x="177" y="352"/>
                          </a:cxn>
                          <a:cxn ang="0">
                            <a:pos x="411" y="347"/>
                          </a:cxn>
                          <a:cxn ang="0">
                            <a:pos x="567" y="308"/>
                          </a:cxn>
                          <a:cxn ang="0">
                            <a:pos x="659" y="276"/>
                          </a:cxn>
                          <a:cxn ang="0">
                            <a:pos x="661" y="299"/>
                          </a:cxn>
                          <a:cxn ang="0">
                            <a:pos x="584" y="354"/>
                          </a:cxn>
                          <a:cxn ang="0">
                            <a:pos x="439" y="407"/>
                          </a:cxn>
                          <a:cxn ang="0">
                            <a:pos x="237" y="444"/>
                          </a:cxn>
                          <a:cxn ang="0">
                            <a:pos x="305" y="466"/>
                          </a:cxn>
                          <a:cxn ang="0">
                            <a:pos x="482" y="458"/>
                          </a:cxn>
                          <a:cxn ang="0">
                            <a:pos x="629" y="413"/>
                          </a:cxn>
                          <a:cxn ang="0">
                            <a:pos x="642" y="430"/>
                          </a:cxn>
                          <a:cxn ang="0">
                            <a:pos x="599" y="474"/>
                          </a:cxn>
                          <a:cxn ang="0">
                            <a:pos x="489" y="521"/>
                          </a:cxn>
                          <a:cxn ang="0">
                            <a:pos x="360" y="542"/>
                          </a:cxn>
                          <a:cxn ang="0">
                            <a:pos x="166" y="546"/>
                          </a:cxn>
                          <a:cxn ang="0">
                            <a:pos x="301" y="579"/>
                          </a:cxn>
                          <a:cxn ang="0">
                            <a:pos x="427" y="580"/>
                          </a:cxn>
                          <a:cxn ang="0">
                            <a:pos x="540" y="562"/>
                          </a:cxn>
                          <a:cxn ang="0">
                            <a:pos x="589" y="565"/>
                          </a:cxn>
                          <a:cxn ang="0">
                            <a:pos x="561" y="597"/>
                          </a:cxn>
                          <a:cxn ang="0">
                            <a:pos x="495" y="622"/>
                          </a:cxn>
                          <a:cxn ang="0">
                            <a:pos x="253" y="649"/>
                          </a:cxn>
                          <a:cxn ang="0">
                            <a:pos x="453" y="663"/>
                          </a:cxn>
                          <a:cxn ang="0">
                            <a:pos x="466" y="687"/>
                          </a:cxn>
                          <a:cxn ang="0">
                            <a:pos x="542" y="664"/>
                          </a:cxn>
                          <a:cxn ang="0">
                            <a:pos x="597" y="621"/>
                          </a:cxn>
                          <a:cxn ang="0">
                            <a:pos x="709" y="453"/>
                          </a:cxn>
                          <a:cxn ang="0">
                            <a:pos x="714" y="419"/>
                          </a:cxn>
                          <a:cxn ang="0">
                            <a:pos x="698" y="386"/>
                          </a:cxn>
                          <a:cxn ang="0">
                            <a:pos x="713" y="354"/>
                          </a:cxn>
                          <a:cxn ang="0">
                            <a:pos x="732" y="322"/>
                          </a:cxn>
                          <a:cxn ang="0">
                            <a:pos x="719" y="287"/>
                          </a:cxn>
                          <a:cxn ang="0">
                            <a:pos x="702" y="255"/>
                          </a:cxn>
                          <a:cxn ang="0">
                            <a:pos x="723" y="221"/>
                          </a:cxn>
                          <a:cxn ang="0">
                            <a:pos x="722" y="179"/>
                          </a:cxn>
                          <a:cxn ang="0">
                            <a:pos x="705" y="147"/>
                          </a:cxn>
                          <a:cxn ang="0">
                            <a:pos x="719" y="114"/>
                          </a:cxn>
                          <a:cxn ang="0">
                            <a:pos x="732" y="80"/>
                          </a:cxn>
                          <a:cxn ang="0">
                            <a:pos x="714" y="48"/>
                          </a:cxn>
                          <a:cxn ang="0">
                            <a:pos x="634" y="50"/>
                          </a:cxn>
                          <a:cxn ang="0">
                            <a:pos x="475" y="105"/>
                          </a:cxn>
                          <a:cxn ang="0">
                            <a:pos x="294" y="135"/>
                          </a:cxn>
                        </a:cxnLst>
                        <a:rect l="0" t="0" r="r" b="b"/>
                        <a:pathLst>
                          <a:path w="732" h="689">
                            <a:moveTo>
                              <a:pt x="294" y="135"/>
                            </a:moveTo>
                            <a:lnTo>
                              <a:pt x="186" y="143"/>
                            </a:lnTo>
                            <a:lnTo>
                              <a:pt x="348" y="158"/>
                            </a:lnTo>
                            <a:lnTo>
                              <a:pt x="338" y="166"/>
                            </a:lnTo>
                            <a:lnTo>
                              <a:pt x="318" y="173"/>
                            </a:lnTo>
                            <a:lnTo>
                              <a:pt x="292" y="181"/>
                            </a:lnTo>
                            <a:lnTo>
                              <a:pt x="258" y="190"/>
                            </a:lnTo>
                            <a:lnTo>
                              <a:pt x="222" y="196"/>
                            </a:lnTo>
                            <a:lnTo>
                              <a:pt x="175" y="200"/>
                            </a:lnTo>
                            <a:lnTo>
                              <a:pt x="120" y="206"/>
                            </a:lnTo>
                            <a:lnTo>
                              <a:pt x="61" y="209"/>
                            </a:lnTo>
                            <a:lnTo>
                              <a:pt x="0" y="209"/>
                            </a:lnTo>
                            <a:lnTo>
                              <a:pt x="95" y="232"/>
                            </a:lnTo>
                            <a:lnTo>
                              <a:pt x="154" y="244"/>
                            </a:lnTo>
                            <a:lnTo>
                              <a:pt x="205" y="244"/>
                            </a:lnTo>
                            <a:lnTo>
                              <a:pt x="267" y="244"/>
                            </a:lnTo>
                            <a:lnTo>
                              <a:pt x="359" y="236"/>
                            </a:lnTo>
                            <a:lnTo>
                              <a:pt x="435" y="225"/>
                            </a:lnTo>
                            <a:lnTo>
                              <a:pt x="499" y="209"/>
                            </a:lnTo>
                            <a:lnTo>
                              <a:pt x="567" y="188"/>
                            </a:lnTo>
                            <a:lnTo>
                              <a:pt x="597" y="177"/>
                            </a:lnTo>
                            <a:lnTo>
                              <a:pt x="625" y="168"/>
                            </a:lnTo>
                            <a:lnTo>
                              <a:pt x="640" y="164"/>
                            </a:lnTo>
                            <a:lnTo>
                              <a:pt x="648" y="169"/>
                            </a:lnTo>
                            <a:lnTo>
                              <a:pt x="648" y="181"/>
                            </a:lnTo>
                            <a:lnTo>
                              <a:pt x="642" y="194"/>
                            </a:lnTo>
                            <a:lnTo>
                              <a:pt x="625" y="208"/>
                            </a:lnTo>
                            <a:lnTo>
                              <a:pt x="597" y="226"/>
                            </a:lnTo>
                            <a:lnTo>
                              <a:pt x="557" y="244"/>
                            </a:lnTo>
                            <a:lnTo>
                              <a:pt x="510" y="263"/>
                            </a:lnTo>
                            <a:lnTo>
                              <a:pt x="448" y="282"/>
                            </a:lnTo>
                            <a:lnTo>
                              <a:pt x="376" y="297"/>
                            </a:lnTo>
                            <a:lnTo>
                              <a:pt x="304" y="308"/>
                            </a:lnTo>
                            <a:lnTo>
                              <a:pt x="228" y="320"/>
                            </a:lnTo>
                            <a:lnTo>
                              <a:pt x="95" y="333"/>
                            </a:lnTo>
                            <a:lnTo>
                              <a:pt x="177" y="352"/>
                            </a:lnTo>
                            <a:lnTo>
                              <a:pt x="243" y="360"/>
                            </a:lnTo>
                            <a:lnTo>
                              <a:pt x="326" y="358"/>
                            </a:lnTo>
                            <a:lnTo>
                              <a:pt x="411" y="347"/>
                            </a:lnTo>
                            <a:lnTo>
                              <a:pt x="474" y="333"/>
                            </a:lnTo>
                            <a:lnTo>
                              <a:pt x="525" y="320"/>
                            </a:lnTo>
                            <a:lnTo>
                              <a:pt x="567" y="308"/>
                            </a:lnTo>
                            <a:lnTo>
                              <a:pt x="610" y="293"/>
                            </a:lnTo>
                            <a:lnTo>
                              <a:pt x="644" y="280"/>
                            </a:lnTo>
                            <a:lnTo>
                              <a:pt x="659" y="276"/>
                            </a:lnTo>
                            <a:lnTo>
                              <a:pt x="668" y="276"/>
                            </a:lnTo>
                            <a:lnTo>
                              <a:pt x="667" y="287"/>
                            </a:lnTo>
                            <a:lnTo>
                              <a:pt x="661" y="299"/>
                            </a:lnTo>
                            <a:lnTo>
                              <a:pt x="648" y="314"/>
                            </a:lnTo>
                            <a:lnTo>
                              <a:pt x="617" y="335"/>
                            </a:lnTo>
                            <a:lnTo>
                              <a:pt x="584" y="354"/>
                            </a:lnTo>
                            <a:lnTo>
                              <a:pt x="546" y="371"/>
                            </a:lnTo>
                            <a:lnTo>
                              <a:pt x="496" y="390"/>
                            </a:lnTo>
                            <a:lnTo>
                              <a:pt x="439" y="407"/>
                            </a:lnTo>
                            <a:lnTo>
                              <a:pt x="352" y="426"/>
                            </a:lnTo>
                            <a:lnTo>
                              <a:pt x="294" y="438"/>
                            </a:lnTo>
                            <a:lnTo>
                              <a:pt x="237" y="444"/>
                            </a:lnTo>
                            <a:lnTo>
                              <a:pt x="154" y="449"/>
                            </a:lnTo>
                            <a:lnTo>
                              <a:pt x="239" y="461"/>
                            </a:lnTo>
                            <a:lnTo>
                              <a:pt x="305" y="466"/>
                            </a:lnTo>
                            <a:lnTo>
                              <a:pt x="360" y="468"/>
                            </a:lnTo>
                            <a:lnTo>
                              <a:pt x="423" y="466"/>
                            </a:lnTo>
                            <a:lnTo>
                              <a:pt x="482" y="458"/>
                            </a:lnTo>
                            <a:lnTo>
                              <a:pt x="530" y="447"/>
                            </a:lnTo>
                            <a:lnTo>
                              <a:pt x="568" y="434"/>
                            </a:lnTo>
                            <a:lnTo>
                              <a:pt x="629" y="413"/>
                            </a:lnTo>
                            <a:lnTo>
                              <a:pt x="637" y="413"/>
                            </a:lnTo>
                            <a:lnTo>
                              <a:pt x="644" y="417"/>
                            </a:lnTo>
                            <a:lnTo>
                              <a:pt x="642" y="430"/>
                            </a:lnTo>
                            <a:lnTo>
                              <a:pt x="634" y="444"/>
                            </a:lnTo>
                            <a:lnTo>
                              <a:pt x="620" y="458"/>
                            </a:lnTo>
                            <a:lnTo>
                              <a:pt x="599" y="474"/>
                            </a:lnTo>
                            <a:lnTo>
                              <a:pt x="563" y="493"/>
                            </a:lnTo>
                            <a:lnTo>
                              <a:pt x="525" y="510"/>
                            </a:lnTo>
                            <a:lnTo>
                              <a:pt x="489" y="521"/>
                            </a:lnTo>
                            <a:lnTo>
                              <a:pt x="448" y="531"/>
                            </a:lnTo>
                            <a:lnTo>
                              <a:pt x="410" y="537"/>
                            </a:lnTo>
                            <a:lnTo>
                              <a:pt x="360" y="542"/>
                            </a:lnTo>
                            <a:lnTo>
                              <a:pt x="305" y="545"/>
                            </a:lnTo>
                            <a:lnTo>
                              <a:pt x="250" y="546"/>
                            </a:lnTo>
                            <a:lnTo>
                              <a:pt x="166" y="546"/>
                            </a:lnTo>
                            <a:lnTo>
                              <a:pt x="211" y="562"/>
                            </a:lnTo>
                            <a:lnTo>
                              <a:pt x="253" y="573"/>
                            </a:lnTo>
                            <a:lnTo>
                              <a:pt x="301" y="579"/>
                            </a:lnTo>
                            <a:lnTo>
                              <a:pt x="342" y="580"/>
                            </a:lnTo>
                            <a:lnTo>
                              <a:pt x="384" y="583"/>
                            </a:lnTo>
                            <a:lnTo>
                              <a:pt x="427" y="580"/>
                            </a:lnTo>
                            <a:lnTo>
                              <a:pt x="462" y="579"/>
                            </a:lnTo>
                            <a:lnTo>
                              <a:pt x="495" y="573"/>
                            </a:lnTo>
                            <a:lnTo>
                              <a:pt x="540" y="562"/>
                            </a:lnTo>
                            <a:lnTo>
                              <a:pt x="574" y="554"/>
                            </a:lnTo>
                            <a:lnTo>
                              <a:pt x="587" y="555"/>
                            </a:lnTo>
                            <a:lnTo>
                              <a:pt x="589" y="565"/>
                            </a:lnTo>
                            <a:lnTo>
                              <a:pt x="585" y="575"/>
                            </a:lnTo>
                            <a:lnTo>
                              <a:pt x="576" y="586"/>
                            </a:lnTo>
                            <a:lnTo>
                              <a:pt x="561" y="597"/>
                            </a:lnTo>
                            <a:lnTo>
                              <a:pt x="544" y="605"/>
                            </a:lnTo>
                            <a:lnTo>
                              <a:pt x="525" y="614"/>
                            </a:lnTo>
                            <a:lnTo>
                              <a:pt x="495" y="622"/>
                            </a:lnTo>
                            <a:lnTo>
                              <a:pt x="432" y="631"/>
                            </a:lnTo>
                            <a:lnTo>
                              <a:pt x="372" y="639"/>
                            </a:lnTo>
                            <a:lnTo>
                              <a:pt x="253" y="649"/>
                            </a:lnTo>
                            <a:lnTo>
                              <a:pt x="407" y="656"/>
                            </a:lnTo>
                            <a:lnTo>
                              <a:pt x="439" y="656"/>
                            </a:lnTo>
                            <a:lnTo>
                              <a:pt x="453" y="663"/>
                            </a:lnTo>
                            <a:lnTo>
                              <a:pt x="461" y="670"/>
                            </a:lnTo>
                            <a:lnTo>
                              <a:pt x="458" y="681"/>
                            </a:lnTo>
                            <a:lnTo>
                              <a:pt x="466" y="687"/>
                            </a:lnTo>
                            <a:lnTo>
                              <a:pt x="486" y="689"/>
                            </a:lnTo>
                            <a:lnTo>
                              <a:pt x="516" y="677"/>
                            </a:lnTo>
                            <a:lnTo>
                              <a:pt x="542" y="664"/>
                            </a:lnTo>
                            <a:lnTo>
                              <a:pt x="563" y="651"/>
                            </a:lnTo>
                            <a:lnTo>
                              <a:pt x="580" y="639"/>
                            </a:lnTo>
                            <a:lnTo>
                              <a:pt x="597" y="621"/>
                            </a:lnTo>
                            <a:lnTo>
                              <a:pt x="651" y="548"/>
                            </a:lnTo>
                            <a:lnTo>
                              <a:pt x="693" y="485"/>
                            </a:lnTo>
                            <a:lnTo>
                              <a:pt x="709" y="453"/>
                            </a:lnTo>
                            <a:lnTo>
                              <a:pt x="713" y="440"/>
                            </a:lnTo>
                            <a:lnTo>
                              <a:pt x="714" y="430"/>
                            </a:lnTo>
                            <a:lnTo>
                              <a:pt x="714" y="419"/>
                            </a:lnTo>
                            <a:lnTo>
                              <a:pt x="706" y="406"/>
                            </a:lnTo>
                            <a:lnTo>
                              <a:pt x="701" y="398"/>
                            </a:lnTo>
                            <a:lnTo>
                              <a:pt x="698" y="386"/>
                            </a:lnTo>
                            <a:lnTo>
                              <a:pt x="701" y="373"/>
                            </a:lnTo>
                            <a:lnTo>
                              <a:pt x="706" y="364"/>
                            </a:lnTo>
                            <a:lnTo>
                              <a:pt x="713" y="354"/>
                            </a:lnTo>
                            <a:lnTo>
                              <a:pt x="719" y="344"/>
                            </a:lnTo>
                            <a:lnTo>
                              <a:pt x="727" y="333"/>
                            </a:lnTo>
                            <a:lnTo>
                              <a:pt x="732" y="322"/>
                            </a:lnTo>
                            <a:lnTo>
                              <a:pt x="731" y="308"/>
                            </a:lnTo>
                            <a:lnTo>
                              <a:pt x="726" y="297"/>
                            </a:lnTo>
                            <a:lnTo>
                              <a:pt x="719" y="287"/>
                            </a:lnTo>
                            <a:lnTo>
                              <a:pt x="713" y="278"/>
                            </a:lnTo>
                            <a:lnTo>
                              <a:pt x="705" y="267"/>
                            </a:lnTo>
                            <a:lnTo>
                              <a:pt x="702" y="255"/>
                            </a:lnTo>
                            <a:lnTo>
                              <a:pt x="705" y="246"/>
                            </a:lnTo>
                            <a:lnTo>
                              <a:pt x="714" y="232"/>
                            </a:lnTo>
                            <a:lnTo>
                              <a:pt x="723" y="221"/>
                            </a:lnTo>
                            <a:lnTo>
                              <a:pt x="727" y="209"/>
                            </a:lnTo>
                            <a:lnTo>
                              <a:pt x="727" y="194"/>
                            </a:lnTo>
                            <a:lnTo>
                              <a:pt x="722" y="179"/>
                            </a:lnTo>
                            <a:lnTo>
                              <a:pt x="713" y="168"/>
                            </a:lnTo>
                            <a:lnTo>
                              <a:pt x="709" y="160"/>
                            </a:lnTo>
                            <a:lnTo>
                              <a:pt x="705" y="147"/>
                            </a:lnTo>
                            <a:lnTo>
                              <a:pt x="706" y="133"/>
                            </a:lnTo>
                            <a:lnTo>
                              <a:pt x="714" y="122"/>
                            </a:lnTo>
                            <a:lnTo>
                              <a:pt x="719" y="114"/>
                            </a:lnTo>
                            <a:lnTo>
                              <a:pt x="727" y="105"/>
                            </a:lnTo>
                            <a:lnTo>
                              <a:pt x="731" y="93"/>
                            </a:lnTo>
                            <a:lnTo>
                              <a:pt x="732" y="80"/>
                            </a:lnTo>
                            <a:lnTo>
                              <a:pt x="730" y="72"/>
                            </a:lnTo>
                            <a:lnTo>
                              <a:pt x="722" y="59"/>
                            </a:lnTo>
                            <a:lnTo>
                              <a:pt x="714" y="48"/>
                            </a:lnTo>
                            <a:lnTo>
                              <a:pt x="709" y="34"/>
                            </a:lnTo>
                            <a:lnTo>
                              <a:pt x="709" y="0"/>
                            </a:lnTo>
                            <a:lnTo>
                              <a:pt x="634" y="50"/>
                            </a:lnTo>
                            <a:lnTo>
                              <a:pt x="589" y="69"/>
                            </a:lnTo>
                            <a:lnTo>
                              <a:pt x="536" y="86"/>
                            </a:lnTo>
                            <a:lnTo>
                              <a:pt x="475" y="105"/>
                            </a:lnTo>
                            <a:lnTo>
                              <a:pt x="420" y="116"/>
                            </a:lnTo>
                            <a:lnTo>
                              <a:pt x="365" y="126"/>
                            </a:lnTo>
                            <a:lnTo>
                              <a:pt x="294" y="135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 cmpd="sng">
                        <a:solidFill>
                          <a:srgbClr val="FFCC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0" name="Group 2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09" y="117"/>
                    <a:ext cx="218" cy="436"/>
                    <a:chOff x="0" y="0"/>
                    <a:chExt cx="218" cy="436"/>
                  </a:xfrm>
                </p:grpSpPr>
                <p:sp>
                  <p:nvSpPr>
                    <p:cNvPr id="16409" name="未知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" y="116"/>
                      <a:ext cx="167" cy="70"/>
                    </a:xfrm>
                    <a:custGeom>
                      <a:avLst/>
                      <a:gdLst/>
                      <a:ahLst/>
                      <a:cxnLst>
                        <a:cxn ang="0">
                          <a:pos x="167" y="13"/>
                        </a:cxn>
                        <a:cxn ang="0">
                          <a:pos x="151" y="0"/>
                        </a:cxn>
                        <a:cxn ang="0">
                          <a:pos x="100" y="26"/>
                        </a:cxn>
                        <a:cxn ang="0">
                          <a:pos x="49" y="45"/>
                        </a:cxn>
                        <a:cxn ang="0">
                          <a:pos x="0" y="59"/>
                        </a:cxn>
                        <a:cxn ang="0">
                          <a:pos x="9" y="70"/>
                        </a:cxn>
                        <a:cxn ang="0">
                          <a:pos x="43" y="70"/>
                        </a:cxn>
                        <a:cxn ang="0">
                          <a:pos x="89" y="60"/>
                        </a:cxn>
                        <a:cxn ang="0">
                          <a:pos x="130" y="40"/>
                        </a:cxn>
                        <a:cxn ang="0">
                          <a:pos x="167" y="13"/>
                        </a:cxn>
                      </a:cxnLst>
                      <a:rect l="0" t="0" r="r" b="b"/>
                      <a:pathLst>
                        <a:path w="167" h="70">
                          <a:moveTo>
                            <a:pt x="167" y="13"/>
                          </a:moveTo>
                          <a:lnTo>
                            <a:pt x="151" y="0"/>
                          </a:lnTo>
                          <a:lnTo>
                            <a:pt x="100" y="26"/>
                          </a:lnTo>
                          <a:lnTo>
                            <a:pt x="49" y="45"/>
                          </a:lnTo>
                          <a:lnTo>
                            <a:pt x="0" y="59"/>
                          </a:lnTo>
                          <a:lnTo>
                            <a:pt x="9" y="70"/>
                          </a:lnTo>
                          <a:lnTo>
                            <a:pt x="43" y="70"/>
                          </a:lnTo>
                          <a:lnTo>
                            <a:pt x="89" y="60"/>
                          </a:lnTo>
                          <a:lnTo>
                            <a:pt x="130" y="40"/>
                          </a:lnTo>
                          <a:lnTo>
                            <a:pt x="167" y="13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9525" cmpd="sng">
                      <a:solidFill>
                        <a:srgbClr val="FFCC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410" name="未知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2" y="228"/>
                      <a:ext cx="146" cy="78"/>
                    </a:xfrm>
                    <a:custGeom>
                      <a:avLst/>
                      <a:gdLst/>
                      <a:ahLst/>
                      <a:cxnLst>
                        <a:cxn ang="0">
                          <a:pos x="146" y="15"/>
                        </a:cxn>
                        <a:cxn ang="0">
                          <a:pos x="138" y="0"/>
                        </a:cxn>
                        <a:cxn ang="0">
                          <a:pos x="89" y="34"/>
                        </a:cxn>
                        <a:cxn ang="0">
                          <a:pos x="50" y="51"/>
                        </a:cxn>
                        <a:cxn ang="0">
                          <a:pos x="0" y="66"/>
                        </a:cxn>
                        <a:cxn ang="0">
                          <a:pos x="10" y="78"/>
                        </a:cxn>
                        <a:cxn ang="0">
                          <a:pos x="42" y="78"/>
                        </a:cxn>
                        <a:cxn ang="0">
                          <a:pos x="74" y="69"/>
                        </a:cxn>
                        <a:cxn ang="0">
                          <a:pos x="112" y="45"/>
                        </a:cxn>
                        <a:cxn ang="0">
                          <a:pos x="146" y="15"/>
                        </a:cxn>
                      </a:cxnLst>
                      <a:rect l="0" t="0" r="r" b="b"/>
                      <a:pathLst>
                        <a:path w="146" h="78">
                          <a:moveTo>
                            <a:pt x="146" y="15"/>
                          </a:moveTo>
                          <a:lnTo>
                            <a:pt x="138" y="0"/>
                          </a:lnTo>
                          <a:lnTo>
                            <a:pt x="89" y="34"/>
                          </a:lnTo>
                          <a:lnTo>
                            <a:pt x="50" y="51"/>
                          </a:lnTo>
                          <a:lnTo>
                            <a:pt x="0" y="66"/>
                          </a:lnTo>
                          <a:lnTo>
                            <a:pt x="10" y="78"/>
                          </a:lnTo>
                          <a:lnTo>
                            <a:pt x="42" y="78"/>
                          </a:lnTo>
                          <a:lnTo>
                            <a:pt x="74" y="69"/>
                          </a:lnTo>
                          <a:lnTo>
                            <a:pt x="112" y="45"/>
                          </a:lnTo>
                          <a:lnTo>
                            <a:pt x="146" y="15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9525" cmpd="sng">
                      <a:solidFill>
                        <a:srgbClr val="FFCC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411" name="未知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" y="359"/>
                      <a:ext cx="149" cy="77"/>
                    </a:xfrm>
                    <a:custGeom>
                      <a:avLst/>
                      <a:gdLst/>
                      <a:ahLst/>
                      <a:cxnLst>
                        <a:cxn ang="0">
                          <a:pos x="149" y="11"/>
                        </a:cxn>
                        <a:cxn ang="0">
                          <a:pos x="138" y="0"/>
                        </a:cxn>
                        <a:cxn ang="0">
                          <a:pos x="93" y="31"/>
                        </a:cxn>
                        <a:cxn ang="0">
                          <a:pos x="49" y="49"/>
                        </a:cxn>
                        <a:cxn ang="0">
                          <a:pos x="0" y="63"/>
                        </a:cxn>
                        <a:cxn ang="0">
                          <a:pos x="9" y="77"/>
                        </a:cxn>
                        <a:cxn ang="0">
                          <a:pos x="42" y="74"/>
                        </a:cxn>
                        <a:cxn ang="0">
                          <a:pos x="81" y="65"/>
                        </a:cxn>
                        <a:cxn ang="0">
                          <a:pos x="121" y="40"/>
                        </a:cxn>
                        <a:cxn ang="0">
                          <a:pos x="149" y="11"/>
                        </a:cxn>
                      </a:cxnLst>
                      <a:rect l="0" t="0" r="r" b="b"/>
                      <a:pathLst>
                        <a:path w="149" h="77">
                          <a:moveTo>
                            <a:pt x="149" y="11"/>
                          </a:moveTo>
                          <a:lnTo>
                            <a:pt x="138" y="0"/>
                          </a:lnTo>
                          <a:lnTo>
                            <a:pt x="93" y="31"/>
                          </a:lnTo>
                          <a:lnTo>
                            <a:pt x="49" y="49"/>
                          </a:lnTo>
                          <a:lnTo>
                            <a:pt x="0" y="63"/>
                          </a:lnTo>
                          <a:lnTo>
                            <a:pt x="9" y="77"/>
                          </a:lnTo>
                          <a:lnTo>
                            <a:pt x="42" y="74"/>
                          </a:lnTo>
                          <a:lnTo>
                            <a:pt x="81" y="65"/>
                          </a:lnTo>
                          <a:lnTo>
                            <a:pt x="121" y="40"/>
                          </a:lnTo>
                          <a:lnTo>
                            <a:pt x="149" y="11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9525" cmpd="sng">
                      <a:solidFill>
                        <a:srgbClr val="FFCC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412" name="未知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0" y="0"/>
                      <a:ext cx="171" cy="68"/>
                    </a:xfrm>
                    <a:custGeom>
                      <a:avLst/>
                      <a:gdLst/>
                      <a:ahLst/>
                      <a:cxnLst>
                        <a:cxn ang="0">
                          <a:pos x="171" y="13"/>
                        </a:cxn>
                        <a:cxn ang="0">
                          <a:pos x="154" y="0"/>
                        </a:cxn>
                        <a:cxn ang="0">
                          <a:pos x="97" y="26"/>
                        </a:cxn>
                        <a:cxn ang="0">
                          <a:pos x="50" y="41"/>
                        </a:cxn>
                        <a:cxn ang="0">
                          <a:pos x="0" y="55"/>
                        </a:cxn>
                        <a:cxn ang="0">
                          <a:pos x="11" y="68"/>
                        </a:cxn>
                        <a:cxn ang="0">
                          <a:pos x="42" y="66"/>
                        </a:cxn>
                        <a:cxn ang="0">
                          <a:pos x="82" y="57"/>
                        </a:cxn>
                        <a:cxn ang="0">
                          <a:pos x="127" y="40"/>
                        </a:cxn>
                        <a:cxn ang="0">
                          <a:pos x="171" y="13"/>
                        </a:cxn>
                      </a:cxnLst>
                      <a:rect l="0" t="0" r="r" b="b"/>
                      <a:pathLst>
                        <a:path w="171" h="68">
                          <a:moveTo>
                            <a:pt x="171" y="13"/>
                          </a:moveTo>
                          <a:lnTo>
                            <a:pt x="154" y="0"/>
                          </a:lnTo>
                          <a:lnTo>
                            <a:pt x="97" y="26"/>
                          </a:lnTo>
                          <a:lnTo>
                            <a:pt x="50" y="41"/>
                          </a:lnTo>
                          <a:lnTo>
                            <a:pt x="0" y="55"/>
                          </a:lnTo>
                          <a:lnTo>
                            <a:pt x="11" y="68"/>
                          </a:lnTo>
                          <a:lnTo>
                            <a:pt x="42" y="66"/>
                          </a:lnTo>
                          <a:lnTo>
                            <a:pt x="82" y="57"/>
                          </a:lnTo>
                          <a:lnTo>
                            <a:pt x="127" y="40"/>
                          </a:lnTo>
                          <a:lnTo>
                            <a:pt x="171" y="13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9525" cmpd="sng">
                      <a:solidFill>
                        <a:srgbClr val="FFCC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" name="Group 29"/>
                <p:cNvGrpSpPr>
                  <a:grpSpLocks noChangeAspect="1"/>
                </p:cNvGrpSpPr>
                <p:nvPr/>
              </p:nvGrpSpPr>
              <p:grpSpPr bwMode="auto">
                <a:xfrm>
                  <a:off x="0" y="0"/>
                  <a:ext cx="408" cy="504"/>
                  <a:chOff x="0" y="0"/>
                  <a:chExt cx="408" cy="504"/>
                </a:xfrm>
              </p:grpSpPr>
              <p:sp>
                <p:nvSpPr>
                  <p:cNvPr id="16414" name="未知"/>
                  <p:cNvSpPr>
                    <a:spLocks noChangeAspect="1"/>
                  </p:cNvSpPr>
                  <p:nvPr/>
                </p:nvSpPr>
                <p:spPr bwMode="auto">
                  <a:xfrm>
                    <a:off x="0" y="0"/>
                    <a:ext cx="408" cy="504"/>
                  </a:xfrm>
                  <a:custGeom>
                    <a:avLst/>
                    <a:gdLst/>
                    <a:ahLst/>
                    <a:cxnLst>
                      <a:cxn ang="0">
                        <a:pos x="1445" y="2807"/>
                      </a:cxn>
                      <a:cxn ang="0">
                        <a:pos x="1463" y="2784"/>
                      </a:cxn>
                      <a:cxn ang="0">
                        <a:pos x="1471" y="2765"/>
                      </a:cxn>
                      <a:cxn ang="0">
                        <a:pos x="1484" y="2698"/>
                      </a:cxn>
                      <a:cxn ang="0">
                        <a:pos x="1563" y="2229"/>
                      </a:cxn>
                      <a:cxn ang="0">
                        <a:pos x="1619" y="2062"/>
                      </a:cxn>
                      <a:cxn ang="0">
                        <a:pos x="1672" y="1943"/>
                      </a:cxn>
                      <a:cxn ang="0">
                        <a:pos x="1773" y="1766"/>
                      </a:cxn>
                      <a:cxn ang="0">
                        <a:pos x="1879" y="1590"/>
                      </a:cxn>
                      <a:cxn ang="0">
                        <a:pos x="1952" y="1429"/>
                      </a:cxn>
                      <a:cxn ang="0">
                        <a:pos x="1995" y="1267"/>
                      </a:cxn>
                      <a:cxn ang="0">
                        <a:pos x="2019" y="1062"/>
                      </a:cxn>
                      <a:cxn ang="0">
                        <a:pos x="2003" y="873"/>
                      </a:cxn>
                      <a:cxn ang="0">
                        <a:pos x="1960" y="694"/>
                      </a:cxn>
                      <a:cxn ang="0">
                        <a:pos x="1888" y="529"/>
                      </a:cxn>
                      <a:cxn ang="0">
                        <a:pos x="1765" y="354"/>
                      </a:cxn>
                      <a:cxn ang="0">
                        <a:pos x="1636" y="232"/>
                      </a:cxn>
                      <a:cxn ang="0">
                        <a:pos x="1471" y="120"/>
                      </a:cxn>
                      <a:cxn ang="0">
                        <a:pos x="1277" y="40"/>
                      </a:cxn>
                      <a:cxn ang="0">
                        <a:pos x="1115" y="6"/>
                      </a:cxn>
                      <a:cxn ang="0">
                        <a:pos x="936" y="0"/>
                      </a:cxn>
                      <a:cxn ang="0">
                        <a:pos x="782" y="28"/>
                      </a:cxn>
                      <a:cxn ang="0">
                        <a:pos x="630" y="78"/>
                      </a:cxn>
                      <a:cxn ang="0">
                        <a:pos x="501" y="145"/>
                      </a:cxn>
                      <a:cxn ang="0">
                        <a:pos x="365" y="242"/>
                      </a:cxn>
                      <a:cxn ang="0">
                        <a:pos x="242" y="360"/>
                      </a:cxn>
                      <a:cxn ang="0">
                        <a:pos x="140" y="495"/>
                      </a:cxn>
                      <a:cxn ang="0">
                        <a:pos x="53" y="685"/>
                      </a:cxn>
                      <a:cxn ang="0">
                        <a:pos x="7" y="879"/>
                      </a:cxn>
                      <a:cxn ang="0">
                        <a:pos x="0" y="1052"/>
                      </a:cxn>
                      <a:cxn ang="0">
                        <a:pos x="14" y="1239"/>
                      </a:cxn>
                      <a:cxn ang="0">
                        <a:pos x="62" y="1427"/>
                      </a:cxn>
                      <a:cxn ang="0">
                        <a:pos x="144" y="1602"/>
                      </a:cxn>
                      <a:cxn ang="0">
                        <a:pos x="239" y="1770"/>
                      </a:cxn>
                      <a:cxn ang="0">
                        <a:pos x="370" y="2007"/>
                      </a:cxn>
                      <a:cxn ang="0">
                        <a:pos x="429" y="2138"/>
                      </a:cxn>
                      <a:cxn ang="0">
                        <a:pos x="469" y="2292"/>
                      </a:cxn>
                      <a:cxn ang="0">
                        <a:pos x="501" y="2506"/>
                      </a:cxn>
                      <a:cxn ang="0">
                        <a:pos x="526" y="2693"/>
                      </a:cxn>
                      <a:cxn ang="0">
                        <a:pos x="543" y="2767"/>
                      </a:cxn>
                      <a:cxn ang="0">
                        <a:pos x="552" y="2784"/>
                      </a:cxn>
                      <a:cxn ang="0">
                        <a:pos x="576" y="2812"/>
                      </a:cxn>
                      <a:cxn ang="0">
                        <a:pos x="635" y="2847"/>
                      </a:cxn>
                      <a:cxn ang="0">
                        <a:pos x="703" y="2870"/>
                      </a:cxn>
                      <a:cxn ang="0">
                        <a:pos x="778" y="2889"/>
                      </a:cxn>
                      <a:cxn ang="0">
                        <a:pos x="857" y="2900"/>
                      </a:cxn>
                      <a:cxn ang="0">
                        <a:pos x="934" y="2906"/>
                      </a:cxn>
                      <a:cxn ang="0">
                        <a:pos x="1006" y="2908"/>
                      </a:cxn>
                      <a:cxn ang="0">
                        <a:pos x="1086" y="2906"/>
                      </a:cxn>
                      <a:cxn ang="0">
                        <a:pos x="1166" y="2900"/>
                      </a:cxn>
                      <a:cxn ang="0">
                        <a:pos x="1241" y="2887"/>
                      </a:cxn>
                      <a:cxn ang="0">
                        <a:pos x="1309" y="2871"/>
                      </a:cxn>
                      <a:cxn ang="0">
                        <a:pos x="1375" y="2849"/>
                      </a:cxn>
                    </a:cxnLst>
                    <a:rect l="0" t="0" r="r" b="b"/>
                    <a:pathLst>
                      <a:path w="2019" h="2908">
                        <a:moveTo>
                          <a:pt x="1415" y="2830"/>
                        </a:moveTo>
                        <a:lnTo>
                          <a:pt x="1432" y="2818"/>
                        </a:lnTo>
                        <a:lnTo>
                          <a:pt x="1445" y="2807"/>
                        </a:lnTo>
                        <a:lnTo>
                          <a:pt x="1453" y="2799"/>
                        </a:lnTo>
                        <a:lnTo>
                          <a:pt x="1458" y="2790"/>
                        </a:lnTo>
                        <a:lnTo>
                          <a:pt x="1463" y="2784"/>
                        </a:lnTo>
                        <a:lnTo>
                          <a:pt x="1466" y="2778"/>
                        </a:lnTo>
                        <a:lnTo>
                          <a:pt x="1470" y="2773"/>
                        </a:lnTo>
                        <a:lnTo>
                          <a:pt x="1471" y="2765"/>
                        </a:lnTo>
                        <a:lnTo>
                          <a:pt x="1474" y="2756"/>
                        </a:lnTo>
                        <a:lnTo>
                          <a:pt x="1475" y="2744"/>
                        </a:lnTo>
                        <a:lnTo>
                          <a:pt x="1484" y="2698"/>
                        </a:lnTo>
                        <a:lnTo>
                          <a:pt x="1543" y="2322"/>
                        </a:lnTo>
                        <a:lnTo>
                          <a:pt x="1554" y="2268"/>
                        </a:lnTo>
                        <a:lnTo>
                          <a:pt x="1563" y="2229"/>
                        </a:lnTo>
                        <a:lnTo>
                          <a:pt x="1577" y="2175"/>
                        </a:lnTo>
                        <a:lnTo>
                          <a:pt x="1598" y="2115"/>
                        </a:lnTo>
                        <a:lnTo>
                          <a:pt x="1619" y="2062"/>
                        </a:lnTo>
                        <a:lnTo>
                          <a:pt x="1638" y="2018"/>
                        </a:lnTo>
                        <a:lnTo>
                          <a:pt x="1655" y="1980"/>
                        </a:lnTo>
                        <a:lnTo>
                          <a:pt x="1672" y="1943"/>
                        </a:lnTo>
                        <a:lnTo>
                          <a:pt x="1706" y="1880"/>
                        </a:lnTo>
                        <a:lnTo>
                          <a:pt x="1740" y="1821"/>
                        </a:lnTo>
                        <a:lnTo>
                          <a:pt x="1773" y="1766"/>
                        </a:lnTo>
                        <a:lnTo>
                          <a:pt x="1799" y="1724"/>
                        </a:lnTo>
                        <a:lnTo>
                          <a:pt x="1846" y="1645"/>
                        </a:lnTo>
                        <a:lnTo>
                          <a:pt x="1879" y="1590"/>
                        </a:lnTo>
                        <a:lnTo>
                          <a:pt x="1905" y="1544"/>
                        </a:lnTo>
                        <a:lnTo>
                          <a:pt x="1927" y="1492"/>
                        </a:lnTo>
                        <a:lnTo>
                          <a:pt x="1952" y="1429"/>
                        </a:lnTo>
                        <a:lnTo>
                          <a:pt x="1969" y="1374"/>
                        </a:lnTo>
                        <a:lnTo>
                          <a:pt x="1985" y="1316"/>
                        </a:lnTo>
                        <a:lnTo>
                          <a:pt x="1995" y="1267"/>
                        </a:lnTo>
                        <a:lnTo>
                          <a:pt x="2007" y="1212"/>
                        </a:lnTo>
                        <a:lnTo>
                          <a:pt x="2015" y="1142"/>
                        </a:lnTo>
                        <a:lnTo>
                          <a:pt x="2019" y="1062"/>
                        </a:lnTo>
                        <a:lnTo>
                          <a:pt x="2019" y="987"/>
                        </a:lnTo>
                        <a:lnTo>
                          <a:pt x="2012" y="928"/>
                        </a:lnTo>
                        <a:lnTo>
                          <a:pt x="2003" y="873"/>
                        </a:lnTo>
                        <a:lnTo>
                          <a:pt x="1994" y="824"/>
                        </a:lnTo>
                        <a:lnTo>
                          <a:pt x="1978" y="759"/>
                        </a:lnTo>
                        <a:lnTo>
                          <a:pt x="1960" y="694"/>
                        </a:lnTo>
                        <a:lnTo>
                          <a:pt x="1940" y="634"/>
                        </a:lnTo>
                        <a:lnTo>
                          <a:pt x="1917" y="578"/>
                        </a:lnTo>
                        <a:lnTo>
                          <a:pt x="1888" y="529"/>
                        </a:lnTo>
                        <a:lnTo>
                          <a:pt x="1850" y="466"/>
                        </a:lnTo>
                        <a:lnTo>
                          <a:pt x="1807" y="403"/>
                        </a:lnTo>
                        <a:lnTo>
                          <a:pt x="1765" y="354"/>
                        </a:lnTo>
                        <a:lnTo>
                          <a:pt x="1727" y="312"/>
                        </a:lnTo>
                        <a:lnTo>
                          <a:pt x="1683" y="272"/>
                        </a:lnTo>
                        <a:lnTo>
                          <a:pt x="1636" y="232"/>
                        </a:lnTo>
                        <a:lnTo>
                          <a:pt x="1590" y="196"/>
                        </a:lnTo>
                        <a:lnTo>
                          <a:pt x="1535" y="159"/>
                        </a:lnTo>
                        <a:lnTo>
                          <a:pt x="1471" y="120"/>
                        </a:lnTo>
                        <a:lnTo>
                          <a:pt x="1411" y="90"/>
                        </a:lnTo>
                        <a:lnTo>
                          <a:pt x="1341" y="61"/>
                        </a:lnTo>
                        <a:lnTo>
                          <a:pt x="1277" y="40"/>
                        </a:lnTo>
                        <a:lnTo>
                          <a:pt x="1224" y="27"/>
                        </a:lnTo>
                        <a:lnTo>
                          <a:pt x="1167" y="14"/>
                        </a:lnTo>
                        <a:lnTo>
                          <a:pt x="1115" y="6"/>
                        </a:lnTo>
                        <a:lnTo>
                          <a:pt x="1053" y="0"/>
                        </a:lnTo>
                        <a:lnTo>
                          <a:pt x="997" y="0"/>
                        </a:lnTo>
                        <a:lnTo>
                          <a:pt x="936" y="0"/>
                        </a:lnTo>
                        <a:lnTo>
                          <a:pt x="885" y="6"/>
                        </a:lnTo>
                        <a:lnTo>
                          <a:pt x="826" y="19"/>
                        </a:lnTo>
                        <a:lnTo>
                          <a:pt x="782" y="28"/>
                        </a:lnTo>
                        <a:lnTo>
                          <a:pt x="727" y="44"/>
                        </a:lnTo>
                        <a:lnTo>
                          <a:pt x="676" y="59"/>
                        </a:lnTo>
                        <a:lnTo>
                          <a:pt x="630" y="78"/>
                        </a:lnTo>
                        <a:lnTo>
                          <a:pt x="586" y="97"/>
                        </a:lnTo>
                        <a:lnTo>
                          <a:pt x="541" y="121"/>
                        </a:lnTo>
                        <a:lnTo>
                          <a:pt x="501" y="145"/>
                        </a:lnTo>
                        <a:lnTo>
                          <a:pt x="456" y="175"/>
                        </a:lnTo>
                        <a:lnTo>
                          <a:pt x="408" y="209"/>
                        </a:lnTo>
                        <a:lnTo>
                          <a:pt x="365" y="242"/>
                        </a:lnTo>
                        <a:lnTo>
                          <a:pt x="326" y="277"/>
                        </a:lnTo>
                        <a:lnTo>
                          <a:pt x="284" y="316"/>
                        </a:lnTo>
                        <a:lnTo>
                          <a:pt x="242" y="360"/>
                        </a:lnTo>
                        <a:lnTo>
                          <a:pt x="206" y="402"/>
                        </a:lnTo>
                        <a:lnTo>
                          <a:pt x="175" y="441"/>
                        </a:lnTo>
                        <a:lnTo>
                          <a:pt x="140" y="495"/>
                        </a:lnTo>
                        <a:lnTo>
                          <a:pt x="106" y="554"/>
                        </a:lnTo>
                        <a:lnTo>
                          <a:pt x="75" y="620"/>
                        </a:lnTo>
                        <a:lnTo>
                          <a:pt x="53" y="685"/>
                        </a:lnTo>
                        <a:lnTo>
                          <a:pt x="34" y="752"/>
                        </a:lnTo>
                        <a:lnTo>
                          <a:pt x="17" y="818"/>
                        </a:lnTo>
                        <a:lnTo>
                          <a:pt x="7" y="879"/>
                        </a:lnTo>
                        <a:lnTo>
                          <a:pt x="0" y="940"/>
                        </a:lnTo>
                        <a:lnTo>
                          <a:pt x="0" y="999"/>
                        </a:lnTo>
                        <a:lnTo>
                          <a:pt x="0" y="1052"/>
                        </a:lnTo>
                        <a:lnTo>
                          <a:pt x="0" y="1115"/>
                        </a:lnTo>
                        <a:lnTo>
                          <a:pt x="3" y="1170"/>
                        </a:lnTo>
                        <a:lnTo>
                          <a:pt x="14" y="1239"/>
                        </a:lnTo>
                        <a:lnTo>
                          <a:pt x="24" y="1299"/>
                        </a:lnTo>
                        <a:lnTo>
                          <a:pt x="40" y="1358"/>
                        </a:lnTo>
                        <a:lnTo>
                          <a:pt x="62" y="1427"/>
                        </a:lnTo>
                        <a:lnTo>
                          <a:pt x="87" y="1488"/>
                        </a:lnTo>
                        <a:lnTo>
                          <a:pt x="113" y="1542"/>
                        </a:lnTo>
                        <a:lnTo>
                          <a:pt x="144" y="1602"/>
                        </a:lnTo>
                        <a:lnTo>
                          <a:pt x="178" y="1660"/>
                        </a:lnTo>
                        <a:lnTo>
                          <a:pt x="208" y="1715"/>
                        </a:lnTo>
                        <a:lnTo>
                          <a:pt x="239" y="1770"/>
                        </a:lnTo>
                        <a:lnTo>
                          <a:pt x="272" y="1830"/>
                        </a:lnTo>
                        <a:lnTo>
                          <a:pt x="323" y="1917"/>
                        </a:lnTo>
                        <a:lnTo>
                          <a:pt x="370" y="2007"/>
                        </a:lnTo>
                        <a:lnTo>
                          <a:pt x="398" y="2053"/>
                        </a:lnTo>
                        <a:lnTo>
                          <a:pt x="412" y="2091"/>
                        </a:lnTo>
                        <a:lnTo>
                          <a:pt x="429" y="2138"/>
                        </a:lnTo>
                        <a:lnTo>
                          <a:pt x="445" y="2192"/>
                        </a:lnTo>
                        <a:lnTo>
                          <a:pt x="458" y="2239"/>
                        </a:lnTo>
                        <a:lnTo>
                          <a:pt x="469" y="2292"/>
                        </a:lnTo>
                        <a:lnTo>
                          <a:pt x="479" y="2365"/>
                        </a:lnTo>
                        <a:lnTo>
                          <a:pt x="492" y="2444"/>
                        </a:lnTo>
                        <a:lnTo>
                          <a:pt x="501" y="2506"/>
                        </a:lnTo>
                        <a:lnTo>
                          <a:pt x="511" y="2586"/>
                        </a:lnTo>
                        <a:lnTo>
                          <a:pt x="518" y="2643"/>
                        </a:lnTo>
                        <a:lnTo>
                          <a:pt x="526" y="2693"/>
                        </a:lnTo>
                        <a:lnTo>
                          <a:pt x="537" y="2742"/>
                        </a:lnTo>
                        <a:lnTo>
                          <a:pt x="541" y="2756"/>
                        </a:lnTo>
                        <a:lnTo>
                          <a:pt x="543" y="2767"/>
                        </a:lnTo>
                        <a:lnTo>
                          <a:pt x="545" y="2773"/>
                        </a:lnTo>
                        <a:lnTo>
                          <a:pt x="546" y="2778"/>
                        </a:lnTo>
                        <a:lnTo>
                          <a:pt x="552" y="2784"/>
                        </a:lnTo>
                        <a:lnTo>
                          <a:pt x="558" y="2794"/>
                        </a:lnTo>
                        <a:lnTo>
                          <a:pt x="567" y="2803"/>
                        </a:lnTo>
                        <a:lnTo>
                          <a:pt x="576" y="2812"/>
                        </a:lnTo>
                        <a:lnTo>
                          <a:pt x="592" y="2824"/>
                        </a:lnTo>
                        <a:lnTo>
                          <a:pt x="610" y="2833"/>
                        </a:lnTo>
                        <a:lnTo>
                          <a:pt x="635" y="2847"/>
                        </a:lnTo>
                        <a:lnTo>
                          <a:pt x="657" y="2856"/>
                        </a:lnTo>
                        <a:lnTo>
                          <a:pt x="681" y="2864"/>
                        </a:lnTo>
                        <a:lnTo>
                          <a:pt x="703" y="2870"/>
                        </a:lnTo>
                        <a:lnTo>
                          <a:pt x="723" y="2875"/>
                        </a:lnTo>
                        <a:lnTo>
                          <a:pt x="753" y="2883"/>
                        </a:lnTo>
                        <a:lnTo>
                          <a:pt x="778" y="2889"/>
                        </a:lnTo>
                        <a:lnTo>
                          <a:pt x="802" y="2892"/>
                        </a:lnTo>
                        <a:lnTo>
                          <a:pt x="829" y="2896"/>
                        </a:lnTo>
                        <a:lnTo>
                          <a:pt x="857" y="2900"/>
                        </a:lnTo>
                        <a:lnTo>
                          <a:pt x="883" y="2902"/>
                        </a:lnTo>
                        <a:lnTo>
                          <a:pt x="906" y="2904"/>
                        </a:lnTo>
                        <a:lnTo>
                          <a:pt x="934" y="2906"/>
                        </a:lnTo>
                        <a:lnTo>
                          <a:pt x="959" y="2908"/>
                        </a:lnTo>
                        <a:lnTo>
                          <a:pt x="984" y="2908"/>
                        </a:lnTo>
                        <a:lnTo>
                          <a:pt x="1006" y="2908"/>
                        </a:lnTo>
                        <a:lnTo>
                          <a:pt x="1031" y="2908"/>
                        </a:lnTo>
                        <a:lnTo>
                          <a:pt x="1061" y="2908"/>
                        </a:lnTo>
                        <a:lnTo>
                          <a:pt x="1086" y="2906"/>
                        </a:lnTo>
                        <a:lnTo>
                          <a:pt x="1108" y="2906"/>
                        </a:lnTo>
                        <a:lnTo>
                          <a:pt x="1134" y="2902"/>
                        </a:lnTo>
                        <a:lnTo>
                          <a:pt x="1166" y="2900"/>
                        </a:lnTo>
                        <a:lnTo>
                          <a:pt x="1188" y="2896"/>
                        </a:lnTo>
                        <a:lnTo>
                          <a:pt x="1217" y="2892"/>
                        </a:lnTo>
                        <a:lnTo>
                          <a:pt x="1241" y="2887"/>
                        </a:lnTo>
                        <a:lnTo>
                          <a:pt x="1265" y="2883"/>
                        </a:lnTo>
                        <a:lnTo>
                          <a:pt x="1288" y="2877"/>
                        </a:lnTo>
                        <a:lnTo>
                          <a:pt x="1309" y="2871"/>
                        </a:lnTo>
                        <a:lnTo>
                          <a:pt x="1334" y="2864"/>
                        </a:lnTo>
                        <a:lnTo>
                          <a:pt x="1354" y="2856"/>
                        </a:lnTo>
                        <a:lnTo>
                          <a:pt x="1375" y="2849"/>
                        </a:lnTo>
                        <a:lnTo>
                          <a:pt x="1395" y="2839"/>
                        </a:lnTo>
                        <a:lnTo>
                          <a:pt x="1415" y="283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FFCC"/>
                      </a:gs>
                    </a:gsLst>
                    <a:path path="rect">
                      <a:fillToRect l="50000" t="50000" r="50000" b="50000"/>
                    </a:path>
                  </a:gradFill>
                  <a:ln w="6350" cmpd="sng">
                    <a:solidFill>
                      <a:srgbClr val="FFCC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15" name="Oval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5" y="447"/>
                    <a:ext cx="179" cy="5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cmpd="sng">
                    <a:solidFill>
                      <a:srgbClr val="FFCC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16" name="未知"/>
                  <p:cNvSpPr>
                    <a:spLocks noChangeAspect="1"/>
                  </p:cNvSpPr>
                  <p:nvPr/>
                </p:nvSpPr>
                <p:spPr bwMode="auto">
                  <a:xfrm>
                    <a:off x="301" y="51"/>
                    <a:ext cx="69" cy="7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0" y="46"/>
                      </a:cxn>
                      <a:cxn ang="0">
                        <a:pos x="172" y="97"/>
                      </a:cxn>
                      <a:cxn ang="0">
                        <a:pos x="234" y="148"/>
                      </a:cxn>
                      <a:cxn ang="0">
                        <a:pos x="275" y="203"/>
                      </a:cxn>
                      <a:cxn ang="0">
                        <a:pos x="304" y="259"/>
                      </a:cxn>
                      <a:cxn ang="0">
                        <a:pos x="325" y="308"/>
                      </a:cxn>
                      <a:cxn ang="0">
                        <a:pos x="338" y="358"/>
                      </a:cxn>
                      <a:cxn ang="0">
                        <a:pos x="219" y="432"/>
                      </a:cxn>
                      <a:cxn ang="0">
                        <a:pos x="208" y="362"/>
                      </a:cxn>
                      <a:cxn ang="0">
                        <a:pos x="189" y="287"/>
                      </a:cxn>
                      <a:cxn ang="0">
                        <a:pos x="161" y="209"/>
                      </a:cxn>
                      <a:cxn ang="0">
                        <a:pos x="124" y="144"/>
                      </a:cxn>
                      <a:cxn ang="0">
                        <a:pos x="73" y="7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38" h="432">
                        <a:moveTo>
                          <a:pt x="0" y="0"/>
                        </a:moveTo>
                        <a:lnTo>
                          <a:pt x="90" y="46"/>
                        </a:lnTo>
                        <a:lnTo>
                          <a:pt x="172" y="97"/>
                        </a:lnTo>
                        <a:lnTo>
                          <a:pt x="234" y="148"/>
                        </a:lnTo>
                        <a:lnTo>
                          <a:pt x="275" y="203"/>
                        </a:lnTo>
                        <a:lnTo>
                          <a:pt x="304" y="259"/>
                        </a:lnTo>
                        <a:lnTo>
                          <a:pt x="325" y="308"/>
                        </a:lnTo>
                        <a:lnTo>
                          <a:pt x="338" y="358"/>
                        </a:lnTo>
                        <a:lnTo>
                          <a:pt x="219" y="432"/>
                        </a:lnTo>
                        <a:lnTo>
                          <a:pt x="208" y="362"/>
                        </a:lnTo>
                        <a:lnTo>
                          <a:pt x="189" y="287"/>
                        </a:lnTo>
                        <a:lnTo>
                          <a:pt x="161" y="209"/>
                        </a:lnTo>
                        <a:lnTo>
                          <a:pt x="124" y="144"/>
                        </a:lnTo>
                        <a:lnTo>
                          <a:pt x="73" y="7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FFCC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mpd="sng">
                    <a:solidFill>
                      <a:srgbClr val="FFCC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2" name="Group 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47" y="152"/>
                    <a:ext cx="114" cy="313"/>
                    <a:chOff x="0" y="0"/>
                    <a:chExt cx="562" cy="1806"/>
                  </a:xfrm>
                </p:grpSpPr>
                <p:sp>
                  <p:nvSpPr>
                    <p:cNvPr id="16418" name="未知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6" y="753"/>
                      <a:ext cx="345" cy="105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80"/>
                        </a:cxn>
                        <a:cxn ang="0">
                          <a:pos x="6" y="252"/>
                        </a:cxn>
                        <a:cxn ang="0">
                          <a:pos x="23" y="274"/>
                        </a:cxn>
                        <a:cxn ang="0">
                          <a:pos x="17" y="975"/>
                        </a:cxn>
                        <a:cxn ang="0">
                          <a:pos x="40" y="1053"/>
                        </a:cxn>
                        <a:cxn ang="0">
                          <a:pos x="98" y="1053"/>
                        </a:cxn>
                        <a:cxn ang="0">
                          <a:pos x="146" y="1015"/>
                        </a:cxn>
                        <a:cxn ang="0">
                          <a:pos x="201" y="1015"/>
                        </a:cxn>
                        <a:cxn ang="0">
                          <a:pos x="245" y="1053"/>
                        </a:cxn>
                        <a:cxn ang="0">
                          <a:pos x="307" y="1053"/>
                        </a:cxn>
                        <a:cxn ang="0">
                          <a:pos x="328" y="975"/>
                        </a:cxn>
                        <a:cxn ang="0">
                          <a:pos x="317" y="274"/>
                        </a:cxn>
                        <a:cxn ang="0">
                          <a:pos x="333" y="252"/>
                        </a:cxn>
                        <a:cxn ang="0">
                          <a:pos x="345" y="80"/>
                        </a:cxn>
                        <a:cxn ang="0">
                          <a:pos x="269" y="17"/>
                        </a:cxn>
                        <a:cxn ang="0">
                          <a:pos x="231" y="17"/>
                        </a:cxn>
                        <a:cxn ang="0">
                          <a:pos x="210" y="0"/>
                        </a:cxn>
                        <a:cxn ang="0">
                          <a:pos x="123" y="0"/>
                        </a:cxn>
                        <a:cxn ang="0">
                          <a:pos x="104" y="17"/>
                        </a:cxn>
                        <a:cxn ang="0">
                          <a:pos x="72" y="17"/>
                        </a:cxn>
                        <a:cxn ang="0">
                          <a:pos x="0" y="80"/>
                        </a:cxn>
                      </a:cxnLst>
                      <a:rect l="0" t="0" r="r" b="b"/>
                      <a:pathLst>
                        <a:path w="345" h="1053">
                          <a:moveTo>
                            <a:pt x="0" y="80"/>
                          </a:moveTo>
                          <a:lnTo>
                            <a:pt x="6" y="252"/>
                          </a:lnTo>
                          <a:lnTo>
                            <a:pt x="23" y="274"/>
                          </a:lnTo>
                          <a:lnTo>
                            <a:pt x="17" y="975"/>
                          </a:lnTo>
                          <a:lnTo>
                            <a:pt x="40" y="1053"/>
                          </a:lnTo>
                          <a:lnTo>
                            <a:pt x="98" y="1053"/>
                          </a:lnTo>
                          <a:lnTo>
                            <a:pt x="146" y="1015"/>
                          </a:lnTo>
                          <a:lnTo>
                            <a:pt x="201" y="1015"/>
                          </a:lnTo>
                          <a:lnTo>
                            <a:pt x="245" y="1053"/>
                          </a:lnTo>
                          <a:lnTo>
                            <a:pt x="307" y="1053"/>
                          </a:lnTo>
                          <a:lnTo>
                            <a:pt x="328" y="975"/>
                          </a:lnTo>
                          <a:lnTo>
                            <a:pt x="317" y="274"/>
                          </a:lnTo>
                          <a:lnTo>
                            <a:pt x="333" y="252"/>
                          </a:lnTo>
                          <a:lnTo>
                            <a:pt x="345" y="80"/>
                          </a:lnTo>
                          <a:lnTo>
                            <a:pt x="269" y="17"/>
                          </a:lnTo>
                          <a:lnTo>
                            <a:pt x="231" y="17"/>
                          </a:lnTo>
                          <a:lnTo>
                            <a:pt x="210" y="0"/>
                          </a:lnTo>
                          <a:lnTo>
                            <a:pt x="123" y="0"/>
                          </a:lnTo>
                          <a:lnTo>
                            <a:pt x="104" y="17"/>
                          </a:lnTo>
                          <a:lnTo>
                            <a:pt x="72" y="17"/>
                          </a:lnTo>
                          <a:lnTo>
                            <a:pt x="0" y="80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FFCC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mpd="sng">
                      <a:solidFill>
                        <a:srgbClr val="FFCC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419" name="Oval 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3" y="786"/>
                      <a:ext cx="45" cy="72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cmpd="sng">
                      <a:solidFill>
                        <a:srgbClr val="FFCC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3" name="Group 3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0" y="0"/>
                      <a:ext cx="562" cy="828"/>
                      <a:chOff x="0" y="0"/>
                      <a:chExt cx="562" cy="828"/>
                    </a:xfrm>
                  </p:grpSpPr>
                  <p:sp>
                    <p:nvSpPr>
                      <p:cNvPr id="16421" name="Oval 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" y="0"/>
                        <a:ext cx="514" cy="282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FFF00"/>
                          </a:gs>
                          <a:gs pos="100000">
                            <a:srgbClr val="FFFFCC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 cmpd="sng">
                        <a:solidFill>
                          <a:srgbClr val="FFCC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422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0" y="129"/>
                        <a:ext cx="562" cy="69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58" y="699"/>
                          </a:cxn>
                          <a:cxn ang="0">
                            <a:pos x="562" y="69"/>
                          </a:cxn>
                          <a:cxn ang="0">
                            <a:pos x="526" y="56"/>
                          </a:cxn>
                          <a:cxn ang="0">
                            <a:pos x="485" y="38"/>
                          </a:cxn>
                          <a:cxn ang="0">
                            <a:pos x="431" y="24"/>
                          </a:cxn>
                          <a:cxn ang="0">
                            <a:pos x="384" y="12"/>
                          </a:cxn>
                          <a:cxn ang="0">
                            <a:pos x="342" y="4"/>
                          </a:cxn>
                          <a:cxn ang="0">
                            <a:pos x="297" y="0"/>
                          </a:cxn>
                          <a:cxn ang="0">
                            <a:pos x="248" y="3"/>
                          </a:cxn>
                          <a:cxn ang="0">
                            <a:pos x="185" y="10"/>
                          </a:cxn>
                          <a:cxn ang="0">
                            <a:pos x="132" y="24"/>
                          </a:cxn>
                          <a:cxn ang="0">
                            <a:pos x="80" y="38"/>
                          </a:cxn>
                          <a:cxn ang="0">
                            <a:pos x="34" y="58"/>
                          </a:cxn>
                          <a:cxn ang="0">
                            <a:pos x="0" y="76"/>
                          </a:cxn>
                          <a:cxn ang="0">
                            <a:pos x="197" y="699"/>
                          </a:cxn>
                        </a:cxnLst>
                        <a:rect l="0" t="0" r="r" b="b"/>
                        <a:pathLst>
                          <a:path w="562" h="699">
                            <a:moveTo>
                              <a:pt x="358" y="699"/>
                            </a:moveTo>
                            <a:lnTo>
                              <a:pt x="562" y="69"/>
                            </a:lnTo>
                            <a:lnTo>
                              <a:pt x="526" y="56"/>
                            </a:lnTo>
                            <a:lnTo>
                              <a:pt x="485" y="38"/>
                            </a:lnTo>
                            <a:lnTo>
                              <a:pt x="431" y="24"/>
                            </a:lnTo>
                            <a:lnTo>
                              <a:pt x="384" y="12"/>
                            </a:lnTo>
                            <a:lnTo>
                              <a:pt x="342" y="4"/>
                            </a:lnTo>
                            <a:lnTo>
                              <a:pt x="297" y="0"/>
                            </a:lnTo>
                            <a:lnTo>
                              <a:pt x="248" y="3"/>
                            </a:lnTo>
                            <a:lnTo>
                              <a:pt x="185" y="10"/>
                            </a:lnTo>
                            <a:lnTo>
                              <a:pt x="132" y="24"/>
                            </a:lnTo>
                            <a:lnTo>
                              <a:pt x="80" y="38"/>
                            </a:lnTo>
                            <a:lnTo>
                              <a:pt x="34" y="58"/>
                            </a:lnTo>
                            <a:lnTo>
                              <a:pt x="0" y="76"/>
                            </a:lnTo>
                            <a:lnTo>
                              <a:pt x="197" y="699"/>
                            </a:lnTo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FFFF00"/>
                          </a:gs>
                          <a:gs pos="100000">
                            <a:srgbClr val="FFFFCC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6350" cmpd="sng">
                        <a:solidFill>
                          <a:srgbClr val="FFCC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4" name="Group 3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8" y="904"/>
                      <a:ext cx="193" cy="804"/>
                      <a:chOff x="0" y="0"/>
                      <a:chExt cx="193" cy="804"/>
                    </a:xfrm>
                  </p:grpSpPr>
                  <p:sp>
                    <p:nvSpPr>
                      <p:cNvPr id="16424" name="Line 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2" y="21"/>
                        <a:ext cx="1" cy="783"/>
                      </a:xfrm>
                      <a:prstGeom prst="line">
                        <a:avLst/>
                      </a:prstGeom>
                      <a:noFill/>
                      <a:ln w="6350" cmpd="sng">
                        <a:solidFill>
                          <a:srgbClr val="FFCC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425" name="Line 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160" y="21"/>
                        <a:ext cx="4" cy="779"/>
                      </a:xfrm>
                      <a:prstGeom prst="line">
                        <a:avLst/>
                      </a:prstGeom>
                      <a:noFill/>
                      <a:ln w="6350" cmpd="sng">
                        <a:solidFill>
                          <a:srgbClr val="FFCC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426" name="Line 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190" y="0"/>
                        <a:ext cx="3" cy="780"/>
                      </a:xfrm>
                      <a:prstGeom prst="line">
                        <a:avLst/>
                      </a:prstGeom>
                      <a:noFill/>
                      <a:ln w="6350" cmpd="sng">
                        <a:solidFill>
                          <a:srgbClr val="FFCC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6427" name="Line 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0" y="0"/>
                        <a:ext cx="2" cy="780"/>
                      </a:xfrm>
                      <a:prstGeom prst="line">
                        <a:avLst/>
                      </a:prstGeom>
                      <a:noFill/>
                      <a:ln w="6350" cmpd="sng">
                        <a:solidFill>
                          <a:srgbClr val="FFCC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16428" name="未知"/>
                  <p:cNvSpPr>
                    <a:spLocks noChangeAspect="1"/>
                  </p:cNvSpPr>
                  <p:nvPr/>
                </p:nvSpPr>
                <p:spPr bwMode="auto">
                  <a:xfrm>
                    <a:off x="196" y="375"/>
                    <a:ext cx="110" cy="118"/>
                  </a:xfrm>
                  <a:custGeom>
                    <a:avLst/>
                    <a:gdLst/>
                    <a:ahLst/>
                    <a:cxnLst>
                      <a:cxn ang="0">
                        <a:pos x="546" y="0"/>
                      </a:cxn>
                      <a:cxn ang="0">
                        <a:pos x="523" y="20"/>
                      </a:cxn>
                      <a:cxn ang="0">
                        <a:pos x="432" y="441"/>
                      </a:cxn>
                      <a:cxn ang="0">
                        <a:pos x="415" y="483"/>
                      </a:cxn>
                      <a:cxn ang="0">
                        <a:pos x="388" y="518"/>
                      </a:cxn>
                      <a:cxn ang="0">
                        <a:pos x="347" y="550"/>
                      </a:cxn>
                      <a:cxn ang="0">
                        <a:pos x="307" y="575"/>
                      </a:cxn>
                      <a:cxn ang="0">
                        <a:pos x="262" y="598"/>
                      </a:cxn>
                      <a:cxn ang="0">
                        <a:pos x="215" y="618"/>
                      </a:cxn>
                      <a:cxn ang="0">
                        <a:pos x="163" y="637"/>
                      </a:cxn>
                      <a:cxn ang="0">
                        <a:pos x="119" y="647"/>
                      </a:cxn>
                      <a:cxn ang="0">
                        <a:pos x="65" y="656"/>
                      </a:cxn>
                      <a:cxn ang="0">
                        <a:pos x="0" y="652"/>
                      </a:cxn>
                      <a:cxn ang="0">
                        <a:pos x="10" y="677"/>
                      </a:cxn>
                      <a:cxn ang="0">
                        <a:pos x="55" y="681"/>
                      </a:cxn>
                      <a:cxn ang="0">
                        <a:pos x="86" y="681"/>
                      </a:cxn>
                      <a:cxn ang="0">
                        <a:pos x="134" y="677"/>
                      </a:cxn>
                      <a:cxn ang="0">
                        <a:pos x="173" y="674"/>
                      </a:cxn>
                      <a:cxn ang="0">
                        <a:pos x="227" y="665"/>
                      </a:cxn>
                      <a:cxn ang="0">
                        <a:pos x="269" y="657"/>
                      </a:cxn>
                      <a:cxn ang="0">
                        <a:pos x="316" y="643"/>
                      </a:cxn>
                      <a:cxn ang="0">
                        <a:pos x="343" y="635"/>
                      </a:cxn>
                      <a:cxn ang="0">
                        <a:pos x="384" y="618"/>
                      </a:cxn>
                      <a:cxn ang="0">
                        <a:pos x="427" y="590"/>
                      </a:cxn>
                      <a:cxn ang="0">
                        <a:pos x="440" y="575"/>
                      </a:cxn>
                      <a:cxn ang="0">
                        <a:pos x="452" y="554"/>
                      </a:cxn>
                      <a:cxn ang="0">
                        <a:pos x="462" y="512"/>
                      </a:cxn>
                      <a:cxn ang="0">
                        <a:pos x="471" y="470"/>
                      </a:cxn>
                      <a:cxn ang="0">
                        <a:pos x="546" y="0"/>
                      </a:cxn>
                    </a:cxnLst>
                    <a:rect l="0" t="0" r="r" b="b"/>
                    <a:pathLst>
                      <a:path w="546" h="681">
                        <a:moveTo>
                          <a:pt x="546" y="0"/>
                        </a:moveTo>
                        <a:lnTo>
                          <a:pt x="523" y="20"/>
                        </a:lnTo>
                        <a:lnTo>
                          <a:pt x="432" y="441"/>
                        </a:lnTo>
                        <a:lnTo>
                          <a:pt x="415" y="483"/>
                        </a:lnTo>
                        <a:lnTo>
                          <a:pt x="388" y="518"/>
                        </a:lnTo>
                        <a:lnTo>
                          <a:pt x="347" y="550"/>
                        </a:lnTo>
                        <a:lnTo>
                          <a:pt x="307" y="575"/>
                        </a:lnTo>
                        <a:lnTo>
                          <a:pt x="262" y="598"/>
                        </a:lnTo>
                        <a:lnTo>
                          <a:pt x="215" y="618"/>
                        </a:lnTo>
                        <a:lnTo>
                          <a:pt x="163" y="637"/>
                        </a:lnTo>
                        <a:lnTo>
                          <a:pt x="119" y="647"/>
                        </a:lnTo>
                        <a:lnTo>
                          <a:pt x="65" y="656"/>
                        </a:lnTo>
                        <a:lnTo>
                          <a:pt x="0" y="652"/>
                        </a:lnTo>
                        <a:lnTo>
                          <a:pt x="10" y="677"/>
                        </a:lnTo>
                        <a:lnTo>
                          <a:pt x="55" y="681"/>
                        </a:lnTo>
                        <a:lnTo>
                          <a:pt x="86" y="681"/>
                        </a:lnTo>
                        <a:lnTo>
                          <a:pt x="134" y="677"/>
                        </a:lnTo>
                        <a:lnTo>
                          <a:pt x="173" y="674"/>
                        </a:lnTo>
                        <a:lnTo>
                          <a:pt x="227" y="665"/>
                        </a:lnTo>
                        <a:lnTo>
                          <a:pt x="269" y="657"/>
                        </a:lnTo>
                        <a:lnTo>
                          <a:pt x="316" y="643"/>
                        </a:lnTo>
                        <a:lnTo>
                          <a:pt x="343" y="635"/>
                        </a:lnTo>
                        <a:lnTo>
                          <a:pt x="384" y="618"/>
                        </a:lnTo>
                        <a:lnTo>
                          <a:pt x="427" y="590"/>
                        </a:lnTo>
                        <a:lnTo>
                          <a:pt x="440" y="575"/>
                        </a:lnTo>
                        <a:lnTo>
                          <a:pt x="452" y="554"/>
                        </a:lnTo>
                        <a:lnTo>
                          <a:pt x="462" y="512"/>
                        </a:lnTo>
                        <a:lnTo>
                          <a:pt x="471" y="470"/>
                        </a:lnTo>
                        <a:lnTo>
                          <a:pt x="546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FFCC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mpd="sng">
                    <a:solidFill>
                      <a:srgbClr val="FFCC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6429" name="未知"/>
              <p:cNvSpPr/>
              <p:nvPr/>
            </p:nvSpPr>
            <p:spPr bwMode="auto">
              <a:xfrm>
                <a:off x="1222" y="1219"/>
                <a:ext cx="702" cy="512"/>
              </a:xfrm>
              <a:custGeom>
                <a:avLst/>
                <a:gdLst/>
                <a:ahLst/>
                <a:cxnLst>
                  <a:cxn ang="0">
                    <a:pos x="646" y="0"/>
                  </a:cxn>
                  <a:cxn ang="0">
                    <a:pos x="674" y="113"/>
                  </a:cxn>
                  <a:cxn ang="0">
                    <a:pos x="646" y="323"/>
                  </a:cxn>
                  <a:cxn ang="0">
                    <a:pos x="464" y="492"/>
                  </a:cxn>
                  <a:cxn ang="0">
                    <a:pos x="267" y="478"/>
                  </a:cxn>
                  <a:cxn ang="0">
                    <a:pos x="225" y="436"/>
                  </a:cxn>
                  <a:cxn ang="0">
                    <a:pos x="183" y="422"/>
                  </a:cxn>
                  <a:cxn ang="0">
                    <a:pos x="126" y="408"/>
                  </a:cxn>
                  <a:cxn ang="0">
                    <a:pos x="42" y="379"/>
                  </a:cxn>
                  <a:cxn ang="0">
                    <a:pos x="0" y="323"/>
                  </a:cxn>
                </a:cxnLst>
                <a:rect l="0" t="0" r="r" b="b"/>
                <a:pathLst>
                  <a:path w="687" h="493">
                    <a:moveTo>
                      <a:pt x="646" y="0"/>
                    </a:moveTo>
                    <a:cubicBezTo>
                      <a:pt x="657" y="34"/>
                      <a:pt x="674" y="78"/>
                      <a:pt x="674" y="113"/>
                    </a:cubicBezTo>
                    <a:cubicBezTo>
                      <a:pt x="674" y="184"/>
                      <a:pt x="687" y="266"/>
                      <a:pt x="646" y="323"/>
                    </a:cubicBezTo>
                    <a:cubicBezTo>
                      <a:pt x="596" y="393"/>
                      <a:pt x="532" y="441"/>
                      <a:pt x="464" y="492"/>
                    </a:cubicBezTo>
                    <a:cubicBezTo>
                      <a:pt x="398" y="487"/>
                      <a:pt x="331" y="493"/>
                      <a:pt x="267" y="478"/>
                    </a:cubicBezTo>
                    <a:cubicBezTo>
                      <a:pt x="248" y="473"/>
                      <a:pt x="241" y="447"/>
                      <a:pt x="225" y="436"/>
                    </a:cubicBezTo>
                    <a:cubicBezTo>
                      <a:pt x="213" y="428"/>
                      <a:pt x="197" y="426"/>
                      <a:pt x="183" y="422"/>
                    </a:cubicBezTo>
                    <a:cubicBezTo>
                      <a:pt x="164" y="417"/>
                      <a:pt x="145" y="414"/>
                      <a:pt x="126" y="408"/>
                    </a:cubicBezTo>
                    <a:cubicBezTo>
                      <a:pt x="98" y="399"/>
                      <a:pt x="42" y="379"/>
                      <a:pt x="42" y="379"/>
                    </a:cubicBezTo>
                    <a:cubicBezTo>
                      <a:pt x="10" y="332"/>
                      <a:pt x="26" y="349"/>
                      <a:pt x="0" y="323"/>
                    </a:cubicBezTo>
                  </a:path>
                </a:pathLst>
              </a:custGeom>
              <a:noFill/>
              <a:ln w="28575" cmpd="sng">
                <a:solidFill>
                  <a:srgbClr val="333300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6430" name="Text Box 46">
            <a:hlinkClick r:id="rId4" action="ppaction://hlinksldjump" tooltip="定义"/>
          </p:cNvPr>
          <p:cNvSpPr txBox="1">
            <a:spLocks noChangeArrowheads="1"/>
          </p:cNvSpPr>
          <p:nvPr/>
        </p:nvSpPr>
        <p:spPr bwMode="auto">
          <a:xfrm>
            <a:off x="0" y="692150"/>
            <a:ext cx="8964613" cy="2835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sz="6000" b="1">
                <a:solidFill>
                  <a:srgbClr val="0000FF"/>
                </a:solidFill>
                <a:latin typeface="Times New Roman" pitchFamily="18" charset="0"/>
                <a:ea typeface="隶书" pitchFamily="1" charset="-122"/>
              </a:rPr>
              <a:t>而电源接入电路，就有电流通过电灯，电灯就发光了呢？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Oval 2"/>
          <p:cNvSpPr>
            <a:spLocks noChangeArrowheads="1"/>
          </p:cNvSpPr>
          <p:nvPr/>
        </p:nvSpPr>
        <p:spPr bwMode="auto">
          <a:xfrm>
            <a:off x="400050" y="4876800"/>
            <a:ext cx="115888" cy="115888"/>
          </a:xfrm>
          <a:prstGeom prst="ellipse">
            <a:avLst/>
          </a:prstGeom>
          <a:solidFill>
            <a:schemeClr val="tx1"/>
          </a:solidFill>
          <a:ln w="38100" cmpd="sng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491" name="Oval 3"/>
          <p:cNvSpPr>
            <a:spLocks noChangeArrowheads="1"/>
          </p:cNvSpPr>
          <p:nvPr/>
        </p:nvSpPr>
        <p:spPr bwMode="auto">
          <a:xfrm>
            <a:off x="2401888" y="5715000"/>
            <a:ext cx="685800" cy="762000"/>
          </a:xfrm>
          <a:prstGeom prst="ellipse">
            <a:avLst/>
          </a:prstGeom>
          <a:noFill/>
          <a:ln w="38100" cmpd="sng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492" name="Oval 4"/>
          <p:cNvSpPr>
            <a:spLocks noChangeArrowheads="1"/>
          </p:cNvSpPr>
          <p:nvPr/>
        </p:nvSpPr>
        <p:spPr bwMode="auto">
          <a:xfrm>
            <a:off x="4819650" y="4800600"/>
            <a:ext cx="115888" cy="115888"/>
          </a:xfrm>
          <a:prstGeom prst="ellipse">
            <a:avLst/>
          </a:prstGeom>
          <a:solidFill>
            <a:schemeClr val="tx1"/>
          </a:solidFill>
          <a:ln w="38100" cmpd="sng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468313" y="549275"/>
            <a:ext cx="7635875" cy="15541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/>
            <a:r>
              <a:rPr lang="zh-CN" altLang="en-US" sz="3200" b="1">
                <a:solidFill>
                  <a:srgbClr val="FF0066"/>
                </a:solidFill>
                <a:latin typeface="隶书" pitchFamily="1" charset="-122"/>
                <a:ea typeface="隶书" pitchFamily="1" charset="-122"/>
              </a:rPr>
              <a:t>2、在下图所示的电路中，电压表测量的是哪个灯泡两端的电压，并在电压表两端标出它的</a:t>
            </a:r>
            <a:r>
              <a:rPr lang="zh-CN" altLang="en-US" sz="3200" b="1">
                <a:solidFill>
                  <a:srgbClr val="FF0066"/>
                </a:solidFill>
                <a:latin typeface="Times New Roman"/>
                <a:ea typeface="隶书" pitchFamily="1" charset="-122"/>
              </a:rPr>
              <a:t>“</a:t>
            </a:r>
            <a:r>
              <a:rPr lang="zh-CN" altLang="en-US" sz="3200" b="1">
                <a:solidFill>
                  <a:srgbClr val="FF0066"/>
                </a:solidFill>
                <a:latin typeface="隶书" pitchFamily="1" charset="-122"/>
                <a:ea typeface="隶书" pitchFamily="1" charset="-122"/>
              </a:rPr>
              <a:t>+</a:t>
            </a:r>
            <a:r>
              <a:rPr lang="zh-CN" altLang="en-US" sz="3200" b="1">
                <a:solidFill>
                  <a:srgbClr val="FF0066"/>
                </a:solidFill>
                <a:latin typeface="Times New Roman"/>
                <a:ea typeface="隶书" pitchFamily="1" charset="-122"/>
              </a:rPr>
              <a:t>”</a:t>
            </a:r>
            <a:r>
              <a:rPr lang="zh-CN" altLang="en-US" sz="3200" b="1">
                <a:solidFill>
                  <a:srgbClr val="FF0066"/>
                </a:solidFill>
                <a:latin typeface="隶书" pitchFamily="1" charset="-122"/>
                <a:ea typeface="隶书" pitchFamily="1" charset="-122"/>
              </a:rPr>
              <a:t>、</a:t>
            </a:r>
            <a:r>
              <a:rPr lang="zh-CN" altLang="en-US" sz="3200" b="1">
                <a:solidFill>
                  <a:srgbClr val="FF0066"/>
                </a:solidFill>
                <a:latin typeface="Times New Roman"/>
                <a:ea typeface="隶书" pitchFamily="1" charset="-122"/>
              </a:rPr>
              <a:t>“</a:t>
            </a:r>
            <a:r>
              <a:rPr lang="zh-CN" altLang="en-US" sz="3200" b="1">
                <a:solidFill>
                  <a:srgbClr val="FF0066"/>
                </a:solidFill>
                <a:latin typeface="隶书" pitchFamily="1" charset="-122"/>
                <a:ea typeface="隶书" pitchFamily="1" charset="-122"/>
              </a:rPr>
              <a:t>-</a:t>
            </a:r>
            <a:r>
              <a:rPr lang="zh-CN" altLang="en-US" sz="3200" b="1">
                <a:solidFill>
                  <a:srgbClr val="FF0066"/>
                </a:solidFill>
                <a:latin typeface="Times New Roman"/>
                <a:ea typeface="隶书" pitchFamily="1" charset="-122"/>
              </a:rPr>
              <a:t>”</a:t>
            </a:r>
            <a:r>
              <a:rPr lang="zh-CN" altLang="en-US" sz="3200" b="1">
                <a:solidFill>
                  <a:srgbClr val="FF0066"/>
                </a:solidFill>
                <a:latin typeface="隶书" pitchFamily="1" charset="-122"/>
                <a:ea typeface="隶书" pitchFamily="1" charset="-122"/>
              </a:rPr>
              <a:t>符号。</a:t>
            </a:r>
          </a:p>
        </p:txBody>
      </p:sp>
      <p:sp>
        <p:nvSpPr>
          <p:cNvPr id="63494" name="AutoShape 6"/>
          <p:cNvSpPr/>
          <p:nvPr/>
        </p:nvSpPr>
        <p:spPr bwMode="auto">
          <a:xfrm rot="5400000">
            <a:off x="2382838" y="952500"/>
            <a:ext cx="533400" cy="4419600"/>
          </a:xfrm>
          <a:prstGeom prst="leftBrace">
            <a:avLst>
              <a:gd name="adj1" fmla="val 69048"/>
              <a:gd name="adj2" fmla="val 50000"/>
            </a:avLst>
          </a:prstGeom>
          <a:noFill/>
          <a:ln w="38100" cmpd="sng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585788" y="2259013"/>
            <a:ext cx="4175125" cy="660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base"/>
            <a:r>
              <a:rPr lang="zh-CN" sz="3200" b="1">
                <a:solidFill>
                  <a:srgbClr val="3333CC"/>
                </a:solidFill>
                <a:latin typeface="隶书" pitchFamily="1" charset="-122"/>
                <a:ea typeface="隶书" pitchFamily="1" charset="-122"/>
              </a:rPr>
              <a:t>电压表测</a:t>
            </a:r>
            <a:r>
              <a:rPr lang="zh-CN" altLang="zh-CN" sz="3200" b="1">
                <a:solidFill>
                  <a:srgbClr val="3333CC"/>
                </a:solidFill>
                <a:latin typeface="隶书" pitchFamily="1" charset="-122"/>
                <a:ea typeface="隶书" pitchFamily="1" charset="-122"/>
              </a:rPr>
              <a:t>L</a:t>
            </a:r>
            <a:r>
              <a:rPr lang="zh-CN" altLang="zh-CN" sz="3200" b="1" baseline="-25000">
                <a:solidFill>
                  <a:srgbClr val="3333CC"/>
                </a:solidFill>
                <a:latin typeface="隶书" pitchFamily="1" charset="-122"/>
                <a:ea typeface="隶书" pitchFamily="1" charset="-122"/>
              </a:rPr>
              <a:t>1</a:t>
            </a:r>
            <a:r>
              <a:rPr lang="zh-CN" sz="3200" b="1">
                <a:solidFill>
                  <a:srgbClr val="3333CC"/>
                </a:solidFill>
                <a:latin typeface="隶书" pitchFamily="1" charset="-122"/>
                <a:ea typeface="隶书" pitchFamily="1" charset="-122"/>
              </a:rPr>
              <a:t>两端的电压</a:t>
            </a:r>
          </a:p>
        </p:txBody>
      </p:sp>
      <p:grpSp>
        <p:nvGrpSpPr>
          <p:cNvPr id="2" name="Group 8"/>
          <p:cNvGrpSpPr/>
          <p:nvPr/>
        </p:nvGrpSpPr>
        <p:grpSpPr bwMode="auto">
          <a:xfrm>
            <a:off x="438150" y="3276600"/>
            <a:ext cx="4457700" cy="3073400"/>
            <a:chOff x="0" y="0"/>
            <a:chExt cx="7020" cy="4839"/>
          </a:xfrm>
        </p:grpSpPr>
        <p:sp>
          <p:nvSpPr>
            <p:cNvPr id="63497" name="Line 9"/>
            <p:cNvSpPr>
              <a:spLocks noChangeShapeType="1"/>
            </p:cNvSpPr>
            <p:nvPr/>
          </p:nvSpPr>
          <p:spPr bwMode="auto">
            <a:xfrm flipV="1">
              <a:off x="4143" y="4440"/>
              <a:ext cx="2877" cy="18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498" name="Line 10"/>
            <p:cNvSpPr>
              <a:spLocks noChangeShapeType="1"/>
            </p:cNvSpPr>
            <p:nvPr/>
          </p:nvSpPr>
          <p:spPr bwMode="auto">
            <a:xfrm>
              <a:off x="60" y="4440"/>
              <a:ext cx="3093" cy="5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499" name="Line 11"/>
            <p:cNvSpPr>
              <a:spLocks noChangeShapeType="1"/>
            </p:cNvSpPr>
            <p:nvPr/>
          </p:nvSpPr>
          <p:spPr bwMode="auto">
            <a:xfrm>
              <a:off x="3723" y="2520"/>
              <a:ext cx="3177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500" name="Text Box 12"/>
            <p:cNvSpPr txBox="1">
              <a:spLocks noChangeArrowheads="1"/>
            </p:cNvSpPr>
            <p:nvPr/>
          </p:nvSpPr>
          <p:spPr bwMode="auto">
            <a:xfrm>
              <a:off x="3223" y="4023"/>
              <a:ext cx="885" cy="81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fontAlgn="base"/>
              <a:r>
                <a:rPr lang="zh-CN" altLang="zh-CN" sz="2800" b="1">
                  <a:latin typeface="Times New Roman" pitchFamily="18" charset="0"/>
                </a:rPr>
                <a:t>V</a:t>
              </a:r>
              <a:r>
                <a:rPr lang="zh-CN" altLang="zh-CN" sz="2800" b="1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63501" name="Line 13"/>
            <p:cNvSpPr>
              <a:spLocks noChangeShapeType="1"/>
            </p:cNvSpPr>
            <p:nvPr/>
          </p:nvSpPr>
          <p:spPr bwMode="auto">
            <a:xfrm>
              <a:off x="3420" y="2280"/>
              <a:ext cx="0" cy="600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502" name="Line 14"/>
            <p:cNvSpPr>
              <a:spLocks noChangeShapeType="1"/>
            </p:cNvSpPr>
            <p:nvPr/>
          </p:nvSpPr>
          <p:spPr bwMode="auto">
            <a:xfrm>
              <a:off x="3660" y="2160"/>
              <a:ext cx="0" cy="96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503" name="Text Box 15"/>
            <p:cNvSpPr txBox="1">
              <a:spLocks noChangeArrowheads="1"/>
            </p:cNvSpPr>
            <p:nvPr/>
          </p:nvSpPr>
          <p:spPr bwMode="auto">
            <a:xfrm>
              <a:off x="1260" y="1200"/>
              <a:ext cx="770" cy="7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fontAlgn="base"/>
              <a:r>
                <a:rPr lang="zh-CN" altLang="zh-CN" sz="2400" b="1">
                  <a:latin typeface="Times New Roman" pitchFamily="18" charset="0"/>
                </a:rPr>
                <a:t>L</a:t>
              </a:r>
              <a:r>
                <a:rPr lang="zh-CN" altLang="zh-CN" sz="2400" b="1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63504" name="Text Box 16"/>
            <p:cNvSpPr txBox="1">
              <a:spLocks noChangeArrowheads="1"/>
            </p:cNvSpPr>
            <p:nvPr/>
          </p:nvSpPr>
          <p:spPr bwMode="auto">
            <a:xfrm>
              <a:off x="4670" y="773"/>
              <a:ext cx="853" cy="81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fontAlgn="base"/>
              <a:r>
                <a:rPr lang="zh-CN" altLang="zh-CN" sz="2800" b="1">
                  <a:latin typeface="Times New Roman" pitchFamily="18" charset="0"/>
                </a:rPr>
                <a:t>L</a:t>
              </a:r>
              <a:r>
                <a:rPr lang="zh-CN" altLang="zh-CN" sz="2800" b="1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63505" name="Line 17"/>
            <p:cNvSpPr>
              <a:spLocks noChangeShapeType="1"/>
            </p:cNvSpPr>
            <p:nvPr/>
          </p:nvSpPr>
          <p:spPr bwMode="auto">
            <a:xfrm>
              <a:off x="2188" y="2553"/>
              <a:ext cx="1200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506" name="Line 18"/>
            <p:cNvSpPr>
              <a:spLocks noChangeShapeType="1"/>
            </p:cNvSpPr>
            <p:nvPr/>
          </p:nvSpPr>
          <p:spPr bwMode="auto">
            <a:xfrm>
              <a:off x="0" y="2640"/>
              <a:ext cx="1200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507" name="Line 19"/>
            <p:cNvSpPr>
              <a:spLocks noChangeShapeType="1"/>
            </p:cNvSpPr>
            <p:nvPr/>
          </p:nvSpPr>
          <p:spPr bwMode="auto">
            <a:xfrm>
              <a:off x="6990" y="480"/>
              <a:ext cx="0" cy="396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508" name="Line 20"/>
            <p:cNvSpPr>
              <a:spLocks noChangeShapeType="1"/>
            </p:cNvSpPr>
            <p:nvPr/>
          </p:nvSpPr>
          <p:spPr bwMode="auto">
            <a:xfrm>
              <a:off x="5460" y="450"/>
              <a:ext cx="1560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509" name="Line 21"/>
            <p:cNvSpPr>
              <a:spLocks noChangeShapeType="1"/>
            </p:cNvSpPr>
            <p:nvPr/>
          </p:nvSpPr>
          <p:spPr bwMode="auto">
            <a:xfrm>
              <a:off x="30" y="480"/>
              <a:ext cx="0" cy="396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510" name="Line 22"/>
            <p:cNvSpPr>
              <a:spLocks noChangeShapeType="1"/>
            </p:cNvSpPr>
            <p:nvPr/>
          </p:nvSpPr>
          <p:spPr bwMode="auto">
            <a:xfrm flipH="1">
              <a:off x="30" y="480"/>
              <a:ext cx="4440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511" name="AutoShape 23"/>
            <p:cNvSpPr>
              <a:spLocks noChangeArrowheads="1"/>
            </p:cNvSpPr>
            <p:nvPr/>
          </p:nvSpPr>
          <p:spPr bwMode="auto">
            <a:xfrm>
              <a:off x="4443" y="0"/>
              <a:ext cx="960" cy="960"/>
            </a:xfrm>
            <a:prstGeom prst="flowChartSummingJunction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512" name="AutoShape 24"/>
            <p:cNvSpPr>
              <a:spLocks noChangeArrowheads="1"/>
            </p:cNvSpPr>
            <p:nvPr/>
          </p:nvSpPr>
          <p:spPr bwMode="auto">
            <a:xfrm>
              <a:off x="1203" y="2160"/>
              <a:ext cx="960" cy="960"/>
            </a:xfrm>
            <a:prstGeom prst="flowChartSummingJunction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25"/>
          <p:cNvGrpSpPr/>
          <p:nvPr/>
        </p:nvGrpSpPr>
        <p:grpSpPr bwMode="auto">
          <a:xfrm>
            <a:off x="5638800" y="3352800"/>
            <a:ext cx="2971800" cy="3186113"/>
            <a:chOff x="0" y="0"/>
            <a:chExt cx="1872" cy="2007"/>
          </a:xfrm>
        </p:grpSpPr>
        <p:sp>
          <p:nvSpPr>
            <p:cNvPr id="63514" name="Line 26"/>
            <p:cNvSpPr>
              <a:spLocks noChangeShapeType="1"/>
            </p:cNvSpPr>
            <p:nvPr/>
          </p:nvSpPr>
          <p:spPr bwMode="auto">
            <a:xfrm>
              <a:off x="0" y="480"/>
              <a:ext cx="768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3515" name="Line 27"/>
            <p:cNvSpPr>
              <a:spLocks noChangeShapeType="1"/>
            </p:cNvSpPr>
            <p:nvPr/>
          </p:nvSpPr>
          <p:spPr bwMode="auto">
            <a:xfrm>
              <a:off x="768" y="444"/>
              <a:ext cx="0" cy="96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3516" name="Line 28"/>
            <p:cNvSpPr>
              <a:spLocks noChangeShapeType="1"/>
            </p:cNvSpPr>
            <p:nvPr/>
          </p:nvSpPr>
          <p:spPr bwMode="auto">
            <a:xfrm>
              <a:off x="816" y="324"/>
              <a:ext cx="0" cy="288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3517" name="Line 29"/>
            <p:cNvSpPr>
              <a:spLocks noChangeShapeType="1"/>
            </p:cNvSpPr>
            <p:nvPr/>
          </p:nvSpPr>
          <p:spPr bwMode="auto">
            <a:xfrm>
              <a:off x="816" y="480"/>
              <a:ext cx="144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3518" name="AutoShape 30"/>
            <p:cNvSpPr>
              <a:spLocks noChangeArrowheads="1"/>
            </p:cNvSpPr>
            <p:nvPr/>
          </p:nvSpPr>
          <p:spPr bwMode="auto">
            <a:xfrm>
              <a:off x="960" y="336"/>
              <a:ext cx="288" cy="288"/>
            </a:xfrm>
            <a:prstGeom prst="flowChartSummingJunction">
              <a:avLst/>
            </a:prstGeom>
            <a:noFill/>
            <a:ln w="28575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519" name="Line 31"/>
            <p:cNvSpPr>
              <a:spLocks noChangeShapeType="1"/>
            </p:cNvSpPr>
            <p:nvPr/>
          </p:nvSpPr>
          <p:spPr bwMode="auto">
            <a:xfrm>
              <a:off x="1248" y="480"/>
              <a:ext cx="624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3520" name="Line 32"/>
            <p:cNvSpPr>
              <a:spLocks noChangeShapeType="1"/>
            </p:cNvSpPr>
            <p:nvPr/>
          </p:nvSpPr>
          <p:spPr bwMode="auto">
            <a:xfrm>
              <a:off x="0" y="480"/>
              <a:ext cx="0" cy="1104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3521" name="Line 33"/>
            <p:cNvSpPr>
              <a:spLocks noChangeShapeType="1"/>
            </p:cNvSpPr>
            <p:nvPr/>
          </p:nvSpPr>
          <p:spPr bwMode="auto">
            <a:xfrm>
              <a:off x="0" y="1584"/>
              <a:ext cx="288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3522" name="Oval 34"/>
            <p:cNvSpPr>
              <a:spLocks noChangeArrowheads="1"/>
            </p:cNvSpPr>
            <p:nvPr/>
          </p:nvSpPr>
          <p:spPr bwMode="auto">
            <a:xfrm>
              <a:off x="288" y="1561"/>
              <a:ext cx="48" cy="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523" name="Line 35"/>
            <p:cNvSpPr>
              <a:spLocks noChangeShapeType="1"/>
            </p:cNvSpPr>
            <p:nvPr/>
          </p:nvSpPr>
          <p:spPr bwMode="auto">
            <a:xfrm flipV="1">
              <a:off x="336" y="1536"/>
              <a:ext cx="240" cy="48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3524" name="Line 36"/>
            <p:cNvSpPr>
              <a:spLocks noChangeShapeType="1"/>
            </p:cNvSpPr>
            <p:nvPr/>
          </p:nvSpPr>
          <p:spPr bwMode="auto">
            <a:xfrm>
              <a:off x="528" y="1584"/>
              <a:ext cx="384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3525" name="AutoShape 37"/>
            <p:cNvSpPr>
              <a:spLocks noChangeArrowheads="1"/>
            </p:cNvSpPr>
            <p:nvPr/>
          </p:nvSpPr>
          <p:spPr bwMode="auto">
            <a:xfrm>
              <a:off x="912" y="1440"/>
              <a:ext cx="288" cy="288"/>
            </a:xfrm>
            <a:prstGeom prst="flowChartSummingJunction">
              <a:avLst/>
            </a:prstGeom>
            <a:noFill/>
            <a:ln w="28575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526" name="Line 38"/>
            <p:cNvSpPr>
              <a:spLocks noChangeShapeType="1"/>
            </p:cNvSpPr>
            <p:nvPr/>
          </p:nvSpPr>
          <p:spPr bwMode="auto">
            <a:xfrm>
              <a:off x="1200" y="1584"/>
              <a:ext cx="672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3527" name="Line 39"/>
            <p:cNvSpPr>
              <a:spLocks noChangeShapeType="1"/>
            </p:cNvSpPr>
            <p:nvPr/>
          </p:nvSpPr>
          <p:spPr bwMode="auto">
            <a:xfrm flipV="1">
              <a:off x="1872" y="480"/>
              <a:ext cx="0" cy="1104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3528" name="Line 40"/>
            <p:cNvSpPr>
              <a:spLocks noChangeShapeType="1"/>
            </p:cNvSpPr>
            <p:nvPr/>
          </p:nvSpPr>
          <p:spPr bwMode="auto">
            <a:xfrm>
              <a:off x="384" y="480"/>
              <a:ext cx="0" cy="432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3529" name="Line 41"/>
            <p:cNvSpPr>
              <a:spLocks noChangeShapeType="1"/>
            </p:cNvSpPr>
            <p:nvPr/>
          </p:nvSpPr>
          <p:spPr bwMode="auto">
            <a:xfrm>
              <a:off x="384" y="912"/>
              <a:ext cx="336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3530" name="Text Box 42"/>
            <p:cNvSpPr txBox="1">
              <a:spLocks noChangeArrowheads="1"/>
            </p:cNvSpPr>
            <p:nvPr/>
          </p:nvSpPr>
          <p:spPr bwMode="auto">
            <a:xfrm>
              <a:off x="756" y="780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fontAlgn="base"/>
              <a:r>
                <a:rPr lang="zh-CN" altLang="zh-CN" sz="2800" b="1">
                  <a:latin typeface="Times New Roman" pitchFamily="18" charset="0"/>
                </a:rPr>
                <a:t>V</a:t>
              </a:r>
              <a:endParaRPr lang="zh-CN" altLang="zh-CN" sz="2800" b="1" baseline="-25000">
                <a:latin typeface="Times New Roman" pitchFamily="18" charset="0"/>
              </a:endParaRPr>
            </a:p>
          </p:txBody>
        </p:sp>
        <p:sp>
          <p:nvSpPr>
            <p:cNvPr id="63531" name="Oval 43"/>
            <p:cNvSpPr>
              <a:spLocks noChangeArrowheads="1"/>
            </p:cNvSpPr>
            <p:nvPr/>
          </p:nvSpPr>
          <p:spPr bwMode="auto">
            <a:xfrm>
              <a:off x="696" y="732"/>
              <a:ext cx="384" cy="384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532" name="Line 44"/>
            <p:cNvSpPr>
              <a:spLocks noChangeShapeType="1"/>
            </p:cNvSpPr>
            <p:nvPr/>
          </p:nvSpPr>
          <p:spPr bwMode="auto">
            <a:xfrm>
              <a:off x="1104" y="912"/>
              <a:ext cx="336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3533" name="Line 45"/>
            <p:cNvSpPr>
              <a:spLocks noChangeShapeType="1"/>
            </p:cNvSpPr>
            <p:nvPr/>
          </p:nvSpPr>
          <p:spPr bwMode="auto">
            <a:xfrm flipV="1">
              <a:off x="1440" y="480"/>
              <a:ext cx="0" cy="432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3534" name="Oval 46"/>
            <p:cNvSpPr>
              <a:spLocks noChangeArrowheads="1"/>
            </p:cNvSpPr>
            <p:nvPr/>
          </p:nvSpPr>
          <p:spPr bwMode="auto">
            <a:xfrm>
              <a:off x="1416" y="444"/>
              <a:ext cx="48" cy="48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535" name="Oval 47"/>
            <p:cNvSpPr>
              <a:spLocks noChangeArrowheads="1"/>
            </p:cNvSpPr>
            <p:nvPr/>
          </p:nvSpPr>
          <p:spPr bwMode="auto">
            <a:xfrm>
              <a:off x="360" y="468"/>
              <a:ext cx="48" cy="48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536" name="Text Box 48"/>
            <p:cNvSpPr txBox="1">
              <a:spLocks noChangeArrowheads="1"/>
            </p:cNvSpPr>
            <p:nvPr/>
          </p:nvSpPr>
          <p:spPr bwMode="auto">
            <a:xfrm>
              <a:off x="960" y="0"/>
              <a:ext cx="377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fontAlgn="base"/>
              <a:r>
                <a:rPr lang="zh-CN" altLang="zh-CN" sz="2800" b="1">
                  <a:latin typeface="Times New Roman" pitchFamily="18" charset="0"/>
                </a:rPr>
                <a:t>L1</a:t>
              </a:r>
              <a:endParaRPr lang="zh-CN" altLang="zh-CN" sz="2800" b="1" baseline="-25000">
                <a:latin typeface="Times New Roman" pitchFamily="18" charset="0"/>
              </a:endParaRPr>
            </a:p>
          </p:txBody>
        </p:sp>
        <p:sp>
          <p:nvSpPr>
            <p:cNvPr id="63537" name="Text Box 49"/>
            <p:cNvSpPr txBox="1">
              <a:spLocks noChangeArrowheads="1"/>
            </p:cNvSpPr>
            <p:nvPr/>
          </p:nvSpPr>
          <p:spPr bwMode="auto">
            <a:xfrm>
              <a:off x="816" y="1680"/>
              <a:ext cx="377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fontAlgn="base"/>
              <a:r>
                <a:rPr lang="zh-CN" altLang="zh-CN" sz="2800" b="1">
                  <a:latin typeface="Times New Roman" pitchFamily="18" charset="0"/>
                </a:rPr>
                <a:t>L2</a:t>
              </a:r>
              <a:endParaRPr lang="zh-CN" altLang="zh-CN" sz="2800" b="1" baseline="-250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 animBg="1"/>
      <p:bldP spid="63495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P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3009900"/>
            <a:ext cx="3581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539750" y="404813"/>
            <a:ext cx="7483475" cy="2043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/>
            <a:r>
              <a:rPr lang="zh-CN" altLang="zh-CN" sz="3200" b="1">
                <a:solidFill>
                  <a:srgbClr val="FF0066"/>
                </a:solidFill>
                <a:latin typeface="隶书" pitchFamily="1" charset="-122"/>
                <a:ea typeface="隶书" pitchFamily="1" charset="-122"/>
              </a:rPr>
              <a:t>3</a:t>
            </a:r>
            <a:r>
              <a:rPr lang="zh-CN" sz="3200" b="1">
                <a:solidFill>
                  <a:srgbClr val="FF0066"/>
                </a:solidFill>
                <a:latin typeface="隶书" pitchFamily="1" charset="-122"/>
                <a:ea typeface="隶书" pitchFamily="1" charset="-122"/>
              </a:rPr>
              <a:t>、将下图中的元件连接起来（用铅笔画线表示导线），其中灯泡</a:t>
            </a:r>
            <a:r>
              <a:rPr lang="zh-CN" altLang="zh-CN" sz="3200" b="1">
                <a:solidFill>
                  <a:srgbClr val="FF0066"/>
                </a:solidFill>
                <a:latin typeface="隶书" pitchFamily="1" charset="-122"/>
                <a:ea typeface="隶书" pitchFamily="1" charset="-122"/>
              </a:rPr>
              <a:t>L</a:t>
            </a:r>
            <a:r>
              <a:rPr lang="zh-CN" altLang="zh-CN" sz="3200" b="1" baseline="-25000">
                <a:solidFill>
                  <a:srgbClr val="FF0066"/>
                </a:solidFill>
                <a:latin typeface="隶书" pitchFamily="1" charset="-122"/>
                <a:ea typeface="隶书" pitchFamily="1" charset="-122"/>
              </a:rPr>
              <a:t>1</a:t>
            </a:r>
            <a:r>
              <a:rPr lang="zh-CN" sz="3200" b="1">
                <a:solidFill>
                  <a:srgbClr val="FF0066"/>
                </a:solidFill>
                <a:latin typeface="隶书" pitchFamily="1" charset="-122"/>
                <a:ea typeface="隶书" pitchFamily="1" charset="-122"/>
              </a:rPr>
              <a:t>和</a:t>
            </a:r>
            <a:r>
              <a:rPr lang="zh-CN" altLang="zh-CN" sz="3200" b="1">
                <a:solidFill>
                  <a:srgbClr val="FF0066"/>
                </a:solidFill>
                <a:latin typeface="隶书" pitchFamily="1" charset="-122"/>
                <a:ea typeface="隶书" pitchFamily="1" charset="-122"/>
              </a:rPr>
              <a:t>L</a:t>
            </a:r>
            <a:r>
              <a:rPr lang="zh-CN" altLang="zh-CN" sz="3200" b="1" baseline="-25000">
                <a:solidFill>
                  <a:srgbClr val="FF0066"/>
                </a:solidFill>
                <a:latin typeface="隶书" pitchFamily="1" charset="-122"/>
                <a:ea typeface="隶书" pitchFamily="1" charset="-122"/>
              </a:rPr>
              <a:t>2</a:t>
            </a:r>
            <a:r>
              <a:rPr lang="zh-CN" sz="3200" b="1">
                <a:solidFill>
                  <a:srgbClr val="FF0066"/>
                </a:solidFill>
                <a:latin typeface="隶书" pitchFamily="1" charset="-122"/>
                <a:ea typeface="隶书" pitchFamily="1" charset="-122"/>
              </a:rPr>
              <a:t>串联，电压表</a:t>
            </a:r>
            <a:r>
              <a:rPr lang="zh-CN" altLang="zh-CN" sz="3200" b="1">
                <a:solidFill>
                  <a:srgbClr val="FF0066"/>
                </a:solidFill>
                <a:latin typeface="隶书" pitchFamily="1" charset="-122"/>
                <a:ea typeface="隶书" pitchFamily="1" charset="-122"/>
              </a:rPr>
              <a:t>V</a:t>
            </a:r>
            <a:r>
              <a:rPr lang="zh-CN" altLang="zh-CN" sz="3200" b="1" baseline="-25000">
                <a:solidFill>
                  <a:srgbClr val="FF0066"/>
                </a:solidFill>
                <a:latin typeface="隶书" pitchFamily="1" charset="-122"/>
                <a:ea typeface="隶书" pitchFamily="1" charset="-122"/>
              </a:rPr>
              <a:t>1</a:t>
            </a:r>
            <a:r>
              <a:rPr lang="zh-CN" sz="3200" b="1">
                <a:solidFill>
                  <a:srgbClr val="FF0066"/>
                </a:solidFill>
                <a:latin typeface="隶书" pitchFamily="1" charset="-122"/>
                <a:ea typeface="隶书" pitchFamily="1" charset="-122"/>
              </a:rPr>
              <a:t>测</a:t>
            </a:r>
            <a:r>
              <a:rPr lang="zh-CN" altLang="zh-CN" sz="3200" b="1">
                <a:solidFill>
                  <a:srgbClr val="FF0066"/>
                </a:solidFill>
                <a:latin typeface="隶书" pitchFamily="1" charset="-122"/>
                <a:ea typeface="隶书" pitchFamily="1" charset="-122"/>
              </a:rPr>
              <a:t>L</a:t>
            </a:r>
            <a:r>
              <a:rPr lang="zh-CN" altLang="zh-CN" sz="3200" b="1" baseline="-25000">
                <a:solidFill>
                  <a:srgbClr val="FF0066"/>
                </a:solidFill>
                <a:latin typeface="隶书" pitchFamily="1" charset="-122"/>
                <a:ea typeface="隶书" pitchFamily="1" charset="-122"/>
              </a:rPr>
              <a:t>1</a:t>
            </a:r>
            <a:r>
              <a:rPr lang="zh-CN" sz="3200" b="1">
                <a:solidFill>
                  <a:srgbClr val="FF0066"/>
                </a:solidFill>
                <a:latin typeface="隶书" pitchFamily="1" charset="-122"/>
                <a:ea typeface="隶书" pitchFamily="1" charset="-122"/>
              </a:rPr>
              <a:t>两端的电压，</a:t>
            </a:r>
            <a:r>
              <a:rPr lang="zh-CN" altLang="zh-CN" sz="3200" b="1">
                <a:solidFill>
                  <a:srgbClr val="FF0066"/>
                </a:solidFill>
                <a:latin typeface="隶书" pitchFamily="1" charset="-122"/>
                <a:ea typeface="隶书" pitchFamily="1" charset="-122"/>
              </a:rPr>
              <a:t>V</a:t>
            </a:r>
            <a:r>
              <a:rPr lang="zh-CN" altLang="zh-CN" sz="3200" b="1" baseline="-25000">
                <a:solidFill>
                  <a:srgbClr val="FF0066"/>
                </a:solidFill>
                <a:latin typeface="隶书" pitchFamily="1" charset="-122"/>
                <a:ea typeface="隶书" pitchFamily="1" charset="-122"/>
              </a:rPr>
              <a:t>2</a:t>
            </a:r>
            <a:r>
              <a:rPr lang="zh-CN" sz="3200" b="1">
                <a:solidFill>
                  <a:srgbClr val="FF0066"/>
                </a:solidFill>
                <a:latin typeface="隶书" pitchFamily="1" charset="-122"/>
                <a:ea typeface="隶书" pitchFamily="1" charset="-122"/>
              </a:rPr>
              <a:t>测</a:t>
            </a:r>
            <a:r>
              <a:rPr lang="zh-CN" altLang="zh-CN" sz="3200" b="1">
                <a:solidFill>
                  <a:srgbClr val="FF0066"/>
                </a:solidFill>
                <a:latin typeface="隶书" pitchFamily="1" charset="-122"/>
                <a:ea typeface="隶书" pitchFamily="1" charset="-122"/>
              </a:rPr>
              <a:t>L</a:t>
            </a:r>
            <a:r>
              <a:rPr lang="zh-CN" altLang="zh-CN" sz="3200" b="1" baseline="-25000">
                <a:solidFill>
                  <a:srgbClr val="FF0066"/>
                </a:solidFill>
                <a:latin typeface="隶书" pitchFamily="1" charset="-122"/>
                <a:ea typeface="隶书" pitchFamily="1" charset="-122"/>
              </a:rPr>
              <a:t>1</a:t>
            </a:r>
            <a:r>
              <a:rPr lang="zh-CN" sz="3200" b="1">
                <a:solidFill>
                  <a:srgbClr val="FF0066"/>
                </a:solidFill>
                <a:latin typeface="隶书" pitchFamily="1" charset="-122"/>
                <a:ea typeface="隶书" pitchFamily="1" charset="-122"/>
              </a:rPr>
              <a:t>与</a:t>
            </a:r>
            <a:r>
              <a:rPr lang="zh-CN" altLang="zh-CN" sz="3200" b="1">
                <a:solidFill>
                  <a:srgbClr val="FF0066"/>
                </a:solidFill>
                <a:latin typeface="隶书" pitchFamily="1" charset="-122"/>
                <a:ea typeface="隶书" pitchFamily="1" charset="-122"/>
              </a:rPr>
              <a:t>L</a:t>
            </a:r>
            <a:r>
              <a:rPr lang="zh-CN" altLang="zh-CN" sz="3200" b="1" baseline="-25000">
                <a:solidFill>
                  <a:srgbClr val="FF0066"/>
                </a:solidFill>
                <a:latin typeface="隶书" pitchFamily="1" charset="-122"/>
                <a:ea typeface="隶书" pitchFamily="1" charset="-122"/>
              </a:rPr>
              <a:t>2</a:t>
            </a:r>
            <a:r>
              <a:rPr lang="zh-CN" sz="3200" b="1">
                <a:solidFill>
                  <a:srgbClr val="FF0066"/>
                </a:solidFill>
                <a:latin typeface="隶书" pitchFamily="1" charset="-122"/>
                <a:ea typeface="隶书" pitchFamily="1" charset="-122"/>
              </a:rPr>
              <a:t>串联后的总电压，并画出电路图。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627188" y="4267200"/>
            <a:ext cx="501650" cy="517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base"/>
            <a:r>
              <a:rPr lang="zh-CN" altLang="zh-CN" sz="2400" b="1">
                <a:latin typeface="Times New Roman" pitchFamily="18" charset="0"/>
              </a:rPr>
              <a:t>V</a:t>
            </a:r>
            <a:r>
              <a:rPr lang="zh-CN" altLang="zh-CN" sz="2400" b="1" baseline="-25000">
                <a:latin typeface="Times New Roman" pitchFamily="18" charset="0"/>
              </a:rPr>
              <a:t>1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2922588" y="4114800"/>
            <a:ext cx="501650" cy="517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base"/>
            <a:r>
              <a:rPr lang="zh-CN" altLang="zh-CN" sz="2400" b="1">
                <a:latin typeface="Times New Roman" pitchFamily="18" charset="0"/>
              </a:rPr>
              <a:t>V</a:t>
            </a:r>
            <a:r>
              <a:rPr lang="zh-CN" altLang="zh-CN" sz="2400" b="1" baseline="-25000">
                <a:latin typeface="Times New Roman" pitchFamily="18" charset="0"/>
              </a:rPr>
              <a:t>2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1409700" y="6019800"/>
            <a:ext cx="484188" cy="517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base"/>
            <a:r>
              <a:rPr lang="zh-CN" altLang="zh-CN" sz="2400" b="1">
                <a:latin typeface="Times New Roman" pitchFamily="18" charset="0"/>
              </a:rPr>
              <a:t>L</a:t>
            </a:r>
            <a:r>
              <a:rPr lang="zh-CN" altLang="zh-CN" sz="2400" b="1" baseline="-25000">
                <a:latin typeface="Times New Roman" pitchFamily="18" charset="0"/>
              </a:rPr>
              <a:t>1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2808288" y="5981700"/>
            <a:ext cx="484187" cy="517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base"/>
            <a:r>
              <a:rPr lang="zh-CN" altLang="zh-CN" sz="2400" b="1">
                <a:latin typeface="Times New Roman" pitchFamily="18" charset="0"/>
              </a:rPr>
              <a:t>L</a:t>
            </a:r>
            <a:r>
              <a:rPr lang="zh-CN" altLang="zh-CN" sz="2400" b="1" baseline="-25000">
                <a:latin typeface="Times New Roman" pitchFamily="18" charset="0"/>
              </a:rPr>
              <a:t>2</a:t>
            </a:r>
          </a:p>
        </p:txBody>
      </p:sp>
      <p:sp>
        <p:nvSpPr>
          <p:cNvPr id="64520" name="Oval 8"/>
          <p:cNvSpPr>
            <a:spLocks noChangeArrowheads="1"/>
          </p:cNvSpPr>
          <p:nvPr/>
        </p:nvSpPr>
        <p:spPr bwMode="auto">
          <a:xfrm>
            <a:off x="5505450" y="3932238"/>
            <a:ext cx="685800" cy="762000"/>
          </a:xfrm>
          <a:prstGeom prst="ellipse">
            <a:avLst/>
          </a:prstGeom>
          <a:noFill/>
          <a:ln w="38100" cmpd="sng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>
            <a:off x="6400800" y="3238500"/>
            <a:ext cx="0" cy="258763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22" name="Line 10"/>
          <p:cNvSpPr>
            <a:spLocks noChangeShapeType="1"/>
          </p:cNvSpPr>
          <p:nvPr/>
        </p:nvSpPr>
        <p:spPr bwMode="auto">
          <a:xfrm>
            <a:off x="6553200" y="3078163"/>
            <a:ext cx="0" cy="60960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>
            <a:off x="8648700" y="4210050"/>
            <a:ext cx="0" cy="106680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>
            <a:off x="4800600" y="5257800"/>
            <a:ext cx="762000" cy="1905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 flipV="1">
            <a:off x="6210300" y="5257800"/>
            <a:ext cx="990600" cy="1905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26" name="Oval 14"/>
          <p:cNvSpPr>
            <a:spLocks noChangeArrowheads="1"/>
          </p:cNvSpPr>
          <p:nvPr/>
        </p:nvSpPr>
        <p:spPr bwMode="auto">
          <a:xfrm>
            <a:off x="8572500" y="3733800"/>
            <a:ext cx="152400" cy="152400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27" name="Line 15"/>
          <p:cNvSpPr>
            <a:spLocks noChangeShapeType="1"/>
          </p:cNvSpPr>
          <p:nvPr/>
        </p:nvSpPr>
        <p:spPr bwMode="auto">
          <a:xfrm>
            <a:off x="8667750" y="3848100"/>
            <a:ext cx="304800" cy="38100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>
            <a:off x="5067300" y="4133850"/>
            <a:ext cx="304800" cy="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 flipV="1">
            <a:off x="6553200" y="4332288"/>
            <a:ext cx="0" cy="91440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30" name="Line 18"/>
          <p:cNvSpPr>
            <a:spLocks noChangeShapeType="1"/>
          </p:cNvSpPr>
          <p:nvPr/>
        </p:nvSpPr>
        <p:spPr bwMode="auto">
          <a:xfrm flipV="1">
            <a:off x="5162550" y="4370388"/>
            <a:ext cx="0" cy="887412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31" name="Oval 19"/>
          <p:cNvSpPr>
            <a:spLocks noChangeArrowheads="1"/>
          </p:cNvSpPr>
          <p:nvPr/>
        </p:nvSpPr>
        <p:spPr bwMode="auto">
          <a:xfrm>
            <a:off x="6496050" y="5200650"/>
            <a:ext cx="115888" cy="115888"/>
          </a:xfrm>
          <a:prstGeom prst="ellipse">
            <a:avLst/>
          </a:prstGeom>
          <a:solidFill>
            <a:schemeClr val="tx1"/>
          </a:solidFill>
          <a:ln w="38100" cmpd="sng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32" name="Oval 20"/>
          <p:cNvSpPr>
            <a:spLocks noChangeArrowheads="1"/>
          </p:cNvSpPr>
          <p:nvPr/>
        </p:nvSpPr>
        <p:spPr bwMode="auto">
          <a:xfrm>
            <a:off x="5105400" y="5219700"/>
            <a:ext cx="115888" cy="115888"/>
          </a:xfrm>
          <a:prstGeom prst="ellipse">
            <a:avLst/>
          </a:prstGeom>
          <a:solidFill>
            <a:schemeClr val="tx1"/>
          </a:solidFill>
          <a:ln w="38100" cmpd="sng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33" name="Line 21"/>
          <p:cNvSpPr>
            <a:spLocks noChangeShapeType="1"/>
          </p:cNvSpPr>
          <p:nvPr/>
        </p:nvSpPr>
        <p:spPr bwMode="auto">
          <a:xfrm>
            <a:off x="6172200" y="4324350"/>
            <a:ext cx="381000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>
            <a:off x="5162550" y="4362450"/>
            <a:ext cx="381000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35" name="Oval 23"/>
          <p:cNvSpPr>
            <a:spLocks noChangeArrowheads="1"/>
          </p:cNvSpPr>
          <p:nvPr/>
        </p:nvSpPr>
        <p:spPr bwMode="auto">
          <a:xfrm>
            <a:off x="6421438" y="5700713"/>
            <a:ext cx="685800" cy="762000"/>
          </a:xfrm>
          <a:prstGeom prst="ellipse">
            <a:avLst/>
          </a:prstGeom>
          <a:noFill/>
          <a:ln w="38100" cmpd="sng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36" name="Line 24"/>
          <p:cNvSpPr>
            <a:spLocks noChangeShapeType="1"/>
          </p:cNvSpPr>
          <p:nvPr/>
        </p:nvSpPr>
        <p:spPr bwMode="auto">
          <a:xfrm>
            <a:off x="5983288" y="6313488"/>
            <a:ext cx="304800" cy="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37" name="Line 25"/>
          <p:cNvSpPr>
            <a:spLocks noChangeShapeType="1"/>
          </p:cNvSpPr>
          <p:nvPr/>
        </p:nvSpPr>
        <p:spPr bwMode="auto">
          <a:xfrm flipV="1">
            <a:off x="7088188" y="6084888"/>
            <a:ext cx="1217612" cy="7937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38" name="Line 26"/>
          <p:cNvSpPr>
            <a:spLocks noChangeShapeType="1"/>
          </p:cNvSpPr>
          <p:nvPr/>
        </p:nvSpPr>
        <p:spPr bwMode="auto">
          <a:xfrm flipV="1">
            <a:off x="5143500" y="6084888"/>
            <a:ext cx="1277938" cy="11112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39" name="Oval 27"/>
          <p:cNvSpPr>
            <a:spLocks noChangeArrowheads="1"/>
          </p:cNvSpPr>
          <p:nvPr/>
        </p:nvSpPr>
        <p:spPr bwMode="auto">
          <a:xfrm>
            <a:off x="8228013" y="5227638"/>
            <a:ext cx="115887" cy="115887"/>
          </a:xfrm>
          <a:prstGeom prst="ellipse">
            <a:avLst/>
          </a:prstGeom>
          <a:solidFill>
            <a:schemeClr val="tx1"/>
          </a:solidFill>
          <a:ln w="38100" cmpd="sng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40" name="Line 28"/>
          <p:cNvSpPr>
            <a:spLocks noChangeShapeType="1"/>
          </p:cNvSpPr>
          <p:nvPr/>
        </p:nvSpPr>
        <p:spPr bwMode="auto">
          <a:xfrm>
            <a:off x="4800600" y="3314700"/>
            <a:ext cx="0" cy="198120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41" name="Line 29"/>
          <p:cNvSpPr>
            <a:spLocks noChangeShapeType="1"/>
          </p:cNvSpPr>
          <p:nvPr/>
        </p:nvSpPr>
        <p:spPr bwMode="auto">
          <a:xfrm>
            <a:off x="4800600" y="3333750"/>
            <a:ext cx="1600200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42" name="Line 30"/>
          <p:cNvSpPr>
            <a:spLocks noChangeShapeType="1"/>
          </p:cNvSpPr>
          <p:nvPr/>
        </p:nvSpPr>
        <p:spPr bwMode="auto">
          <a:xfrm>
            <a:off x="8305800" y="5257800"/>
            <a:ext cx="0" cy="83820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43" name="Line 31"/>
          <p:cNvSpPr>
            <a:spLocks noChangeShapeType="1"/>
          </p:cNvSpPr>
          <p:nvPr/>
        </p:nvSpPr>
        <p:spPr bwMode="auto">
          <a:xfrm>
            <a:off x="7848600" y="5257800"/>
            <a:ext cx="781050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44" name="Line 32"/>
          <p:cNvSpPr>
            <a:spLocks noChangeShapeType="1"/>
          </p:cNvSpPr>
          <p:nvPr/>
        </p:nvSpPr>
        <p:spPr bwMode="auto">
          <a:xfrm flipV="1">
            <a:off x="6553200" y="3333750"/>
            <a:ext cx="2076450" cy="1905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45" name="Line 33"/>
          <p:cNvSpPr>
            <a:spLocks noChangeShapeType="1"/>
          </p:cNvSpPr>
          <p:nvPr/>
        </p:nvSpPr>
        <p:spPr bwMode="auto">
          <a:xfrm>
            <a:off x="8610600" y="3333750"/>
            <a:ext cx="0" cy="45720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46" name="Text Box 34"/>
          <p:cNvSpPr txBox="1">
            <a:spLocks noChangeArrowheads="1"/>
          </p:cNvSpPr>
          <p:nvPr/>
        </p:nvSpPr>
        <p:spPr bwMode="auto">
          <a:xfrm>
            <a:off x="5608638" y="4006850"/>
            <a:ext cx="555625" cy="588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base"/>
            <a:r>
              <a:rPr lang="zh-CN" altLang="zh-CN" sz="2800" b="1">
                <a:latin typeface="Times New Roman" pitchFamily="18" charset="0"/>
              </a:rPr>
              <a:t>V</a:t>
            </a:r>
            <a:r>
              <a:rPr lang="zh-CN" altLang="zh-CN" sz="2800" b="1" baseline="-25000">
                <a:latin typeface="Times New Roman" pitchFamily="18" charset="0"/>
              </a:rPr>
              <a:t>1</a:t>
            </a:r>
          </a:p>
        </p:txBody>
      </p:sp>
      <p:sp>
        <p:nvSpPr>
          <p:cNvPr id="64547" name="Text Box 35"/>
          <p:cNvSpPr txBox="1">
            <a:spLocks noChangeArrowheads="1"/>
          </p:cNvSpPr>
          <p:nvPr/>
        </p:nvSpPr>
        <p:spPr bwMode="auto">
          <a:xfrm>
            <a:off x="6503988" y="5816600"/>
            <a:ext cx="555625" cy="588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base"/>
            <a:r>
              <a:rPr lang="zh-CN" altLang="zh-CN" sz="2800" b="1">
                <a:latin typeface="Times New Roman" pitchFamily="18" charset="0"/>
              </a:rPr>
              <a:t>V</a:t>
            </a:r>
            <a:r>
              <a:rPr lang="zh-CN" altLang="zh-CN" sz="2800" b="1" baseline="-25000">
                <a:latin typeface="Times New Roman" pitchFamily="18" charset="0"/>
              </a:rPr>
              <a:t>2</a:t>
            </a:r>
          </a:p>
        </p:txBody>
      </p:sp>
      <p:sp>
        <p:nvSpPr>
          <p:cNvPr id="64548" name="Text Box 36"/>
          <p:cNvSpPr txBox="1">
            <a:spLocks noChangeArrowheads="1"/>
          </p:cNvSpPr>
          <p:nvPr/>
        </p:nvSpPr>
        <p:spPr bwMode="auto">
          <a:xfrm>
            <a:off x="5683250" y="5435600"/>
            <a:ext cx="534988" cy="588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base"/>
            <a:r>
              <a:rPr lang="zh-CN" altLang="zh-CN" sz="2800" b="1">
                <a:latin typeface="Times New Roman" pitchFamily="18" charset="0"/>
              </a:rPr>
              <a:t>L</a:t>
            </a:r>
            <a:r>
              <a:rPr lang="zh-CN" altLang="zh-CN" sz="2800" b="1" baseline="-25000">
                <a:latin typeface="Times New Roman" pitchFamily="18" charset="0"/>
              </a:rPr>
              <a:t>1</a:t>
            </a:r>
          </a:p>
        </p:txBody>
      </p:sp>
      <p:sp>
        <p:nvSpPr>
          <p:cNvPr id="64549" name="Text Box 37"/>
          <p:cNvSpPr txBox="1">
            <a:spLocks noChangeArrowheads="1"/>
          </p:cNvSpPr>
          <p:nvPr/>
        </p:nvSpPr>
        <p:spPr bwMode="auto">
          <a:xfrm>
            <a:off x="7239000" y="4343400"/>
            <a:ext cx="484188" cy="517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base"/>
            <a:r>
              <a:rPr lang="zh-CN" altLang="zh-CN" sz="2400" b="1">
                <a:latin typeface="Times New Roman" pitchFamily="18" charset="0"/>
              </a:rPr>
              <a:t>L</a:t>
            </a:r>
            <a:r>
              <a:rPr lang="zh-CN" altLang="zh-CN" sz="2400" b="1" baseline="-25000">
                <a:latin typeface="Times New Roman" pitchFamily="18" charset="0"/>
              </a:rPr>
              <a:t>2</a:t>
            </a:r>
          </a:p>
        </p:txBody>
      </p:sp>
      <p:sp>
        <p:nvSpPr>
          <p:cNvPr id="64550" name="未知"/>
          <p:cNvSpPr/>
          <p:nvPr/>
        </p:nvSpPr>
        <p:spPr bwMode="auto">
          <a:xfrm>
            <a:off x="3086100" y="3086100"/>
            <a:ext cx="990600" cy="14478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36" y="96"/>
              </a:cxn>
              <a:cxn ang="0">
                <a:pos x="336" y="720"/>
              </a:cxn>
              <a:cxn ang="0">
                <a:pos x="528" y="912"/>
              </a:cxn>
            </a:cxnLst>
            <a:rect l="0" t="0" r="r" b="b"/>
            <a:pathLst>
              <a:path w="528" h="912">
                <a:moveTo>
                  <a:pt x="0" y="144"/>
                </a:moveTo>
                <a:cubicBezTo>
                  <a:pt x="140" y="72"/>
                  <a:pt x="280" y="0"/>
                  <a:pt x="336" y="96"/>
                </a:cubicBezTo>
                <a:cubicBezTo>
                  <a:pt x="392" y="192"/>
                  <a:pt x="304" y="584"/>
                  <a:pt x="336" y="720"/>
                </a:cubicBezTo>
                <a:cubicBezTo>
                  <a:pt x="368" y="856"/>
                  <a:pt x="448" y="884"/>
                  <a:pt x="528" y="912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51" name="未知"/>
          <p:cNvSpPr/>
          <p:nvPr/>
        </p:nvSpPr>
        <p:spPr bwMode="auto">
          <a:xfrm>
            <a:off x="3238500" y="4533900"/>
            <a:ext cx="1333500" cy="1549400"/>
          </a:xfrm>
          <a:custGeom>
            <a:avLst/>
            <a:gdLst/>
            <a:ahLst/>
            <a:cxnLst>
              <a:cxn ang="0">
                <a:pos x="720" y="0"/>
              </a:cxn>
              <a:cxn ang="0">
                <a:pos x="816" y="96"/>
              </a:cxn>
              <a:cxn ang="0">
                <a:pos x="576" y="480"/>
              </a:cxn>
              <a:cxn ang="0">
                <a:pos x="192" y="912"/>
              </a:cxn>
              <a:cxn ang="0">
                <a:pos x="0" y="864"/>
              </a:cxn>
            </a:cxnLst>
            <a:rect l="0" t="0" r="r" b="b"/>
            <a:pathLst>
              <a:path w="840" h="976">
                <a:moveTo>
                  <a:pt x="720" y="0"/>
                </a:moveTo>
                <a:cubicBezTo>
                  <a:pt x="780" y="8"/>
                  <a:pt x="840" y="16"/>
                  <a:pt x="816" y="96"/>
                </a:cubicBezTo>
                <a:cubicBezTo>
                  <a:pt x="792" y="176"/>
                  <a:pt x="680" y="344"/>
                  <a:pt x="576" y="480"/>
                </a:cubicBezTo>
                <a:cubicBezTo>
                  <a:pt x="472" y="616"/>
                  <a:pt x="288" y="848"/>
                  <a:pt x="192" y="912"/>
                </a:cubicBezTo>
                <a:cubicBezTo>
                  <a:pt x="96" y="976"/>
                  <a:pt x="48" y="920"/>
                  <a:pt x="0" y="864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52" name="未知"/>
          <p:cNvSpPr/>
          <p:nvPr/>
        </p:nvSpPr>
        <p:spPr bwMode="auto">
          <a:xfrm>
            <a:off x="1943100" y="5892800"/>
            <a:ext cx="914400" cy="88900"/>
          </a:xfrm>
          <a:custGeom>
            <a:avLst/>
            <a:gdLst/>
            <a:ahLst/>
            <a:cxnLst>
              <a:cxn ang="0">
                <a:pos x="576" y="8"/>
              </a:cxn>
              <a:cxn ang="0">
                <a:pos x="432" y="8"/>
              </a:cxn>
              <a:cxn ang="0">
                <a:pos x="192" y="56"/>
              </a:cxn>
              <a:cxn ang="0">
                <a:pos x="0" y="8"/>
              </a:cxn>
            </a:cxnLst>
            <a:rect l="0" t="0" r="r" b="b"/>
            <a:pathLst>
              <a:path w="576" h="56">
                <a:moveTo>
                  <a:pt x="576" y="8"/>
                </a:moveTo>
                <a:cubicBezTo>
                  <a:pt x="536" y="4"/>
                  <a:pt x="496" y="0"/>
                  <a:pt x="432" y="8"/>
                </a:cubicBezTo>
                <a:cubicBezTo>
                  <a:pt x="368" y="16"/>
                  <a:pt x="264" y="56"/>
                  <a:pt x="192" y="56"/>
                </a:cubicBezTo>
                <a:cubicBezTo>
                  <a:pt x="120" y="56"/>
                  <a:pt x="32" y="16"/>
                  <a:pt x="0" y="8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53" name="未知"/>
          <p:cNvSpPr/>
          <p:nvPr/>
        </p:nvSpPr>
        <p:spPr bwMode="auto">
          <a:xfrm>
            <a:off x="990600" y="3390900"/>
            <a:ext cx="1562100" cy="2514600"/>
          </a:xfrm>
          <a:custGeom>
            <a:avLst/>
            <a:gdLst/>
            <a:ahLst/>
            <a:cxnLst>
              <a:cxn ang="0">
                <a:pos x="360" y="1584"/>
              </a:cxn>
              <a:cxn ang="0">
                <a:pos x="24" y="1392"/>
              </a:cxn>
              <a:cxn ang="0">
                <a:pos x="216" y="624"/>
              </a:cxn>
              <a:cxn ang="0">
                <a:pos x="408" y="288"/>
              </a:cxn>
              <a:cxn ang="0">
                <a:pos x="984" y="0"/>
              </a:cxn>
            </a:cxnLst>
            <a:rect l="0" t="0" r="r" b="b"/>
            <a:pathLst>
              <a:path w="984" h="1584">
                <a:moveTo>
                  <a:pt x="360" y="1584"/>
                </a:moveTo>
                <a:cubicBezTo>
                  <a:pt x="204" y="1568"/>
                  <a:pt x="48" y="1552"/>
                  <a:pt x="24" y="1392"/>
                </a:cubicBezTo>
                <a:cubicBezTo>
                  <a:pt x="0" y="1232"/>
                  <a:pt x="152" y="808"/>
                  <a:pt x="216" y="624"/>
                </a:cubicBezTo>
                <a:cubicBezTo>
                  <a:pt x="280" y="440"/>
                  <a:pt x="280" y="392"/>
                  <a:pt x="408" y="288"/>
                </a:cubicBezTo>
                <a:cubicBezTo>
                  <a:pt x="536" y="184"/>
                  <a:pt x="760" y="92"/>
                  <a:pt x="984" y="0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54" name="未知"/>
          <p:cNvSpPr/>
          <p:nvPr/>
        </p:nvSpPr>
        <p:spPr bwMode="auto">
          <a:xfrm>
            <a:off x="1943100" y="5143500"/>
            <a:ext cx="152400" cy="762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288"/>
              </a:cxn>
              <a:cxn ang="0">
                <a:pos x="0" y="480"/>
              </a:cxn>
            </a:cxnLst>
            <a:rect l="0" t="0" r="r" b="b"/>
            <a:pathLst>
              <a:path w="96" h="480">
                <a:moveTo>
                  <a:pt x="0" y="0"/>
                </a:moveTo>
                <a:cubicBezTo>
                  <a:pt x="48" y="104"/>
                  <a:pt x="96" y="208"/>
                  <a:pt x="96" y="288"/>
                </a:cubicBezTo>
                <a:cubicBezTo>
                  <a:pt x="96" y="368"/>
                  <a:pt x="48" y="424"/>
                  <a:pt x="0" y="480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55" name="未知"/>
          <p:cNvSpPr/>
          <p:nvPr/>
        </p:nvSpPr>
        <p:spPr bwMode="auto">
          <a:xfrm>
            <a:off x="1524000" y="5181600"/>
            <a:ext cx="76200" cy="7620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8" y="240"/>
              </a:cxn>
              <a:cxn ang="0">
                <a:pos x="0" y="480"/>
              </a:cxn>
            </a:cxnLst>
            <a:rect l="0" t="0" r="r" b="b"/>
            <a:pathLst>
              <a:path w="56" h="480">
                <a:moveTo>
                  <a:pt x="48" y="0"/>
                </a:moveTo>
                <a:cubicBezTo>
                  <a:pt x="52" y="80"/>
                  <a:pt x="56" y="160"/>
                  <a:pt x="48" y="240"/>
                </a:cubicBezTo>
                <a:cubicBezTo>
                  <a:pt x="40" y="320"/>
                  <a:pt x="0" y="432"/>
                  <a:pt x="0" y="480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56" name="未知"/>
          <p:cNvSpPr/>
          <p:nvPr/>
        </p:nvSpPr>
        <p:spPr bwMode="auto">
          <a:xfrm>
            <a:off x="3238500" y="4991100"/>
            <a:ext cx="152400" cy="91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336"/>
              </a:cxn>
              <a:cxn ang="0">
                <a:pos x="0" y="576"/>
              </a:cxn>
            </a:cxnLst>
            <a:rect l="0" t="0" r="r" b="b"/>
            <a:pathLst>
              <a:path w="96" h="576">
                <a:moveTo>
                  <a:pt x="0" y="0"/>
                </a:moveTo>
                <a:cubicBezTo>
                  <a:pt x="48" y="120"/>
                  <a:pt x="96" y="240"/>
                  <a:pt x="96" y="336"/>
                </a:cubicBezTo>
                <a:cubicBezTo>
                  <a:pt x="96" y="432"/>
                  <a:pt x="48" y="504"/>
                  <a:pt x="0" y="576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57" name="未知"/>
          <p:cNvSpPr/>
          <p:nvPr/>
        </p:nvSpPr>
        <p:spPr bwMode="auto">
          <a:xfrm>
            <a:off x="1257300" y="4152900"/>
            <a:ext cx="1676400" cy="1752600"/>
          </a:xfrm>
          <a:custGeom>
            <a:avLst/>
            <a:gdLst/>
            <a:ahLst/>
            <a:cxnLst>
              <a:cxn ang="0">
                <a:pos x="1056" y="576"/>
              </a:cxn>
              <a:cxn ang="0">
                <a:pos x="768" y="528"/>
              </a:cxn>
              <a:cxn ang="0">
                <a:pos x="624" y="240"/>
              </a:cxn>
              <a:cxn ang="0">
                <a:pos x="336" y="48"/>
              </a:cxn>
              <a:cxn ang="0">
                <a:pos x="48" y="528"/>
              </a:cxn>
              <a:cxn ang="0">
                <a:pos x="48" y="912"/>
              </a:cxn>
              <a:cxn ang="0">
                <a:pos x="192" y="1104"/>
              </a:cxn>
            </a:cxnLst>
            <a:rect l="0" t="0" r="r" b="b"/>
            <a:pathLst>
              <a:path w="1056" h="1104">
                <a:moveTo>
                  <a:pt x="1056" y="576"/>
                </a:moveTo>
                <a:cubicBezTo>
                  <a:pt x="948" y="580"/>
                  <a:pt x="840" y="584"/>
                  <a:pt x="768" y="528"/>
                </a:cubicBezTo>
                <a:cubicBezTo>
                  <a:pt x="696" y="472"/>
                  <a:pt x="696" y="320"/>
                  <a:pt x="624" y="240"/>
                </a:cubicBezTo>
                <a:cubicBezTo>
                  <a:pt x="552" y="160"/>
                  <a:pt x="432" y="0"/>
                  <a:pt x="336" y="48"/>
                </a:cubicBezTo>
                <a:cubicBezTo>
                  <a:pt x="240" y="96"/>
                  <a:pt x="96" y="384"/>
                  <a:pt x="48" y="528"/>
                </a:cubicBezTo>
                <a:cubicBezTo>
                  <a:pt x="0" y="672"/>
                  <a:pt x="24" y="816"/>
                  <a:pt x="48" y="912"/>
                </a:cubicBezTo>
                <a:cubicBezTo>
                  <a:pt x="72" y="1008"/>
                  <a:pt x="132" y="1056"/>
                  <a:pt x="192" y="1104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58" name="AutoShape 46"/>
          <p:cNvSpPr>
            <a:spLocks noChangeArrowheads="1"/>
          </p:cNvSpPr>
          <p:nvPr/>
        </p:nvSpPr>
        <p:spPr bwMode="auto">
          <a:xfrm>
            <a:off x="7200900" y="4953000"/>
            <a:ext cx="609600" cy="609600"/>
          </a:xfrm>
          <a:prstGeom prst="flowChartSummingJunction">
            <a:avLst/>
          </a:prstGeom>
          <a:noFill/>
          <a:ln w="28575" cmpd="sng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59" name="AutoShape 47"/>
          <p:cNvSpPr>
            <a:spLocks noChangeArrowheads="1"/>
          </p:cNvSpPr>
          <p:nvPr/>
        </p:nvSpPr>
        <p:spPr bwMode="auto">
          <a:xfrm>
            <a:off x="5562600" y="5029200"/>
            <a:ext cx="609600" cy="533400"/>
          </a:xfrm>
          <a:prstGeom prst="flowChartSummingJunction">
            <a:avLst/>
          </a:prstGeom>
          <a:noFill/>
          <a:ln w="28575" cmpd="sng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60" name="Line 48"/>
          <p:cNvSpPr>
            <a:spLocks noChangeShapeType="1"/>
          </p:cNvSpPr>
          <p:nvPr/>
        </p:nvSpPr>
        <p:spPr bwMode="auto">
          <a:xfrm>
            <a:off x="5143500" y="5257800"/>
            <a:ext cx="0" cy="83820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</a:ln>
          <a:effectLst/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2" name="Group 49"/>
          <p:cNvGrpSpPr/>
          <p:nvPr/>
        </p:nvGrpSpPr>
        <p:grpSpPr bwMode="auto">
          <a:xfrm>
            <a:off x="6248400" y="3886200"/>
            <a:ext cx="304800" cy="304800"/>
            <a:chOff x="0" y="0"/>
            <a:chExt cx="192" cy="192"/>
          </a:xfrm>
        </p:grpSpPr>
        <p:sp>
          <p:nvSpPr>
            <p:cNvPr id="64562" name="Line 50"/>
            <p:cNvSpPr>
              <a:spLocks noChangeShapeType="1"/>
            </p:cNvSpPr>
            <p:nvPr/>
          </p:nvSpPr>
          <p:spPr bwMode="auto">
            <a:xfrm>
              <a:off x="0" y="96"/>
              <a:ext cx="192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4563" name="Line 51"/>
            <p:cNvSpPr>
              <a:spLocks noChangeShapeType="1"/>
            </p:cNvSpPr>
            <p:nvPr/>
          </p:nvSpPr>
          <p:spPr bwMode="auto">
            <a:xfrm>
              <a:off x="96" y="0"/>
              <a:ext cx="0" cy="192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3" name="Group 52"/>
          <p:cNvGrpSpPr/>
          <p:nvPr/>
        </p:nvGrpSpPr>
        <p:grpSpPr bwMode="auto">
          <a:xfrm>
            <a:off x="7162800" y="6172200"/>
            <a:ext cx="304800" cy="304800"/>
            <a:chOff x="0" y="0"/>
            <a:chExt cx="192" cy="192"/>
          </a:xfrm>
        </p:grpSpPr>
        <p:sp>
          <p:nvSpPr>
            <p:cNvPr id="64565" name="Line 53"/>
            <p:cNvSpPr>
              <a:spLocks noChangeShapeType="1"/>
            </p:cNvSpPr>
            <p:nvPr/>
          </p:nvSpPr>
          <p:spPr bwMode="auto">
            <a:xfrm>
              <a:off x="0" y="96"/>
              <a:ext cx="192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4566" name="Line 54"/>
            <p:cNvSpPr>
              <a:spLocks noChangeShapeType="1"/>
            </p:cNvSpPr>
            <p:nvPr/>
          </p:nvSpPr>
          <p:spPr bwMode="auto">
            <a:xfrm>
              <a:off x="96" y="0"/>
              <a:ext cx="0" cy="192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4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64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64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64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6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500"/>
                                        <p:tgtEl>
                                          <p:spTgt spid="6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4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4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64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00"/>
                            </p:stCondLst>
                            <p:childTnLst>
                              <p:par>
                                <p:cTn id="15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4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4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animBg="1"/>
      <p:bldP spid="64521" grpId="0" animBg="1"/>
      <p:bldP spid="64522" grpId="0" animBg="1"/>
      <p:bldP spid="64523" grpId="0" animBg="1"/>
      <p:bldP spid="64524" grpId="0" animBg="1"/>
      <p:bldP spid="64525" grpId="0" animBg="1"/>
      <p:bldP spid="64526" grpId="0" animBg="1"/>
      <p:bldP spid="64527" grpId="0" animBg="1"/>
      <p:bldP spid="64528" grpId="0" animBg="1"/>
      <p:bldP spid="64529" grpId="0" animBg="1"/>
      <p:bldP spid="64530" grpId="0" animBg="1"/>
      <p:bldP spid="64531" grpId="0" animBg="1"/>
      <p:bldP spid="64532" grpId="0" animBg="1"/>
      <p:bldP spid="64533" grpId="0" animBg="1"/>
      <p:bldP spid="64534" grpId="0" animBg="1"/>
      <p:bldP spid="64535" grpId="0" animBg="1"/>
      <p:bldP spid="64536" grpId="0" animBg="1"/>
      <p:bldP spid="64537" grpId="0" animBg="1"/>
      <p:bldP spid="64538" grpId="0" animBg="1"/>
      <p:bldP spid="64539" grpId="0" animBg="1"/>
      <p:bldP spid="64540" grpId="0" animBg="1"/>
      <p:bldP spid="64541" grpId="0" animBg="1"/>
      <p:bldP spid="64542" grpId="0" animBg="1"/>
      <p:bldP spid="64543" grpId="0" animBg="1"/>
      <p:bldP spid="64544" grpId="0" animBg="1"/>
      <p:bldP spid="64545" grpId="0" animBg="1"/>
      <p:bldP spid="64546" grpId="0" autoUpdateAnimBg="0"/>
      <p:bldP spid="64547" grpId="0" autoUpdateAnimBg="0"/>
      <p:bldP spid="64548" grpId="0" autoUpdateAnimBg="0"/>
      <p:bldP spid="64549" grpId="0" autoUpdateAnimBg="0"/>
      <p:bldP spid="64550" grpId="0" animBg="1"/>
      <p:bldP spid="64551" grpId="0" animBg="1"/>
      <p:bldP spid="64552" grpId="0" animBg="1"/>
      <p:bldP spid="64553" grpId="0" animBg="1"/>
      <p:bldP spid="64554" grpId="0" animBg="1"/>
      <p:bldP spid="64555" grpId="0" animBg="1"/>
      <p:bldP spid="64556" grpId="0" animBg="1"/>
      <p:bldP spid="64557" grpId="0" animBg="1"/>
      <p:bldP spid="64558" grpId="0" animBg="1"/>
      <p:bldP spid="64559" grpId="0" animBg="1"/>
      <p:bldP spid="6456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755650" y="1628775"/>
            <a:ext cx="8002588" cy="4257675"/>
            <a:chOff x="0" y="0"/>
            <a:chExt cx="12603" cy="6705"/>
          </a:xfrm>
        </p:grpSpPr>
        <p:pic>
          <p:nvPicPr>
            <p:cNvPr id="65539" name="xjhsy8" descr="w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05" y="0"/>
              <a:ext cx="2253" cy="1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40" name="xjhsy4" descr="w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88" y="113"/>
              <a:ext cx="4535" cy="2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"/>
            <p:cNvGrpSpPr>
              <a:grpSpLocks noChangeAspect="1"/>
            </p:cNvGrpSpPr>
            <p:nvPr/>
          </p:nvGrpSpPr>
          <p:grpSpPr bwMode="auto">
            <a:xfrm>
              <a:off x="8278" y="4990"/>
              <a:ext cx="2820" cy="1248"/>
              <a:chOff x="0" y="0"/>
              <a:chExt cx="3712" cy="1144"/>
            </a:xfrm>
          </p:grpSpPr>
          <p:grpSp>
            <p:nvGrpSpPr>
              <p:cNvPr id="4" name="Group 6"/>
              <p:cNvGrpSpPr>
                <a:grpSpLocks noChangeAspect="1"/>
              </p:cNvGrpSpPr>
              <p:nvPr/>
            </p:nvGrpSpPr>
            <p:grpSpPr bwMode="auto">
              <a:xfrm>
                <a:off x="0" y="567"/>
                <a:ext cx="3712" cy="577"/>
                <a:chOff x="0" y="0"/>
                <a:chExt cx="2493" cy="577"/>
              </a:xfrm>
            </p:grpSpPr>
            <p:sp>
              <p:nvSpPr>
                <p:cNvPr id="65543" name="未知" descr="栎木"/>
                <p:cNvSpPr>
                  <a:spLocks noChangeAspect="1"/>
                </p:cNvSpPr>
                <p:nvPr/>
              </p:nvSpPr>
              <p:spPr bwMode="auto">
                <a:xfrm flipV="1">
                  <a:off x="0" y="464"/>
                  <a:ext cx="2493" cy="1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00" y="0"/>
                    </a:cxn>
                    <a:cxn ang="0">
                      <a:pos x="400" y="400"/>
                    </a:cxn>
                    <a:cxn ang="0">
                      <a:pos x="0" y="40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00" h="400">
                      <a:moveTo>
                        <a:pt x="0" y="0"/>
                      </a:moveTo>
                      <a:lnTo>
                        <a:pt x="400" y="0"/>
                      </a:lnTo>
                      <a:lnTo>
                        <a:pt x="400" y="400"/>
                      </a:lnTo>
                      <a:lnTo>
                        <a:pt x="0" y="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4" cstate="print"/>
                  <a:srcRect/>
                  <a:tile tx="0" ty="0" sx="100000" sy="100000" flip="none" algn="tl"/>
                </a:blipFill>
                <a:ln w="9525" cmpd="sng">
                  <a:rou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544" name="AutoShape 8"/>
                <p:cNvSpPr>
                  <a:spLocks noChangeAspect="1" noChangeArrowheads="1"/>
                </p:cNvSpPr>
                <p:nvPr/>
              </p:nvSpPr>
              <p:spPr bwMode="auto">
                <a:xfrm>
                  <a:off x="2200" y="4"/>
                  <a:ext cx="213" cy="369"/>
                </a:xfrm>
                <a:prstGeom prst="flowChartMagneticDisk">
                  <a:avLst/>
                </a:prstGeom>
                <a:solidFill>
                  <a:srgbClr val="969696"/>
                </a:solidFill>
                <a:ln w="9525" cmpd="sng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545" name="AutoShape 9"/>
                <p:cNvSpPr>
                  <a:spLocks noChangeAspect="1" noChangeArrowheads="1"/>
                </p:cNvSpPr>
                <p:nvPr/>
              </p:nvSpPr>
              <p:spPr bwMode="auto">
                <a:xfrm>
                  <a:off x="420" y="0"/>
                  <a:ext cx="213" cy="369"/>
                </a:xfrm>
                <a:prstGeom prst="flowChartMagneticDisk">
                  <a:avLst/>
                </a:prstGeom>
                <a:solidFill>
                  <a:srgbClr val="969696"/>
                </a:solidFill>
                <a:ln w="9525" cmpd="sng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" name="Group 10"/>
              <p:cNvGrpSpPr>
                <a:grpSpLocks noChangeAspect="1"/>
              </p:cNvGrpSpPr>
              <p:nvPr/>
            </p:nvGrpSpPr>
            <p:grpSpPr bwMode="auto">
              <a:xfrm>
                <a:off x="1670" y="0"/>
                <a:ext cx="540" cy="936"/>
                <a:chOff x="0" y="0"/>
                <a:chExt cx="540" cy="936"/>
              </a:xfrm>
            </p:grpSpPr>
            <p:grpSp>
              <p:nvGrpSpPr>
                <p:cNvPr id="6" name="Group 11"/>
                <p:cNvGrpSpPr>
                  <a:grpSpLocks noChangeAspect="1"/>
                </p:cNvGrpSpPr>
                <p:nvPr/>
              </p:nvGrpSpPr>
              <p:grpSpPr bwMode="auto">
                <a:xfrm>
                  <a:off x="77" y="0"/>
                  <a:ext cx="403" cy="733"/>
                  <a:chOff x="0" y="0"/>
                  <a:chExt cx="2019" cy="3673"/>
                </a:xfrm>
              </p:grpSpPr>
              <p:grpSp>
                <p:nvGrpSpPr>
                  <p:cNvPr id="7" name="Group 1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50" y="2812"/>
                    <a:ext cx="913" cy="861"/>
                    <a:chOff x="0" y="0"/>
                    <a:chExt cx="913" cy="861"/>
                  </a:xfrm>
                </p:grpSpPr>
                <p:grpSp>
                  <p:nvGrpSpPr>
                    <p:cNvPr id="8" name="Group 1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0" y="0"/>
                      <a:ext cx="913" cy="861"/>
                      <a:chOff x="0" y="0"/>
                      <a:chExt cx="913" cy="861"/>
                    </a:xfrm>
                  </p:grpSpPr>
                  <p:grpSp>
                    <p:nvGrpSpPr>
                      <p:cNvPr id="9" name="Group 1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29" y="663"/>
                        <a:ext cx="498" cy="198"/>
                        <a:chOff x="0" y="0"/>
                        <a:chExt cx="498" cy="198"/>
                      </a:xfrm>
                    </p:grpSpPr>
                    <p:sp>
                      <p:nvSpPr>
                        <p:cNvPr id="65551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0" y="0"/>
                          <a:ext cx="498" cy="19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101" y="157"/>
                            </a:cxn>
                            <a:cxn ang="0">
                              <a:pos x="110" y="167"/>
                            </a:cxn>
                            <a:cxn ang="0">
                              <a:pos x="121" y="173"/>
                            </a:cxn>
                            <a:cxn ang="0">
                              <a:pos x="136" y="178"/>
                            </a:cxn>
                            <a:cxn ang="0">
                              <a:pos x="153" y="186"/>
                            </a:cxn>
                            <a:cxn ang="0">
                              <a:pos x="174" y="190"/>
                            </a:cxn>
                            <a:cxn ang="0">
                              <a:pos x="188" y="191"/>
                            </a:cxn>
                            <a:cxn ang="0">
                              <a:pos x="205" y="194"/>
                            </a:cxn>
                            <a:cxn ang="0">
                              <a:pos x="222" y="195"/>
                            </a:cxn>
                            <a:cxn ang="0">
                              <a:pos x="243" y="198"/>
                            </a:cxn>
                            <a:cxn ang="0">
                              <a:pos x="257" y="198"/>
                            </a:cxn>
                            <a:cxn ang="0">
                              <a:pos x="278" y="195"/>
                            </a:cxn>
                            <a:cxn ang="0">
                              <a:pos x="295" y="194"/>
                            </a:cxn>
                            <a:cxn ang="0">
                              <a:pos x="315" y="191"/>
                            </a:cxn>
                            <a:cxn ang="0">
                              <a:pos x="332" y="190"/>
                            </a:cxn>
                            <a:cxn ang="0">
                              <a:pos x="349" y="185"/>
                            </a:cxn>
                            <a:cxn ang="0">
                              <a:pos x="366" y="181"/>
                            </a:cxn>
                            <a:cxn ang="0">
                              <a:pos x="380" y="173"/>
                            </a:cxn>
                            <a:cxn ang="0">
                              <a:pos x="392" y="165"/>
                            </a:cxn>
                            <a:cxn ang="0">
                              <a:pos x="397" y="160"/>
                            </a:cxn>
                            <a:cxn ang="0">
                              <a:pos x="405" y="152"/>
                            </a:cxn>
                            <a:cxn ang="0">
                              <a:pos x="498" y="0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498" h="198">
                              <a:moveTo>
                                <a:pt x="0" y="0"/>
                              </a:moveTo>
                              <a:lnTo>
                                <a:pt x="101" y="157"/>
                              </a:lnTo>
                              <a:lnTo>
                                <a:pt x="110" y="167"/>
                              </a:lnTo>
                              <a:lnTo>
                                <a:pt x="121" y="173"/>
                              </a:lnTo>
                              <a:lnTo>
                                <a:pt x="136" y="178"/>
                              </a:lnTo>
                              <a:lnTo>
                                <a:pt x="153" y="186"/>
                              </a:lnTo>
                              <a:lnTo>
                                <a:pt x="174" y="190"/>
                              </a:lnTo>
                              <a:lnTo>
                                <a:pt x="188" y="191"/>
                              </a:lnTo>
                              <a:lnTo>
                                <a:pt x="205" y="194"/>
                              </a:lnTo>
                              <a:lnTo>
                                <a:pt x="222" y="195"/>
                              </a:lnTo>
                              <a:lnTo>
                                <a:pt x="243" y="198"/>
                              </a:lnTo>
                              <a:lnTo>
                                <a:pt x="257" y="198"/>
                              </a:lnTo>
                              <a:lnTo>
                                <a:pt x="278" y="195"/>
                              </a:lnTo>
                              <a:lnTo>
                                <a:pt x="295" y="194"/>
                              </a:lnTo>
                              <a:lnTo>
                                <a:pt x="315" y="191"/>
                              </a:lnTo>
                              <a:lnTo>
                                <a:pt x="332" y="190"/>
                              </a:lnTo>
                              <a:lnTo>
                                <a:pt x="349" y="185"/>
                              </a:lnTo>
                              <a:lnTo>
                                <a:pt x="366" y="181"/>
                              </a:lnTo>
                              <a:lnTo>
                                <a:pt x="380" y="173"/>
                              </a:lnTo>
                              <a:lnTo>
                                <a:pt x="392" y="165"/>
                              </a:lnTo>
                              <a:lnTo>
                                <a:pt x="397" y="160"/>
                              </a:lnTo>
                              <a:lnTo>
                                <a:pt x="405" y="152"/>
                              </a:lnTo>
                              <a:lnTo>
                                <a:pt x="498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5552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78" y="0"/>
                          <a:ext cx="222" cy="19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62" y="178"/>
                            </a:cxn>
                            <a:cxn ang="0">
                              <a:pos x="75" y="186"/>
                            </a:cxn>
                            <a:cxn ang="0">
                              <a:pos x="96" y="190"/>
                            </a:cxn>
                            <a:cxn ang="0">
                              <a:pos x="110" y="191"/>
                            </a:cxn>
                            <a:cxn ang="0">
                              <a:pos x="127" y="194"/>
                            </a:cxn>
                            <a:cxn ang="0">
                              <a:pos x="144" y="195"/>
                            </a:cxn>
                            <a:cxn ang="0">
                              <a:pos x="165" y="198"/>
                            </a:cxn>
                            <a:cxn ang="0">
                              <a:pos x="179" y="198"/>
                            </a:cxn>
                            <a:cxn ang="0">
                              <a:pos x="200" y="195"/>
                            </a:cxn>
                            <a:cxn ang="0">
                              <a:pos x="222" y="0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222" h="198">
                              <a:moveTo>
                                <a:pt x="0" y="0"/>
                              </a:moveTo>
                              <a:lnTo>
                                <a:pt x="62" y="178"/>
                              </a:lnTo>
                              <a:lnTo>
                                <a:pt x="75" y="186"/>
                              </a:lnTo>
                              <a:lnTo>
                                <a:pt x="96" y="190"/>
                              </a:lnTo>
                              <a:lnTo>
                                <a:pt x="110" y="191"/>
                              </a:lnTo>
                              <a:lnTo>
                                <a:pt x="127" y="194"/>
                              </a:lnTo>
                              <a:lnTo>
                                <a:pt x="144" y="195"/>
                              </a:lnTo>
                              <a:lnTo>
                                <a:pt x="165" y="198"/>
                              </a:lnTo>
                              <a:lnTo>
                                <a:pt x="179" y="198"/>
                              </a:lnTo>
                              <a:lnTo>
                                <a:pt x="200" y="195"/>
                              </a:lnTo>
                              <a:lnTo>
                                <a:pt x="222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4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0" name="Group 1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0" y="0"/>
                        <a:ext cx="913" cy="718"/>
                        <a:chOff x="0" y="0"/>
                        <a:chExt cx="913" cy="718"/>
                      </a:xfrm>
                    </p:grpSpPr>
                    <p:sp>
                      <p:nvSpPr>
                        <p:cNvPr id="65554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0" y="0"/>
                          <a:ext cx="913" cy="71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1" y="20"/>
                            </a:cxn>
                            <a:cxn ang="0">
                              <a:pos x="25" y="38"/>
                            </a:cxn>
                            <a:cxn ang="0">
                              <a:pos x="23" y="73"/>
                            </a:cxn>
                            <a:cxn ang="0">
                              <a:pos x="12" y="96"/>
                            </a:cxn>
                            <a:cxn ang="0">
                              <a:pos x="6" y="126"/>
                            </a:cxn>
                            <a:cxn ang="0">
                              <a:pos x="17" y="149"/>
                            </a:cxn>
                            <a:cxn ang="0">
                              <a:pos x="34" y="176"/>
                            </a:cxn>
                            <a:cxn ang="0">
                              <a:pos x="30" y="195"/>
                            </a:cxn>
                            <a:cxn ang="0">
                              <a:pos x="13" y="216"/>
                            </a:cxn>
                            <a:cxn ang="0">
                              <a:pos x="6" y="236"/>
                            </a:cxn>
                            <a:cxn ang="0">
                              <a:pos x="19" y="259"/>
                            </a:cxn>
                            <a:cxn ang="0">
                              <a:pos x="30" y="278"/>
                            </a:cxn>
                            <a:cxn ang="0">
                              <a:pos x="30" y="301"/>
                            </a:cxn>
                            <a:cxn ang="0">
                              <a:pos x="12" y="322"/>
                            </a:cxn>
                            <a:cxn ang="0">
                              <a:pos x="0" y="349"/>
                            </a:cxn>
                            <a:cxn ang="0">
                              <a:pos x="13" y="372"/>
                            </a:cxn>
                            <a:cxn ang="0">
                              <a:pos x="33" y="396"/>
                            </a:cxn>
                            <a:cxn ang="0">
                              <a:pos x="33" y="431"/>
                            </a:cxn>
                            <a:cxn ang="0">
                              <a:pos x="19" y="455"/>
                            </a:cxn>
                            <a:cxn ang="0">
                              <a:pos x="21" y="473"/>
                            </a:cxn>
                            <a:cxn ang="0">
                              <a:pos x="42" y="499"/>
                            </a:cxn>
                            <a:cxn ang="0">
                              <a:pos x="107" y="573"/>
                            </a:cxn>
                            <a:cxn ang="0">
                              <a:pos x="166" y="629"/>
                            </a:cxn>
                            <a:cxn ang="0">
                              <a:pos x="217" y="660"/>
                            </a:cxn>
                            <a:cxn ang="0">
                              <a:pos x="313" y="701"/>
                            </a:cxn>
                            <a:cxn ang="0">
                              <a:pos x="401" y="716"/>
                            </a:cxn>
                            <a:cxn ang="0">
                              <a:pos x="523" y="716"/>
                            </a:cxn>
                            <a:cxn ang="0">
                              <a:pos x="625" y="706"/>
                            </a:cxn>
                            <a:cxn ang="0">
                              <a:pos x="697" y="685"/>
                            </a:cxn>
                            <a:cxn ang="0">
                              <a:pos x="744" y="659"/>
                            </a:cxn>
                            <a:cxn ang="0">
                              <a:pos x="778" y="629"/>
                            </a:cxn>
                            <a:cxn ang="0">
                              <a:pos x="874" y="493"/>
                            </a:cxn>
                            <a:cxn ang="0">
                              <a:pos x="894" y="448"/>
                            </a:cxn>
                            <a:cxn ang="0">
                              <a:pos x="895" y="427"/>
                            </a:cxn>
                            <a:cxn ang="0">
                              <a:pos x="882" y="406"/>
                            </a:cxn>
                            <a:cxn ang="0">
                              <a:pos x="882" y="381"/>
                            </a:cxn>
                            <a:cxn ang="0">
                              <a:pos x="894" y="362"/>
                            </a:cxn>
                            <a:cxn ang="0">
                              <a:pos x="908" y="341"/>
                            </a:cxn>
                            <a:cxn ang="0">
                              <a:pos x="912" y="316"/>
                            </a:cxn>
                            <a:cxn ang="0">
                              <a:pos x="900" y="295"/>
                            </a:cxn>
                            <a:cxn ang="0">
                              <a:pos x="886" y="275"/>
                            </a:cxn>
                            <a:cxn ang="0">
                              <a:pos x="886" y="254"/>
                            </a:cxn>
                            <a:cxn ang="0">
                              <a:pos x="904" y="229"/>
                            </a:cxn>
                            <a:cxn ang="0">
                              <a:pos x="908" y="202"/>
                            </a:cxn>
                            <a:cxn ang="0">
                              <a:pos x="894" y="176"/>
                            </a:cxn>
                            <a:cxn ang="0">
                              <a:pos x="886" y="155"/>
                            </a:cxn>
                            <a:cxn ang="0">
                              <a:pos x="895" y="130"/>
                            </a:cxn>
                            <a:cxn ang="0">
                              <a:pos x="908" y="113"/>
                            </a:cxn>
                            <a:cxn ang="0">
                              <a:pos x="913" y="88"/>
                            </a:cxn>
                            <a:cxn ang="0">
                              <a:pos x="903" y="67"/>
                            </a:cxn>
                            <a:cxn ang="0">
                              <a:pos x="890" y="42"/>
                            </a:cxn>
                            <a:cxn ang="0">
                              <a:pos x="894" y="18"/>
                            </a:cxn>
                            <a:cxn ang="0">
                              <a:pos x="26" y="0"/>
                            </a:cxn>
                          </a:cxnLst>
                          <a:rect l="0" t="0" r="r" b="b"/>
                          <a:pathLst>
                            <a:path w="913" h="718">
                              <a:moveTo>
                                <a:pt x="26" y="0"/>
                              </a:moveTo>
                              <a:lnTo>
                                <a:pt x="21" y="20"/>
                              </a:lnTo>
                              <a:lnTo>
                                <a:pt x="23" y="29"/>
                              </a:lnTo>
                              <a:lnTo>
                                <a:pt x="25" y="38"/>
                              </a:lnTo>
                              <a:lnTo>
                                <a:pt x="26" y="59"/>
                              </a:lnTo>
                              <a:lnTo>
                                <a:pt x="23" y="73"/>
                              </a:lnTo>
                              <a:lnTo>
                                <a:pt x="17" y="86"/>
                              </a:lnTo>
                              <a:lnTo>
                                <a:pt x="12" y="96"/>
                              </a:lnTo>
                              <a:lnTo>
                                <a:pt x="6" y="113"/>
                              </a:lnTo>
                              <a:lnTo>
                                <a:pt x="6" y="126"/>
                              </a:lnTo>
                              <a:lnTo>
                                <a:pt x="12" y="138"/>
                              </a:lnTo>
                              <a:lnTo>
                                <a:pt x="17" y="149"/>
                              </a:lnTo>
                              <a:lnTo>
                                <a:pt x="29" y="162"/>
                              </a:lnTo>
                              <a:lnTo>
                                <a:pt x="34" y="176"/>
                              </a:lnTo>
                              <a:lnTo>
                                <a:pt x="34" y="185"/>
                              </a:lnTo>
                              <a:lnTo>
                                <a:pt x="30" y="195"/>
                              </a:lnTo>
                              <a:lnTo>
                                <a:pt x="21" y="204"/>
                              </a:lnTo>
                              <a:lnTo>
                                <a:pt x="13" y="216"/>
                              </a:lnTo>
                              <a:lnTo>
                                <a:pt x="8" y="225"/>
                              </a:lnTo>
                              <a:lnTo>
                                <a:pt x="6" y="236"/>
                              </a:lnTo>
                              <a:lnTo>
                                <a:pt x="12" y="248"/>
                              </a:lnTo>
                              <a:lnTo>
                                <a:pt x="19" y="259"/>
                              </a:lnTo>
                              <a:lnTo>
                                <a:pt x="26" y="269"/>
                              </a:lnTo>
                              <a:lnTo>
                                <a:pt x="30" y="278"/>
                              </a:lnTo>
                              <a:lnTo>
                                <a:pt x="34" y="288"/>
                              </a:lnTo>
                              <a:lnTo>
                                <a:pt x="30" y="301"/>
                              </a:lnTo>
                              <a:lnTo>
                                <a:pt x="21" y="313"/>
                              </a:lnTo>
                              <a:lnTo>
                                <a:pt x="12" y="322"/>
                              </a:lnTo>
                              <a:lnTo>
                                <a:pt x="2" y="337"/>
                              </a:lnTo>
                              <a:lnTo>
                                <a:pt x="0" y="349"/>
                              </a:lnTo>
                              <a:lnTo>
                                <a:pt x="4" y="362"/>
                              </a:lnTo>
                              <a:lnTo>
                                <a:pt x="13" y="372"/>
                              </a:lnTo>
                              <a:lnTo>
                                <a:pt x="23" y="383"/>
                              </a:lnTo>
                              <a:lnTo>
                                <a:pt x="33" y="396"/>
                              </a:lnTo>
                              <a:lnTo>
                                <a:pt x="38" y="414"/>
                              </a:lnTo>
                              <a:lnTo>
                                <a:pt x="33" y="431"/>
                              </a:lnTo>
                              <a:lnTo>
                                <a:pt x="23" y="444"/>
                              </a:lnTo>
                              <a:lnTo>
                                <a:pt x="19" y="455"/>
                              </a:lnTo>
                              <a:lnTo>
                                <a:pt x="19" y="466"/>
                              </a:lnTo>
                              <a:lnTo>
                                <a:pt x="21" y="473"/>
                              </a:lnTo>
                              <a:lnTo>
                                <a:pt x="29" y="484"/>
                              </a:lnTo>
                              <a:lnTo>
                                <a:pt x="42" y="499"/>
                              </a:lnTo>
                              <a:lnTo>
                                <a:pt x="64" y="528"/>
                              </a:lnTo>
                              <a:lnTo>
                                <a:pt x="107" y="573"/>
                              </a:lnTo>
                              <a:lnTo>
                                <a:pt x="144" y="609"/>
                              </a:lnTo>
                              <a:lnTo>
                                <a:pt x="166" y="629"/>
                              </a:lnTo>
                              <a:lnTo>
                                <a:pt x="190" y="643"/>
                              </a:lnTo>
                              <a:lnTo>
                                <a:pt x="217" y="660"/>
                              </a:lnTo>
                              <a:lnTo>
                                <a:pt x="255" y="681"/>
                              </a:lnTo>
                              <a:lnTo>
                                <a:pt x="313" y="701"/>
                              </a:lnTo>
                              <a:lnTo>
                                <a:pt x="356" y="710"/>
                              </a:lnTo>
                              <a:lnTo>
                                <a:pt x="401" y="716"/>
                              </a:lnTo>
                              <a:lnTo>
                                <a:pt x="460" y="718"/>
                              </a:lnTo>
                              <a:lnTo>
                                <a:pt x="523" y="716"/>
                              </a:lnTo>
                              <a:lnTo>
                                <a:pt x="578" y="714"/>
                              </a:lnTo>
                              <a:lnTo>
                                <a:pt x="625" y="706"/>
                              </a:lnTo>
                              <a:lnTo>
                                <a:pt x="667" y="697"/>
                              </a:lnTo>
                              <a:lnTo>
                                <a:pt x="697" y="685"/>
                              </a:lnTo>
                              <a:lnTo>
                                <a:pt x="723" y="672"/>
                              </a:lnTo>
                              <a:lnTo>
                                <a:pt x="744" y="659"/>
                              </a:lnTo>
                              <a:lnTo>
                                <a:pt x="761" y="647"/>
                              </a:lnTo>
                              <a:lnTo>
                                <a:pt x="778" y="629"/>
                              </a:lnTo>
                              <a:lnTo>
                                <a:pt x="832" y="556"/>
                              </a:lnTo>
                              <a:lnTo>
                                <a:pt x="874" y="493"/>
                              </a:lnTo>
                              <a:lnTo>
                                <a:pt x="890" y="461"/>
                              </a:lnTo>
                              <a:lnTo>
                                <a:pt x="894" y="448"/>
                              </a:lnTo>
                              <a:lnTo>
                                <a:pt x="895" y="438"/>
                              </a:lnTo>
                              <a:lnTo>
                                <a:pt x="895" y="427"/>
                              </a:lnTo>
                              <a:lnTo>
                                <a:pt x="887" y="414"/>
                              </a:lnTo>
                              <a:lnTo>
                                <a:pt x="882" y="406"/>
                              </a:lnTo>
                              <a:lnTo>
                                <a:pt x="879" y="394"/>
                              </a:lnTo>
                              <a:lnTo>
                                <a:pt x="882" y="381"/>
                              </a:lnTo>
                              <a:lnTo>
                                <a:pt x="887" y="372"/>
                              </a:lnTo>
                              <a:lnTo>
                                <a:pt x="894" y="362"/>
                              </a:lnTo>
                              <a:lnTo>
                                <a:pt x="900" y="352"/>
                              </a:lnTo>
                              <a:lnTo>
                                <a:pt x="908" y="341"/>
                              </a:lnTo>
                              <a:lnTo>
                                <a:pt x="913" y="330"/>
                              </a:lnTo>
                              <a:lnTo>
                                <a:pt x="912" y="316"/>
                              </a:lnTo>
                              <a:lnTo>
                                <a:pt x="907" y="305"/>
                              </a:lnTo>
                              <a:lnTo>
                                <a:pt x="900" y="295"/>
                              </a:lnTo>
                              <a:lnTo>
                                <a:pt x="894" y="286"/>
                              </a:lnTo>
                              <a:lnTo>
                                <a:pt x="886" y="275"/>
                              </a:lnTo>
                              <a:lnTo>
                                <a:pt x="883" y="263"/>
                              </a:lnTo>
                              <a:lnTo>
                                <a:pt x="886" y="254"/>
                              </a:lnTo>
                              <a:lnTo>
                                <a:pt x="895" y="240"/>
                              </a:lnTo>
                              <a:lnTo>
                                <a:pt x="904" y="229"/>
                              </a:lnTo>
                              <a:lnTo>
                                <a:pt x="908" y="217"/>
                              </a:lnTo>
                              <a:lnTo>
                                <a:pt x="908" y="202"/>
                              </a:lnTo>
                              <a:lnTo>
                                <a:pt x="903" y="187"/>
                              </a:lnTo>
                              <a:lnTo>
                                <a:pt x="894" y="176"/>
                              </a:lnTo>
                              <a:lnTo>
                                <a:pt x="890" y="168"/>
                              </a:lnTo>
                              <a:lnTo>
                                <a:pt x="886" y="155"/>
                              </a:lnTo>
                              <a:lnTo>
                                <a:pt x="887" y="141"/>
                              </a:lnTo>
                              <a:lnTo>
                                <a:pt x="895" y="130"/>
                              </a:lnTo>
                              <a:lnTo>
                                <a:pt x="900" y="122"/>
                              </a:lnTo>
                              <a:lnTo>
                                <a:pt x="908" y="113"/>
                              </a:lnTo>
                              <a:lnTo>
                                <a:pt x="912" y="101"/>
                              </a:lnTo>
                              <a:lnTo>
                                <a:pt x="913" y="88"/>
                              </a:lnTo>
                              <a:lnTo>
                                <a:pt x="911" y="80"/>
                              </a:lnTo>
                              <a:lnTo>
                                <a:pt x="903" y="67"/>
                              </a:lnTo>
                              <a:lnTo>
                                <a:pt x="895" y="56"/>
                              </a:lnTo>
                              <a:lnTo>
                                <a:pt x="890" y="42"/>
                              </a:lnTo>
                              <a:lnTo>
                                <a:pt x="890" y="29"/>
                              </a:lnTo>
                              <a:lnTo>
                                <a:pt x="894" y="18"/>
                              </a:lnTo>
                              <a:lnTo>
                                <a:pt x="891" y="0"/>
                              </a:lnTo>
                              <a:lnTo>
                                <a:pt x="2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C08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5555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6" y="96"/>
                          <a:ext cx="113" cy="9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" y="0"/>
                            </a:cxn>
                            <a:cxn ang="0">
                              <a:pos x="13" y="13"/>
                            </a:cxn>
                            <a:cxn ang="0">
                              <a:pos x="24" y="26"/>
                            </a:cxn>
                            <a:cxn ang="0">
                              <a:pos x="44" y="43"/>
                            </a:cxn>
                            <a:cxn ang="0">
                              <a:pos x="68" y="57"/>
                            </a:cxn>
                            <a:cxn ang="0">
                              <a:pos x="91" y="66"/>
                            </a:cxn>
                            <a:cxn ang="0">
                              <a:pos x="113" y="72"/>
                            </a:cxn>
                            <a:cxn ang="0">
                              <a:pos x="104" y="89"/>
                            </a:cxn>
                            <a:cxn ang="0">
                              <a:pos x="75" y="85"/>
                            </a:cxn>
                            <a:cxn ang="0">
                              <a:pos x="44" y="87"/>
                            </a:cxn>
                            <a:cxn ang="0">
                              <a:pos x="24" y="99"/>
                            </a:cxn>
                            <a:cxn ang="0">
                              <a:pos x="28" y="89"/>
                            </a:cxn>
                            <a:cxn ang="0">
                              <a:pos x="27" y="78"/>
                            </a:cxn>
                            <a:cxn ang="0">
                              <a:pos x="20" y="62"/>
                            </a:cxn>
                            <a:cxn ang="0">
                              <a:pos x="11" y="49"/>
                            </a:cxn>
                            <a:cxn ang="0">
                              <a:pos x="2" y="34"/>
                            </a:cxn>
                            <a:cxn ang="0">
                              <a:pos x="0" y="17"/>
                            </a:cxn>
                            <a:cxn ang="0">
                              <a:pos x="6" y="0"/>
                            </a:cxn>
                          </a:cxnLst>
                          <a:rect l="0" t="0" r="r" b="b"/>
                          <a:pathLst>
                            <a:path w="113" h="99">
                              <a:moveTo>
                                <a:pt x="6" y="0"/>
                              </a:moveTo>
                              <a:lnTo>
                                <a:pt x="13" y="13"/>
                              </a:lnTo>
                              <a:lnTo>
                                <a:pt x="24" y="26"/>
                              </a:lnTo>
                              <a:lnTo>
                                <a:pt x="44" y="43"/>
                              </a:lnTo>
                              <a:lnTo>
                                <a:pt x="68" y="57"/>
                              </a:lnTo>
                              <a:lnTo>
                                <a:pt x="91" y="66"/>
                              </a:lnTo>
                              <a:lnTo>
                                <a:pt x="113" y="72"/>
                              </a:lnTo>
                              <a:lnTo>
                                <a:pt x="104" y="89"/>
                              </a:lnTo>
                              <a:lnTo>
                                <a:pt x="75" y="85"/>
                              </a:lnTo>
                              <a:lnTo>
                                <a:pt x="44" y="87"/>
                              </a:lnTo>
                              <a:lnTo>
                                <a:pt x="24" y="99"/>
                              </a:lnTo>
                              <a:lnTo>
                                <a:pt x="28" y="89"/>
                              </a:lnTo>
                              <a:lnTo>
                                <a:pt x="27" y="78"/>
                              </a:lnTo>
                              <a:lnTo>
                                <a:pt x="20" y="62"/>
                              </a:lnTo>
                              <a:lnTo>
                                <a:pt x="11" y="49"/>
                              </a:lnTo>
                              <a:lnTo>
                                <a:pt x="2" y="34"/>
                              </a:lnTo>
                              <a:lnTo>
                                <a:pt x="0" y="17"/>
                              </a:lnTo>
                              <a:lnTo>
                                <a:pt x="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5556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8" y="219"/>
                          <a:ext cx="149" cy="8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0"/>
                            </a:cxn>
                            <a:cxn ang="0">
                              <a:pos x="4" y="0"/>
                            </a:cxn>
                            <a:cxn ang="0">
                              <a:pos x="9" y="10"/>
                            </a:cxn>
                            <a:cxn ang="0">
                              <a:pos x="21" y="15"/>
                            </a:cxn>
                            <a:cxn ang="0">
                              <a:pos x="42" y="25"/>
                            </a:cxn>
                            <a:cxn ang="0">
                              <a:pos x="64" y="31"/>
                            </a:cxn>
                            <a:cxn ang="0">
                              <a:pos x="98" y="38"/>
                            </a:cxn>
                            <a:cxn ang="0">
                              <a:pos x="137" y="44"/>
                            </a:cxn>
                            <a:cxn ang="0">
                              <a:pos x="149" y="80"/>
                            </a:cxn>
                            <a:cxn ang="0">
                              <a:pos x="106" y="69"/>
                            </a:cxn>
                            <a:cxn ang="0">
                              <a:pos x="72" y="65"/>
                            </a:cxn>
                            <a:cxn ang="0">
                              <a:pos x="45" y="71"/>
                            </a:cxn>
                            <a:cxn ang="0">
                              <a:pos x="25" y="84"/>
                            </a:cxn>
                            <a:cxn ang="0">
                              <a:pos x="25" y="73"/>
                            </a:cxn>
                            <a:cxn ang="0">
                              <a:pos x="25" y="63"/>
                            </a:cxn>
                            <a:cxn ang="0">
                              <a:pos x="21" y="52"/>
                            </a:cxn>
                            <a:cxn ang="0">
                              <a:pos x="9" y="36"/>
                            </a:cxn>
                            <a:cxn ang="0">
                              <a:pos x="0" y="23"/>
                            </a:cxn>
                            <a:cxn ang="0">
                              <a:pos x="0" y="10"/>
                            </a:cxn>
                          </a:cxnLst>
                          <a:rect l="0" t="0" r="r" b="b"/>
                          <a:pathLst>
                            <a:path w="149" h="84">
                              <a:moveTo>
                                <a:pt x="0" y="10"/>
                              </a:moveTo>
                              <a:lnTo>
                                <a:pt x="4" y="0"/>
                              </a:lnTo>
                              <a:lnTo>
                                <a:pt x="9" y="10"/>
                              </a:lnTo>
                              <a:lnTo>
                                <a:pt x="21" y="15"/>
                              </a:lnTo>
                              <a:lnTo>
                                <a:pt x="42" y="25"/>
                              </a:lnTo>
                              <a:lnTo>
                                <a:pt x="64" y="31"/>
                              </a:lnTo>
                              <a:lnTo>
                                <a:pt x="98" y="38"/>
                              </a:lnTo>
                              <a:lnTo>
                                <a:pt x="137" y="44"/>
                              </a:lnTo>
                              <a:lnTo>
                                <a:pt x="149" y="80"/>
                              </a:lnTo>
                              <a:lnTo>
                                <a:pt x="106" y="69"/>
                              </a:lnTo>
                              <a:lnTo>
                                <a:pt x="72" y="65"/>
                              </a:lnTo>
                              <a:lnTo>
                                <a:pt x="45" y="71"/>
                              </a:lnTo>
                              <a:lnTo>
                                <a:pt x="25" y="84"/>
                              </a:lnTo>
                              <a:lnTo>
                                <a:pt x="25" y="73"/>
                              </a:lnTo>
                              <a:lnTo>
                                <a:pt x="25" y="63"/>
                              </a:lnTo>
                              <a:lnTo>
                                <a:pt x="21" y="52"/>
                              </a:lnTo>
                              <a:lnTo>
                                <a:pt x="9" y="36"/>
                              </a:lnTo>
                              <a:lnTo>
                                <a:pt x="0" y="23"/>
                              </a:lnTo>
                              <a:lnTo>
                                <a:pt x="0" y="1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5557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2" y="324"/>
                          <a:ext cx="175" cy="10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" y="13"/>
                            </a:cxn>
                            <a:cxn ang="0">
                              <a:pos x="10" y="0"/>
                            </a:cxn>
                            <a:cxn ang="0">
                              <a:pos x="21" y="17"/>
                            </a:cxn>
                            <a:cxn ang="0">
                              <a:pos x="32" y="25"/>
                            </a:cxn>
                            <a:cxn ang="0">
                              <a:pos x="45" y="34"/>
                            </a:cxn>
                            <a:cxn ang="0">
                              <a:pos x="69" y="42"/>
                            </a:cxn>
                            <a:cxn ang="0">
                              <a:pos x="96" y="49"/>
                            </a:cxn>
                            <a:cxn ang="0">
                              <a:pos x="126" y="59"/>
                            </a:cxn>
                            <a:cxn ang="0">
                              <a:pos x="167" y="72"/>
                            </a:cxn>
                            <a:cxn ang="0">
                              <a:pos x="175" y="104"/>
                            </a:cxn>
                            <a:cxn ang="0">
                              <a:pos x="133" y="87"/>
                            </a:cxn>
                            <a:cxn ang="0">
                              <a:pos x="103" y="76"/>
                            </a:cxn>
                            <a:cxn ang="0">
                              <a:pos x="78" y="72"/>
                            </a:cxn>
                            <a:cxn ang="0">
                              <a:pos x="58" y="72"/>
                            </a:cxn>
                            <a:cxn ang="0">
                              <a:pos x="48" y="80"/>
                            </a:cxn>
                            <a:cxn ang="0">
                              <a:pos x="36" y="91"/>
                            </a:cxn>
                            <a:cxn ang="0">
                              <a:pos x="34" y="78"/>
                            </a:cxn>
                            <a:cxn ang="0">
                              <a:pos x="21" y="59"/>
                            </a:cxn>
                            <a:cxn ang="0">
                              <a:pos x="10" y="45"/>
                            </a:cxn>
                            <a:cxn ang="0">
                              <a:pos x="0" y="31"/>
                            </a:cxn>
                            <a:cxn ang="0">
                              <a:pos x="2" y="13"/>
                            </a:cxn>
                          </a:cxnLst>
                          <a:rect l="0" t="0" r="r" b="b"/>
                          <a:pathLst>
                            <a:path w="175" h="104">
                              <a:moveTo>
                                <a:pt x="2" y="13"/>
                              </a:moveTo>
                              <a:lnTo>
                                <a:pt x="10" y="0"/>
                              </a:lnTo>
                              <a:lnTo>
                                <a:pt x="21" y="17"/>
                              </a:lnTo>
                              <a:lnTo>
                                <a:pt x="32" y="25"/>
                              </a:lnTo>
                              <a:lnTo>
                                <a:pt x="45" y="34"/>
                              </a:lnTo>
                              <a:lnTo>
                                <a:pt x="69" y="42"/>
                              </a:lnTo>
                              <a:lnTo>
                                <a:pt x="96" y="49"/>
                              </a:lnTo>
                              <a:lnTo>
                                <a:pt x="126" y="59"/>
                              </a:lnTo>
                              <a:lnTo>
                                <a:pt x="167" y="72"/>
                              </a:lnTo>
                              <a:lnTo>
                                <a:pt x="175" y="104"/>
                              </a:lnTo>
                              <a:lnTo>
                                <a:pt x="133" y="87"/>
                              </a:lnTo>
                              <a:lnTo>
                                <a:pt x="103" y="76"/>
                              </a:lnTo>
                              <a:lnTo>
                                <a:pt x="78" y="72"/>
                              </a:lnTo>
                              <a:lnTo>
                                <a:pt x="58" y="72"/>
                              </a:lnTo>
                              <a:lnTo>
                                <a:pt x="48" y="80"/>
                              </a:lnTo>
                              <a:lnTo>
                                <a:pt x="36" y="91"/>
                              </a:lnTo>
                              <a:lnTo>
                                <a:pt x="34" y="78"/>
                              </a:lnTo>
                              <a:lnTo>
                                <a:pt x="21" y="59"/>
                              </a:lnTo>
                              <a:lnTo>
                                <a:pt x="10" y="45"/>
                              </a:lnTo>
                              <a:lnTo>
                                <a:pt x="0" y="31"/>
                              </a:lnTo>
                              <a:lnTo>
                                <a:pt x="2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5558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21" y="438"/>
                          <a:ext cx="208" cy="2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" y="35"/>
                            </a:cxn>
                            <a:cxn ang="0">
                              <a:pos x="0" y="21"/>
                            </a:cxn>
                            <a:cxn ang="0">
                              <a:pos x="0" y="11"/>
                            </a:cxn>
                            <a:cxn ang="0">
                              <a:pos x="8" y="0"/>
                            </a:cxn>
                            <a:cxn ang="0">
                              <a:pos x="22" y="17"/>
                            </a:cxn>
                            <a:cxn ang="0">
                              <a:pos x="47" y="32"/>
                            </a:cxn>
                            <a:cxn ang="0">
                              <a:pos x="72" y="44"/>
                            </a:cxn>
                            <a:cxn ang="0">
                              <a:pos x="106" y="55"/>
                            </a:cxn>
                            <a:cxn ang="0">
                              <a:pos x="156" y="65"/>
                            </a:cxn>
                            <a:cxn ang="0">
                              <a:pos x="166" y="91"/>
                            </a:cxn>
                            <a:cxn ang="0">
                              <a:pos x="140" y="84"/>
                            </a:cxn>
                            <a:cxn ang="0">
                              <a:pos x="114" y="80"/>
                            </a:cxn>
                            <a:cxn ang="0">
                              <a:pos x="101" y="82"/>
                            </a:cxn>
                            <a:cxn ang="0">
                              <a:pos x="97" y="95"/>
                            </a:cxn>
                            <a:cxn ang="0">
                              <a:pos x="105" y="112"/>
                            </a:cxn>
                            <a:cxn ang="0">
                              <a:pos x="115" y="128"/>
                            </a:cxn>
                            <a:cxn ang="0">
                              <a:pos x="136" y="153"/>
                            </a:cxn>
                            <a:cxn ang="0">
                              <a:pos x="166" y="179"/>
                            </a:cxn>
                            <a:cxn ang="0">
                              <a:pos x="208" y="209"/>
                            </a:cxn>
                            <a:cxn ang="0">
                              <a:pos x="208" y="230"/>
                            </a:cxn>
                            <a:cxn ang="0">
                              <a:pos x="190" y="219"/>
                            </a:cxn>
                            <a:cxn ang="0">
                              <a:pos x="166" y="205"/>
                            </a:cxn>
                            <a:cxn ang="0">
                              <a:pos x="132" y="179"/>
                            </a:cxn>
                            <a:cxn ang="0">
                              <a:pos x="105" y="150"/>
                            </a:cxn>
                            <a:cxn ang="0">
                              <a:pos x="80" y="128"/>
                            </a:cxn>
                            <a:cxn ang="0">
                              <a:pos x="56" y="101"/>
                            </a:cxn>
                            <a:cxn ang="0">
                              <a:pos x="36" y="78"/>
                            </a:cxn>
                            <a:cxn ang="0">
                              <a:pos x="15" y="57"/>
                            </a:cxn>
                            <a:cxn ang="0">
                              <a:pos x="2" y="35"/>
                            </a:cxn>
                          </a:cxnLst>
                          <a:rect l="0" t="0" r="r" b="b"/>
                          <a:pathLst>
                            <a:path w="208" h="230">
                              <a:moveTo>
                                <a:pt x="2" y="35"/>
                              </a:moveTo>
                              <a:lnTo>
                                <a:pt x="0" y="21"/>
                              </a:lnTo>
                              <a:lnTo>
                                <a:pt x="0" y="11"/>
                              </a:lnTo>
                              <a:lnTo>
                                <a:pt x="8" y="0"/>
                              </a:lnTo>
                              <a:lnTo>
                                <a:pt x="22" y="17"/>
                              </a:lnTo>
                              <a:lnTo>
                                <a:pt x="47" y="32"/>
                              </a:lnTo>
                              <a:lnTo>
                                <a:pt x="72" y="44"/>
                              </a:lnTo>
                              <a:lnTo>
                                <a:pt x="106" y="55"/>
                              </a:lnTo>
                              <a:lnTo>
                                <a:pt x="156" y="65"/>
                              </a:lnTo>
                              <a:lnTo>
                                <a:pt x="166" y="91"/>
                              </a:lnTo>
                              <a:lnTo>
                                <a:pt x="140" y="84"/>
                              </a:lnTo>
                              <a:lnTo>
                                <a:pt x="114" y="80"/>
                              </a:lnTo>
                              <a:lnTo>
                                <a:pt x="101" y="82"/>
                              </a:lnTo>
                              <a:lnTo>
                                <a:pt x="97" y="95"/>
                              </a:lnTo>
                              <a:lnTo>
                                <a:pt x="105" y="112"/>
                              </a:lnTo>
                              <a:lnTo>
                                <a:pt x="115" y="128"/>
                              </a:lnTo>
                              <a:lnTo>
                                <a:pt x="136" y="153"/>
                              </a:lnTo>
                              <a:lnTo>
                                <a:pt x="166" y="179"/>
                              </a:lnTo>
                              <a:lnTo>
                                <a:pt x="208" y="209"/>
                              </a:lnTo>
                              <a:lnTo>
                                <a:pt x="208" y="230"/>
                              </a:lnTo>
                              <a:lnTo>
                                <a:pt x="190" y="219"/>
                              </a:lnTo>
                              <a:lnTo>
                                <a:pt x="166" y="205"/>
                              </a:lnTo>
                              <a:lnTo>
                                <a:pt x="132" y="179"/>
                              </a:lnTo>
                              <a:lnTo>
                                <a:pt x="105" y="150"/>
                              </a:lnTo>
                              <a:lnTo>
                                <a:pt x="80" y="128"/>
                              </a:lnTo>
                              <a:lnTo>
                                <a:pt x="56" y="101"/>
                              </a:lnTo>
                              <a:lnTo>
                                <a:pt x="36" y="78"/>
                              </a:lnTo>
                              <a:lnTo>
                                <a:pt x="15" y="57"/>
                              </a:lnTo>
                              <a:lnTo>
                                <a:pt x="2" y="3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5559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25" y="25"/>
                          <a:ext cx="86" cy="6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11" y="10"/>
                            </a:cxn>
                            <a:cxn ang="0">
                              <a:pos x="25" y="21"/>
                            </a:cxn>
                            <a:cxn ang="0">
                              <a:pos x="42" y="33"/>
                            </a:cxn>
                            <a:cxn ang="0">
                              <a:pos x="60" y="44"/>
                            </a:cxn>
                            <a:cxn ang="0">
                              <a:pos x="77" y="54"/>
                            </a:cxn>
                            <a:cxn ang="0">
                              <a:pos x="86" y="61"/>
                            </a:cxn>
                            <a:cxn ang="0">
                              <a:pos x="65" y="69"/>
                            </a:cxn>
                            <a:cxn ang="0">
                              <a:pos x="42" y="61"/>
                            </a:cxn>
                            <a:cxn ang="0">
                              <a:pos x="18" y="52"/>
                            </a:cxn>
                            <a:cxn ang="0">
                              <a:pos x="0" y="42"/>
                            </a:cxn>
                            <a:cxn ang="0">
                              <a:pos x="1" y="33"/>
                            </a:cxn>
                            <a:cxn ang="0">
                              <a:pos x="4" y="17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86" h="69">
                              <a:moveTo>
                                <a:pt x="0" y="0"/>
                              </a:moveTo>
                              <a:lnTo>
                                <a:pt x="11" y="10"/>
                              </a:lnTo>
                              <a:lnTo>
                                <a:pt x="25" y="21"/>
                              </a:lnTo>
                              <a:lnTo>
                                <a:pt x="42" y="33"/>
                              </a:lnTo>
                              <a:lnTo>
                                <a:pt x="60" y="44"/>
                              </a:lnTo>
                              <a:lnTo>
                                <a:pt x="77" y="54"/>
                              </a:lnTo>
                              <a:lnTo>
                                <a:pt x="86" y="61"/>
                              </a:lnTo>
                              <a:lnTo>
                                <a:pt x="65" y="69"/>
                              </a:lnTo>
                              <a:lnTo>
                                <a:pt x="42" y="61"/>
                              </a:lnTo>
                              <a:lnTo>
                                <a:pt x="18" y="52"/>
                              </a:lnTo>
                              <a:lnTo>
                                <a:pt x="0" y="42"/>
                              </a:lnTo>
                              <a:lnTo>
                                <a:pt x="1" y="33"/>
                              </a:lnTo>
                              <a:lnTo>
                                <a:pt x="4" y="17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5560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81" y="8"/>
                          <a:ext cx="732" cy="68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48" y="158"/>
                            </a:cxn>
                            <a:cxn ang="0">
                              <a:pos x="292" y="181"/>
                            </a:cxn>
                            <a:cxn ang="0">
                              <a:pos x="175" y="200"/>
                            </a:cxn>
                            <a:cxn ang="0">
                              <a:pos x="0" y="209"/>
                            </a:cxn>
                            <a:cxn ang="0">
                              <a:pos x="205" y="244"/>
                            </a:cxn>
                            <a:cxn ang="0">
                              <a:pos x="435" y="225"/>
                            </a:cxn>
                            <a:cxn ang="0">
                              <a:pos x="597" y="177"/>
                            </a:cxn>
                            <a:cxn ang="0">
                              <a:pos x="648" y="169"/>
                            </a:cxn>
                            <a:cxn ang="0">
                              <a:pos x="625" y="208"/>
                            </a:cxn>
                            <a:cxn ang="0">
                              <a:pos x="510" y="263"/>
                            </a:cxn>
                            <a:cxn ang="0">
                              <a:pos x="304" y="308"/>
                            </a:cxn>
                            <a:cxn ang="0">
                              <a:pos x="177" y="352"/>
                            </a:cxn>
                            <a:cxn ang="0">
                              <a:pos x="411" y="347"/>
                            </a:cxn>
                            <a:cxn ang="0">
                              <a:pos x="567" y="308"/>
                            </a:cxn>
                            <a:cxn ang="0">
                              <a:pos x="659" y="276"/>
                            </a:cxn>
                            <a:cxn ang="0">
                              <a:pos x="661" y="299"/>
                            </a:cxn>
                            <a:cxn ang="0">
                              <a:pos x="584" y="354"/>
                            </a:cxn>
                            <a:cxn ang="0">
                              <a:pos x="439" y="407"/>
                            </a:cxn>
                            <a:cxn ang="0">
                              <a:pos x="237" y="444"/>
                            </a:cxn>
                            <a:cxn ang="0">
                              <a:pos x="305" y="466"/>
                            </a:cxn>
                            <a:cxn ang="0">
                              <a:pos x="482" y="458"/>
                            </a:cxn>
                            <a:cxn ang="0">
                              <a:pos x="629" y="413"/>
                            </a:cxn>
                            <a:cxn ang="0">
                              <a:pos x="642" y="430"/>
                            </a:cxn>
                            <a:cxn ang="0">
                              <a:pos x="599" y="474"/>
                            </a:cxn>
                            <a:cxn ang="0">
                              <a:pos x="489" y="521"/>
                            </a:cxn>
                            <a:cxn ang="0">
                              <a:pos x="360" y="542"/>
                            </a:cxn>
                            <a:cxn ang="0">
                              <a:pos x="166" y="546"/>
                            </a:cxn>
                            <a:cxn ang="0">
                              <a:pos x="301" y="579"/>
                            </a:cxn>
                            <a:cxn ang="0">
                              <a:pos x="427" y="580"/>
                            </a:cxn>
                            <a:cxn ang="0">
                              <a:pos x="540" y="562"/>
                            </a:cxn>
                            <a:cxn ang="0">
                              <a:pos x="589" y="565"/>
                            </a:cxn>
                            <a:cxn ang="0">
                              <a:pos x="561" y="597"/>
                            </a:cxn>
                            <a:cxn ang="0">
                              <a:pos x="495" y="622"/>
                            </a:cxn>
                            <a:cxn ang="0">
                              <a:pos x="253" y="649"/>
                            </a:cxn>
                            <a:cxn ang="0">
                              <a:pos x="453" y="663"/>
                            </a:cxn>
                            <a:cxn ang="0">
                              <a:pos x="466" y="687"/>
                            </a:cxn>
                            <a:cxn ang="0">
                              <a:pos x="542" y="664"/>
                            </a:cxn>
                            <a:cxn ang="0">
                              <a:pos x="597" y="621"/>
                            </a:cxn>
                            <a:cxn ang="0">
                              <a:pos x="709" y="453"/>
                            </a:cxn>
                            <a:cxn ang="0">
                              <a:pos x="714" y="419"/>
                            </a:cxn>
                            <a:cxn ang="0">
                              <a:pos x="698" y="386"/>
                            </a:cxn>
                            <a:cxn ang="0">
                              <a:pos x="713" y="354"/>
                            </a:cxn>
                            <a:cxn ang="0">
                              <a:pos x="732" y="322"/>
                            </a:cxn>
                            <a:cxn ang="0">
                              <a:pos x="719" y="287"/>
                            </a:cxn>
                            <a:cxn ang="0">
                              <a:pos x="702" y="255"/>
                            </a:cxn>
                            <a:cxn ang="0">
                              <a:pos x="723" y="221"/>
                            </a:cxn>
                            <a:cxn ang="0">
                              <a:pos x="722" y="179"/>
                            </a:cxn>
                            <a:cxn ang="0">
                              <a:pos x="705" y="147"/>
                            </a:cxn>
                            <a:cxn ang="0">
                              <a:pos x="719" y="114"/>
                            </a:cxn>
                            <a:cxn ang="0">
                              <a:pos x="732" y="80"/>
                            </a:cxn>
                            <a:cxn ang="0">
                              <a:pos x="714" y="48"/>
                            </a:cxn>
                            <a:cxn ang="0">
                              <a:pos x="634" y="50"/>
                            </a:cxn>
                            <a:cxn ang="0">
                              <a:pos x="475" y="105"/>
                            </a:cxn>
                            <a:cxn ang="0">
                              <a:pos x="294" y="135"/>
                            </a:cxn>
                          </a:cxnLst>
                          <a:rect l="0" t="0" r="r" b="b"/>
                          <a:pathLst>
                            <a:path w="732" h="689">
                              <a:moveTo>
                                <a:pt x="294" y="135"/>
                              </a:moveTo>
                              <a:lnTo>
                                <a:pt x="186" y="143"/>
                              </a:lnTo>
                              <a:lnTo>
                                <a:pt x="348" y="158"/>
                              </a:lnTo>
                              <a:lnTo>
                                <a:pt x="338" y="166"/>
                              </a:lnTo>
                              <a:lnTo>
                                <a:pt x="318" y="173"/>
                              </a:lnTo>
                              <a:lnTo>
                                <a:pt x="292" y="181"/>
                              </a:lnTo>
                              <a:lnTo>
                                <a:pt x="258" y="190"/>
                              </a:lnTo>
                              <a:lnTo>
                                <a:pt x="222" y="196"/>
                              </a:lnTo>
                              <a:lnTo>
                                <a:pt x="175" y="200"/>
                              </a:lnTo>
                              <a:lnTo>
                                <a:pt x="120" y="206"/>
                              </a:lnTo>
                              <a:lnTo>
                                <a:pt x="61" y="209"/>
                              </a:lnTo>
                              <a:lnTo>
                                <a:pt x="0" y="209"/>
                              </a:lnTo>
                              <a:lnTo>
                                <a:pt x="95" y="232"/>
                              </a:lnTo>
                              <a:lnTo>
                                <a:pt x="154" y="244"/>
                              </a:lnTo>
                              <a:lnTo>
                                <a:pt x="205" y="244"/>
                              </a:lnTo>
                              <a:lnTo>
                                <a:pt x="267" y="244"/>
                              </a:lnTo>
                              <a:lnTo>
                                <a:pt x="359" y="236"/>
                              </a:lnTo>
                              <a:lnTo>
                                <a:pt x="435" y="225"/>
                              </a:lnTo>
                              <a:lnTo>
                                <a:pt x="499" y="209"/>
                              </a:lnTo>
                              <a:lnTo>
                                <a:pt x="567" y="188"/>
                              </a:lnTo>
                              <a:lnTo>
                                <a:pt x="597" y="177"/>
                              </a:lnTo>
                              <a:lnTo>
                                <a:pt x="625" y="168"/>
                              </a:lnTo>
                              <a:lnTo>
                                <a:pt x="640" y="164"/>
                              </a:lnTo>
                              <a:lnTo>
                                <a:pt x="648" y="169"/>
                              </a:lnTo>
                              <a:lnTo>
                                <a:pt x="648" y="181"/>
                              </a:lnTo>
                              <a:lnTo>
                                <a:pt x="642" y="194"/>
                              </a:lnTo>
                              <a:lnTo>
                                <a:pt x="625" y="208"/>
                              </a:lnTo>
                              <a:lnTo>
                                <a:pt x="597" y="226"/>
                              </a:lnTo>
                              <a:lnTo>
                                <a:pt x="557" y="244"/>
                              </a:lnTo>
                              <a:lnTo>
                                <a:pt x="510" y="263"/>
                              </a:lnTo>
                              <a:lnTo>
                                <a:pt x="448" y="282"/>
                              </a:lnTo>
                              <a:lnTo>
                                <a:pt x="376" y="297"/>
                              </a:lnTo>
                              <a:lnTo>
                                <a:pt x="304" y="308"/>
                              </a:lnTo>
                              <a:lnTo>
                                <a:pt x="228" y="320"/>
                              </a:lnTo>
                              <a:lnTo>
                                <a:pt x="95" y="333"/>
                              </a:lnTo>
                              <a:lnTo>
                                <a:pt x="177" y="352"/>
                              </a:lnTo>
                              <a:lnTo>
                                <a:pt x="243" y="360"/>
                              </a:lnTo>
                              <a:lnTo>
                                <a:pt x="326" y="358"/>
                              </a:lnTo>
                              <a:lnTo>
                                <a:pt x="411" y="347"/>
                              </a:lnTo>
                              <a:lnTo>
                                <a:pt x="474" y="333"/>
                              </a:lnTo>
                              <a:lnTo>
                                <a:pt x="525" y="320"/>
                              </a:lnTo>
                              <a:lnTo>
                                <a:pt x="567" y="308"/>
                              </a:lnTo>
                              <a:lnTo>
                                <a:pt x="610" y="293"/>
                              </a:lnTo>
                              <a:lnTo>
                                <a:pt x="644" y="280"/>
                              </a:lnTo>
                              <a:lnTo>
                                <a:pt x="659" y="276"/>
                              </a:lnTo>
                              <a:lnTo>
                                <a:pt x="668" y="276"/>
                              </a:lnTo>
                              <a:lnTo>
                                <a:pt x="667" y="287"/>
                              </a:lnTo>
                              <a:lnTo>
                                <a:pt x="661" y="299"/>
                              </a:lnTo>
                              <a:lnTo>
                                <a:pt x="648" y="314"/>
                              </a:lnTo>
                              <a:lnTo>
                                <a:pt x="617" y="335"/>
                              </a:lnTo>
                              <a:lnTo>
                                <a:pt x="584" y="354"/>
                              </a:lnTo>
                              <a:lnTo>
                                <a:pt x="546" y="371"/>
                              </a:lnTo>
                              <a:lnTo>
                                <a:pt x="496" y="390"/>
                              </a:lnTo>
                              <a:lnTo>
                                <a:pt x="439" y="407"/>
                              </a:lnTo>
                              <a:lnTo>
                                <a:pt x="352" y="426"/>
                              </a:lnTo>
                              <a:lnTo>
                                <a:pt x="294" y="438"/>
                              </a:lnTo>
                              <a:lnTo>
                                <a:pt x="237" y="444"/>
                              </a:lnTo>
                              <a:lnTo>
                                <a:pt x="154" y="449"/>
                              </a:lnTo>
                              <a:lnTo>
                                <a:pt x="239" y="461"/>
                              </a:lnTo>
                              <a:lnTo>
                                <a:pt x="305" y="466"/>
                              </a:lnTo>
                              <a:lnTo>
                                <a:pt x="360" y="468"/>
                              </a:lnTo>
                              <a:lnTo>
                                <a:pt x="423" y="466"/>
                              </a:lnTo>
                              <a:lnTo>
                                <a:pt x="482" y="458"/>
                              </a:lnTo>
                              <a:lnTo>
                                <a:pt x="530" y="447"/>
                              </a:lnTo>
                              <a:lnTo>
                                <a:pt x="568" y="434"/>
                              </a:lnTo>
                              <a:lnTo>
                                <a:pt x="629" y="413"/>
                              </a:lnTo>
                              <a:lnTo>
                                <a:pt x="637" y="413"/>
                              </a:lnTo>
                              <a:lnTo>
                                <a:pt x="644" y="417"/>
                              </a:lnTo>
                              <a:lnTo>
                                <a:pt x="642" y="430"/>
                              </a:lnTo>
                              <a:lnTo>
                                <a:pt x="634" y="444"/>
                              </a:lnTo>
                              <a:lnTo>
                                <a:pt x="620" y="458"/>
                              </a:lnTo>
                              <a:lnTo>
                                <a:pt x="599" y="474"/>
                              </a:lnTo>
                              <a:lnTo>
                                <a:pt x="563" y="493"/>
                              </a:lnTo>
                              <a:lnTo>
                                <a:pt x="525" y="510"/>
                              </a:lnTo>
                              <a:lnTo>
                                <a:pt x="489" y="521"/>
                              </a:lnTo>
                              <a:lnTo>
                                <a:pt x="448" y="531"/>
                              </a:lnTo>
                              <a:lnTo>
                                <a:pt x="410" y="537"/>
                              </a:lnTo>
                              <a:lnTo>
                                <a:pt x="360" y="542"/>
                              </a:lnTo>
                              <a:lnTo>
                                <a:pt x="305" y="545"/>
                              </a:lnTo>
                              <a:lnTo>
                                <a:pt x="250" y="546"/>
                              </a:lnTo>
                              <a:lnTo>
                                <a:pt x="166" y="546"/>
                              </a:lnTo>
                              <a:lnTo>
                                <a:pt x="211" y="562"/>
                              </a:lnTo>
                              <a:lnTo>
                                <a:pt x="253" y="573"/>
                              </a:lnTo>
                              <a:lnTo>
                                <a:pt x="301" y="579"/>
                              </a:lnTo>
                              <a:lnTo>
                                <a:pt x="342" y="580"/>
                              </a:lnTo>
                              <a:lnTo>
                                <a:pt x="384" y="583"/>
                              </a:lnTo>
                              <a:lnTo>
                                <a:pt x="427" y="580"/>
                              </a:lnTo>
                              <a:lnTo>
                                <a:pt x="462" y="579"/>
                              </a:lnTo>
                              <a:lnTo>
                                <a:pt x="495" y="573"/>
                              </a:lnTo>
                              <a:lnTo>
                                <a:pt x="540" y="562"/>
                              </a:lnTo>
                              <a:lnTo>
                                <a:pt x="574" y="554"/>
                              </a:lnTo>
                              <a:lnTo>
                                <a:pt x="587" y="555"/>
                              </a:lnTo>
                              <a:lnTo>
                                <a:pt x="589" y="565"/>
                              </a:lnTo>
                              <a:lnTo>
                                <a:pt x="585" y="575"/>
                              </a:lnTo>
                              <a:lnTo>
                                <a:pt x="576" y="586"/>
                              </a:lnTo>
                              <a:lnTo>
                                <a:pt x="561" y="597"/>
                              </a:lnTo>
                              <a:lnTo>
                                <a:pt x="544" y="605"/>
                              </a:lnTo>
                              <a:lnTo>
                                <a:pt x="525" y="614"/>
                              </a:lnTo>
                              <a:lnTo>
                                <a:pt x="495" y="622"/>
                              </a:lnTo>
                              <a:lnTo>
                                <a:pt x="432" y="631"/>
                              </a:lnTo>
                              <a:lnTo>
                                <a:pt x="372" y="639"/>
                              </a:lnTo>
                              <a:lnTo>
                                <a:pt x="253" y="649"/>
                              </a:lnTo>
                              <a:lnTo>
                                <a:pt x="407" y="656"/>
                              </a:lnTo>
                              <a:lnTo>
                                <a:pt x="439" y="656"/>
                              </a:lnTo>
                              <a:lnTo>
                                <a:pt x="453" y="663"/>
                              </a:lnTo>
                              <a:lnTo>
                                <a:pt x="461" y="670"/>
                              </a:lnTo>
                              <a:lnTo>
                                <a:pt x="458" y="681"/>
                              </a:lnTo>
                              <a:lnTo>
                                <a:pt x="466" y="687"/>
                              </a:lnTo>
                              <a:lnTo>
                                <a:pt x="486" y="689"/>
                              </a:lnTo>
                              <a:lnTo>
                                <a:pt x="516" y="677"/>
                              </a:lnTo>
                              <a:lnTo>
                                <a:pt x="542" y="664"/>
                              </a:lnTo>
                              <a:lnTo>
                                <a:pt x="563" y="651"/>
                              </a:lnTo>
                              <a:lnTo>
                                <a:pt x="580" y="639"/>
                              </a:lnTo>
                              <a:lnTo>
                                <a:pt x="597" y="621"/>
                              </a:lnTo>
                              <a:lnTo>
                                <a:pt x="651" y="548"/>
                              </a:lnTo>
                              <a:lnTo>
                                <a:pt x="693" y="485"/>
                              </a:lnTo>
                              <a:lnTo>
                                <a:pt x="709" y="453"/>
                              </a:lnTo>
                              <a:lnTo>
                                <a:pt x="713" y="440"/>
                              </a:lnTo>
                              <a:lnTo>
                                <a:pt x="714" y="430"/>
                              </a:lnTo>
                              <a:lnTo>
                                <a:pt x="714" y="419"/>
                              </a:lnTo>
                              <a:lnTo>
                                <a:pt x="706" y="406"/>
                              </a:lnTo>
                              <a:lnTo>
                                <a:pt x="701" y="398"/>
                              </a:lnTo>
                              <a:lnTo>
                                <a:pt x="698" y="386"/>
                              </a:lnTo>
                              <a:lnTo>
                                <a:pt x="701" y="373"/>
                              </a:lnTo>
                              <a:lnTo>
                                <a:pt x="706" y="364"/>
                              </a:lnTo>
                              <a:lnTo>
                                <a:pt x="713" y="354"/>
                              </a:lnTo>
                              <a:lnTo>
                                <a:pt x="719" y="344"/>
                              </a:lnTo>
                              <a:lnTo>
                                <a:pt x="727" y="333"/>
                              </a:lnTo>
                              <a:lnTo>
                                <a:pt x="732" y="322"/>
                              </a:lnTo>
                              <a:lnTo>
                                <a:pt x="731" y="308"/>
                              </a:lnTo>
                              <a:lnTo>
                                <a:pt x="726" y="297"/>
                              </a:lnTo>
                              <a:lnTo>
                                <a:pt x="719" y="287"/>
                              </a:lnTo>
                              <a:lnTo>
                                <a:pt x="713" y="278"/>
                              </a:lnTo>
                              <a:lnTo>
                                <a:pt x="705" y="267"/>
                              </a:lnTo>
                              <a:lnTo>
                                <a:pt x="702" y="255"/>
                              </a:lnTo>
                              <a:lnTo>
                                <a:pt x="705" y="246"/>
                              </a:lnTo>
                              <a:lnTo>
                                <a:pt x="714" y="232"/>
                              </a:lnTo>
                              <a:lnTo>
                                <a:pt x="723" y="221"/>
                              </a:lnTo>
                              <a:lnTo>
                                <a:pt x="727" y="209"/>
                              </a:lnTo>
                              <a:lnTo>
                                <a:pt x="727" y="194"/>
                              </a:lnTo>
                              <a:lnTo>
                                <a:pt x="722" y="179"/>
                              </a:lnTo>
                              <a:lnTo>
                                <a:pt x="713" y="168"/>
                              </a:lnTo>
                              <a:lnTo>
                                <a:pt x="709" y="160"/>
                              </a:lnTo>
                              <a:lnTo>
                                <a:pt x="705" y="147"/>
                              </a:lnTo>
                              <a:lnTo>
                                <a:pt x="706" y="133"/>
                              </a:lnTo>
                              <a:lnTo>
                                <a:pt x="714" y="122"/>
                              </a:lnTo>
                              <a:lnTo>
                                <a:pt x="719" y="114"/>
                              </a:lnTo>
                              <a:lnTo>
                                <a:pt x="727" y="105"/>
                              </a:lnTo>
                              <a:lnTo>
                                <a:pt x="731" y="93"/>
                              </a:lnTo>
                              <a:lnTo>
                                <a:pt x="732" y="80"/>
                              </a:lnTo>
                              <a:lnTo>
                                <a:pt x="730" y="72"/>
                              </a:lnTo>
                              <a:lnTo>
                                <a:pt x="722" y="59"/>
                              </a:lnTo>
                              <a:lnTo>
                                <a:pt x="714" y="48"/>
                              </a:lnTo>
                              <a:lnTo>
                                <a:pt x="709" y="34"/>
                              </a:lnTo>
                              <a:lnTo>
                                <a:pt x="709" y="0"/>
                              </a:lnTo>
                              <a:lnTo>
                                <a:pt x="634" y="50"/>
                              </a:lnTo>
                              <a:lnTo>
                                <a:pt x="589" y="69"/>
                              </a:lnTo>
                              <a:lnTo>
                                <a:pt x="536" y="86"/>
                              </a:lnTo>
                              <a:lnTo>
                                <a:pt x="475" y="105"/>
                              </a:lnTo>
                              <a:lnTo>
                                <a:pt x="420" y="116"/>
                              </a:lnTo>
                              <a:lnTo>
                                <a:pt x="365" y="126"/>
                              </a:lnTo>
                              <a:lnTo>
                                <a:pt x="294" y="13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11" name="Group 2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09" y="117"/>
                      <a:ext cx="218" cy="436"/>
                      <a:chOff x="0" y="0"/>
                      <a:chExt cx="218" cy="436"/>
                    </a:xfrm>
                  </p:grpSpPr>
                  <p:sp>
                    <p:nvSpPr>
                      <p:cNvPr id="65562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2" y="116"/>
                        <a:ext cx="167" cy="7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7" y="13"/>
                          </a:cxn>
                          <a:cxn ang="0">
                            <a:pos x="151" y="0"/>
                          </a:cxn>
                          <a:cxn ang="0">
                            <a:pos x="100" y="26"/>
                          </a:cxn>
                          <a:cxn ang="0">
                            <a:pos x="49" y="45"/>
                          </a:cxn>
                          <a:cxn ang="0">
                            <a:pos x="0" y="59"/>
                          </a:cxn>
                          <a:cxn ang="0">
                            <a:pos x="9" y="70"/>
                          </a:cxn>
                          <a:cxn ang="0">
                            <a:pos x="43" y="70"/>
                          </a:cxn>
                          <a:cxn ang="0">
                            <a:pos x="89" y="60"/>
                          </a:cxn>
                          <a:cxn ang="0">
                            <a:pos x="130" y="40"/>
                          </a:cxn>
                          <a:cxn ang="0">
                            <a:pos x="167" y="13"/>
                          </a:cxn>
                        </a:cxnLst>
                        <a:rect l="0" t="0" r="r" b="b"/>
                        <a:pathLst>
                          <a:path w="167" h="70">
                            <a:moveTo>
                              <a:pt x="167" y="13"/>
                            </a:moveTo>
                            <a:lnTo>
                              <a:pt x="151" y="0"/>
                            </a:lnTo>
                            <a:lnTo>
                              <a:pt x="100" y="26"/>
                            </a:lnTo>
                            <a:lnTo>
                              <a:pt x="49" y="45"/>
                            </a:lnTo>
                            <a:lnTo>
                              <a:pt x="0" y="59"/>
                            </a:lnTo>
                            <a:lnTo>
                              <a:pt x="9" y="70"/>
                            </a:lnTo>
                            <a:lnTo>
                              <a:pt x="43" y="70"/>
                            </a:lnTo>
                            <a:lnTo>
                              <a:pt x="89" y="60"/>
                            </a:lnTo>
                            <a:lnTo>
                              <a:pt x="130" y="40"/>
                            </a:lnTo>
                            <a:lnTo>
                              <a:pt x="167" y="13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5563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72" y="228"/>
                        <a:ext cx="146" cy="7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46" y="15"/>
                          </a:cxn>
                          <a:cxn ang="0">
                            <a:pos x="138" y="0"/>
                          </a:cxn>
                          <a:cxn ang="0">
                            <a:pos x="89" y="34"/>
                          </a:cxn>
                          <a:cxn ang="0">
                            <a:pos x="50" y="51"/>
                          </a:cxn>
                          <a:cxn ang="0">
                            <a:pos x="0" y="66"/>
                          </a:cxn>
                          <a:cxn ang="0">
                            <a:pos x="10" y="78"/>
                          </a:cxn>
                          <a:cxn ang="0">
                            <a:pos x="42" y="78"/>
                          </a:cxn>
                          <a:cxn ang="0">
                            <a:pos x="74" y="69"/>
                          </a:cxn>
                          <a:cxn ang="0">
                            <a:pos x="112" y="45"/>
                          </a:cxn>
                          <a:cxn ang="0">
                            <a:pos x="146" y="15"/>
                          </a:cxn>
                        </a:cxnLst>
                        <a:rect l="0" t="0" r="r" b="b"/>
                        <a:pathLst>
                          <a:path w="146" h="78">
                            <a:moveTo>
                              <a:pt x="146" y="15"/>
                            </a:moveTo>
                            <a:lnTo>
                              <a:pt x="138" y="0"/>
                            </a:lnTo>
                            <a:lnTo>
                              <a:pt x="89" y="34"/>
                            </a:lnTo>
                            <a:lnTo>
                              <a:pt x="50" y="51"/>
                            </a:lnTo>
                            <a:lnTo>
                              <a:pt x="0" y="66"/>
                            </a:lnTo>
                            <a:lnTo>
                              <a:pt x="10" y="78"/>
                            </a:lnTo>
                            <a:lnTo>
                              <a:pt x="42" y="78"/>
                            </a:lnTo>
                            <a:lnTo>
                              <a:pt x="74" y="69"/>
                            </a:lnTo>
                            <a:lnTo>
                              <a:pt x="112" y="45"/>
                            </a:lnTo>
                            <a:lnTo>
                              <a:pt x="146" y="15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5564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3" y="359"/>
                        <a:ext cx="149" cy="7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49" y="11"/>
                          </a:cxn>
                          <a:cxn ang="0">
                            <a:pos x="138" y="0"/>
                          </a:cxn>
                          <a:cxn ang="0">
                            <a:pos x="93" y="31"/>
                          </a:cxn>
                          <a:cxn ang="0">
                            <a:pos x="49" y="49"/>
                          </a:cxn>
                          <a:cxn ang="0">
                            <a:pos x="0" y="63"/>
                          </a:cxn>
                          <a:cxn ang="0">
                            <a:pos x="9" y="77"/>
                          </a:cxn>
                          <a:cxn ang="0">
                            <a:pos x="42" y="74"/>
                          </a:cxn>
                          <a:cxn ang="0">
                            <a:pos x="81" y="65"/>
                          </a:cxn>
                          <a:cxn ang="0">
                            <a:pos x="121" y="40"/>
                          </a:cxn>
                          <a:cxn ang="0">
                            <a:pos x="149" y="11"/>
                          </a:cxn>
                        </a:cxnLst>
                        <a:rect l="0" t="0" r="r" b="b"/>
                        <a:pathLst>
                          <a:path w="149" h="77">
                            <a:moveTo>
                              <a:pt x="149" y="11"/>
                            </a:moveTo>
                            <a:lnTo>
                              <a:pt x="138" y="0"/>
                            </a:lnTo>
                            <a:lnTo>
                              <a:pt x="93" y="31"/>
                            </a:lnTo>
                            <a:lnTo>
                              <a:pt x="49" y="49"/>
                            </a:lnTo>
                            <a:lnTo>
                              <a:pt x="0" y="63"/>
                            </a:lnTo>
                            <a:lnTo>
                              <a:pt x="9" y="77"/>
                            </a:lnTo>
                            <a:lnTo>
                              <a:pt x="42" y="74"/>
                            </a:lnTo>
                            <a:lnTo>
                              <a:pt x="81" y="65"/>
                            </a:lnTo>
                            <a:lnTo>
                              <a:pt x="121" y="40"/>
                            </a:lnTo>
                            <a:lnTo>
                              <a:pt x="149" y="11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5565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0" y="0"/>
                        <a:ext cx="171" cy="6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71" y="13"/>
                          </a:cxn>
                          <a:cxn ang="0">
                            <a:pos x="154" y="0"/>
                          </a:cxn>
                          <a:cxn ang="0">
                            <a:pos x="97" y="26"/>
                          </a:cxn>
                          <a:cxn ang="0">
                            <a:pos x="50" y="41"/>
                          </a:cxn>
                          <a:cxn ang="0">
                            <a:pos x="0" y="55"/>
                          </a:cxn>
                          <a:cxn ang="0">
                            <a:pos x="11" y="68"/>
                          </a:cxn>
                          <a:cxn ang="0">
                            <a:pos x="42" y="66"/>
                          </a:cxn>
                          <a:cxn ang="0">
                            <a:pos x="82" y="57"/>
                          </a:cxn>
                          <a:cxn ang="0">
                            <a:pos x="127" y="40"/>
                          </a:cxn>
                          <a:cxn ang="0">
                            <a:pos x="171" y="13"/>
                          </a:cxn>
                        </a:cxnLst>
                        <a:rect l="0" t="0" r="r" b="b"/>
                        <a:pathLst>
                          <a:path w="171" h="68">
                            <a:moveTo>
                              <a:pt x="171" y="13"/>
                            </a:moveTo>
                            <a:lnTo>
                              <a:pt x="154" y="0"/>
                            </a:lnTo>
                            <a:lnTo>
                              <a:pt x="97" y="26"/>
                            </a:lnTo>
                            <a:lnTo>
                              <a:pt x="50" y="41"/>
                            </a:lnTo>
                            <a:lnTo>
                              <a:pt x="0" y="55"/>
                            </a:lnTo>
                            <a:lnTo>
                              <a:pt x="11" y="68"/>
                            </a:lnTo>
                            <a:lnTo>
                              <a:pt x="42" y="66"/>
                            </a:lnTo>
                            <a:lnTo>
                              <a:pt x="82" y="57"/>
                            </a:lnTo>
                            <a:lnTo>
                              <a:pt x="127" y="40"/>
                            </a:lnTo>
                            <a:lnTo>
                              <a:pt x="171" y="13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65566" name="未知"/>
                  <p:cNvSpPr>
                    <a:spLocks noChangeAspect="1"/>
                  </p:cNvSpPr>
                  <p:nvPr/>
                </p:nvSpPr>
                <p:spPr bwMode="auto">
                  <a:xfrm>
                    <a:off x="0" y="0"/>
                    <a:ext cx="2019" cy="2908"/>
                  </a:xfrm>
                  <a:custGeom>
                    <a:avLst/>
                    <a:gdLst/>
                    <a:ahLst/>
                    <a:cxnLst>
                      <a:cxn ang="0">
                        <a:pos x="1445" y="2807"/>
                      </a:cxn>
                      <a:cxn ang="0">
                        <a:pos x="1463" y="2784"/>
                      </a:cxn>
                      <a:cxn ang="0">
                        <a:pos x="1471" y="2765"/>
                      </a:cxn>
                      <a:cxn ang="0">
                        <a:pos x="1484" y="2698"/>
                      </a:cxn>
                      <a:cxn ang="0">
                        <a:pos x="1563" y="2229"/>
                      </a:cxn>
                      <a:cxn ang="0">
                        <a:pos x="1619" y="2062"/>
                      </a:cxn>
                      <a:cxn ang="0">
                        <a:pos x="1672" y="1943"/>
                      </a:cxn>
                      <a:cxn ang="0">
                        <a:pos x="1773" y="1766"/>
                      </a:cxn>
                      <a:cxn ang="0">
                        <a:pos x="1879" y="1590"/>
                      </a:cxn>
                      <a:cxn ang="0">
                        <a:pos x="1952" y="1429"/>
                      </a:cxn>
                      <a:cxn ang="0">
                        <a:pos x="1995" y="1267"/>
                      </a:cxn>
                      <a:cxn ang="0">
                        <a:pos x="2019" y="1062"/>
                      </a:cxn>
                      <a:cxn ang="0">
                        <a:pos x="2003" y="873"/>
                      </a:cxn>
                      <a:cxn ang="0">
                        <a:pos x="1960" y="694"/>
                      </a:cxn>
                      <a:cxn ang="0">
                        <a:pos x="1888" y="529"/>
                      </a:cxn>
                      <a:cxn ang="0">
                        <a:pos x="1765" y="354"/>
                      </a:cxn>
                      <a:cxn ang="0">
                        <a:pos x="1636" y="232"/>
                      </a:cxn>
                      <a:cxn ang="0">
                        <a:pos x="1471" y="120"/>
                      </a:cxn>
                      <a:cxn ang="0">
                        <a:pos x="1277" y="40"/>
                      </a:cxn>
                      <a:cxn ang="0">
                        <a:pos x="1115" y="6"/>
                      </a:cxn>
                      <a:cxn ang="0">
                        <a:pos x="936" y="0"/>
                      </a:cxn>
                      <a:cxn ang="0">
                        <a:pos x="782" y="28"/>
                      </a:cxn>
                      <a:cxn ang="0">
                        <a:pos x="630" y="78"/>
                      </a:cxn>
                      <a:cxn ang="0">
                        <a:pos x="501" y="145"/>
                      </a:cxn>
                      <a:cxn ang="0">
                        <a:pos x="365" y="242"/>
                      </a:cxn>
                      <a:cxn ang="0">
                        <a:pos x="242" y="360"/>
                      </a:cxn>
                      <a:cxn ang="0">
                        <a:pos x="140" y="495"/>
                      </a:cxn>
                      <a:cxn ang="0">
                        <a:pos x="53" y="685"/>
                      </a:cxn>
                      <a:cxn ang="0">
                        <a:pos x="7" y="879"/>
                      </a:cxn>
                      <a:cxn ang="0">
                        <a:pos x="0" y="1052"/>
                      </a:cxn>
                      <a:cxn ang="0">
                        <a:pos x="14" y="1239"/>
                      </a:cxn>
                      <a:cxn ang="0">
                        <a:pos x="62" y="1427"/>
                      </a:cxn>
                      <a:cxn ang="0">
                        <a:pos x="144" y="1602"/>
                      </a:cxn>
                      <a:cxn ang="0">
                        <a:pos x="239" y="1770"/>
                      </a:cxn>
                      <a:cxn ang="0">
                        <a:pos x="370" y="2007"/>
                      </a:cxn>
                      <a:cxn ang="0">
                        <a:pos x="429" y="2138"/>
                      </a:cxn>
                      <a:cxn ang="0">
                        <a:pos x="469" y="2292"/>
                      </a:cxn>
                      <a:cxn ang="0">
                        <a:pos x="501" y="2506"/>
                      </a:cxn>
                      <a:cxn ang="0">
                        <a:pos x="526" y="2693"/>
                      </a:cxn>
                      <a:cxn ang="0">
                        <a:pos x="543" y="2767"/>
                      </a:cxn>
                      <a:cxn ang="0">
                        <a:pos x="552" y="2784"/>
                      </a:cxn>
                      <a:cxn ang="0">
                        <a:pos x="576" y="2812"/>
                      </a:cxn>
                      <a:cxn ang="0">
                        <a:pos x="635" y="2847"/>
                      </a:cxn>
                      <a:cxn ang="0">
                        <a:pos x="703" y="2870"/>
                      </a:cxn>
                      <a:cxn ang="0">
                        <a:pos x="778" y="2889"/>
                      </a:cxn>
                      <a:cxn ang="0">
                        <a:pos x="857" y="2900"/>
                      </a:cxn>
                      <a:cxn ang="0">
                        <a:pos x="934" y="2906"/>
                      </a:cxn>
                      <a:cxn ang="0">
                        <a:pos x="1006" y="2908"/>
                      </a:cxn>
                      <a:cxn ang="0">
                        <a:pos x="1086" y="2906"/>
                      </a:cxn>
                      <a:cxn ang="0">
                        <a:pos x="1166" y="2900"/>
                      </a:cxn>
                      <a:cxn ang="0">
                        <a:pos x="1241" y="2887"/>
                      </a:cxn>
                      <a:cxn ang="0">
                        <a:pos x="1309" y="2871"/>
                      </a:cxn>
                      <a:cxn ang="0">
                        <a:pos x="1375" y="2849"/>
                      </a:cxn>
                    </a:cxnLst>
                    <a:rect l="0" t="0" r="r" b="b"/>
                    <a:pathLst>
                      <a:path w="2019" h="2908">
                        <a:moveTo>
                          <a:pt x="1415" y="2830"/>
                        </a:moveTo>
                        <a:lnTo>
                          <a:pt x="1432" y="2818"/>
                        </a:lnTo>
                        <a:lnTo>
                          <a:pt x="1445" y="2807"/>
                        </a:lnTo>
                        <a:lnTo>
                          <a:pt x="1453" y="2799"/>
                        </a:lnTo>
                        <a:lnTo>
                          <a:pt x="1458" y="2790"/>
                        </a:lnTo>
                        <a:lnTo>
                          <a:pt x="1463" y="2784"/>
                        </a:lnTo>
                        <a:lnTo>
                          <a:pt x="1466" y="2778"/>
                        </a:lnTo>
                        <a:lnTo>
                          <a:pt x="1470" y="2773"/>
                        </a:lnTo>
                        <a:lnTo>
                          <a:pt x="1471" y="2765"/>
                        </a:lnTo>
                        <a:lnTo>
                          <a:pt x="1474" y="2756"/>
                        </a:lnTo>
                        <a:lnTo>
                          <a:pt x="1475" y="2744"/>
                        </a:lnTo>
                        <a:lnTo>
                          <a:pt x="1484" y="2698"/>
                        </a:lnTo>
                        <a:lnTo>
                          <a:pt x="1543" y="2322"/>
                        </a:lnTo>
                        <a:lnTo>
                          <a:pt x="1554" y="2268"/>
                        </a:lnTo>
                        <a:lnTo>
                          <a:pt x="1563" y="2229"/>
                        </a:lnTo>
                        <a:lnTo>
                          <a:pt x="1577" y="2175"/>
                        </a:lnTo>
                        <a:lnTo>
                          <a:pt x="1598" y="2115"/>
                        </a:lnTo>
                        <a:lnTo>
                          <a:pt x="1619" y="2062"/>
                        </a:lnTo>
                        <a:lnTo>
                          <a:pt x="1638" y="2018"/>
                        </a:lnTo>
                        <a:lnTo>
                          <a:pt x="1655" y="1980"/>
                        </a:lnTo>
                        <a:lnTo>
                          <a:pt x="1672" y="1943"/>
                        </a:lnTo>
                        <a:lnTo>
                          <a:pt x="1706" y="1880"/>
                        </a:lnTo>
                        <a:lnTo>
                          <a:pt x="1740" y="1821"/>
                        </a:lnTo>
                        <a:lnTo>
                          <a:pt x="1773" y="1766"/>
                        </a:lnTo>
                        <a:lnTo>
                          <a:pt x="1799" y="1724"/>
                        </a:lnTo>
                        <a:lnTo>
                          <a:pt x="1846" y="1645"/>
                        </a:lnTo>
                        <a:lnTo>
                          <a:pt x="1879" y="1590"/>
                        </a:lnTo>
                        <a:lnTo>
                          <a:pt x="1905" y="1544"/>
                        </a:lnTo>
                        <a:lnTo>
                          <a:pt x="1927" y="1492"/>
                        </a:lnTo>
                        <a:lnTo>
                          <a:pt x="1952" y="1429"/>
                        </a:lnTo>
                        <a:lnTo>
                          <a:pt x="1969" y="1374"/>
                        </a:lnTo>
                        <a:lnTo>
                          <a:pt x="1985" y="1316"/>
                        </a:lnTo>
                        <a:lnTo>
                          <a:pt x="1995" y="1267"/>
                        </a:lnTo>
                        <a:lnTo>
                          <a:pt x="2007" y="1212"/>
                        </a:lnTo>
                        <a:lnTo>
                          <a:pt x="2015" y="1142"/>
                        </a:lnTo>
                        <a:lnTo>
                          <a:pt x="2019" y="1062"/>
                        </a:lnTo>
                        <a:lnTo>
                          <a:pt x="2019" y="987"/>
                        </a:lnTo>
                        <a:lnTo>
                          <a:pt x="2012" y="928"/>
                        </a:lnTo>
                        <a:lnTo>
                          <a:pt x="2003" y="873"/>
                        </a:lnTo>
                        <a:lnTo>
                          <a:pt x="1994" y="824"/>
                        </a:lnTo>
                        <a:lnTo>
                          <a:pt x="1978" y="759"/>
                        </a:lnTo>
                        <a:lnTo>
                          <a:pt x="1960" y="694"/>
                        </a:lnTo>
                        <a:lnTo>
                          <a:pt x="1940" y="634"/>
                        </a:lnTo>
                        <a:lnTo>
                          <a:pt x="1917" y="578"/>
                        </a:lnTo>
                        <a:lnTo>
                          <a:pt x="1888" y="529"/>
                        </a:lnTo>
                        <a:lnTo>
                          <a:pt x="1850" y="466"/>
                        </a:lnTo>
                        <a:lnTo>
                          <a:pt x="1807" y="403"/>
                        </a:lnTo>
                        <a:lnTo>
                          <a:pt x="1765" y="354"/>
                        </a:lnTo>
                        <a:lnTo>
                          <a:pt x="1727" y="312"/>
                        </a:lnTo>
                        <a:lnTo>
                          <a:pt x="1683" y="272"/>
                        </a:lnTo>
                        <a:lnTo>
                          <a:pt x="1636" y="232"/>
                        </a:lnTo>
                        <a:lnTo>
                          <a:pt x="1590" y="196"/>
                        </a:lnTo>
                        <a:lnTo>
                          <a:pt x="1535" y="159"/>
                        </a:lnTo>
                        <a:lnTo>
                          <a:pt x="1471" y="120"/>
                        </a:lnTo>
                        <a:lnTo>
                          <a:pt x="1411" y="90"/>
                        </a:lnTo>
                        <a:lnTo>
                          <a:pt x="1341" y="61"/>
                        </a:lnTo>
                        <a:lnTo>
                          <a:pt x="1277" y="40"/>
                        </a:lnTo>
                        <a:lnTo>
                          <a:pt x="1224" y="27"/>
                        </a:lnTo>
                        <a:lnTo>
                          <a:pt x="1167" y="14"/>
                        </a:lnTo>
                        <a:lnTo>
                          <a:pt x="1115" y="6"/>
                        </a:lnTo>
                        <a:lnTo>
                          <a:pt x="1053" y="0"/>
                        </a:lnTo>
                        <a:lnTo>
                          <a:pt x="997" y="0"/>
                        </a:lnTo>
                        <a:lnTo>
                          <a:pt x="936" y="0"/>
                        </a:lnTo>
                        <a:lnTo>
                          <a:pt x="885" y="6"/>
                        </a:lnTo>
                        <a:lnTo>
                          <a:pt x="826" y="19"/>
                        </a:lnTo>
                        <a:lnTo>
                          <a:pt x="782" y="28"/>
                        </a:lnTo>
                        <a:lnTo>
                          <a:pt x="727" y="44"/>
                        </a:lnTo>
                        <a:lnTo>
                          <a:pt x="676" y="59"/>
                        </a:lnTo>
                        <a:lnTo>
                          <a:pt x="630" y="78"/>
                        </a:lnTo>
                        <a:lnTo>
                          <a:pt x="586" y="97"/>
                        </a:lnTo>
                        <a:lnTo>
                          <a:pt x="541" y="121"/>
                        </a:lnTo>
                        <a:lnTo>
                          <a:pt x="501" y="145"/>
                        </a:lnTo>
                        <a:lnTo>
                          <a:pt x="456" y="175"/>
                        </a:lnTo>
                        <a:lnTo>
                          <a:pt x="408" y="209"/>
                        </a:lnTo>
                        <a:lnTo>
                          <a:pt x="365" y="242"/>
                        </a:lnTo>
                        <a:lnTo>
                          <a:pt x="326" y="277"/>
                        </a:lnTo>
                        <a:lnTo>
                          <a:pt x="284" y="316"/>
                        </a:lnTo>
                        <a:lnTo>
                          <a:pt x="242" y="360"/>
                        </a:lnTo>
                        <a:lnTo>
                          <a:pt x="206" y="402"/>
                        </a:lnTo>
                        <a:lnTo>
                          <a:pt x="175" y="441"/>
                        </a:lnTo>
                        <a:lnTo>
                          <a:pt x="140" y="495"/>
                        </a:lnTo>
                        <a:lnTo>
                          <a:pt x="106" y="554"/>
                        </a:lnTo>
                        <a:lnTo>
                          <a:pt x="75" y="620"/>
                        </a:lnTo>
                        <a:lnTo>
                          <a:pt x="53" y="685"/>
                        </a:lnTo>
                        <a:lnTo>
                          <a:pt x="34" y="752"/>
                        </a:lnTo>
                        <a:lnTo>
                          <a:pt x="17" y="818"/>
                        </a:lnTo>
                        <a:lnTo>
                          <a:pt x="7" y="879"/>
                        </a:lnTo>
                        <a:lnTo>
                          <a:pt x="0" y="940"/>
                        </a:lnTo>
                        <a:lnTo>
                          <a:pt x="0" y="999"/>
                        </a:lnTo>
                        <a:lnTo>
                          <a:pt x="0" y="1052"/>
                        </a:lnTo>
                        <a:lnTo>
                          <a:pt x="0" y="1115"/>
                        </a:lnTo>
                        <a:lnTo>
                          <a:pt x="3" y="1170"/>
                        </a:lnTo>
                        <a:lnTo>
                          <a:pt x="14" y="1239"/>
                        </a:lnTo>
                        <a:lnTo>
                          <a:pt x="24" y="1299"/>
                        </a:lnTo>
                        <a:lnTo>
                          <a:pt x="40" y="1358"/>
                        </a:lnTo>
                        <a:lnTo>
                          <a:pt x="62" y="1427"/>
                        </a:lnTo>
                        <a:lnTo>
                          <a:pt x="87" y="1488"/>
                        </a:lnTo>
                        <a:lnTo>
                          <a:pt x="113" y="1542"/>
                        </a:lnTo>
                        <a:lnTo>
                          <a:pt x="144" y="1602"/>
                        </a:lnTo>
                        <a:lnTo>
                          <a:pt x="178" y="1660"/>
                        </a:lnTo>
                        <a:lnTo>
                          <a:pt x="208" y="1715"/>
                        </a:lnTo>
                        <a:lnTo>
                          <a:pt x="239" y="1770"/>
                        </a:lnTo>
                        <a:lnTo>
                          <a:pt x="272" y="1830"/>
                        </a:lnTo>
                        <a:lnTo>
                          <a:pt x="323" y="1917"/>
                        </a:lnTo>
                        <a:lnTo>
                          <a:pt x="370" y="2007"/>
                        </a:lnTo>
                        <a:lnTo>
                          <a:pt x="398" y="2053"/>
                        </a:lnTo>
                        <a:lnTo>
                          <a:pt x="412" y="2091"/>
                        </a:lnTo>
                        <a:lnTo>
                          <a:pt x="429" y="2138"/>
                        </a:lnTo>
                        <a:lnTo>
                          <a:pt x="445" y="2192"/>
                        </a:lnTo>
                        <a:lnTo>
                          <a:pt x="458" y="2239"/>
                        </a:lnTo>
                        <a:lnTo>
                          <a:pt x="469" y="2292"/>
                        </a:lnTo>
                        <a:lnTo>
                          <a:pt x="479" y="2365"/>
                        </a:lnTo>
                        <a:lnTo>
                          <a:pt x="492" y="2444"/>
                        </a:lnTo>
                        <a:lnTo>
                          <a:pt x="501" y="2506"/>
                        </a:lnTo>
                        <a:lnTo>
                          <a:pt x="511" y="2586"/>
                        </a:lnTo>
                        <a:lnTo>
                          <a:pt x="518" y="2643"/>
                        </a:lnTo>
                        <a:lnTo>
                          <a:pt x="526" y="2693"/>
                        </a:lnTo>
                        <a:lnTo>
                          <a:pt x="537" y="2742"/>
                        </a:lnTo>
                        <a:lnTo>
                          <a:pt x="541" y="2756"/>
                        </a:lnTo>
                        <a:lnTo>
                          <a:pt x="543" y="2767"/>
                        </a:lnTo>
                        <a:lnTo>
                          <a:pt x="545" y="2773"/>
                        </a:lnTo>
                        <a:lnTo>
                          <a:pt x="546" y="2778"/>
                        </a:lnTo>
                        <a:lnTo>
                          <a:pt x="552" y="2784"/>
                        </a:lnTo>
                        <a:lnTo>
                          <a:pt x="558" y="2794"/>
                        </a:lnTo>
                        <a:lnTo>
                          <a:pt x="567" y="2803"/>
                        </a:lnTo>
                        <a:lnTo>
                          <a:pt x="576" y="2812"/>
                        </a:lnTo>
                        <a:lnTo>
                          <a:pt x="592" y="2824"/>
                        </a:lnTo>
                        <a:lnTo>
                          <a:pt x="610" y="2833"/>
                        </a:lnTo>
                        <a:lnTo>
                          <a:pt x="635" y="2847"/>
                        </a:lnTo>
                        <a:lnTo>
                          <a:pt x="657" y="2856"/>
                        </a:lnTo>
                        <a:lnTo>
                          <a:pt x="681" y="2864"/>
                        </a:lnTo>
                        <a:lnTo>
                          <a:pt x="703" y="2870"/>
                        </a:lnTo>
                        <a:lnTo>
                          <a:pt x="723" y="2875"/>
                        </a:lnTo>
                        <a:lnTo>
                          <a:pt x="753" y="2883"/>
                        </a:lnTo>
                        <a:lnTo>
                          <a:pt x="778" y="2889"/>
                        </a:lnTo>
                        <a:lnTo>
                          <a:pt x="802" y="2892"/>
                        </a:lnTo>
                        <a:lnTo>
                          <a:pt x="829" y="2896"/>
                        </a:lnTo>
                        <a:lnTo>
                          <a:pt x="857" y="2900"/>
                        </a:lnTo>
                        <a:lnTo>
                          <a:pt x="883" y="2902"/>
                        </a:lnTo>
                        <a:lnTo>
                          <a:pt x="906" y="2904"/>
                        </a:lnTo>
                        <a:lnTo>
                          <a:pt x="934" y="2906"/>
                        </a:lnTo>
                        <a:lnTo>
                          <a:pt x="959" y="2908"/>
                        </a:lnTo>
                        <a:lnTo>
                          <a:pt x="984" y="2908"/>
                        </a:lnTo>
                        <a:lnTo>
                          <a:pt x="1006" y="2908"/>
                        </a:lnTo>
                        <a:lnTo>
                          <a:pt x="1031" y="2908"/>
                        </a:lnTo>
                        <a:lnTo>
                          <a:pt x="1061" y="2908"/>
                        </a:lnTo>
                        <a:lnTo>
                          <a:pt x="1086" y="2906"/>
                        </a:lnTo>
                        <a:lnTo>
                          <a:pt x="1108" y="2906"/>
                        </a:lnTo>
                        <a:lnTo>
                          <a:pt x="1134" y="2902"/>
                        </a:lnTo>
                        <a:lnTo>
                          <a:pt x="1166" y="2900"/>
                        </a:lnTo>
                        <a:lnTo>
                          <a:pt x="1188" y="2896"/>
                        </a:lnTo>
                        <a:lnTo>
                          <a:pt x="1217" y="2892"/>
                        </a:lnTo>
                        <a:lnTo>
                          <a:pt x="1241" y="2887"/>
                        </a:lnTo>
                        <a:lnTo>
                          <a:pt x="1265" y="2883"/>
                        </a:lnTo>
                        <a:lnTo>
                          <a:pt x="1288" y="2877"/>
                        </a:lnTo>
                        <a:lnTo>
                          <a:pt x="1309" y="2871"/>
                        </a:lnTo>
                        <a:lnTo>
                          <a:pt x="1334" y="2864"/>
                        </a:lnTo>
                        <a:lnTo>
                          <a:pt x="1354" y="2856"/>
                        </a:lnTo>
                        <a:lnTo>
                          <a:pt x="1375" y="2849"/>
                        </a:lnTo>
                        <a:lnTo>
                          <a:pt x="1395" y="2839"/>
                        </a:lnTo>
                        <a:lnTo>
                          <a:pt x="1415" y="283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 w="9525">
                    <a:noFill/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567" name="Oval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7" y="2579"/>
                    <a:ext cx="886" cy="296"/>
                  </a:xfrm>
                  <a:prstGeom prst="ellipse">
                    <a:avLst/>
                  </a:prstGeom>
                  <a:solidFill>
                    <a:srgbClr val="A0A0A0"/>
                  </a:solidFill>
                  <a:ln w="9525">
                    <a:noFill/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568" name="未知"/>
                  <p:cNvSpPr>
                    <a:spLocks noChangeAspect="1"/>
                  </p:cNvSpPr>
                  <p:nvPr/>
                </p:nvSpPr>
                <p:spPr bwMode="auto">
                  <a:xfrm>
                    <a:off x="1491" y="293"/>
                    <a:ext cx="338" cy="4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0" y="46"/>
                      </a:cxn>
                      <a:cxn ang="0">
                        <a:pos x="172" y="97"/>
                      </a:cxn>
                      <a:cxn ang="0">
                        <a:pos x="234" y="148"/>
                      </a:cxn>
                      <a:cxn ang="0">
                        <a:pos x="275" y="203"/>
                      </a:cxn>
                      <a:cxn ang="0">
                        <a:pos x="304" y="259"/>
                      </a:cxn>
                      <a:cxn ang="0">
                        <a:pos x="325" y="308"/>
                      </a:cxn>
                      <a:cxn ang="0">
                        <a:pos x="338" y="358"/>
                      </a:cxn>
                      <a:cxn ang="0">
                        <a:pos x="219" y="432"/>
                      </a:cxn>
                      <a:cxn ang="0">
                        <a:pos x="208" y="362"/>
                      </a:cxn>
                      <a:cxn ang="0">
                        <a:pos x="189" y="287"/>
                      </a:cxn>
                      <a:cxn ang="0">
                        <a:pos x="161" y="209"/>
                      </a:cxn>
                      <a:cxn ang="0">
                        <a:pos x="124" y="144"/>
                      </a:cxn>
                      <a:cxn ang="0">
                        <a:pos x="73" y="7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38" h="432">
                        <a:moveTo>
                          <a:pt x="0" y="0"/>
                        </a:moveTo>
                        <a:lnTo>
                          <a:pt x="90" y="46"/>
                        </a:lnTo>
                        <a:lnTo>
                          <a:pt x="172" y="97"/>
                        </a:lnTo>
                        <a:lnTo>
                          <a:pt x="234" y="148"/>
                        </a:lnTo>
                        <a:lnTo>
                          <a:pt x="275" y="203"/>
                        </a:lnTo>
                        <a:lnTo>
                          <a:pt x="304" y="259"/>
                        </a:lnTo>
                        <a:lnTo>
                          <a:pt x="325" y="308"/>
                        </a:lnTo>
                        <a:lnTo>
                          <a:pt x="338" y="358"/>
                        </a:lnTo>
                        <a:lnTo>
                          <a:pt x="219" y="432"/>
                        </a:lnTo>
                        <a:lnTo>
                          <a:pt x="208" y="362"/>
                        </a:lnTo>
                        <a:lnTo>
                          <a:pt x="189" y="287"/>
                        </a:lnTo>
                        <a:lnTo>
                          <a:pt x="161" y="209"/>
                        </a:lnTo>
                        <a:lnTo>
                          <a:pt x="124" y="144"/>
                        </a:lnTo>
                        <a:lnTo>
                          <a:pt x="73" y="7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2" name="Group 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28" y="875"/>
                    <a:ext cx="562" cy="1806"/>
                    <a:chOff x="0" y="0"/>
                    <a:chExt cx="562" cy="1806"/>
                  </a:xfrm>
                </p:grpSpPr>
                <p:sp>
                  <p:nvSpPr>
                    <p:cNvPr id="65570" name="未知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6" y="753"/>
                      <a:ext cx="345" cy="105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80"/>
                        </a:cxn>
                        <a:cxn ang="0">
                          <a:pos x="6" y="252"/>
                        </a:cxn>
                        <a:cxn ang="0">
                          <a:pos x="23" y="274"/>
                        </a:cxn>
                        <a:cxn ang="0">
                          <a:pos x="17" y="975"/>
                        </a:cxn>
                        <a:cxn ang="0">
                          <a:pos x="40" y="1053"/>
                        </a:cxn>
                        <a:cxn ang="0">
                          <a:pos x="98" y="1053"/>
                        </a:cxn>
                        <a:cxn ang="0">
                          <a:pos x="146" y="1015"/>
                        </a:cxn>
                        <a:cxn ang="0">
                          <a:pos x="201" y="1015"/>
                        </a:cxn>
                        <a:cxn ang="0">
                          <a:pos x="245" y="1053"/>
                        </a:cxn>
                        <a:cxn ang="0">
                          <a:pos x="307" y="1053"/>
                        </a:cxn>
                        <a:cxn ang="0">
                          <a:pos x="328" y="975"/>
                        </a:cxn>
                        <a:cxn ang="0">
                          <a:pos x="317" y="274"/>
                        </a:cxn>
                        <a:cxn ang="0">
                          <a:pos x="333" y="252"/>
                        </a:cxn>
                        <a:cxn ang="0">
                          <a:pos x="345" y="80"/>
                        </a:cxn>
                        <a:cxn ang="0">
                          <a:pos x="269" y="17"/>
                        </a:cxn>
                        <a:cxn ang="0">
                          <a:pos x="231" y="17"/>
                        </a:cxn>
                        <a:cxn ang="0">
                          <a:pos x="210" y="0"/>
                        </a:cxn>
                        <a:cxn ang="0">
                          <a:pos x="123" y="0"/>
                        </a:cxn>
                        <a:cxn ang="0">
                          <a:pos x="104" y="17"/>
                        </a:cxn>
                        <a:cxn ang="0">
                          <a:pos x="72" y="17"/>
                        </a:cxn>
                        <a:cxn ang="0">
                          <a:pos x="0" y="80"/>
                        </a:cxn>
                      </a:cxnLst>
                      <a:rect l="0" t="0" r="r" b="b"/>
                      <a:pathLst>
                        <a:path w="345" h="1053">
                          <a:moveTo>
                            <a:pt x="0" y="80"/>
                          </a:moveTo>
                          <a:lnTo>
                            <a:pt x="6" y="252"/>
                          </a:lnTo>
                          <a:lnTo>
                            <a:pt x="23" y="274"/>
                          </a:lnTo>
                          <a:lnTo>
                            <a:pt x="17" y="975"/>
                          </a:lnTo>
                          <a:lnTo>
                            <a:pt x="40" y="1053"/>
                          </a:lnTo>
                          <a:lnTo>
                            <a:pt x="98" y="1053"/>
                          </a:lnTo>
                          <a:lnTo>
                            <a:pt x="146" y="1015"/>
                          </a:lnTo>
                          <a:lnTo>
                            <a:pt x="201" y="1015"/>
                          </a:lnTo>
                          <a:lnTo>
                            <a:pt x="245" y="1053"/>
                          </a:lnTo>
                          <a:lnTo>
                            <a:pt x="307" y="1053"/>
                          </a:lnTo>
                          <a:lnTo>
                            <a:pt x="328" y="975"/>
                          </a:lnTo>
                          <a:lnTo>
                            <a:pt x="317" y="274"/>
                          </a:lnTo>
                          <a:lnTo>
                            <a:pt x="333" y="252"/>
                          </a:lnTo>
                          <a:lnTo>
                            <a:pt x="345" y="80"/>
                          </a:lnTo>
                          <a:lnTo>
                            <a:pt x="269" y="17"/>
                          </a:lnTo>
                          <a:lnTo>
                            <a:pt x="231" y="17"/>
                          </a:lnTo>
                          <a:lnTo>
                            <a:pt x="210" y="0"/>
                          </a:lnTo>
                          <a:lnTo>
                            <a:pt x="123" y="0"/>
                          </a:lnTo>
                          <a:lnTo>
                            <a:pt x="104" y="17"/>
                          </a:lnTo>
                          <a:lnTo>
                            <a:pt x="72" y="17"/>
                          </a:lnTo>
                          <a:lnTo>
                            <a:pt x="0" y="8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5571" name="Oval 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3" y="786"/>
                      <a:ext cx="45" cy="72"/>
                    </a:xfrm>
                    <a:prstGeom prst="ellipse">
                      <a:avLst/>
                    </a:prstGeom>
                    <a:solidFill>
                      <a:srgbClr val="E0E0E0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3" name="Group 3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0" y="0"/>
                      <a:ext cx="562" cy="828"/>
                      <a:chOff x="0" y="0"/>
                      <a:chExt cx="562" cy="828"/>
                    </a:xfrm>
                  </p:grpSpPr>
                  <p:sp>
                    <p:nvSpPr>
                      <p:cNvPr id="65573" name="Oval 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" y="0"/>
                        <a:ext cx="514" cy="282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5574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0" y="129"/>
                        <a:ext cx="562" cy="69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58" y="699"/>
                          </a:cxn>
                          <a:cxn ang="0">
                            <a:pos x="562" y="69"/>
                          </a:cxn>
                          <a:cxn ang="0">
                            <a:pos x="526" y="56"/>
                          </a:cxn>
                          <a:cxn ang="0">
                            <a:pos x="485" y="38"/>
                          </a:cxn>
                          <a:cxn ang="0">
                            <a:pos x="431" y="24"/>
                          </a:cxn>
                          <a:cxn ang="0">
                            <a:pos x="384" y="12"/>
                          </a:cxn>
                          <a:cxn ang="0">
                            <a:pos x="342" y="4"/>
                          </a:cxn>
                          <a:cxn ang="0">
                            <a:pos x="297" y="0"/>
                          </a:cxn>
                          <a:cxn ang="0">
                            <a:pos x="248" y="3"/>
                          </a:cxn>
                          <a:cxn ang="0">
                            <a:pos x="185" y="10"/>
                          </a:cxn>
                          <a:cxn ang="0">
                            <a:pos x="132" y="24"/>
                          </a:cxn>
                          <a:cxn ang="0">
                            <a:pos x="80" y="38"/>
                          </a:cxn>
                          <a:cxn ang="0">
                            <a:pos x="34" y="58"/>
                          </a:cxn>
                          <a:cxn ang="0">
                            <a:pos x="0" y="76"/>
                          </a:cxn>
                          <a:cxn ang="0">
                            <a:pos x="197" y="699"/>
                          </a:cxn>
                        </a:cxnLst>
                        <a:rect l="0" t="0" r="r" b="b"/>
                        <a:pathLst>
                          <a:path w="562" h="699">
                            <a:moveTo>
                              <a:pt x="358" y="699"/>
                            </a:moveTo>
                            <a:lnTo>
                              <a:pt x="562" y="69"/>
                            </a:lnTo>
                            <a:lnTo>
                              <a:pt x="526" y="56"/>
                            </a:lnTo>
                            <a:lnTo>
                              <a:pt x="485" y="38"/>
                            </a:lnTo>
                            <a:lnTo>
                              <a:pt x="431" y="24"/>
                            </a:lnTo>
                            <a:lnTo>
                              <a:pt x="384" y="12"/>
                            </a:lnTo>
                            <a:lnTo>
                              <a:pt x="342" y="4"/>
                            </a:lnTo>
                            <a:lnTo>
                              <a:pt x="297" y="0"/>
                            </a:lnTo>
                            <a:lnTo>
                              <a:pt x="248" y="3"/>
                            </a:lnTo>
                            <a:lnTo>
                              <a:pt x="185" y="10"/>
                            </a:lnTo>
                            <a:lnTo>
                              <a:pt x="132" y="24"/>
                            </a:lnTo>
                            <a:lnTo>
                              <a:pt x="80" y="38"/>
                            </a:lnTo>
                            <a:lnTo>
                              <a:pt x="34" y="58"/>
                            </a:lnTo>
                            <a:lnTo>
                              <a:pt x="0" y="76"/>
                            </a:lnTo>
                            <a:lnTo>
                              <a:pt x="197" y="699"/>
                            </a:lnTo>
                          </a:path>
                        </a:pathLst>
                      </a:custGeom>
                      <a:noFill/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4" name="Group 3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8" y="904"/>
                      <a:ext cx="193" cy="804"/>
                      <a:chOff x="0" y="0"/>
                      <a:chExt cx="193" cy="804"/>
                    </a:xfrm>
                  </p:grpSpPr>
                  <p:sp>
                    <p:nvSpPr>
                      <p:cNvPr id="65576" name="Line 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2" y="21"/>
                        <a:ext cx="1" cy="783"/>
                      </a:xfrm>
                      <a:prstGeom prst="line">
                        <a:avLst/>
                      </a:prstGeom>
                      <a:noFill/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5577" name="Line 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160" y="21"/>
                        <a:ext cx="4" cy="779"/>
                      </a:xfrm>
                      <a:prstGeom prst="line">
                        <a:avLst/>
                      </a:prstGeom>
                      <a:noFill/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5578" name="Line 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190" y="0"/>
                        <a:ext cx="3" cy="780"/>
                      </a:xfrm>
                      <a:prstGeom prst="line">
                        <a:avLst/>
                      </a:prstGeom>
                      <a:noFill/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5579" name="Line 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0" y="0"/>
                        <a:ext cx="2" cy="780"/>
                      </a:xfrm>
                      <a:prstGeom prst="line">
                        <a:avLst/>
                      </a:prstGeom>
                      <a:noFill/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65580" name="未知"/>
                  <p:cNvSpPr>
                    <a:spLocks noChangeAspect="1"/>
                  </p:cNvSpPr>
                  <p:nvPr/>
                </p:nvSpPr>
                <p:spPr bwMode="auto">
                  <a:xfrm>
                    <a:off x="970" y="2160"/>
                    <a:ext cx="546" cy="681"/>
                  </a:xfrm>
                  <a:custGeom>
                    <a:avLst/>
                    <a:gdLst/>
                    <a:ahLst/>
                    <a:cxnLst>
                      <a:cxn ang="0">
                        <a:pos x="546" y="0"/>
                      </a:cxn>
                      <a:cxn ang="0">
                        <a:pos x="523" y="20"/>
                      </a:cxn>
                      <a:cxn ang="0">
                        <a:pos x="432" y="441"/>
                      </a:cxn>
                      <a:cxn ang="0">
                        <a:pos x="415" y="483"/>
                      </a:cxn>
                      <a:cxn ang="0">
                        <a:pos x="388" y="518"/>
                      </a:cxn>
                      <a:cxn ang="0">
                        <a:pos x="347" y="550"/>
                      </a:cxn>
                      <a:cxn ang="0">
                        <a:pos x="307" y="575"/>
                      </a:cxn>
                      <a:cxn ang="0">
                        <a:pos x="262" y="598"/>
                      </a:cxn>
                      <a:cxn ang="0">
                        <a:pos x="215" y="618"/>
                      </a:cxn>
                      <a:cxn ang="0">
                        <a:pos x="163" y="637"/>
                      </a:cxn>
                      <a:cxn ang="0">
                        <a:pos x="119" y="647"/>
                      </a:cxn>
                      <a:cxn ang="0">
                        <a:pos x="65" y="656"/>
                      </a:cxn>
                      <a:cxn ang="0">
                        <a:pos x="0" y="652"/>
                      </a:cxn>
                      <a:cxn ang="0">
                        <a:pos x="10" y="677"/>
                      </a:cxn>
                      <a:cxn ang="0">
                        <a:pos x="55" y="681"/>
                      </a:cxn>
                      <a:cxn ang="0">
                        <a:pos x="86" y="681"/>
                      </a:cxn>
                      <a:cxn ang="0">
                        <a:pos x="134" y="677"/>
                      </a:cxn>
                      <a:cxn ang="0">
                        <a:pos x="173" y="674"/>
                      </a:cxn>
                      <a:cxn ang="0">
                        <a:pos x="227" y="665"/>
                      </a:cxn>
                      <a:cxn ang="0">
                        <a:pos x="269" y="657"/>
                      </a:cxn>
                      <a:cxn ang="0">
                        <a:pos x="316" y="643"/>
                      </a:cxn>
                      <a:cxn ang="0">
                        <a:pos x="343" y="635"/>
                      </a:cxn>
                      <a:cxn ang="0">
                        <a:pos x="384" y="618"/>
                      </a:cxn>
                      <a:cxn ang="0">
                        <a:pos x="427" y="590"/>
                      </a:cxn>
                      <a:cxn ang="0">
                        <a:pos x="440" y="575"/>
                      </a:cxn>
                      <a:cxn ang="0">
                        <a:pos x="452" y="554"/>
                      </a:cxn>
                      <a:cxn ang="0">
                        <a:pos x="462" y="512"/>
                      </a:cxn>
                      <a:cxn ang="0">
                        <a:pos x="471" y="470"/>
                      </a:cxn>
                      <a:cxn ang="0">
                        <a:pos x="546" y="0"/>
                      </a:cxn>
                    </a:cxnLst>
                    <a:rect l="0" t="0" r="r" b="b"/>
                    <a:pathLst>
                      <a:path w="546" h="681">
                        <a:moveTo>
                          <a:pt x="546" y="0"/>
                        </a:moveTo>
                        <a:lnTo>
                          <a:pt x="523" y="20"/>
                        </a:lnTo>
                        <a:lnTo>
                          <a:pt x="432" y="441"/>
                        </a:lnTo>
                        <a:lnTo>
                          <a:pt x="415" y="483"/>
                        </a:lnTo>
                        <a:lnTo>
                          <a:pt x="388" y="518"/>
                        </a:lnTo>
                        <a:lnTo>
                          <a:pt x="347" y="550"/>
                        </a:lnTo>
                        <a:lnTo>
                          <a:pt x="307" y="575"/>
                        </a:lnTo>
                        <a:lnTo>
                          <a:pt x="262" y="598"/>
                        </a:lnTo>
                        <a:lnTo>
                          <a:pt x="215" y="618"/>
                        </a:lnTo>
                        <a:lnTo>
                          <a:pt x="163" y="637"/>
                        </a:lnTo>
                        <a:lnTo>
                          <a:pt x="119" y="647"/>
                        </a:lnTo>
                        <a:lnTo>
                          <a:pt x="65" y="656"/>
                        </a:lnTo>
                        <a:lnTo>
                          <a:pt x="0" y="652"/>
                        </a:lnTo>
                        <a:lnTo>
                          <a:pt x="10" y="677"/>
                        </a:lnTo>
                        <a:lnTo>
                          <a:pt x="55" y="681"/>
                        </a:lnTo>
                        <a:lnTo>
                          <a:pt x="86" y="681"/>
                        </a:lnTo>
                        <a:lnTo>
                          <a:pt x="134" y="677"/>
                        </a:lnTo>
                        <a:lnTo>
                          <a:pt x="173" y="674"/>
                        </a:lnTo>
                        <a:lnTo>
                          <a:pt x="227" y="665"/>
                        </a:lnTo>
                        <a:lnTo>
                          <a:pt x="269" y="657"/>
                        </a:lnTo>
                        <a:lnTo>
                          <a:pt x="316" y="643"/>
                        </a:lnTo>
                        <a:lnTo>
                          <a:pt x="343" y="635"/>
                        </a:lnTo>
                        <a:lnTo>
                          <a:pt x="384" y="618"/>
                        </a:lnTo>
                        <a:lnTo>
                          <a:pt x="427" y="590"/>
                        </a:lnTo>
                        <a:lnTo>
                          <a:pt x="440" y="575"/>
                        </a:lnTo>
                        <a:lnTo>
                          <a:pt x="452" y="554"/>
                        </a:lnTo>
                        <a:lnTo>
                          <a:pt x="462" y="512"/>
                        </a:lnTo>
                        <a:lnTo>
                          <a:pt x="471" y="470"/>
                        </a:lnTo>
                        <a:lnTo>
                          <a:pt x="54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5581" name="Rectangl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621"/>
                  <a:ext cx="540" cy="315"/>
                </a:xfrm>
                <a:prstGeom prst="rect">
                  <a:avLst/>
                </a:prstGeom>
                <a:gradFill rotWithShape="0">
                  <a:gsLst>
                    <a:gs pos="0">
                      <a:srgbClr val="808080"/>
                    </a:gs>
                    <a:gs pos="50000">
                      <a:srgbClr val="C0C0C0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5" name="Group 46"/>
            <p:cNvGrpSpPr>
              <a:grpSpLocks noChangeAspect="1"/>
            </p:cNvGrpSpPr>
            <p:nvPr/>
          </p:nvGrpSpPr>
          <p:grpSpPr bwMode="auto">
            <a:xfrm>
              <a:off x="8165" y="2835"/>
              <a:ext cx="2820" cy="1248"/>
              <a:chOff x="0" y="0"/>
              <a:chExt cx="3712" cy="1144"/>
            </a:xfrm>
          </p:grpSpPr>
          <p:grpSp>
            <p:nvGrpSpPr>
              <p:cNvPr id="16" name="Group 47"/>
              <p:cNvGrpSpPr>
                <a:grpSpLocks noChangeAspect="1"/>
              </p:cNvGrpSpPr>
              <p:nvPr/>
            </p:nvGrpSpPr>
            <p:grpSpPr bwMode="auto">
              <a:xfrm>
                <a:off x="0" y="567"/>
                <a:ext cx="3712" cy="577"/>
                <a:chOff x="0" y="0"/>
                <a:chExt cx="2493" cy="577"/>
              </a:xfrm>
            </p:grpSpPr>
            <p:sp>
              <p:nvSpPr>
                <p:cNvPr id="65584" name="未知" descr="栎木"/>
                <p:cNvSpPr>
                  <a:spLocks noChangeAspect="1"/>
                </p:cNvSpPr>
                <p:nvPr/>
              </p:nvSpPr>
              <p:spPr bwMode="auto">
                <a:xfrm flipV="1">
                  <a:off x="0" y="464"/>
                  <a:ext cx="2493" cy="1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00" y="0"/>
                    </a:cxn>
                    <a:cxn ang="0">
                      <a:pos x="400" y="400"/>
                    </a:cxn>
                    <a:cxn ang="0">
                      <a:pos x="0" y="40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00" h="400">
                      <a:moveTo>
                        <a:pt x="0" y="0"/>
                      </a:moveTo>
                      <a:lnTo>
                        <a:pt x="400" y="0"/>
                      </a:lnTo>
                      <a:lnTo>
                        <a:pt x="400" y="400"/>
                      </a:lnTo>
                      <a:lnTo>
                        <a:pt x="0" y="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4" cstate="print"/>
                  <a:srcRect/>
                  <a:tile tx="0" ty="0" sx="100000" sy="100000" flip="none" algn="tl"/>
                </a:blipFill>
                <a:ln w="9525" cmpd="sng">
                  <a:rou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585" name="AutoShape 49"/>
                <p:cNvSpPr>
                  <a:spLocks noChangeAspect="1" noChangeArrowheads="1"/>
                </p:cNvSpPr>
                <p:nvPr/>
              </p:nvSpPr>
              <p:spPr bwMode="auto">
                <a:xfrm>
                  <a:off x="2200" y="4"/>
                  <a:ext cx="213" cy="369"/>
                </a:xfrm>
                <a:prstGeom prst="flowChartMagneticDisk">
                  <a:avLst/>
                </a:prstGeom>
                <a:solidFill>
                  <a:srgbClr val="969696"/>
                </a:solidFill>
                <a:ln w="9525" cmpd="sng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586" name="AutoShape 50"/>
                <p:cNvSpPr>
                  <a:spLocks noChangeAspect="1" noChangeArrowheads="1"/>
                </p:cNvSpPr>
                <p:nvPr/>
              </p:nvSpPr>
              <p:spPr bwMode="auto">
                <a:xfrm>
                  <a:off x="420" y="0"/>
                  <a:ext cx="213" cy="369"/>
                </a:xfrm>
                <a:prstGeom prst="flowChartMagneticDisk">
                  <a:avLst/>
                </a:prstGeom>
                <a:solidFill>
                  <a:srgbClr val="969696"/>
                </a:solidFill>
                <a:ln w="9525" cmpd="sng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7" name="Group 51"/>
              <p:cNvGrpSpPr>
                <a:grpSpLocks noChangeAspect="1"/>
              </p:cNvGrpSpPr>
              <p:nvPr/>
            </p:nvGrpSpPr>
            <p:grpSpPr bwMode="auto">
              <a:xfrm>
                <a:off x="1670" y="0"/>
                <a:ext cx="540" cy="936"/>
                <a:chOff x="0" y="0"/>
                <a:chExt cx="540" cy="936"/>
              </a:xfrm>
            </p:grpSpPr>
            <p:grpSp>
              <p:nvGrpSpPr>
                <p:cNvPr id="18" name="Group 52"/>
                <p:cNvGrpSpPr>
                  <a:grpSpLocks noChangeAspect="1"/>
                </p:cNvGrpSpPr>
                <p:nvPr/>
              </p:nvGrpSpPr>
              <p:grpSpPr bwMode="auto">
                <a:xfrm>
                  <a:off x="77" y="0"/>
                  <a:ext cx="403" cy="733"/>
                  <a:chOff x="0" y="0"/>
                  <a:chExt cx="2019" cy="3673"/>
                </a:xfrm>
              </p:grpSpPr>
              <p:grpSp>
                <p:nvGrpSpPr>
                  <p:cNvPr id="19" name="Group 5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50" y="2812"/>
                    <a:ext cx="913" cy="861"/>
                    <a:chOff x="0" y="0"/>
                    <a:chExt cx="913" cy="861"/>
                  </a:xfrm>
                </p:grpSpPr>
                <p:grpSp>
                  <p:nvGrpSpPr>
                    <p:cNvPr id="20" name="Group 5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0" y="0"/>
                      <a:ext cx="913" cy="861"/>
                      <a:chOff x="0" y="0"/>
                      <a:chExt cx="913" cy="861"/>
                    </a:xfrm>
                  </p:grpSpPr>
                  <p:grpSp>
                    <p:nvGrpSpPr>
                      <p:cNvPr id="21" name="Group 5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29" y="663"/>
                        <a:ext cx="498" cy="198"/>
                        <a:chOff x="0" y="0"/>
                        <a:chExt cx="498" cy="198"/>
                      </a:xfrm>
                    </p:grpSpPr>
                    <p:sp>
                      <p:nvSpPr>
                        <p:cNvPr id="65592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0" y="0"/>
                          <a:ext cx="498" cy="19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101" y="157"/>
                            </a:cxn>
                            <a:cxn ang="0">
                              <a:pos x="110" y="167"/>
                            </a:cxn>
                            <a:cxn ang="0">
                              <a:pos x="121" y="173"/>
                            </a:cxn>
                            <a:cxn ang="0">
                              <a:pos x="136" y="178"/>
                            </a:cxn>
                            <a:cxn ang="0">
                              <a:pos x="153" y="186"/>
                            </a:cxn>
                            <a:cxn ang="0">
                              <a:pos x="174" y="190"/>
                            </a:cxn>
                            <a:cxn ang="0">
                              <a:pos x="188" y="191"/>
                            </a:cxn>
                            <a:cxn ang="0">
                              <a:pos x="205" y="194"/>
                            </a:cxn>
                            <a:cxn ang="0">
                              <a:pos x="222" y="195"/>
                            </a:cxn>
                            <a:cxn ang="0">
                              <a:pos x="243" y="198"/>
                            </a:cxn>
                            <a:cxn ang="0">
                              <a:pos x="257" y="198"/>
                            </a:cxn>
                            <a:cxn ang="0">
                              <a:pos x="278" y="195"/>
                            </a:cxn>
                            <a:cxn ang="0">
                              <a:pos x="295" y="194"/>
                            </a:cxn>
                            <a:cxn ang="0">
                              <a:pos x="315" y="191"/>
                            </a:cxn>
                            <a:cxn ang="0">
                              <a:pos x="332" y="190"/>
                            </a:cxn>
                            <a:cxn ang="0">
                              <a:pos x="349" y="185"/>
                            </a:cxn>
                            <a:cxn ang="0">
                              <a:pos x="366" y="181"/>
                            </a:cxn>
                            <a:cxn ang="0">
                              <a:pos x="380" y="173"/>
                            </a:cxn>
                            <a:cxn ang="0">
                              <a:pos x="392" y="165"/>
                            </a:cxn>
                            <a:cxn ang="0">
                              <a:pos x="397" y="160"/>
                            </a:cxn>
                            <a:cxn ang="0">
                              <a:pos x="405" y="152"/>
                            </a:cxn>
                            <a:cxn ang="0">
                              <a:pos x="498" y="0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498" h="198">
                              <a:moveTo>
                                <a:pt x="0" y="0"/>
                              </a:moveTo>
                              <a:lnTo>
                                <a:pt x="101" y="157"/>
                              </a:lnTo>
                              <a:lnTo>
                                <a:pt x="110" y="167"/>
                              </a:lnTo>
                              <a:lnTo>
                                <a:pt x="121" y="173"/>
                              </a:lnTo>
                              <a:lnTo>
                                <a:pt x="136" y="178"/>
                              </a:lnTo>
                              <a:lnTo>
                                <a:pt x="153" y="186"/>
                              </a:lnTo>
                              <a:lnTo>
                                <a:pt x="174" y="190"/>
                              </a:lnTo>
                              <a:lnTo>
                                <a:pt x="188" y="191"/>
                              </a:lnTo>
                              <a:lnTo>
                                <a:pt x="205" y="194"/>
                              </a:lnTo>
                              <a:lnTo>
                                <a:pt x="222" y="195"/>
                              </a:lnTo>
                              <a:lnTo>
                                <a:pt x="243" y="198"/>
                              </a:lnTo>
                              <a:lnTo>
                                <a:pt x="257" y="198"/>
                              </a:lnTo>
                              <a:lnTo>
                                <a:pt x="278" y="195"/>
                              </a:lnTo>
                              <a:lnTo>
                                <a:pt x="295" y="194"/>
                              </a:lnTo>
                              <a:lnTo>
                                <a:pt x="315" y="191"/>
                              </a:lnTo>
                              <a:lnTo>
                                <a:pt x="332" y="190"/>
                              </a:lnTo>
                              <a:lnTo>
                                <a:pt x="349" y="185"/>
                              </a:lnTo>
                              <a:lnTo>
                                <a:pt x="366" y="181"/>
                              </a:lnTo>
                              <a:lnTo>
                                <a:pt x="380" y="173"/>
                              </a:lnTo>
                              <a:lnTo>
                                <a:pt x="392" y="165"/>
                              </a:lnTo>
                              <a:lnTo>
                                <a:pt x="397" y="160"/>
                              </a:lnTo>
                              <a:lnTo>
                                <a:pt x="405" y="152"/>
                              </a:lnTo>
                              <a:lnTo>
                                <a:pt x="498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5593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78" y="0"/>
                          <a:ext cx="222" cy="19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62" y="178"/>
                            </a:cxn>
                            <a:cxn ang="0">
                              <a:pos x="75" y="186"/>
                            </a:cxn>
                            <a:cxn ang="0">
                              <a:pos x="96" y="190"/>
                            </a:cxn>
                            <a:cxn ang="0">
                              <a:pos x="110" y="191"/>
                            </a:cxn>
                            <a:cxn ang="0">
                              <a:pos x="127" y="194"/>
                            </a:cxn>
                            <a:cxn ang="0">
                              <a:pos x="144" y="195"/>
                            </a:cxn>
                            <a:cxn ang="0">
                              <a:pos x="165" y="198"/>
                            </a:cxn>
                            <a:cxn ang="0">
                              <a:pos x="179" y="198"/>
                            </a:cxn>
                            <a:cxn ang="0">
                              <a:pos x="200" y="195"/>
                            </a:cxn>
                            <a:cxn ang="0">
                              <a:pos x="222" y="0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222" h="198">
                              <a:moveTo>
                                <a:pt x="0" y="0"/>
                              </a:moveTo>
                              <a:lnTo>
                                <a:pt x="62" y="178"/>
                              </a:lnTo>
                              <a:lnTo>
                                <a:pt x="75" y="186"/>
                              </a:lnTo>
                              <a:lnTo>
                                <a:pt x="96" y="190"/>
                              </a:lnTo>
                              <a:lnTo>
                                <a:pt x="110" y="191"/>
                              </a:lnTo>
                              <a:lnTo>
                                <a:pt x="127" y="194"/>
                              </a:lnTo>
                              <a:lnTo>
                                <a:pt x="144" y="195"/>
                              </a:lnTo>
                              <a:lnTo>
                                <a:pt x="165" y="198"/>
                              </a:lnTo>
                              <a:lnTo>
                                <a:pt x="179" y="198"/>
                              </a:lnTo>
                              <a:lnTo>
                                <a:pt x="200" y="195"/>
                              </a:lnTo>
                              <a:lnTo>
                                <a:pt x="222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4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22" name="Group 5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0" y="0"/>
                        <a:ext cx="913" cy="718"/>
                        <a:chOff x="0" y="0"/>
                        <a:chExt cx="913" cy="718"/>
                      </a:xfrm>
                    </p:grpSpPr>
                    <p:sp>
                      <p:nvSpPr>
                        <p:cNvPr id="65595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0" y="0"/>
                          <a:ext cx="913" cy="71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1" y="20"/>
                            </a:cxn>
                            <a:cxn ang="0">
                              <a:pos x="25" y="38"/>
                            </a:cxn>
                            <a:cxn ang="0">
                              <a:pos x="23" y="73"/>
                            </a:cxn>
                            <a:cxn ang="0">
                              <a:pos x="12" y="96"/>
                            </a:cxn>
                            <a:cxn ang="0">
                              <a:pos x="6" y="126"/>
                            </a:cxn>
                            <a:cxn ang="0">
                              <a:pos x="17" y="149"/>
                            </a:cxn>
                            <a:cxn ang="0">
                              <a:pos x="34" y="176"/>
                            </a:cxn>
                            <a:cxn ang="0">
                              <a:pos x="30" y="195"/>
                            </a:cxn>
                            <a:cxn ang="0">
                              <a:pos x="13" y="216"/>
                            </a:cxn>
                            <a:cxn ang="0">
                              <a:pos x="6" y="236"/>
                            </a:cxn>
                            <a:cxn ang="0">
                              <a:pos x="19" y="259"/>
                            </a:cxn>
                            <a:cxn ang="0">
                              <a:pos x="30" y="278"/>
                            </a:cxn>
                            <a:cxn ang="0">
                              <a:pos x="30" y="301"/>
                            </a:cxn>
                            <a:cxn ang="0">
                              <a:pos x="12" y="322"/>
                            </a:cxn>
                            <a:cxn ang="0">
                              <a:pos x="0" y="349"/>
                            </a:cxn>
                            <a:cxn ang="0">
                              <a:pos x="13" y="372"/>
                            </a:cxn>
                            <a:cxn ang="0">
                              <a:pos x="33" y="396"/>
                            </a:cxn>
                            <a:cxn ang="0">
                              <a:pos x="33" y="431"/>
                            </a:cxn>
                            <a:cxn ang="0">
                              <a:pos x="19" y="455"/>
                            </a:cxn>
                            <a:cxn ang="0">
                              <a:pos x="21" y="473"/>
                            </a:cxn>
                            <a:cxn ang="0">
                              <a:pos x="42" y="499"/>
                            </a:cxn>
                            <a:cxn ang="0">
                              <a:pos x="107" y="573"/>
                            </a:cxn>
                            <a:cxn ang="0">
                              <a:pos x="166" y="629"/>
                            </a:cxn>
                            <a:cxn ang="0">
                              <a:pos x="217" y="660"/>
                            </a:cxn>
                            <a:cxn ang="0">
                              <a:pos x="313" y="701"/>
                            </a:cxn>
                            <a:cxn ang="0">
                              <a:pos x="401" y="716"/>
                            </a:cxn>
                            <a:cxn ang="0">
                              <a:pos x="523" y="716"/>
                            </a:cxn>
                            <a:cxn ang="0">
                              <a:pos x="625" y="706"/>
                            </a:cxn>
                            <a:cxn ang="0">
                              <a:pos x="697" y="685"/>
                            </a:cxn>
                            <a:cxn ang="0">
                              <a:pos x="744" y="659"/>
                            </a:cxn>
                            <a:cxn ang="0">
                              <a:pos x="778" y="629"/>
                            </a:cxn>
                            <a:cxn ang="0">
                              <a:pos x="874" y="493"/>
                            </a:cxn>
                            <a:cxn ang="0">
                              <a:pos x="894" y="448"/>
                            </a:cxn>
                            <a:cxn ang="0">
                              <a:pos x="895" y="427"/>
                            </a:cxn>
                            <a:cxn ang="0">
                              <a:pos x="882" y="406"/>
                            </a:cxn>
                            <a:cxn ang="0">
                              <a:pos x="882" y="381"/>
                            </a:cxn>
                            <a:cxn ang="0">
                              <a:pos x="894" y="362"/>
                            </a:cxn>
                            <a:cxn ang="0">
                              <a:pos x="908" y="341"/>
                            </a:cxn>
                            <a:cxn ang="0">
                              <a:pos x="912" y="316"/>
                            </a:cxn>
                            <a:cxn ang="0">
                              <a:pos x="900" y="295"/>
                            </a:cxn>
                            <a:cxn ang="0">
                              <a:pos x="886" y="275"/>
                            </a:cxn>
                            <a:cxn ang="0">
                              <a:pos x="886" y="254"/>
                            </a:cxn>
                            <a:cxn ang="0">
                              <a:pos x="904" y="229"/>
                            </a:cxn>
                            <a:cxn ang="0">
                              <a:pos x="908" y="202"/>
                            </a:cxn>
                            <a:cxn ang="0">
                              <a:pos x="894" y="176"/>
                            </a:cxn>
                            <a:cxn ang="0">
                              <a:pos x="886" y="155"/>
                            </a:cxn>
                            <a:cxn ang="0">
                              <a:pos x="895" y="130"/>
                            </a:cxn>
                            <a:cxn ang="0">
                              <a:pos x="908" y="113"/>
                            </a:cxn>
                            <a:cxn ang="0">
                              <a:pos x="913" y="88"/>
                            </a:cxn>
                            <a:cxn ang="0">
                              <a:pos x="903" y="67"/>
                            </a:cxn>
                            <a:cxn ang="0">
                              <a:pos x="890" y="42"/>
                            </a:cxn>
                            <a:cxn ang="0">
                              <a:pos x="894" y="18"/>
                            </a:cxn>
                            <a:cxn ang="0">
                              <a:pos x="26" y="0"/>
                            </a:cxn>
                          </a:cxnLst>
                          <a:rect l="0" t="0" r="r" b="b"/>
                          <a:pathLst>
                            <a:path w="913" h="718">
                              <a:moveTo>
                                <a:pt x="26" y="0"/>
                              </a:moveTo>
                              <a:lnTo>
                                <a:pt x="21" y="20"/>
                              </a:lnTo>
                              <a:lnTo>
                                <a:pt x="23" y="29"/>
                              </a:lnTo>
                              <a:lnTo>
                                <a:pt x="25" y="38"/>
                              </a:lnTo>
                              <a:lnTo>
                                <a:pt x="26" y="59"/>
                              </a:lnTo>
                              <a:lnTo>
                                <a:pt x="23" y="73"/>
                              </a:lnTo>
                              <a:lnTo>
                                <a:pt x="17" y="86"/>
                              </a:lnTo>
                              <a:lnTo>
                                <a:pt x="12" y="96"/>
                              </a:lnTo>
                              <a:lnTo>
                                <a:pt x="6" y="113"/>
                              </a:lnTo>
                              <a:lnTo>
                                <a:pt x="6" y="126"/>
                              </a:lnTo>
                              <a:lnTo>
                                <a:pt x="12" y="138"/>
                              </a:lnTo>
                              <a:lnTo>
                                <a:pt x="17" y="149"/>
                              </a:lnTo>
                              <a:lnTo>
                                <a:pt x="29" y="162"/>
                              </a:lnTo>
                              <a:lnTo>
                                <a:pt x="34" y="176"/>
                              </a:lnTo>
                              <a:lnTo>
                                <a:pt x="34" y="185"/>
                              </a:lnTo>
                              <a:lnTo>
                                <a:pt x="30" y="195"/>
                              </a:lnTo>
                              <a:lnTo>
                                <a:pt x="21" y="204"/>
                              </a:lnTo>
                              <a:lnTo>
                                <a:pt x="13" y="216"/>
                              </a:lnTo>
                              <a:lnTo>
                                <a:pt x="8" y="225"/>
                              </a:lnTo>
                              <a:lnTo>
                                <a:pt x="6" y="236"/>
                              </a:lnTo>
                              <a:lnTo>
                                <a:pt x="12" y="248"/>
                              </a:lnTo>
                              <a:lnTo>
                                <a:pt x="19" y="259"/>
                              </a:lnTo>
                              <a:lnTo>
                                <a:pt x="26" y="269"/>
                              </a:lnTo>
                              <a:lnTo>
                                <a:pt x="30" y="278"/>
                              </a:lnTo>
                              <a:lnTo>
                                <a:pt x="34" y="288"/>
                              </a:lnTo>
                              <a:lnTo>
                                <a:pt x="30" y="301"/>
                              </a:lnTo>
                              <a:lnTo>
                                <a:pt x="21" y="313"/>
                              </a:lnTo>
                              <a:lnTo>
                                <a:pt x="12" y="322"/>
                              </a:lnTo>
                              <a:lnTo>
                                <a:pt x="2" y="337"/>
                              </a:lnTo>
                              <a:lnTo>
                                <a:pt x="0" y="349"/>
                              </a:lnTo>
                              <a:lnTo>
                                <a:pt x="4" y="362"/>
                              </a:lnTo>
                              <a:lnTo>
                                <a:pt x="13" y="372"/>
                              </a:lnTo>
                              <a:lnTo>
                                <a:pt x="23" y="383"/>
                              </a:lnTo>
                              <a:lnTo>
                                <a:pt x="33" y="396"/>
                              </a:lnTo>
                              <a:lnTo>
                                <a:pt x="38" y="414"/>
                              </a:lnTo>
                              <a:lnTo>
                                <a:pt x="33" y="431"/>
                              </a:lnTo>
                              <a:lnTo>
                                <a:pt x="23" y="444"/>
                              </a:lnTo>
                              <a:lnTo>
                                <a:pt x="19" y="455"/>
                              </a:lnTo>
                              <a:lnTo>
                                <a:pt x="19" y="466"/>
                              </a:lnTo>
                              <a:lnTo>
                                <a:pt x="21" y="473"/>
                              </a:lnTo>
                              <a:lnTo>
                                <a:pt x="29" y="484"/>
                              </a:lnTo>
                              <a:lnTo>
                                <a:pt x="42" y="499"/>
                              </a:lnTo>
                              <a:lnTo>
                                <a:pt x="64" y="528"/>
                              </a:lnTo>
                              <a:lnTo>
                                <a:pt x="107" y="573"/>
                              </a:lnTo>
                              <a:lnTo>
                                <a:pt x="144" y="609"/>
                              </a:lnTo>
                              <a:lnTo>
                                <a:pt x="166" y="629"/>
                              </a:lnTo>
                              <a:lnTo>
                                <a:pt x="190" y="643"/>
                              </a:lnTo>
                              <a:lnTo>
                                <a:pt x="217" y="660"/>
                              </a:lnTo>
                              <a:lnTo>
                                <a:pt x="255" y="681"/>
                              </a:lnTo>
                              <a:lnTo>
                                <a:pt x="313" y="701"/>
                              </a:lnTo>
                              <a:lnTo>
                                <a:pt x="356" y="710"/>
                              </a:lnTo>
                              <a:lnTo>
                                <a:pt x="401" y="716"/>
                              </a:lnTo>
                              <a:lnTo>
                                <a:pt x="460" y="718"/>
                              </a:lnTo>
                              <a:lnTo>
                                <a:pt x="523" y="716"/>
                              </a:lnTo>
                              <a:lnTo>
                                <a:pt x="578" y="714"/>
                              </a:lnTo>
                              <a:lnTo>
                                <a:pt x="625" y="706"/>
                              </a:lnTo>
                              <a:lnTo>
                                <a:pt x="667" y="697"/>
                              </a:lnTo>
                              <a:lnTo>
                                <a:pt x="697" y="685"/>
                              </a:lnTo>
                              <a:lnTo>
                                <a:pt x="723" y="672"/>
                              </a:lnTo>
                              <a:lnTo>
                                <a:pt x="744" y="659"/>
                              </a:lnTo>
                              <a:lnTo>
                                <a:pt x="761" y="647"/>
                              </a:lnTo>
                              <a:lnTo>
                                <a:pt x="778" y="629"/>
                              </a:lnTo>
                              <a:lnTo>
                                <a:pt x="832" y="556"/>
                              </a:lnTo>
                              <a:lnTo>
                                <a:pt x="874" y="493"/>
                              </a:lnTo>
                              <a:lnTo>
                                <a:pt x="890" y="461"/>
                              </a:lnTo>
                              <a:lnTo>
                                <a:pt x="894" y="448"/>
                              </a:lnTo>
                              <a:lnTo>
                                <a:pt x="895" y="438"/>
                              </a:lnTo>
                              <a:lnTo>
                                <a:pt x="895" y="427"/>
                              </a:lnTo>
                              <a:lnTo>
                                <a:pt x="887" y="414"/>
                              </a:lnTo>
                              <a:lnTo>
                                <a:pt x="882" y="406"/>
                              </a:lnTo>
                              <a:lnTo>
                                <a:pt x="879" y="394"/>
                              </a:lnTo>
                              <a:lnTo>
                                <a:pt x="882" y="381"/>
                              </a:lnTo>
                              <a:lnTo>
                                <a:pt x="887" y="372"/>
                              </a:lnTo>
                              <a:lnTo>
                                <a:pt x="894" y="362"/>
                              </a:lnTo>
                              <a:lnTo>
                                <a:pt x="900" y="352"/>
                              </a:lnTo>
                              <a:lnTo>
                                <a:pt x="908" y="341"/>
                              </a:lnTo>
                              <a:lnTo>
                                <a:pt x="913" y="330"/>
                              </a:lnTo>
                              <a:lnTo>
                                <a:pt x="912" y="316"/>
                              </a:lnTo>
                              <a:lnTo>
                                <a:pt x="907" y="305"/>
                              </a:lnTo>
                              <a:lnTo>
                                <a:pt x="900" y="295"/>
                              </a:lnTo>
                              <a:lnTo>
                                <a:pt x="894" y="286"/>
                              </a:lnTo>
                              <a:lnTo>
                                <a:pt x="886" y="275"/>
                              </a:lnTo>
                              <a:lnTo>
                                <a:pt x="883" y="263"/>
                              </a:lnTo>
                              <a:lnTo>
                                <a:pt x="886" y="254"/>
                              </a:lnTo>
                              <a:lnTo>
                                <a:pt x="895" y="240"/>
                              </a:lnTo>
                              <a:lnTo>
                                <a:pt x="904" y="229"/>
                              </a:lnTo>
                              <a:lnTo>
                                <a:pt x="908" y="217"/>
                              </a:lnTo>
                              <a:lnTo>
                                <a:pt x="908" y="202"/>
                              </a:lnTo>
                              <a:lnTo>
                                <a:pt x="903" y="187"/>
                              </a:lnTo>
                              <a:lnTo>
                                <a:pt x="894" y="176"/>
                              </a:lnTo>
                              <a:lnTo>
                                <a:pt x="890" y="168"/>
                              </a:lnTo>
                              <a:lnTo>
                                <a:pt x="886" y="155"/>
                              </a:lnTo>
                              <a:lnTo>
                                <a:pt x="887" y="141"/>
                              </a:lnTo>
                              <a:lnTo>
                                <a:pt x="895" y="130"/>
                              </a:lnTo>
                              <a:lnTo>
                                <a:pt x="900" y="122"/>
                              </a:lnTo>
                              <a:lnTo>
                                <a:pt x="908" y="113"/>
                              </a:lnTo>
                              <a:lnTo>
                                <a:pt x="912" y="101"/>
                              </a:lnTo>
                              <a:lnTo>
                                <a:pt x="913" y="88"/>
                              </a:lnTo>
                              <a:lnTo>
                                <a:pt x="911" y="80"/>
                              </a:lnTo>
                              <a:lnTo>
                                <a:pt x="903" y="67"/>
                              </a:lnTo>
                              <a:lnTo>
                                <a:pt x="895" y="56"/>
                              </a:lnTo>
                              <a:lnTo>
                                <a:pt x="890" y="42"/>
                              </a:lnTo>
                              <a:lnTo>
                                <a:pt x="890" y="29"/>
                              </a:lnTo>
                              <a:lnTo>
                                <a:pt x="894" y="18"/>
                              </a:lnTo>
                              <a:lnTo>
                                <a:pt x="891" y="0"/>
                              </a:lnTo>
                              <a:lnTo>
                                <a:pt x="2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C08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5596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6" y="96"/>
                          <a:ext cx="113" cy="9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" y="0"/>
                            </a:cxn>
                            <a:cxn ang="0">
                              <a:pos x="13" y="13"/>
                            </a:cxn>
                            <a:cxn ang="0">
                              <a:pos x="24" y="26"/>
                            </a:cxn>
                            <a:cxn ang="0">
                              <a:pos x="44" y="43"/>
                            </a:cxn>
                            <a:cxn ang="0">
                              <a:pos x="68" y="57"/>
                            </a:cxn>
                            <a:cxn ang="0">
                              <a:pos x="91" y="66"/>
                            </a:cxn>
                            <a:cxn ang="0">
                              <a:pos x="113" y="72"/>
                            </a:cxn>
                            <a:cxn ang="0">
                              <a:pos x="104" y="89"/>
                            </a:cxn>
                            <a:cxn ang="0">
                              <a:pos x="75" y="85"/>
                            </a:cxn>
                            <a:cxn ang="0">
                              <a:pos x="44" y="87"/>
                            </a:cxn>
                            <a:cxn ang="0">
                              <a:pos x="24" y="99"/>
                            </a:cxn>
                            <a:cxn ang="0">
                              <a:pos x="28" y="89"/>
                            </a:cxn>
                            <a:cxn ang="0">
                              <a:pos x="27" y="78"/>
                            </a:cxn>
                            <a:cxn ang="0">
                              <a:pos x="20" y="62"/>
                            </a:cxn>
                            <a:cxn ang="0">
                              <a:pos x="11" y="49"/>
                            </a:cxn>
                            <a:cxn ang="0">
                              <a:pos x="2" y="34"/>
                            </a:cxn>
                            <a:cxn ang="0">
                              <a:pos x="0" y="17"/>
                            </a:cxn>
                            <a:cxn ang="0">
                              <a:pos x="6" y="0"/>
                            </a:cxn>
                          </a:cxnLst>
                          <a:rect l="0" t="0" r="r" b="b"/>
                          <a:pathLst>
                            <a:path w="113" h="99">
                              <a:moveTo>
                                <a:pt x="6" y="0"/>
                              </a:moveTo>
                              <a:lnTo>
                                <a:pt x="13" y="13"/>
                              </a:lnTo>
                              <a:lnTo>
                                <a:pt x="24" y="26"/>
                              </a:lnTo>
                              <a:lnTo>
                                <a:pt x="44" y="43"/>
                              </a:lnTo>
                              <a:lnTo>
                                <a:pt x="68" y="57"/>
                              </a:lnTo>
                              <a:lnTo>
                                <a:pt x="91" y="66"/>
                              </a:lnTo>
                              <a:lnTo>
                                <a:pt x="113" y="72"/>
                              </a:lnTo>
                              <a:lnTo>
                                <a:pt x="104" y="89"/>
                              </a:lnTo>
                              <a:lnTo>
                                <a:pt x="75" y="85"/>
                              </a:lnTo>
                              <a:lnTo>
                                <a:pt x="44" y="87"/>
                              </a:lnTo>
                              <a:lnTo>
                                <a:pt x="24" y="99"/>
                              </a:lnTo>
                              <a:lnTo>
                                <a:pt x="28" y="89"/>
                              </a:lnTo>
                              <a:lnTo>
                                <a:pt x="27" y="78"/>
                              </a:lnTo>
                              <a:lnTo>
                                <a:pt x="20" y="62"/>
                              </a:lnTo>
                              <a:lnTo>
                                <a:pt x="11" y="49"/>
                              </a:lnTo>
                              <a:lnTo>
                                <a:pt x="2" y="34"/>
                              </a:lnTo>
                              <a:lnTo>
                                <a:pt x="0" y="17"/>
                              </a:lnTo>
                              <a:lnTo>
                                <a:pt x="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5597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8" y="219"/>
                          <a:ext cx="149" cy="8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0"/>
                            </a:cxn>
                            <a:cxn ang="0">
                              <a:pos x="4" y="0"/>
                            </a:cxn>
                            <a:cxn ang="0">
                              <a:pos x="9" y="10"/>
                            </a:cxn>
                            <a:cxn ang="0">
                              <a:pos x="21" y="15"/>
                            </a:cxn>
                            <a:cxn ang="0">
                              <a:pos x="42" y="25"/>
                            </a:cxn>
                            <a:cxn ang="0">
                              <a:pos x="64" y="31"/>
                            </a:cxn>
                            <a:cxn ang="0">
                              <a:pos x="98" y="38"/>
                            </a:cxn>
                            <a:cxn ang="0">
                              <a:pos x="137" y="44"/>
                            </a:cxn>
                            <a:cxn ang="0">
                              <a:pos x="149" y="80"/>
                            </a:cxn>
                            <a:cxn ang="0">
                              <a:pos x="106" y="69"/>
                            </a:cxn>
                            <a:cxn ang="0">
                              <a:pos x="72" y="65"/>
                            </a:cxn>
                            <a:cxn ang="0">
                              <a:pos x="45" y="71"/>
                            </a:cxn>
                            <a:cxn ang="0">
                              <a:pos x="25" y="84"/>
                            </a:cxn>
                            <a:cxn ang="0">
                              <a:pos x="25" y="73"/>
                            </a:cxn>
                            <a:cxn ang="0">
                              <a:pos x="25" y="63"/>
                            </a:cxn>
                            <a:cxn ang="0">
                              <a:pos x="21" y="52"/>
                            </a:cxn>
                            <a:cxn ang="0">
                              <a:pos x="9" y="36"/>
                            </a:cxn>
                            <a:cxn ang="0">
                              <a:pos x="0" y="23"/>
                            </a:cxn>
                            <a:cxn ang="0">
                              <a:pos x="0" y="10"/>
                            </a:cxn>
                          </a:cxnLst>
                          <a:rect l="0" t="0" r="r" b="b"/>
                          <a:pathLst>
                            <a:path w="149" h="84">
                              <a:moveTo>
                                <a:pt x="0" y="10"/>
                              </a:moveTo>
                              <a:lnTo>
                                <a:pt x="4" y="0"/>
                              </a:lnTo>
                              <a:lnTo>
                                <a:pt x="9" y="10"/>
                              </a:lnTo>
                              <a:lnTo>
                                <a:pt x="21" y="15"/>
                              </a:lnTo>
                              <a:lnTo>
                                <a:pt x="42" y="25"/>
                              </a:lnTo>
                              <a:lnTo>
                                <a:pt x="64" y="31"/>
                              </a:lnTo>
                              <a:lnTo>
                                <a:pt x="98" y="38"/>
                              </a:lnTo>
                              <a:lnTo>
                                <a:pt x="137" y="44"/>
                              </a:lnTo>
                              <a:lnTo>
                                <a:pt x="149" y="80"/>
                              </a:lnTo>
                              <a:lnTo>
                                <a:pt x="106" y="69"/>
                              </a:lnTo>
                              <a:lnTo>
                                <a:pt x="72" y="65"/>
                              </a:lnTo>
                              <a:lnTo>
                                <a:pt x="45" y="71"/>
                              </a:lnTo>
                              <a:lnTo>
                                <a:pt x="25" y="84"/>
                              </a:lnTo>
                              <a:lnTo>
                                <a:pt x="25" y="73"/>
                              </a:lnTo>
                              <a:lnTo>
                                <a:pt x="25" y="63"/>
                              </a:lnTo>
                              <a:lnTo>
                                <a:pt x="21" y="52"/>
                              </a:lnTo>
                              <a:lnTo>
                                <a:pt x="9" y="36"/>
                              </a:lnTo>
                              <a:lnTo>
                                <a:pt x="0" y="23"/>
                              </a:lnTo>
                              <a:lnTo>
                                <a:pt x="0" y="1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5598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2" y="324"/>
                          <a:ext cx="175" cy="10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" y="13"/>
                            </a:cxn>
                            <a:cxn ang="0">
                              <a:pos x="10" y="0"/>
                            </a:cxn>
                            <a:cxn ang="0">
                              <a:pos x="21" y="17"/>
                            </a:cxn>
                            <a:cxn ang="0">
                              <a:pos x="32" y="25"/>
                            </a:cxn>
                            <a:cxn ang="0">
                              <a:pos x="45" y="34"/>
                            </a:cxn>
                            <a:cxn ang="0">
                              <a:pos x="69" y="42"/>
                            </a:cxn>
                            <a:cxn ang="0">
                              <a:pos x="96" y="49"/>
                            </a:cxn>
                            <a:cxn ang="0">
                              <a:pos x="126" y="59"/>
                            </a:cxn>
                            <a:cxn ang="0">
                              <a:pos x="167" y="72"/>
                            </a:cxn>
                            <a:cxn ang="0">
                              <a:pos x="175" y="104"/>
                            </a:cxn>
                            <a:cxn ang="0">
                              <a:pos x="133" y="87"/>
                            </a:cxn>
                            <a:cxn ang="0">
                              <a:pos x="103" y="76"/>
                            </a:cxn>
                            <a:cxn ang="0">
                              <a:pos x="78" y="72"/>
                            </a:cxn>
                            <a:cxn ang="0">
                              <a:pos x="58" y="72"/>
                            </a:cxn>
                            <a:cxn ang="0">
                              <a:pos x="48" y="80"/>
                            </a:cxn>
                            <a:cxn ang="0">
                              <a:pos x="36" y="91"/>
                            </a:cxn>
                            <a:cxn ang="0">
                              <a:pos x="34" y="78"/>
                            </a:cxn>
                            <a:cxn ang="0">
                              <a:pos x="21" y="59"/>
                            </a:cxn>
                            <a:cxn ang="0">
                              <a:pos x="10" y="45"/>
                            </a:cxn>
                            <a:cxn ang="0">
                              <a:pos x="0" y="31"/>
                            </a:cxn>
                            <a:cxn ang="0">
                              <a:pos x="2" y="13"/>
                            </a:cxn>
                          </a:cxnLst>
                          <a:rect l="0" t="0" r="r" b="b"/>
                          <a:pathLst>
                            <a:path w="175" h="104">
                              <a:moveTo>
                                <a:pt x="2" y="13"/>
                              </a:moveTo>
                              <a:lnTo>
                                <a:pt x="10" y="0"/>
                              </a:lnTo>
                              <a:lnTo>
                                <a:pt x="21" y="17"/>
                              </a:lnTo>
                              <a:lnTo>
                                <a:pt x="32" y="25"/>
                              </a:lnTo>
                              <a:lnTo>
                                <a:pt x="45" y="34"/>
                              </a:lnTo>
                              <a:lnTo>
                                <a:pt x="69" y="42"/>
                              </a:lnTo>
                              <a:lnTo>
                                <a:pt x="96" y="49"/>
                              </a:lnTo>
                              <a:lnTo>
                                <a:pt x="126" y="59"/>
                              </a:lnTo>
                              <a:lnTo>
                                <a:pt x="167" y="72"/>
                              </a:lnTo>
                              <a:lnTo>
                                <a:pt x="175" y="104"/>
                              </a:lnTo>
                              <a:lnTo>
                                <a:pt x="133" y="87"/>
                              </a:lnTo>
                              <a:lnTo>
                                <a:pt x="103" y="76"/>
                              </a:lnTo>
                              <a:lnTo>
                                <a:pt x="78" y="72"/>
                              </a:lnTo>
                              <a:lnTo>
                                <a:pt x="58" y="72"/>
                              </a:lnTo>
                              <a:lnTo>
                                <a:pt x="48" y="80"/>
                              </a:lnTo>
                              <a:lnTo>
                                <a:pt x="36" y="91"/>
                              </a:lnTo>
                              <a:lnTo>
                                <a:pt x="34" y="78"/>
                              </a:lnTo>
                              <a:lnTo>
                                <a:pt x="21" y="59"/>
                              </a:lnTo>
                              <a:lnTo>
                                <a:pt x="10" y="45"/>
                              </a:lnTo>
                              <a:lnTo>
                                <a:pt x="0" y="31"/>
                              </a:lnTo>
                              <a:lnTo>
                                <a:pt x="2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5599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21" y="438"/>
                          <a:ext cx="208" cy="2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" y="35"/>
                            </a:cxn>
                            <a:cxn ang="0">
                              <a:pos x="0" y="21"/>
                            </a:cxn>
                            <a:cxn ang="0">
                              <a:pos x="0" y="11"/>
                            </a:cxn>
                            <a:cxn ang="0">
                              <a:pos x="8" y="0"/>
                            </a:cxn>
                            <a:cxn ang="0">
                              <a:pos x="22" y="17"/>
                            </a:cxn>
                            <a:cxn ang="0">
                              <a:pos x="47" y="32"/>
                            </a:cxn>
                            <a:cxn ang="0">
                              <a:pos x="72" y="44"/>
                            </a:cxn>
                            <a:cxn ang="0">
                              <a:pos x="106" y="55"/>
                            </a:cxn>
                            <a:cxn ang="0">
                              <a:pos x="156" y="65"/>
                            </a:cxn>
                            <a:cxn ang="0">
                              <a:pos x="166" y="91"/>
                            </a:cxn>
                            <a:cxn ang="0">
                              <a:pos x="140" y="84"/>
                            </a:cxn>
                            <a:cxn ang="0">
                              <a:pos x="114" y="80"/>
                            </a:cxn>
                            <a:cxn ang="0">
                              <a:pos x="101" y="82"/>
                            </a:cxn>
                            <a:cxn ang="0">
                              <a:pos x="97" y="95"/>
                            </a:cxn>
                            <a:cxn ang="0">
                              <a:pos x="105" y="112"/>
                            </a:cxn>
                            <a:cxn ang="0">
                              <a:pos x="115" y="128"/>
                            </a:cxn>
                            <a:cxn ang="0">
                              <a:pos x="136" y="153"/>
                            </a:cxn>
                            <a:cxn ang="0">
                              <a:pos x="166" y="179"/>
                            </a:cxn>
                            <a:cxn ang="0">
                              <a:pos x="208" y="209"/>
                            </a:cxn>
                            <a:cxn ang="0">
                              <a:pos x="208" y="230"/>
                            </a:cxn>
                            <a:cxn ang="0">
                              <a:pos x="190" y="219"/>
                            </a:cxn>
                            <a:cxn ang="0">
                              <a:pos x="166" y="205"/>
                            </a:cxn>
                            <a:cxn ang="0">
                              <a:pos x="132" y="179"/>
                            </a:cxn>
                            <a:cxn ang="0">
                              <a:pos x="105" y="150"/>
                            </a:cxn>
                            <a:cxn ang="0">
                              <a:pos x="80" y="128"/>
                            </a:cxn>
                            <a:cxn ang="0">
                              <a:pos x="56" y="101"/>
                            </a:cxn>
                            <a:cxn ang="0">
                              <a:pos x="36" y="78"/>
                            </a:cxn>
                            <a:cxn ang="0">
                              <a:pos x="15" y="57"/>
                            </a:cxn>
                            <a:cxn ang="0">
                              <a:pos x="2" y="35"/>
                            </a:cxn>
                          </a:cxnLst>
                          <a:rect l="0" t="0" r="r" b="b"/>
                          <a:pathLst>
                            <a:path w="208" h="230">
                              <a:moveTo>
                                <a:pt x="2" y="35"/>
                              </a:moveTo>
                              <a:lnTo>
                                <a:pt x="0" y="21"/>
                              </a:lnTo>
                              <a:lnTo>
                                <a:pt x="0" y="11"/>
                              </a:lnTo>
                              <a:lnTo>
                                <a:pt x="8" y="0"/>
                              </a:lnTo>
                              <a:lnTo>
                                <a:pt x="22" y="17"/>
                              </a:lnTo>
                              <a:lnTo>
                                <a:pt x="47" y="32"/>
                              </a:lnTo>
                              <a:lnTo>
                                <a:pt x="72" y="44"/>
                              </a:lnTo>
                              <a:lnTo>
                                <a:pt x="106" y="55"/>
                              </a:lnTo>
                              <a:lnTo>
                                <a:pt x="156" y="65"/>
                              </a:lnTo>
                              <a:lnTo>
                                <a:pt x="166" y="91"/>
                              </a:lnTo>
                              <a:lnTo>
                                <a:pt x="140" y="84"/>
                              </a:lnTo>
                              <a:lnTo>
                                <a:pt x="114" y="80"/>
                              </a:lnTo>
                              <a:lnTo>
                                <a:pt x="101" y="82"/>
                              </a:lnTo>
                              <a:lnTo>
                                <a:pt x="97" y="95"/>
                              </a:lnTo>
                              <a:lnTo>
                                <a:pt x="105" y="112"/>
                              </a:lnTo>
                              <a:lnTo>
                                <a:pt x="115" y="128"/>
                              </a:lnTo>
                              <a:lnTo>
                                <a:pt x="136" y="153"/>
                              </a:lnTo>
                              <a:lnTo>
                                <a:pt x="166" y="179"/>
                              </a:lnTo>
                              <a:lnTo>
                                <a:pt x="208" y="209"/>
                              </a:lnTo>
                              <a:lnTo>
                                <a:pt x="208" y="230"/>
                              </a:lnTo>
                              <a:lnTo>
                                <a:pt x="190" y="219"/>
                              </a:lnTo>
                              <a:lnTo>
                                <a:pt x="166" y="205"/>
                              </a:lnTo>
                              <a:lnTo>
                                <a:pt x="132" y="179"/>
                              </a:lnTo>
                              <a:lnTo>
                                <a:pt x="105" y="150"/>
                              </a:lnTo>
                              <a:lnTo>
                                <a:pt x="80" y="128"/>
                              </a:lnTo>
                              <a:lnTo>
                                <a:pt x="56" y="101"/>
                              </a:lnTo>
                              <a:lnTo>
                                <a:pt x="36" y="78"/>
                              </a:lnTo>
                              <a:lnTo>
                                <a:pt x="15" y="57"/>
                              </a:lnTo>
                              <a:lnTo>
                                <a:pt x="2" y="3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5600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25" y="25"/>
                          <a:ext cx="86" cy="6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11" y="10"/>
                            </a:cxn>
                            <a:cxn ang="0">
                              <a:pos x="25" y="21"/>
                            </a:cxn>
                            <a:cxn ang="0">
                              <a:pos x="42" y="33"/>
                            </a:cxn>
                            <a:cxn ang="0">
                              <a:pos x="60" y="44"/>
                            </a:cxn>
                            <a:cxn ang="0">
                              <a:pos x="77" y="54"/>
                            </a:cxn>
                            <a:cxn ang="0">
                              <a:pos x="86" y="61"/>
                            </a:cxn>
                            <a:cxn ang="0">
                              <a:pos x="65" y="69"/>
                            </a:cxn>
                            <a:cxn ang="0">
                              <a:pos x="42" y="61"/>
                            </a:cxn>
                            <a:cxn ang="0">
                              <a:pos x="18" y="52"/>
                            </a:cxn>
                            <a:cxn ang="0">
                              <a:pos x="0" y="42"/>
                            </a:cxn>
                            <a:cxn ang="0">
                              <a:pos x="1" y="33"/>
                            </a:cxn>
                            <a:cxn ang="0">
                              <a:pos x="4" y="17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86" h="69">
                              <a:moveTo>
                                <a:pt x="0" y="0"/>
                              </a:moveTo>
                              <a:lnTo>
                                <a:pt x="11" y="10"/>
                              </a:lnTo>
                              <a:lnTo>
                                <a:pt x="25" y="21"/>
                              </a:lnTo>
                              <a:lnTo>
                                <a:pt x="42" y="33"/>
                              </a:lnTo>
                              <a:lnTo>
                                <a:pt x="60" y="44"/>
                              </a:lnTo>
                              <a:lnTo>
                                <a:pt x="77" y="54"/>
                              </a:lnTo>
                              <a:lnTo>
                                <a:pt x="86" y="61"/>
                              </a:lnTo>
                              <a:lnTo>
                                <a:pt x="65" y="69"/>
                              </a:lnTo>
                              <a:lnTo>
                                <a:pt x="42" y="61"/>
                              </a:lnTo>
                              <a:lnTo>
                                <a:pt x="18" y="52"/>
                              </a:lnTo>
                              <a:lnTo>
                                <a:pt x="0" y="42"/>
                              </a:lnTo>
                              <a:lnTo>
                                <a:pt x="1" y="33"/>
                              </a:lnTo>
                              <a:lnTo>
                                <a:pt x="4" y="17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5601" name="未知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81" y="8"/>
                          <a:ext cx="732" cy="68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48" y="158"/>
                            </a:cxn>
                            <a:cxn ang="0">
                              <a:pos x="292" y="181"/>
                            </a:cxn>
                            <a:cxn ang="0">
                              <a:pos x="175" y="200"/>
                            </a:cxn>
                            <a:cxn ang="0">
                              <a:pos x="0" y="209"/>
                            </a:cxn>
                            <a:cxn ang="0">
                              <a:pos x="205" y="244"/>
                            </a:cxn>
                            <a:cxn ang="0">
                              <a:pos x="435" y="225"/>
                            </a:cxn>
                            <a:cxn ang="0">
                              <a:pos x="597" y="177"/>
                            </a:cxn>
                            <a:cxn ang="0">
                              <a:pos x="648" y="169"/>
                            </a:cxn>
                            <a:cxn ang="0">
                              <a:pos x="625" y="208"/>
                            </a:cxn>
                            <a:cxn ang="0">
                              <a:pos x="510" y="263"/>
                            </a:cxn>
                            <a:cxn ang="0">
                              <a:pos x="304" y="308"/>
                            </a:cxn>
                            <a:cxn ang="0">
                              <a:pos x="177" y="352"/>
                            </a:cxn>
                            <a:cxn ang="0">
                              <a:pos x="411" y="347"/>
                            </a:cxn>
                            <a:cxn ang="0">
                              <a:pos x="567" y="308"/>
                            </a:cxn>
                            <a:cxn ang="0">
                              <a:pos x="659" y="276"/>
                            </a:cxn>
                            <a:cxn ang="0">
                              <a:pos x="661" y="299"/>
                            </a:cxn>
                            <a:cxn ang="0">
                              <a:pos x="584" y="354"/>
                            </a:cxn>
                            <a:cxn ang="0">
                              <a:pos x="439" y="407"/>
                            </a:cxn>
                            <a:cxn ang="0">
                              <a:pos x="237" y="444"/>
                            </a:cxn>
                            <a:cxn ang="0">
                              <a:pos x="305" y="466"/>
                            </a:cxn>
                            <a:cxn ang="0">
                              <a:pos x="482" y="458"/>
                            </a:cxn>
                            <a:cxn ang="0">
                              <a:pos x="629" y="413"/>
                            </a:cxn>
                            <a:cxn ang="0">
                              <a:pos x="642" y="430"/>
                            </a:cxn>
                            <a:cxn ang="0">
                              <a:pos x="599" y="474"/>
                            </a:cxn>
                            <a:cxn ang="0">
                              <a:pos x="489" y="521"/>
                            </a:cxn>
                            <a:cxn ang="0">
                              <a:pos x="360" y="542"/>
                            </a:cxn>
                            <a:cxn ang="0">
                              <a:pos x="166" y="546"/>
                            </a:cxn>
                            <a:cxn ang="0">
                              <a:pos x="301" y="579"/>
                            </a:cxn>
                            <a:cxn ang="0">
                              <a:pos x="427" y="580"/>
                            </a:cxn>
                            <a:cxn ang="0">
                              <a:pos x="540" y="562"/>
                            </a:cxn>
                            <a:cxn ang="0">
                              <a:pos x="589" y="565"/>
                            </a:cxn>
                            <a:cxn ang="0">
                              <a:pos x="561" y="597"/>
                            </a:cxn>
                            <a:cxn ang="0">
                              <a:pos x="495" y="622"/>
                            </a:cxn>
                            <a:cxn ang="0">
                              <a:pos x="253" y="649"/>
                            </a:cxn>
                            <a:cxn ang="0">
                              <a:pos x="453" y="663"/>
                            </a:cxn>
                            <a:cxn ang="0">
                              <a:pos x="466" y="687"/>
                            </a:cxn>
                            <a:cxn ang="0">
                              <a:pos x="542" y="664"/>
                            </a:cxn>
                            <a:cxn ang="0">
                              <a:pos x="597" y="621"/>
                            </a:cxn>
                            <a:cxn ang="0">
                              <a:pos x="709" y="453"/>
                            </a:cxn>
                            <a:cxn ang="0">
                              <a:pos x="714" y="419"/>
                            </a:cxn>
                            <a:cxn ang="0">
                              <a:pos x="698" y="386"/>
                            </a:cxn>
                            <a:cxn ang="0">
                              <a:pos x="713" y="354"/>
                            </a:cxn>
                            <a:cxn ang="0">
                              <a:pos x="732" y="322"/>
                            </a:cxn>
                            <a:cxn ang="0">
                              <a:pos x="719" y="287"/>
                            </a:cxn>
                            <a:cxn ang="0">
                              <a:pos x="702" y="255"/>
                            </a:cxn>
                            <a:cxn ang="0">
                              <a:pos x="723" y="221"/>
                            </a:cxn>
                            <a:cxn ang="0">
                              <a:pos x="722" y="179"/>
                            </a:cxn>
                            <a:cxn ang="0">
                              <a:pos x="705" y="147"/>
                            </a:cxn>
                            <a:cxn ang="0">
                              <a:pos x="719" y="114"/>
                            </a:cxn>
                            <a:cxn ang="0">
                              <a:pos x="732" y="80"/>
                            </a:cxn>
                            <a:cxn ang="0">
                              <a:pos x="714" y="48"/>
                            </a:cxn>
                            <a:cxn ang="0">
                              <a:pos x="634" y="50"/>
                            </a:cxn>
                            <a:cxn ang="0">
                              <a:pos x="475" y="105"/>
                            </a:cxn>
                            <a:cxn ang="0">
                              <a:pos x="294" y="135"/>
                            </a:cxn>
                          </a:cxnLst>
                          <a:rect l="0" t="0" r="r" b="b"/>
                          <a:pathLst>
                            <a:path w="732" h="689">
                              <a:moveTo>
                                <a:pt x="294" y="135"/>
                              </a:moveTo>
                              <a:lnTo>
                                <a:pt x="186" y="143"/>
                              </a:lnTo>
                              <a:lnTo>
                                <a:pt x="348" y="158"/>
                              </a:lnTo>
                              <a:lnTo>
                                <a:pt x="338" y="166"/>
                              </a:lnTo>
                              <a:lnTo>
                                <a:pt x="318" y="173"/>
                              </a:lnTo>
                              <a:lnTo>
                                <a:pt x="292" y="181"/>
                              </a:lnTo>
                              <a:lnTo>
                                <a:pt x="258" y="190"/>
                              </a:lnTo>
                              <a:lnTo>
                                <a:pt x="222" y="196"/>
                              </a:lnTo>
                              <a:lnTo>
                                <a:pt x="175" y="200"/>
                              </a:lnTo>
                              <a:lnTo>
                                <a:pt x="120" y="206"/>
                              </a:lnTo>
                              <a:lnTo>
                                <a:pt x="61" y="209"/>
                              </a:lnTo>
                              <a:lnTo>
                                <a:pt x="0" y="209"/>
                              </a:lnTo>
                              <a:lnTo>
                                <a:pt x="95" y="232"/>
                              </a:lnTo>
                              <a:lnTo>
                                <a:pt x="154" y="244"/>
                              </a:lnTo>
                              <a:lnTo>
                                <a:pt x="205" y="244"/>
                              </a:lnTo>
                              <a:lnTo>
                                <a:pt x="267" y="244"/>
                              </a:lnTo>
                              <a:lnTo>
                                <a:pt x="359" y="236"/>
                              </a:lnTo>
                              <a:lnTo>
                                <a:pt x="435" y="225"/>
                              </a:lnTo>
                              <a:lnTo>
                                <a:pt x="499" y="209"/>
                              </a:lnTo>
                              <a:lnTo>
                                <a:pt x="567" y="188"/>
                              </a:lnTo>
                              <a:lnTo>
                                <a:pt x="597" y="177"/>
                              </a:lnTo>
                              <a:lnTo>
                                <a:pt x="625" y="168"/>
                              </a:lnTo>
                              <a:lnTo>
                                <a:pt x="640" y="164"/>
                              </a:lnTo>
                              <a:lnTo>
                                <a:pt x="648" y="169"/>
                              </a:lnTo>
                              <a:lnTo>
                                <a:pt x="648" y="181"/>
                              </a:lnTo>
                              <a:lnTo>
                                <a:pt x="642" y="194"/>
                              </a:lnTo>
                              <a:lnTo>
                                <a:pt x="625" y="208"/>
                              </a:lnTo>
                              <a:lnTo>
                                <a:pt x="597" y="226"/>
                              </a:lnTo>
                              <a:lnTo>
                                <a:pt x="557" y="244"/>
                              </a:lnTo>
                              <a:lnTo>
                                <a:pt x="510" y="263"/>
                              </a:lnTo>
                              <a:lnTo>
                                <a:pt x="448" y="282"/>
                              </a:lnTo>
                              <a:lnTo>
                                <a:pt x="376" y="297"/>
                              </a:lnTo>
                              <a:lnTo>
                                <a:pt x="304" y="308"/>
                              </a:lnTo>
                              <a:lnTo>
                                <a:pt x="228" y="320"/>
                              </a:lnTo>
                              <a:lnTo>
                                <a:pt x="95" y="333"/>
                              </a:lnTo>
                              <a:lnTo>
                                <a:pt x="177" y="352"/>
                              </a:lnTo>
                              <a:lnTo>
                                <a:pt x="243" y="360"/>
                              </a:lnTo>
                              <a:lnTo>
                                <a:pt x="326" y="358"/>
                              </a:lnTo>
                              <a:lnTo>
                                <a:pt x="411" y="347"/>
                              </a:lnTo>
                              <a:lnTo>
                                <a:pt x="474" y="333"/>
                              </a:lnTo>
                              <a:lnTo>
                                <a:pt x="525" y="320"/>
                              </a:lnTo>
                              <a:lnTo>
                                <a:pt x="567" y="308"/>
                              </a:lnTo>
                              <a:lnTo>
                                <a:pt x="610" y="293"/>
                              </a:lnTo>
                              <a:lnTo>
                                <a:pt x="644" y="280"/>
                              </a:lnTo>
                              <a:lnTo>
                                <a:pt x="659" y="276"/>
                              </a:lnTo>
                              <a:lnTo>
                                <a:pt x="668" y="276"/>
                              </a:lnTo>
                              <a:lnTo>
                                <a:pt x="667" y="287"/>
                              </a:lnTo>
                              <a:lnTo>
                                <a:pt x="661" y="299"/>
                              </a:lnTo>
                              <a:lnTo>
                                <a:pt x="648" y="314"/>
                              </a:lnTo>
                              <a:lnTo>
                                <a:pt x="617" y="335"/>
                              </a:lnTo>
                              <a:lnTo>
                                <a:pt x="584" y="354"/>
                              </a:lnTo>
                              <a:lnTo>
                                <a:pt x="546" y="371"/>
                              </a:lnTo>
                              <a:lnTo>
                                <a:pt x="496" y="390"/>
                              </a:lnTo>
                              <a:lnTo>
                                <a:pt x="439" y="407"/>
                              </a:lnTo>
                              <a:lnTo>
                                <a:pt x="352" y="426"/>
                              </a:lnTo>
                              <a:lnTo>
                                <a:pt x="294" y="438"/>
                              </a:lnTo>
                              <a:lnTo>
                                <a:pt x="237" y="444"/>
                              </a:lnTo>
                              <a:lnTo>
                                <a:pt x="154" y="449"/>
                              </a:lnTo>
                              <a:lnTo>
                                <a:pt x="239" y="461"/>
                              </a:lnTo>
                              <a:lnTo>
                                <a:pt x="305" y="466"/>
                              </a:lnTo>
                              <a:lnTo>
                                <a:pt x="360" y="468"/>
                              </a:lnTo>
                              <a:lnTo>
                                <a:pt x="423" y="466"/>
                              </a:lnTo>
                              <a:lnTo>
                                <a:pt x="482" y="458"/>
                              </a:lnTo>
                              <a:lnTo>
                                <a:pt x="530" y="447"/>
                              </a:lnTo>
                              <a:lnTo>
                                <a:pt x="568" y="434"/>
                              </a:lnTo>
                              <a:lnTo>
                                <a:pt x="629" y="413"/>
                              </a:lnTo>
                              <a:lnTo>
                                <a:pt x="637" y="413"/>
                              </a:lnTo>
                              <a:lnTo>
                                <a:pt x="644" y="417"/>
                              </a:lnTo>
                              <a:lnTo>
                                <a:pt x="642" y="430"/>
                              </a:lnTo>
                              <a:lnTo>
                                <a:pt x="634" y="444"/>
                              </a:lnTo>
                              <a:lnTo>
                                <a:pt x="620" y="458"/>
                              </a:lnTo>
                              <a:lnTo>
                                <a:pt x="599" y="474"/>
                              </a:lnTo>
                              <a:lnTo>
                                <a:pt x="563" y="493"/>
                              </a:lnTo>
                              <a:lnTo>
                                <a:pt x="525" y="510"/>
                              </a:lnTo>
                              <a:lnTo>
                                <a:pt x="489" y="521"/>
                              </a:lnTo>
                              <a:lnTo>
                                <a:pt x="448" y="531"/>
                              </a:lnTo>
                              <a:lnTo>
                                <a:pt x="410" y="537"/>
                              </a:lnTo>
                              <a:lnTo>
                                <a:pt x="360" y="542"/>
                              </a:lnTo>
                              <a:lnTo>
                                <a:pt x="305" y="545"/>
                              </a:lnTo>
                              <a:lnTo>
                                <a:pt x="250" y="546"/>
                              </a:lnTo>
                              <a:lnTo>
                                <a:pt x="166" y="546"/>
                              </a:lnTo>
                              <a:lnTo>
                                <a:pt x="211" y="562"/>
                              </a:lnTo>
                              <a:lnTo>
                                <a:pt x="253" y="573"/>
                              </a:lnTo>
                              <a:lnTo>
                                <a:pt x="301" y="579"/>
                              </a:lnTo>
                              <a:lnTo>
                                <a:pt x="342" y="580"/>
                              </a:lnTo>
                              <a:lnTo>
                                <a:pt x="384" y="583"/>
                              </a:lnTo>
                              <a:lnTo>
                                <a:pt x="427" y="580"/>
                              </a:lnTo>
                              <a:lnTo>
                                <a:pt x="462" y="579"/>
                              </a:lnTo>
                              <a:lnTo>
                                <a:pt x="495" y="573"/>
                              </a:lnTo>
                              <a:lnTo>
                                <a:pt x="540" y="562"/>
                              </a:lnTo>
                              <a:lnTo>
                                <a:pt x="574" y="554"/>
                              </a:lnTo>
                              <a:lnTo>
                                <a:pt x="587" y="555"/>
                              </a:lnTo>
                              <a:lnTo>
                                <a:pt x="589" y="565"/>
                              </a:lnTo>
                              <a:lnTo>
                                <a:pt x="585" y="575"/>
                              </a:lnTo>
                              <a:lnTo>
                                <a:pt x="576" y="586"/>
                              </a:lnTo>
                              <a:lnTo>
                                <a:pt x="561" y="597"/>
                              </a:lnTo>
                              <a:lnTo>
                                <a:pt x="544" y="605"/>
                              </a:lnTo>
                              <a:lnTo>
                                <a:pt x="525" y="614"/>
                              </a:lnTo>
                              <a:lnTo>
                                <a:pt x="495" y="622"/>
                              </a:lnTo>
                              <a:lnTo>
                                <a:pt x="432" y="631"/>
                              </a:lnTo>
                              <a:lnTo>
                                <a:pt x="372" y="639"/>
                              </a:lnTo>
                              <a:lnTo>
                                <a:pt x="253" y="649"/>
                              </a:lnTo>
                              <a:lnTo>
                                <a:pt x="407" y="656"/>
                              </a:lnTo>
                              <a:lnTo>
                                <a:pt x="439" y="656"/>
                              </a:lnTo>
                              <a:lnTo>
                                <a:pt x="453" y="663"/>
                              </a:lnTo>
                              <a:lnTo>
                                <a:pt x="461" y="670"/>
                              </a:lnTo>
                              <a:lnTo>
                                <a:pt x="458" y="681"/>
                              </a:lnTo>
                              <a:lnTo>
                                <a:pt x="466" y="687"/>
                              </a:lnTo>
                              <a:lnTo>
                                <a:pt x="486" y="689"/>
                              </a:lnTo>
                              <a:lnTo>
                                <a:pt x="516" y="677"/>
                              </a:lnTo>
                              <a:lnTo>
                                <a:pt x="542" y="664"/>
                              </a:lnTo>
                              <a:lnTo>
                                <a:pt x="563" y="651"/>
                              </a:lnTo>
                              <a:lnTo>
                                <a:pt x="580" y="639"/>
                              </a:lnTo>
                              <a:lnTo>
                                <a:pt x="597" y="621"/>
                              </a:lnTo>
                              <a:lnTo>
                                <a:pt x="651" y="548"/>
                              </a:lnTo>
                              <a:lnTo>
                                <a:pt x="693" y="485"/>
                              </a:lnTo>
                              <a:lnTo>
                                <a:pt x="709" y="453"/>
                              </a:lnTo>
                              <a:lnTo>
                                <a:pt x="713" y="440"/>
                              </a:lnTo>
                              <a:lnTo>
                                <a:pt x="714" y="430"/>
                              </a:lnTo>
                              <a:lnTo>
                                <a:pt x="714" y="419"/>
                              </a:lnTo>
                              <a:lnTo>
                                <a:pt x="706" y="406"/>
                              </a:lnTo>
                              <a:lnTo>
                                <a:pt x="701" y="398"/>
                              </a:lnTo>
                              <a:lnTo>
                                <a:pt x="698" y="386"/>
                              </a:lnTo>
                              <a:lnTo>
                                <a:pt x="701" y="373"/>
                              </a:lnTo>
                              <a:lnTo>
                                <a:pt x="706" y="364"/>
                              </a:lnTo>
                              <a:lnTo>
                                <a:pt x="713" y="354"/>
                              </a:lnTo>
                              <a:lnTo>
                                <a:pt x="719" y="344"/>
                              </a:lnTo>
                              <a:lnTo>
                                <a:pt x="727" y="333"/>
                              </a:lnTo>
                              <a:lnTo>
                                <a:pt x="732" y="322"/>
                              </a:lnTo>
                              <a:lnTo>
                                <a:pt x="731" y="308"/>
                              </a:lnTo>
                              <a:lnTo>
                                <a:pt x="726" y="297"/>
                              </a:lnTo>
                              <a:lnTo>
                                <a:pt x="719" y="287"/>
                              </a:lnTo>
                              <a:lnTo>
                                <a:pt x="713" y="278"/>
                              </a:lnTo>
                              <a:lnTo>
                                <a:pt x="705" y="267"/>
                              </a:lnTo>
                              <a:lnTo>
                                <a:pt x="702" y="255"/>
                              </a:lnTo>
                              <a:lnTo>
                                <a:pt x="705" y="246"/>
                              </a:lnTo>
                              <a:lnTo>
                                <a:pt x="714" y="232"/>
                              </a:lnTo>
                              <a:lnTo>
                                <a:pt x="723" y="221"/>
                              </a:lnTo>
                              <a:lnTo>
                                <a:pt x="727" y="209"/>
                              </a:lnTo>
                              <a:lnTo>
                                <a:pt x="727" y="194"/>
                              </a:lnTo>
                              <a:lnTo>
                                <a:pt x="722" y="179"/>
                              </a:lnTo>
                              <a:lnTo>
                                <a:pt x="713" y="168"/>
                              </a:lnTo>
                              <a:lnTo>
                                <a:pt x="709" y="160"/>
                              </a:lnTo>
                              <a:lnTo>
                                <a:pt x="705" y="147"/>
                              </a:lnTo>
                              <a:lnTo>
                                <a:pt x="706" y="133"/>
                              </a:lnTo>
                              <a:lnTo>
                                <a:pt x="714" y="122"/>
                              </a:lnTo>
                              <a:lnTo>
                                <a:pt x="719" y="114"/>
                              </a:lnTo>
                              <a:lnTo>
                                <a:pt x="727" y="105"/>
                              </a:lnTo>
                              <a:lnTo>
                                <a:pt x="731" y="93"/>
                              </a:lnTo>
                              <a:lnTo>
                                <a:pt x="732" y="80"/>
                              </a:lnTo>
                              <a:lnTo>
                                <a:pt x="730" y="72"/>
                              </a:lnTo>
                              <a:lnTo>
                                <a:pt x="722" y="59"/>
                              </a:lnTo>
                              <a:lnTo>
                                <a:pt x="714" y="48"/>
                              </a:lnTo>
                              <a:lnTo>
                                <a:pt x="709" y="34"/>
                              </a:lnTo>
                              <a:lnTo>
                                <a:pt x="709" y="0"/>
                              </a:lnTo>
                              <a:lnTo>
                                <a:pt x="634" y="50"/>
                              </a:lnTo>
                              <a:lnTo>
                                <a:pt x="589" y="69"/>
                              </a:lnTo>
                              <a:lnTo>
                                <a:pt x="536" y="86"/>
                              </a:lnTo>
                              <a:lnTo>
                                <a:pt x="475" y="105"/>
                              </a:lnTo>
                              <a:lnTo>
                                <a:pt x="420" y="116"/>
                              </a:lnTo>
                              <a:lnTo>
                                <a:pt x="365" y="126"/>
                              </a:lnTo>
                              <a:lnTo>
                                <a:pt x="294" y="13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23" name="Group 6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09" y="117"/>
                      <a:ext cx="218" cy="436"/>
                      <a:chOff x="0" y="0"/>
                      <a:chExt cx="218" cy="436"/>
                    </a:xfrm>
                  </p:grpSpPr>
                  <p:sp>
                    <p:nvSpPr>
                      <p:cNvPr id="65603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2" y="116"/>
                        <a:ext cx="167" cy="7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7" y="13"/>
                          </a:cxn>
                          <a:cxn ang="0">
                            <a:pos x="151" y="0"/>
                          </a:cxn>
                          <a:cxn ang="0">
                            <a:pos x="100" y="26"/>
                          </a:cxn>
                          <a:cxn ang="0">
                            <a:pos x="49" y="45"/>
                          </a:cxn>
                          <a:cxn ang="0">
                            <a:pos x="0" y="59"/>
                          </a:cxn>
                          <a:cxn ang="0">
                            <a:pos x="9" y="70"/>
                          </a:cxn>
                          <a:cxn ang="0">
                            <a:pos x="43" y="70"/>
                          </a:cxn>
                          <a:cxn ang="0">
                            <a:pos x="89" y="60"/>
                          </a:cxn>
                          <a:cxn ang="0">
                            <a:pos x="130" y="40"/>
                          </a:cxn>
                          <a:cxn ang="0">
                            <a:pos x="167" y="13"/>
                          </a:cxn>
                        </a:cxnLst>
                        <a:rect l="0" t="0" r="r" b="b"/>
                        <a:pathLst>
                          <a:path w="167" h="70">
                            <a:moveTo>
                              <a:pt x="167" y="13"/>
                            </a:moveTo>
                            <a:lnTo>
                              <a:pt x="151" y="0"/>
                            </a:lnTo>
                            <a:lnTo>
                              <a:pt x="100" y="26"/>
                            </a:lnTo>
                            <a:lnTo>
                              <a:pt x="49" y="45"/>
                            </a:lnTo>
                            <a:lnTo>
                              <a:pt x="0" y="59"/>
                            </a:lnTo>
                            <a:lnTo>
                              <a:pt x="9" y="70"/>
                            </a:lnTo>
                            <a:lnTo>
                              <a:pt x="43" y="70"/>
                            </a:lnTo>
                            <a:lnTo>
                              <a:pt x="89" y="60"/>
                            </a:lnTo>
                            <a:lnTo>
                              <a:pt x="130" y="40"/>
                            </a:lnTo>
                            <a:lnTo>
                              <a:pt x="167" y="13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5604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72" y="228"/>
                        <a:ext cx="146" cy="7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46" y="15"/>
                          </a:cxn>
                          <a:cxn ang="0">
                            <a:pos x="138" y="0"/>
                          </a:cxn>
                          <a:cxn ang="0">
                            <a:pos x="89" y="34"/>
                          </a:cxn>
                          <a:cxn ang="0">
                            <a:pos x="50" y="51"/>
                          </a:cxn>
                          <a:cxn ang="0">
                            <a:pos x="0" y="66"/>
                          </a:cxn>
                          <a:cxn ang="0">
                            <a:pos x="10" y="78"/>
                          </a:cxn>
                          <a:cxn ang="0">
                            <a:pos x="42" y="78"/>
                          </a:cxn>
                          <a:cxn ang="0">
                            <a:pos x="74" y="69"/>
                          </a:cxn>
                          <a:cxn ang="0">
                            <a:pos x="112" y="45"/>
                          </a:cxn>
                          <a:cxn ang="0">
                            <a:pos x="146" y="15"/>
                          </a:cxn>
                        </a:cxnLst>
                        <a:rect l="0" t="0" r="r" b="b"/>
                        <a:pathLst>
                          <a:path w="146" h="78">
                            <a:moveTo>
                              <a:pt x="146" y="15"/>
                            </a:moveTo>
                            <a:lnTo>
                              <a:pt x="138" y="0"/>
                            </a:lnTo>
                            <a:lnTo>
                              <a:pt x="89" y="34"/>
                            </a:lnTo>
                            <a:lnTo>
                              <a:pt x="50" y="51"/>
                            </a:lnTo>
                            <a:lnTo>
                              <a:pt x="0" y="66"/>
                            </a:lnTo>
                            <a:lnTo>
                              <a:pt x="10" y="78"/>
                            </a:lnTo>
                            <a:lnTo>
                              <a:pt x="42" y="78"/>
                            </a:lnTo>
                            <a:lnTo>
                              <a:pt x="74" y="69"/>
                            </a:lnTo>
                            <a:lnTo>
                              <a:pt x="112" y="45"/>
                            </a:lnTo>
                            <a:lnTo>
                              <a:pt x="146" y="15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5605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3" y="359"/>
                        <a:ext cx="149" cy="7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49" y="11"/>
                          </a:cxn>
                          <a:cxn ang="0">
                            <a:pos x="138" y="0"/>
                          </a:cxn>
                          <a:cxn ang="0">
                            <a:pos x="93" y="31"/>
                          </a:cxn>
                          <a:cxn ang="0">
                            <a:pos x="49" y="49"/>
                          </a:cxn>
                          <a:cxn ang="0">
                            <a:pos x="0" y="63"/>
                          </a:cxn>
                          <a:cxn ang="0">
                            <a:pos x="9" y="77"/>
                          </a:cxn>
                          <a:cxn ang="0">
                            <a:pos x="42" y="74"/>
                          </a:cxn>
                          <a:cxn ang="0">
                            <a:pos x="81" y="65"/>
                          </a:cxn>
                          <a:cxn ang="0">
                            <a:pos x="121" y="40"/>
                          </a:cxn>
                          <a:cxn ang="0">
                            <a:pos x="149" y="11"/>
                          </a:cxn>
                        </a:cxnLst>
                        <a:rect l="0" t="0" r="r" b="b"/>
                        <a:pathLst>
                          <a:path w="149" h="77">
                            <a:moveTo>
                              <a:pt x="149" y="11"/>
                            </a:moveTo>
                            <a:lnTo>
                              <a:pt x="138" y="0"/>
                            </a:lnTo>
                            <a:lnTo>
                              <a:pt x="93" y="31"/>
                            </a:lnTo>
                            <a:lnTo>
                              <a:pt x="49" y="49"/>
                            </a:lnTo>
                            <a:lnTo>
                              <a:pt x="0" y="63"/>
                            </a:lnTo>
                            <a:lnTo>
                              <a:pt x="9" y="77"/>
                            </a:lnTo>
                            <a:lnTo>
                              <a:pt x="42" y="74"/>
                            </a:lnTo>
                            <a:lnTo>
                              <a:pt x="81" y="65"/>
                            </a:lnTo>
                            <a:lnTo>
                              <a:pt x="121" y="40"/>
                            </a:lnTo>
                            <a:lnTo>
                              <a:pt x="149" y="11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5606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0" y="0"/>
                        <a:ext cx="171" cy="6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71" y="13"/>
                          </a:cxn>
                          <a:cxn ang="0">
                            <a:pos x="154" y="0"/>
                          </a:cxn>
                          <a:cxn ang="0">
                            <a:pos x="97" y="26"/>
                          </a:cxn>
                          <a:cxn ang="0">
                            <a:pos x="50" y="41"/>
                          </a:cxn>
                          <a:cxn ang="0">
                            <a:pos x="0" y="55"/>
                          </a:cxn>
                          <a:cxn ang="0">
                            <a:pos x="11" y="68"/>
                          </a:cxn>
                          <a:cxn ang="0">
                            <a:pos x="42" y="66"/>
                          </a:cxn>
                          <a:cxn ang="0">
                            <a:pos x="82" y="57"/>
                          </a:cxn>
                          <a:cxn ang="0">
                            <a:pos x="127" y="40"/>
                          </a:cxn>
                          <a:cxn ang="0">
                            <a:pos x="171" y="13"/>
                          </a:cxn>
                        </a:cxnLst>
                        <a:rect l="0" t="0" r="r" b="b"/>
                        <a:pathLst>
                          <a:path w="171" h="68">
                            <a:moveTo>
                              <a:pt x="171" y="13"/>
                            </a:moveTo>
                            <a:lnTo>
                              <a:pt x="154" y="0"/>
                            </a:lnTo>
                            <a:lnTo>
                              <a:pt x="97" y="26"/>
                            </a:lnTo>
                            <a:lnTo>
                              <a:pt x="50" y="41"/>
                            </a:lnTo>
                            <a:lnTo>
                              <a:pt x="0" y="55"/>
                            </a:lnTo>
                            <a:lnTo>
                              <a:pt x="11" y="68"/>
                            </a:lnTo>
                            <a:lnTo>
                              <a:pt x="42" y="66"/>
                            </a:lnTo>
                            <a:lnTo>
                              <a:pt x="82" y="57"/>
                            </a:lnTo>
                            <a:lnTo>
                              <a:pt x="127" y="40"/>
                            </a:lnTo>
                            <a:lnTo>
                              <a:pt x="171" y="13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65607" name="未知"/>
                  <p:cNvSpPr>
                    <a:spLocks noChangeAspect="1"/>
                  </p:cNvSpPr>
                  <p:nvPr/>
                </p:nvSpPr>
                <p:spPr bwMode="auto">
                  <a:xfrm>
                    <a:off x="0" y="0"/>
                    <a:ext cx="2019" cy="2908"/>
                  </a:xfrm>
                  <a:custGeom>
                    <a:avLst/>
                    <a:gdLst/>
                    <a:ahLst/>
                    <a:cxnLst>
                      <a:cxn ang="0">
                        <a:pos x="1445" y="2807"/>
                      </a:cxn>
                      <a:cxn ang="0">
                        <a:pos x="1463" y="2784"/>
                      </a:cxn>
                      <a:cxn ang="0">
                        <a:pos x="1471" y="2765"/>
                      </a:cxn>
                      <a:cxn ang="0">
                        <a:pos x="1484" y="2698"/>
                      </a:cxn>
                      <a:cxn ang="0">
                        <a:pos x="1563" y="2229"/>
                      </a:cxn>
                      <a:cxn ang="0">
                        <a:pos x="1619" y="2062"/>
                      </a:cxn>
                      <a:cxn ang="0">
                        <a:pos x="1672" y="1943"/>
                      </a:cxn>
                      <a:cxn ang="0">
                        <a:pos x="1773" y="1766"/>
                      </a:cxn>
                      <a:cxn ang="0">
                        <a:pos x="1879" y="1590"/>
                      </a:cxn>
                      <a:cxn ang="0">
                        <a:pos x="1952" y="1429"/>
                      </a:cxn>
                      <a:cxn ang="0">
                        <a:pos x="1995" y="1267"/>
                      </a:cxn>
                      <a:cxn ang="0">
                        <a:pos x="2019" y="1062"/>
                      </a:cxn>
                      <a:cxn ang="0">
                        <a:pos x="2003" y="873"/>
                      </a:cxn>
                      <a:cxn ang="0">
                        <a:pos x="1960" y="694"/>
                      </a:cxn>
                      <a:cxn ang="0">
                        <a:pos x="1888" y="529"/>
                      </a:cxn>
                      <a:cxn ang="0">
                        <a:pos x="1765" y="354"/>
                      </a:cxn>
                      <a:cxn ang="0">
                        <a:pos x="1636" y="232"/>
                      </a:cxn>
                      <a:cxn ang="0">
                        <a:pos x="1471" y="120"/>
                      </a:cxn>
                      <a:cxn ang="0">
                        <a:pos x="1277" y="40"/>
                      </a:cxn>
                      <a:cxn ang="0">
                        <a:pos x="1115" y="6"/>
                      </a:cxn>
                      <a:cxn ang="0">
                        <a:pos x="936" y="0"/>
                      </a:cxn>
                      <a:cxn ang="0">
                        <a:pos x="782" y="28"/>
                      </a:cxn>
                      <a:cxn ang="0">
                        <a:pos x="630" y="78"/>
                      </a:cxn>
                      <a:cxn ang="0">
                        <a:pos x="501" y="145"/>
                      </a:cxn>
                      <a:cxn ang="0">
                        <a:pos x="365" y="242"/>
                      </a:cxn>
                      <a:cxn ang="0">
                        <a:pos x="242" y="360"/>
                      </a:cxn>
                      <a:cxn ang="0">
                        <a:pos x="140" y="495"/>
                      </a:cxn>
                      <a:cxn ang="0">
                        <a:pos x="53" y="685"/>
                      </a:cxn>
                      <a:cxn ang="0">
                        <a:pos x="7" y="879"/>
                      </a:cxn>
                      <a:cxn ang="0">
                        <a:pos x="0" y="1052"/>
                      </a:cxn>
                      <a:cxn ang="0">
                        <a:pos x="14" y="1239"/>
                      </a:cxn>
                      <a:cxn ang="0">
                        <a:pos x="62" y="1427"/>
                      </a:cxn>
                      <a:cxn ang="0">
                        <a:pos x="144" y="1602"/>
                      </a:cxn>
                      <a:cxn ang="0">
                        <a:pos x="239" y="1770"/>
                      </a:cxn>
                      <a:cxn ang="0">
                        <a:pos x="370" y="2007"/>
                      </a:cxn>
                      <a:cxn ang="0">
                        <a:pos x="429" y="2138"/>
                      </a:cxn>
                      <a:cxn ang="0">
                        <a:pos x="469" y="2292"/>
                      </a:cxn>
                      <a:cxn ang="0">
                        <a:pos x="501" y="2506"/>
                      </a:cxn>
                      <a:cxn ang="0">
                        <a:pos x="526" y="2693"/>
                      </a:cxn>
                      <a:cxn ang="0">
                        <a:pos x="543" y="2767"/>
                      </a:cxn>
                      <a:cxn ang="0">
                        <a:pos x="552" y="2784"/>
                      </a:cxn>
                      <a:cxn ang="0">
                        <a:pos x="576" y="2812"/>
                      </a:cxn>
                      <a:cxn ang="0">
                        <a:pos x="635" y="2847"/>
                      </a:cxn>
                      <a:cxn ang="0">
                        <a:pos x="703" y="2870"/>
                      </a:cxn>
                      <a:cxn ang="0">
                        <a:pos x="778" y="2889"/>
                      </a:cxn>
                      <a:cxn ang="0">
                        <a:pos x="857" y="2900"/>
                      </a:cxn>
                      <a:cxn ang="0">
                        <a:pos x="934" y="2906"/>
                      </a:cxn>
                      <a:cxn ang="0">
                        <a:pos x="1006" y="2908"/>
                      </a:cxn>
                      <a:cxn ang="0">
                        <a:pos x="1086" y="2906"/>
                      </a:cxn>
                      <a:cxn ang="0">
                        <a:pos x="1166" y="2900"/>
                      </a:cxn>
                      <a:cxn ang="0">
                        <a:pos x="1241" y="2887"/>
                      </a:cxn>
                      <a:cxn ang="0">
                        <a:pos x="1309" y="2871"/>
                      </a:cxn>
                      <a:cxn ang="0">
                        <a:pos x="1375" y="2849"/>
                      </a:cxn>
                    </a:cxnLst>
                    <a:rect l="0" t="0" r="r" b="b"/>
                    <a:pathLst>
                      <a:path w="2019" h="2908">
                        <a:moveTo>
                          <a:pt x="1415" y="2830"/>
                        </a:moveTo>
                        <a:lnTo>
                          <a:pt x="1432" y="2818"/>
                        </a:lnTo>
                        <a:lnTo>
                          <a:pt x="1445" y="2807"/>
                        </a:lnTo>
                        <a:lnTo>
                          <a:pt x="1453" y="2799"/>
                        </a:lnTo>
                        <a:lnTo>
                          <a:pt x="1458" y="2790"/>
                        </a:lnTo>
                        <a:lnTo>
                          <a:pt x="1463" y="2784"/>
                        </a:lnTo>
                        <a:lnTo>
                          <a:pt x="1466" y="2778"/>
                        </a:lnTo>
                        <a:lnTo>
                          <a:pt x="1470" y="2773"/>
                        </a:lnTo>
                        <a:lnTo>
                          <a:pt x="1471" y="2765"/>
                        </a:lnTo>
                        <a:lnTo>
                          <a:pt x="1474" y="2756"/>
                        </a:lnTo>
                        <a:lnTo>
                          <a:pt x="1475" y="2744"/>
                        </a:lnTo>
                        <a:lnTo>
                          <a:pt x="1484" y="2698"/>
                        </a:lnTo>
                        <a:lnTo>
                          <a:pt x="1543" y="2322"/>
                        </a:lnTo>
                        <a:lnTo>
                          <a:pt x="1554" y="2268"/>
                        </a:lnTo>
                        <a:lnTo>
                          <a:pt x="1563" y="2229"/>
                        </a:lnTo>
                        <a:lnTo>
                          <a:pt x="1577" y="2175"/>
                        </a:lnTo>
                        <a:lnTo>
                          <a:pt x="1598" y="2115"/>
                        </a:lnTo>
                        <a:lnTo>
                          <a:pt x="1619" y="2062"/>
                        </a:lnTo>
                        <a:lnTo>
                          <a:pt x="1638" y="2018"/>
                        </a:lnTo>
                        <a:lnTo>
                          <a:pt x="1655" y="1980"/>
                        </a:lnTo>
                        <a:lnTo>
                          <a:pt x="1672" y="1943"/>
                        </a:lnTo>
                        <a:lnTo>
                          <a:pt x="1706" y="1880"/>
                        </a:lnTo>
                        <a:lnTo>
                          <a:pt x="1740" y="1821"/>
                        </a:lnTo>
                        <a:lnTo>
                          <a:pt x="1773" y="1766"/>
                        </a:lnTo>
                        <a:lnTo>
                          <a:pt x="1799" y="1724"/>
                        </a:lnTo>
                        <a:lnTo>
                          <a:pt x="1846" y="1645"/>
                        </a:lnTo>
                        <a:lnTo>
                          <a:pt x="1879" y="1590"/>
                        </a:lnTo>
                        <a:lnTo>
                          <a:pt x="1905" y="1544"/>
                        </a:lnTo>
                        <a:lnTo>
                          <a:pt x="1927" y="1492"/>
                        </a:lnTo>
                        <a:lnTo>
                          <a:pt x="1952" y="1429"/>
                        </a:lnTo>
                        <a:lnTo>
                          <a:pt x="1969" y="1374"/>
                        </a:lnTo>
                        <a:lnTo>
                          <a:pt x="1985" y="1316"/>
                        </a:lnTo>
                        <a:lnTo>
                          <a:pt x="1995" y="1267"/>
                        </a:lnTo>
                        <a:lnTo>
                          <a:pt x="2007" y="1212"/>
                        </a:lnTo>
                        <a:lnTo>
                          <a:pt x="2015" y="1142"/>
                        </a:lnTo>
                        <a:lnTo>
                          <a:pt x="2019" y="1062"/>
                        </a:lnTo>
                        <a:lnTo>
                          <a:pt x="2019" y="987"/>
                        </a:lnTo>
                        <a:lnTo>
                          <a:pt x="2012" y="928"/>
                        </a:lnTo>
                        <a:lnTo>
                          <a:pt x="2003" y="873"/>
                        </a:lnTo>
                        <a:lnTo>
                          <a:pt x="1994" y="824"/>
                        </a:lnTo>
                        <a:lnTo>
                          <a:pt x="1978" y="759"/>
                        </a:lnTo>
                        <a:lnTo>
                          <a:pt x="1960" y="694"/>
                        </a:lnTo>
                        <a:lnTo>
                          <a:pt x="1940" y="634"/>
                        </a:lnTo>
                        <a:lnTo>
                          <a:pt x="1917" y="578"/>
                        </a:lnTo>
                        <a:lnTo>
                          <a:pt x="1888" y="529"/>
                        </a:lnTo>
                        <a:lnTo>
                          <a:pt x="1850" y="466"/>
                        </a:lnTo>
                        <a:lnTo>
                          <a:pt x="1807" y="403"/>
                        </a:lnTo>
                        <a:lnTo>
                          <a:pt x="1765" y="354"/>
                        </a:lnTo>
                        <a:lnTo>
                          <a:pt x="1727" y="312"/>
                        </a:lnTo>
                        <a:lnTo>
                          <a:pt x="1683" y="272"/>
                        </a:lnTo>
                        <a:lnTo>
                          <a:pt x="1636" y="232"/>
                        </a:lnTo>
                        <a:lnTo>
                          <a:pt x="1590" y="196"/>
                        </a:lnTo>
                        <a:lnTo>
                          <a:pt x="1535" y="159"/>
                        </a:lnTo>
                        <a:lnTo>
                          <a:pt x="1471" y="120"/>
                        </a:lnTo>
                        <a:lnTo>
                          <a:pt x="1411" y="90"/>
                        </a:lnTo>
                        <a:lnTo>
                          <a:pt x="1341" y="61"/>
                        </a:lnTo>
                        <a:lnTo>
                          <a:pt x="1277" y="40"/>
                        </a:lnTo>
                        <a:lnTo>
                          <a:pt x="1224" y="27"/>
                        </a:lnTo>
                        <a:lnTo>
                          <a:pt x="1167" y="14"/>
                        </a:lnTo>
                        <a:lnTo>
                          <a:pt x="1115" y="6"/>
                        </a:lnTo>
                        <a:lnTo>
                          <a:pt x="1053" y="0"/>
                        </a:lnTo>
                        <a:lnTo>
                          <a:pt x="997" y="0"/>
                        </a:lnTo>
                        <a:lnTo>
                          <a:pt x="936" y="0"/>
                        </a:lnTo>
                        <a:lnTo>
                          <a:pt x="885" y="6"/>
                        </a:lnTo>
                        <a:lnTo>
                          <a:pt x="826" y="19"/>
                        </a:lnTo>
                        <a:lnTo>
                          <a:pt x="782" y="28"/>
                        </a:lnTo>
                        <a:lnTo>
                          <a:pt x="727" y="44"/>
                        </a:lnTo>
                        <a:lnTo>
                          <a:pt x="676" y="59"/>
                        </a:lnTo>
                        <a:lnTo>
                          <a:pt x="630" y="78"/>
                        </a:lnTo>
                        <a:lnTo>
                          <a:pt x="586" y="97"/>
                        </a:lnTo>
                        <a:lnTo>
                          <a:pt x="541" y="121"/>
                        </a:lnTo>
                        <a:lnTo>
                          <a:pt x="501" y="145"/>
                        </a:lnTo>
                        <a:lnTo>
                          <a:pt x="456" y="175"/>
                        </a:lnTo>
                        <a:lnTo>
                          <a:pt x="408" y="209"/>
                        </a:lnTo>
                        <a:lnTo>
                          <a:pt x="365" y="242"/>
                        </a:lnTo>
                        <a:lnTo>
                          <a:pt x="326" y="277"/>
                        </a:lnTo>
                        <a:lnTo>
                          <a:pt x="284" y="316"/>
                        </a:lnTo>
                        <a:lnTo>
                          <a:pt x="242" y="360"/>
                        </a:lnTo>
                        <a:lnTo>
                          <a:pt x="206" y="402"/>
                        </a:lnTo>
                        <a:lnTo>
                          <a:pt x="175" y="441"/>
                        </a:lnTo>
                        <a:lnTo>
                          <a:pt x="140" y="495"/>
                        </a:lnTo>
                        <a:lnTo>
                          <a:pt x="106" y="554"/>
                        </a:lnTo>
                        <a:lnTo>
                          <a:pt x="75" y="620"/>
                        </a:lnTo>
                        <a:lnTo>
                          <a:pt x="53" y="685"/>
                        </a:lnTo>
                        <a:lnTo>
                          <a:pt x="34" y="752"/>
                        </a:lnTo>
                        <a:lnTo>
                          <a:pt x="17" y="818"/>
                        </a:lnTo>
                        <a:lnTo>
                          <a:pt x="7" y="879"/>
                        </a:lnTo>
                        <a:lnTo>
                          <a:pt x="0" y="940"/>
                        </a:lnTo>
                        <a:lnTo>
                          <a:pt x="0" y="999"/>
                        </a:lnTo>
                        <a:lnTo>
                          <a:pt x="0" y="1052"/>
                        </a:lnTo>
                        <a:lnTo>
                          <a:pt x="0" y="1115"/>
                        </a:lnTo>
                        <a:lnTo>
                          <a:pt x="3" y="1170"/>
                        </a:lnTo>
                        <a:lnTo>
                          <a:pt x="14" y="1239"/>
                        </a:lnTo>
                        <a:lnTo>
                          <a:pt x="24" y="1299"/>
                        </a:lnTo>
                        <a:lnTo>
                          <a:pt x="40" y="1358"/>
                        </a:lnTo>
                        <a:lnTo>
                          <a:pt x="62" y="1427"/>
                        </a:lnTo>
                        <a:lnTo>
                          <a:pt x="87" y="1488"/>
                        </a:lnTo>
                        <a:lnTo>
                          <a:pt x="113" y="1542"/>
                        </a:lnTo>
                        <a:lnTo>
                          <a:pt x="144" y="1602"/>
                        </a:lnTo>
                        <a:lnTo>
                          <a:pt x="178" y="1660"/>
                        </a:lnTo>
                        <a:lnTo>
                          <a:pt x="208" y="1715"/>
                        </a:lnTo>
                        <a:lnTo>
                          <a:pt x="239" y="1770"/>
                        </a:lnTo>
                        <a:lnTo>
                          <a:pt x="272" y="1830"/>
                        </a:lnTo>
                        <a:lnTo>
                          <a:pt x="323" y="1917"/>
                        </a:lnTo>
                        <a:lnTo>
                          <a:pt x="370" y="2007"/>
                        </a:lnTo>
                        <a:lnTo>
                          <a:pt x="398" y="2053"/>
                        </a:lnTo>
                        <a:lnTo>
                          <a:pt x="412" y="2091"/>
                        </a:lnTo>
                        <a:lnTo>
                          <a:pt x="429" y="2138"/>
                        </a:lnTo>
                        <a:lnTo>
                          <a:pt x="445" y="2192"/>
                        </a:lnTo>
                        <a:lnTo>
                          <a:pt x="458" y="2239"/>
                        </a:lnTo>
                        <a:lnTo>
                          <a:pt x="469" y="2292"/>
                        </a:lnTo>
                        <a:lnTo>
                          <a:pt x="479" y="2365"/>
                        </a:lnTo>
                        <a:lnTo>
                          <a:pt x="492" y="2444"/>
                        </a:lnTo>
                        <a:lnTo>
                          <a:pt x="501" y="2506"/>
                        </a:lnTo>
                        <a:lnTo>
                          <a:pt x="511" y="2586"/>
                        </a:lnTo>
                        <a:lnTo>
                          <a:pt x="518" y="2643"/>
                        </a:lnTo>
                        <a:lnTo>
                          <a:pt x="526" y="2693"/>
                        </a:lnTo>
                        <a:lnTo>
                          <a:pt x="537" y="2742"/>
                        </a:lnTo>
                        <a:lnTo>
                          <a:pt x="541" y="2756"/>
                        </a:lnTo>
                        <a:lnTo>
                          <a:pt x="543" y="2767"/>
                        </a:lnTo>
                        <a:lnTo>
                          <a:pt x="545" y="2773"/>
                        </a:lnTo>
                        <a:lnTo>
                          <a:pt x="546" y="2778"/>
                        </a:lnTo>
                        <a:lnTo>
                          <a:pt x="552" y="2784"/>
                        </a:lnTo>
                        <a:lnTo>
                          <a:pt x="558" y="2794"/>
                        </a:lnTo>
                        <a:lnTo>
                          <a:pt x="567" y="2803"/>
                        </a:lnTo>
                        <a:lnTo>
                          <a:pt x="576" y="2812"/>
                        </a:lnTo>
                        <a:lnTo>
                          <a:pt x="592" y="2824"/>
                        </a:lnTo>
                        <a:lnTo>
                          <a:pt x="610" y="2833"/>
                        </a:lnTo>
                        <a:lnTo>
                          <a:pt x="635" y="2847"/>
                        </a:lnTo>
                        <a:lnTo>
                          <a:pt x="657" y="2856"/>
                        </a:lnTo>
                        <a:lnTo>
                          <a:pt x="681" y="2864"/>
                        </a:lnTo>
                        <a:lnTo>
                          <a:pt x="703" y="2870"/>
                        </a:lnTo>
                        <a:lnTo>
                          <a:pt x="723" y="2875"/>
                        </a:lnTo>
                        <a:lnTo>
                          <a:pt x="753" y="2883"/>
                        </a:lnTo>
                        <a:lnTo>
                          <a:pt x="778" y="2889"/>
                        </a:lnTo>
                        <a:lnTo>
                          <a:pt x="802" y="2892"/>
                        </a:lnTo>
                        <a:lnTo>
                          <a:pt x="829" y="2896"/>
                        </a:lnTo>
                        <a:lnTo>
                          <a:pt x="857" y="2900"/>
                        </a:lnTo>
                        <a:lnTo>
                          <a:pt x="883" y="2902"/>
                        </a:lnTo>
                        <a:lnTo>
                          <a:pt x="906" y="2904"/>
                        </a:lnTo>
                        <a:lnTo>
                          <a:pt x="934" y="2906"/>
                        </a:lnTo>
                        <a:lnTo>
                          <a:pt x="959" y="2908"/>
                        </a:lnTo>
                        <a:lnTo>
                          <a:pt x="984" y="2908"/>
                        </a:lnTo>
                        <a:lnTo>
                          <a:pt x="1006" y="2908"/>
                        </a:lnTo>
                        <a:lnTo>
                          <a:pt x="1031" y="2908"/>
                        </a:lnTo>
                        <a:lnTo>
                          <a:pt x="1061" y="2908"/>
                        </a:lnTo>
                        <a:lnTo>
                          <a:pt x="1086" y="2906"/>
                        </a:lnTo>
                        <a:lnTo>
                          <a:pt x="1108" y="2906"/>
                        </a:lnTo>
                        <a:lnTo>
                          <a:pt x="1134" y="2902"/>
                        </a:lnTo>
                        <a:lnTo>
                          <a:pt x="1166" y="2900"/>
                        </a:lnTo>
                        <a:lnTo>
                          <a:pt x="1188" y="2896"/>
                        </a:lnTo>
                        <a:lnTo>
                          <a:pt x="1217" y="2892"/>
                        </a:lnTo>
                        <a:lnTo>
                          <a:pt x="1241" y="2887"/>
                        </a:lnTo>
                        <a:lnTo>
                          <a:pt x="1265" y="2883"/>
                        </a:lnTo>
                        <a:lnTo>
                          <a:pt x="1288" y="2877"/>
                        </a:lnTo>
                        <a:lnTo>
                          <a:pt x="1309" y="2871"/>
                        </a:lnTo>
                        <a:lnTo>
                          <a:pt x="1334" y="2864"/>
                        </a:lnTo>
                        <a:lnTo>
                          <a:pt x="1354" y="2856"/>
                        </a:lnTo>
                        <a:lnTo>
                          <a:pt x="1375" y="2849"/>
                        </a:lnTo>
                        <a:lnTo>
                          <a:pt x="1395" y="2839"/>
                        </a:lnTo>
                        <a:lnTo>
                          <a:pt x="1415" y="283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 w="9525">
                    <a:noFill/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608" name="Oval 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7" y="2579"/>
                    <a:ext cx="886" cy="296"/>
                  </a:xfrm>
                  <a:prstGeom prst="ellipse">
                    <a:avLst/>
                  </a:prstGeom>
                  <a:solidFill>
                    <a:srgbClr val="A0A0A0"/>
                  </a:solidFill>
                  <a:ln w="9525">
                    <a:noFill/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609" name="未知"/>
                  <p:cNvSpPr>
                    <a:spLocks noChangeAspect="1"/>
                  </p:cNvSpPr>
                  <p:nvPr/>
                </p:nvSpPr>
                <p:spPr bwMode="auto">
                  <a:xfrm>
                    <a:off x="1491" y="293"/>
                    <a:ext cx="338" cy="4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0" y="46"/>
                      </a:cxn>
                      <a:cxn ang="0">
                        <a:pos x="172" y="97"/>
                      </a:cxn>
                      <a:cxn ang="0">
                        <a:pos x="234" y="148"/>
                      </a:cxn>
                      <a:cxn ang="0">
                        <a:pos x="275" y="203"/>
                      </a:cxn>
                      <a:cxn ang="0">
                        <a:pos x="304" y="259"/>
                      </a:cxn>
                      <a:cxn ang="0">
                        <a:pos x="325" y="308"/>
                      </a:cxn>
                      <a:cxn ang="0">
                        <a:pos x="338" y="358"/>
                      </a:cxn>
                      <a:cxn ang="0">
                        <a:pos x="219" y="432"/>
                      </a:cxn>
                      <a:cxn ang="0">
                        <a:pos x="208" y="362"/>
                      </a:cxn>
                      <a:cxn ang="0">
                        <a:pos x="189" y="287"/>
                      </a:cxn>
                      <a:cxn ang="0">
                        <a:pos x="161" y="209"/>
                      </a:cxn>
                      <a:cxn ang="0">
                        <a:pos x="124" y="144"/>
                      </a:cxn>
                      <a:cxn ang="0">
                        <a:pos x="73" y="7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38" h="432">
                        <a:moveTo>
                          <a:pt x="0" y="0"/>
                        </a:moveTo>
                        <a:lnTo>
                          <a:pt x="90" y="46"/>
                        </a:lnTo>
                        <a:lnTo>
                          <a:pt x="172" y="97"/>
                        </a:lnTo>
                        <a:lnTo>
                          <a:pt x="234" y="148"/>
                        </a:lnTo>
                        <a:lnTo>
                          <a:pt x="275" y="203"/>
                        </a:lnTo>
                        <a:lnTo>
                          <a:pt x="304" y="259"/>
                        </a:lnTo>
                        <a:lnTo>
                          <a:pt x="325" y="308"/>
                        </a:lnTo>
                        <a:lnTo>
                          <a:pt x="338" y="358"/>
                        </a:lnTo>
                        <a:lnTo>
                          <a:pt x="219" y="432"/>
                        </a:lnTo>
                        <a:lnTo>
                          <a:pt x="208" y="362"/>
                        </a:lnTo>
                        <a:lnTo>
                          <a:pt x="189" y="287"/>
                        </a:lnTo>
                        <a:lnTo>
                          <a:pt x="161" y="209"/>
                        </a:lnTo>
                        <a:lnTo>
                          <a:pt x="124" y="144"/>
                        </a:lnTo>
                        <a:lnTo>
                          <a:pt x="73" y="7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24" name="Group 7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28" y="875"/>
                    <a:ext cx="562" cy="1806"/>
                    <a:chOff x="0" y="0"/>
                    <a:chExt cx="562" cy="1806"/>
                  </a:xfrm>
                </p:grpSpPr>
                <p:sp>
                  <p:nvSpPr>
                    <p:cNvPr id="65611" name="未知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6" y="753"/>
                      <a:ext cx="345" cy="105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80"/>
                        </a:cxn>
                        <a:cxn ang="0">
                          <a:pos x="6" y="252"/>
                        </a:cxn>
                        <a:cxn ang="0">
                          <a:pos x="23" y="274"/>
                        </a:cxn>
                        <a:cxn ang="0">
                          <a:pos x="17" y="975"/>
                        </a:cxn>
                        <a:cxn ang="0">
                          <a:pos x="40" y="1053"/>
                        </a:cxn>
                        <a:cxn ang="0">
                          <a:pos x="98" y="1053"/>
                        </a:cxn>
                        <a:cxn ang="0">
                          <a:pos x="146" y="1015"/>
                        </a:cxn>
                        <a:cxn ang="0">
                          <a:pos x="201" y="1015"/>
                        </a:cxn>
                        <a:cxn ang="0">
                          <a:pos x="245" y="1053"/>
                        </a:cxn>
                        <a:cxn ang="0">
                          <a:pos x="307" y="1053"/>
                        </a:cxn>
                        <a:cxn ang="0">
                          <a:pos x="328" y="975"/>
                        </a:cxn>
                        <a:cxn ang="0">
                          <a:pos x="317" y="274"/>
                        </a:cxn>
                        <a:cxn ang="0">
                          <a:pos x="333" y="252"/>
                        </a:cxn>
                        <a:cxn ang="0">
                          <a:pos x="345" y="80"/>
                        </a:cxn>
                        <a:cxn ang="0">
                          <a:pos x="269" y="17"/>
                        </a:cxn>
                        <a:cxn ang="0">
                          <a:pos x="231" y="17"/>
                        </a:cxn>
                        <a:cxn ang="0">
                          <a:pos x="210" y="0"/>
                        </a:cxn>
                        <a:cxn ang="0">
                          <a:pos x="123" y="0"/>
                        </a:cxn>
                        <a:cxn ang="0">
                          <a:pos x="104" y="17"/>
                        </a:cxn>
                        <a:cxn ang="0">
                          <a:pos x="72" y="17"/>
                        </a:cxn>
                        <a:cxn ang="0">
                          <a:pos x="0" y="80"/>
                        </a:cxn>
                      </a:cxnLst>
                      <a:rect l="0" t="0" r="r" b="b"/>
                      <a:pathLst>
                        <a:path w="345" h="1053">
                          <a:moveTo>
                            <a:pt x="0" y="80"/>
                          </a:moveTo>
                          <a:lnTo>
                            <a:pt x="6" y="252"/>
                          </a:lnTo>
                          <a:lnTo>
                            <a:pt x="23" y="274"/>
                          </a:lnTo>
                          <a:lnTo>
                            <a:pt x="17" y="975"/>
                          </a:lnTo>
                          <a:lnTo>
                            <a:pt x="40" y="1053"/>
                          </a:lnTo>
                          <a:lnTo>
                            <a:pt x="98" y="1053"/>
                          </a:lnTo>
                          <a:lnTo>
                            <a:pt x="146" y="1015"/>
                          </a:lnTo>
                          <a:lnTo>
                            <a:pt x="201" y="1015"/>
                          </a:lnTo>
                          <a:lnTo>
                            <a:pt x="245" y="1053"/>
                          </a:lnTo>
                          <a:lnTo>
                            <a:pt x="307" y="1053"/>
                          </a:lnTo>
                          <a:lnTo>
                            <a:pt x="328" y="975"/>
                          </a:lnTo>
                          <a:lnTo>
                            <a:pt x="317" y="274"/>
                          </a:lnTo>
                          <a:lnTo>
                            <a:pt x="333" y="252"/>
                          </a:lnTo>
                          <a:lnTo>
                            <a:pt x="345" y="80"/>
                          </a:lnTo>
                          <a:lnTo>
                            <a:pt x="269" y="17"/>
                          </a:lnTo>
                          <a:lnTo>
                            <a:pt x="231" y="17"/>
                          </a:lnTo>
                          <a:lnTo>
                            <a:pt x="210" y="0"/>
                          </a:lnTo>
                          <a:lnTo>
                            <a:pt x="123" y="0"/>
                          </a:lnTo>
                          <a:lnTo>
                            <a:pt x="104" y="17"/>
                          </a:lnTo>
                          <a:lnTo>
                            <a:pt x="72" y="17"/>
                          </a:lnTo>
                          <a:lnTo>
                            <a:pt x="0" y="8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5612" name="Oval 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3" y="786"/>
                      <a:ext cx="45" cy="72"/>
                    </a:xfrm>
                    <a:prstGeom prst="ellipse">
                      <a:avLst/>
                    </a:prstGeom>
                    <a:solidFill>
                      <a:srgbClr val="E0E0E0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25" name="Group 7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0" y="0"/>
                      <a:ext cx="562" cy="828"/>
                      <a:chOff x="0" y="0"/>
                      <a:chExt cx="562" cy="828"/>
                    </a:xfrm>
                  </p:grpSpPr>
                  <p:sp>
                    <p:nvSpPr>
                      <p:cNvPr id="65614" name="Oval 7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" y="0"/>
                        <a:ext cx="514" cy="282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5615" name="未知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0" y="129"/>
                        <a:ext cx="562" cy="69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58" y="699"/>
                          </a:cxn>
                          <a:cxn ang="0">
                            <a:pos x="562" y="69"/>
                          </a:cxn>
                          <a:cxn ang="0">
                            <a:pos x="526" y="56"/>
                          </a:cxn>
                          <a:cxn ang="0">
                            <a:pos x="485" y="38"/>
                          </a:cxn>
                          <a:cxn ang="0">
                            <a:pos x="431" y="24"/>
                          </a:cxn>
                          <a:cxn ang="0">
                            <a:pos x="384" y="12"/>
                          </a:cxn>
                          <a:cxn ang="0">
                            <a:pos x="342" y="4"/>
                          </a:cxn>
                          <a:cxn ang="0">
                            <a:pos x="297" y="0"/>
                          </a:cxn>
                          <a:cxn ang="0">
                            <a:pos x="248" y="3"/>
                          </a:cxn>
                          <a:cxn ang="0">
                            <a:pos x="185" y="10"/>
                          </a:cxn>
                          <a:cxn ang="0">
                            <a:pos x="132" y="24"/>
                          </a:cxn>
                          <a:cxn ang="0">
                            <a:pos x="80" y="38"/>
                          </a:cxn>
                          <a:cxn ang="0">
                            <a:pos x="34" y="58"/>
                          </a:cxn>
                          <a:cxn ang="0">
                            <a:pos x="0" y="76"/>
                          </a:cxn>
                          <a:cxn ang="0">
                            <a:pos x="197" y="699"/>
                          </a:cxn>
                        </a:cxnLst>
                        <a:rect l="0" t="0" r="r" b="b"/>
                        <a:pathLst>
                          <a:path w="562" h="699">
                            <a:moveTo>
                              <a:pt x="358" y="699"/>
                            </a:moveTo>
                            <a:lnTo>
                              <a:pt x="562" y="69"/>
                            </a:lnTo>
                            <a:lnTo>
                              <a:pt x="526" y="56"/>
                            </a:lnTo>
                            <a:lnTo>
                              <a:pt x="485" y="38"/>
                            </a:lnTo>
                            <a:lnTo>
                              <a:pt x="431" y="24"/>
                            </a:lnTo>
                            <a:lnTo>
                              <a:pt x="384" y="12"/>
                            </a:lnTo>
                            <a:lnTo>
                              <a:pt x="342" y="4"/>
                            </a:lnTo>
                            <a:lnTo>
                              <a:pt x="297" y="0"/>
                            </a:lnTo>
                            <a:lnTo>
                              <a:pt x="248" y="3"/>
                            </a:lnTo>
                            <a:lnTo>
                              <a:pt x="185" y="10"/>
                            </a:lnTo>
                            <a:lnTo>
                              <a:pt x="132" y="24"/>
                            </a:lnTo>
                            <a:lnTo>
                              <a:pt x="80" y="38"/>
                            </a:lnTo>
                            <a:lnTo>
                              <a:pt x="34" y="58"/>
                            </a:lnTo>
                            <a:lnTo>
                              <a:pt x="0" y="76"/>
                            </a:lnTo>
                            <a:lnTo>
                              <a:pt x="197" y="699"/>
                            </a:lnTo>
                          </a:path>
                        </a:pathLst>
                      </a:custGeom>
                      <a:noFill/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26" name="Group 8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8" y="904"/>
                      <a:ext cx="193" cy="804"/>
                      <a:chOff x="0" y="0"/>
                      <a:chExt cx="193" cy="804"/>
                    </a:xfrm>
                  </p:grpSpPr>
                  <p:sp>
                    <p:nvSpPr>
                      <p:cNvPr id="65617" name="Line 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2" y="21"/>
                        <a:ext cx="1" cy="783"/>
                      </a:xfrm>
                      <a:prstGeom prst="line">
                        <a:avLst/>
                      </a:prstGeom>
                      <a:noFill/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5618" name="Line 8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160" y="21"/>
                        <a:ext cx="4" cy="779"/>
                      </a:xfrm>
                      <a:prstGeom prst="line">
                        <a:avLst/>
                      </a:prstGeom>
                      <a:noFill/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5619" name="Line 8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190" y="0"/>
                        <a:ext cx="3" cy="780"/>
                      </a:xfrm>
                      <a:prstGeom prst="line">
                        <a:avLst/>
                      </a:prstGeom>
                      <a:noFill/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5620" name="Line 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0" y="0"/>
                        <a:ext cx="2" cy="780"/>
                      </a:xfrm>
                      <a:prstGeom prst="line">
                        <a:avLst/>
                      </a:prstGeom>
                      <a:noFill/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65621" name="未知"/>
                  <p:cNvSpPr>
                    <a:spLocks noChangeAspect="1"/>
                  </p:cNvSpPr>
                  <p:nvPr/>
                </p:nvSpPr>
                <p:spPr bwMode="auto">
                  <a:xfrm>
                    <a:off x="970" y="2160"/>
                    <a:ext cx="546" cy="681"/>
                  </a:xfrm>
                  <a:custGeom>
                    <a:avLst/>
                    <a:gdLst/>
                    <a:ahLst/>
                    <a:cxnLst>
                      <a:cxn ang="0">
                        <a:pos x="546" y="0"/>
                      </a:cxn>
                      <a:cxn ang="0">
                        <a:pos x="523" y="20"/>
                      </a:cxn>
                      <a:cxn ang="0">
                        <a:pos x="432" y="441"/>
                      </a:cxn>
                      <a:cxn ang="0">
                        <a:pos x="415" y="483"/>
                      </a:cxn>
                      <a:cxn ang="0">
                        <a:pos x="388" y="518"/>
                      </a:cxn>
                      <a:cxn ang="0">
                        <a:pos x="347" y="550"/>
                      </a:cxn>
                      <a:cxn ang="0">
                        <a:pos x="307" y="575"/>
                      </a:cxn>
                      <a:cxn ang="0">
                        <a:pos x="262" y="598"/>
                      </a:cxn>
                      <a:cxn ang="0">
                        <a:pos x="215" y="618"/>
                      </a:cxn>
                      <a:cxn ang="0">
                        <a:pos x="163" y="637"/>
                      </a:cxn>
                      <a:cxn ang="0">
                        <a:pos x="119" y="647"/>
                      </a:cxn>
                      <a:cxn ang="0">
                        <a:pos x="65" y="656"/>
                      </a:cxn>
                      <a:cxn ang="0">
                        <a:pos x="0" y="652"/>
                      </a:cxn>
                      <a:cxn ang="0">
                        <a:pos x="10" y="677"/>
                      </a:cxn>
                      <a:cxn ang="0">
                        <a:pos x="55" y="681"/>
                      </a:cxn>
                      <a:cxn ang="0">
                        <a:pos x="86" y="681"/>
                      </a:cxn>
                      <a:cxn ang="0">
                        <a:pos x="134" y="677"/>
                      </a:cxn>
                      <a:cxn ang="0">
                        <a:pos x="173" y="674"/>
                      </a:cxn>
                      <a:cxn ang="0">
                        <a:pos x="227" y="665"/>
                      </a:cxn>
                      <a:cxn ang="0">
                        <a:pos x="269" y="657"/>
                      </a:cxn>
                      <a:cxn ang="0">
                        <a:pos x="316" y="643"/>
                      </a:cxn>
                      <a:cxn ang="0">
                        <a:pos x="343" y="635"/>
                      </a:cxn>
                      <a:cxn ang="0">
                        <a:pos x="384" y="618"/>
                      </a:cxn>
                      <a:cxn ang="0">
                        <a:pos x="427" y="590"/>
                      </a:cxn>
                      <a:cxn ang="0">
                        <a:pos x="440" y="575"/>
                      </a:cxn>
                      <a:cxn ang="0">
                        <a:pos x="452" y="554"/>
                      </a:cxn>
                      <a:cxn ang="0">
                        <a:pos x="462" y="512"/>
                      </a:cxn>
                      <a:cxn ang="0">
                        <a:pos x="471" y="470"/>
                      </a:cxn>
                      <a:cxn ang="0">
                        <a:pos x="546" y="0"/>
                      </a:cxn>
                    </a:cxnLst>
                    <a:rect l="0" t="0" r="r" b="b"/>
                    <a:pathLst>
                      <a:path w="546" h="681">
                        <a:moveTo>
                          <a:pt x="546" y="0"/>
                        </a:moveTo>
                        <a:lnTo>
                          <a:pt x="523" y="20"/>
                        </a:lnTo>
                        <a:lnTo>
                          <a:pt x="432" y="441"/>
                        </a:lnTo>
                        <a:lnTo>
                          <a:pt x="415" y="483"/>
                        </a:lnTo>
                        <a:lnTo>
                          <a:pt x="388" y="518"/>
                        </a:lnTo>
                        <a:lnTo>
                          <a:pt x="347" y="550"/>
                        </a:lnTo>
                        <a:lnTo>
                          <a:pt x="307" y="575"/>
                        </a:lnTo>
                        <a:lnTo>
                          <a:pt x="262" y="598"/>
                        </a:lnTo>
                        <a:lnTo>
                          <a:pt x="215" y="618"/>
                        </a:lnTo>
                        <a:lnTo>
                          <a:pt x="163" y="637"/>
                        </a:lnTo>
                        <a:lnTo>
                          <a:pt x="119" y="647"/>
                        </a:lnTo>
                        <a:lnTo>
                          <a:pt x="65" y="656"/>
                        </a:lnTo>
                        <a:lnTo>
                          <a:pt x="0" y="652"/>
                        </a:lnTo>
                        <a:lnTo>
                          <a:pt x="10" y="677"/>
                        </a:lnTo>
                        <a:lnTo>
                          <a:pt x="55" y="681"/>
                        </a:lnTo>
                        <a:lnTo>
                          <a:pt x="86" y="681"/>
                        </a:lnTo>
                        <a:lnTo>
                          <a:pt x="134" y="677"/>
                        </a:lnTo>
                        <a:lnTo>
                          <a:pt x="173" y="674"/>
                        </a:lnTo>
                        <a:lnTo>
                          <a:pt x="227" y="665"/>
                        </a:lnTo>
                        <a:lnTo>
                          <a:pt x="269" y="657"/>
                        </a:lnTo>
                        <a:lnTo>
                          <a:pt x="316" y="643"/>
                        </a:lnTo>
                        <a:lnTo>
                          <a:pt x="343" y="635"/>
                        </a:lnTo>
                        <a:lnTo>
                          <a:pt x="384" y="618"/>
                        </a:lnTo>
                        <a:lnTo>
                          <a:pt x="427" y="590"/>
                        </a:lnTo>
                        <a:lnTo>
                          <a:pt x="440" y="575"/>
                        </a:lnTo>
                        <a:lnTo>
                          <a:pt x="452" y="554"/>
                        </a:lnTo>
                        <a:lnTo>
                          <a:pt x="462" y="512"/>
                        </a:lnTo>
                        <a:lnTo>
                          <a:pt x="471" y="470"/>
                        </a:lnTo>
                        <a:lnTo>
                          <a:pt x="54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5622" name="Rectangle 86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621"/>
                  <a:ext cx="540" cy="315"/>
                </a:xfrm>
                <a:prstGeom prst="rect">
                  <a:avLst/>
                </a:prstGeom>
                <a:gradFill rotWithShape="0">
                  <a:gsLst>
                    <a:gs pos="0">
                      <a:srgbClr val="808080"/>
                    </a:gs>
                    <a:gs pos="50000">
                      <a:srgbClr val="C0C0C0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pic>
          <p:nvPicPr>
            <p:cNvPr id="65623" name="xjhsy7" descr="w5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43" y="3630"/>
              <a:ext cx="2835" cy="2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624" name="Text Box 88"/>
            <p:cNvSpPr txBox="1">
              <a:spLocks noChangeArrowheads="1"/>
            </p:cNvSpPr>
            <p:nvPr/>
          </p:nvSpPr>
          <p:spPr bwMode="auto">
            <a:xfrm>
              <a:off x="11793" y="5670"/>
              <a:ext cx="810" cy="7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fontAlgn="base"/>
              <a:r>
                <a:rPr lang="zh-CN" altLang="zh-CN" sz="2400" b="1">
                  <a:solidFill>
                    <a:srgbClr val="0000FF"/>
                  </a:solidFill>
                  <a:latin typeface="Tahoma" pitchFamily="34" charset="0"/>
                </a:rPr>
                <a:t>L</a:t>
              </a:r>
              <a:r>
                <a:rPr lang="zh-CN" altLang="zh-CN" sz="2400" b="1" baseline="-25000">
                  <a:solidFill>
                    <a:srgbClr val="0000FF"/>
                  </a:solidFill>
                  <a:latin typeface="Tahoma" pitchFamily="34" charset="0"/>
                </a:rPr>
                <a:t>2</a:t>
              </a:r>
            </a:p>
          </p:txBody>
        </p:sp>
        <p:sp>
          <p:nvSpPr>
            <p:cNvPr id="65625" name="Text Box 89"/>
            <p:cNvSpPr txBox="1">
              <a:spLocks noChangeArrowheads="1"/>
            </p:cNvSpPr>
            <p:nvPr/>
          </p:nvSpPr>
          <p:spPr bwMode="auto">
            <a:xfrm>
              <a:off x="11793" y="3285"/>
              <a:ext cx="770" cy="7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fontAlgn="base"/>
              <a:r>
                <a:rPr lang="zh-CN" altLang="zh-CN" sz="2400" b="1">
                  <a:solidFill>
                    <a:srgbClr val="0000FF"/>
                  </a:solidFill>
                  <a:latin typeface="Tahoma" pitchFamily="34" charset="0"/>
                </a:rPr>
                <a:t>L</a:t>
              </a:r>
              <a:r>
                <a:rPr lang="zh-CN" altLang="zh-CN" sz="2400" b="1" baseline="-25000">
                  <a:solidFill>
                    <a:srgbClr val="0000FF"/>
                  </a:solidFill>
                  <a:latin typeface="Tahoma" pitchFamily="34" charset="0"/>
                </a:rPr>
                <a:t>1</a:t>
              </a:r>
            </a:p>
          </p:txBody>
        </p:sp>
        <p:pic>
          <p:nvPicPr>
            <p:cNvPr id="65626" name="xjhsy9" descr="w6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515"/>
              <a:ext cx="2608" cy="3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5627" name="Rectangle 91"/>
          <p:cNvSpPr>
            <a:spLocks noChangeArrowheads="1"/>
          </p:cNvSpPr>
          <p:nvPr/>
        </p:nvSpPr>
        <p:spPr bwMode="auto">
          <a:xfrm>
            <a:off x="0" y="188913"/>
            <a:ext cx="9144000" cy="163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/>
            <a:r>
              <a:rPr lang="zh-CN" altLang="zh-CN" sz="3200" b="1">
                <a:solidFill>
                  <a:srgbClr val="FF3300"/>
                </a:solidFill>
                <a:latin typeface="隶书" pitchFamily="1" charset="-122"/>
                <a:ea typeface="隶书" pitchFamily="1" charset="-122"/>
              </a:rPr>
              <a:t>4.</a:t>
            </a:r>
            <a:r>
              <a:rPr lang="zh-CN" sz="3200" b="1">
                <a:solidFill>
                  <a:srgbClr val="FF3300"/>
                </a:solidFill>
                <a:latin typeface="隶书" pitchFamily="1" charset="-122"/>
                <a:ea typeface="隶书" pitchFamily="1" charset="-122"/>
              </a:rPr>
              <a:t>把图</a:t>
            </a:r>
            <a:r>
              <a:rPr lang="zh-CN" altLang="zh-CN" sz="3200" b="1">
                <a:solidFill>
                  <a:srgbClr val="FF3300"/>
                </a:solidFill>
                <a:latin typeface="隶书" pitchFamily="1" charset="-122"/>
                <a:ea typeface="隶书" pitchFamily="1" charset="-122"/>
              </a:rPr>
              <a:t>4-43</a:t>
            </a:r>
            <a:r>
              <a:rPr lang="zh-CN" sz="3200" b="1">
                <a:solidFill>
                  <a:srgbClr val="FF3300"/>
                </a:solidFill>
                <a:latin typeface="隶书" pitchFamily="1" charset="-122"/>
                <a:ea typeface="隶书" pitchFamily="1" charset="-122"/>
              </a:rPr>
              <a:t>的电路元件连接成电路。要求两个灯泡是串联的</a:t>
            </a:r>
            <a:r>
              <a:rPr lang="zh-CN" altLang="zh-CN" sz="3200" b="1">
                <a:solidFill>
                  <a:srgbClr val="FF3300"/>
                </a:solidFill>
                <a:latin typeface="隶书" pitchFamily="1" charset="-122"/>
                <a:ea typeface="隶书" pitchFamily="1" charset="-122"/>
              </a:rPr>
              <a:t>,</a:t>
            </a:r>
            <a:r>
              <a:rPr lang="zh-CN" sz="3200" b="1">
                <a:solidFill>
                  <a:srgbClr val="FF3300"/>
                </a:solidFill>
                <a:latin typeface="隶书" pitchFamily="1" charset="-122"/>
                <a:ea typeface="隶书" pitchFamily="1" charset="-122"/>
              </a:rPr>
              <a:t>电压表能测出灯</a:t>
            </a:r>
            <a:r>
              <a:rPr lang="zh-CN" altLang="zh-CN" sz="3200" b="1">
                <a:solidFill>
                  <a:srgbClr val="FF3300"/>
                </a:solidFill>
                <a:latin typeface="隶书" pitchFamily="1" charset="-122"/>
                <a:ea typeface="隶书" pitchFamily="1" charset="-122"/>
              </a:rPr>
              <a:t>L</a:t>
            </a:r>
            <a:r>
              <a:rPr lang="zh-CN" altLang="zh-CN" sz="3200" b="1" baseline="-25000">
                <a:solidFill>
                  <a:srgbClr val="FF3300"/>
                </a:solidFill>
                <a:latin typeface="隶书" pitchFamily="1" charset="-122"/>
                <a:ea typeface="隶书" pitchFamily="1" charset="-122"/>
              </a:rPr>
              <a:t>1</a:t>
            </a:r>
            <a:r>
              <a:rPr lang="zh-CN" sz="3200" b="1">
                <a:solidFill>
                  <a:srgbClr val="FF3300"/>
                </a:solidFill>
                <a:latin typeface="隶书" pitchFamily="1" charset="-122"/>
                <a:ea typeface="隶书" pitchFamily="1" charset="-122"/>
              </a:rPr>
              <a:t>的电压</a:t>
            </a:r>
            <a:r>
              <a:rPr lang="zh-CN" altLang="zh-CN" sz="3200" b="1">
                <a:solidFill>
                  <a:srgbClr val="FF3300"/>
                </a:solidFill>
                <a:latin typeface="隶书" pitchFamily="1" charset="-122"/>
                <a:ea typeface="隶书" pitchFamily="1" charset="-122"/>
              </a:rPr>
              <a:t>,</a:t>
            </a:r>
            <a:r>
              <a:rPr lang="zh-CN" sz="3200" b="1">
                <a:solidFill>
                  <a:srgbClr val="FF3300"/>
                </a:solidFill>
                <a:latin typeface="隶书" pitchFamily="1" charset="-122"/>
                <a:ea typeface="隶书" pitchFamily="1" charset="-122"/>
              </a:rPr>
              <a:t>电流表能测出灯</a:t>
            </a:r>
            <a:r>
              <a:rPr lang="zh-CN" altLang="zh-CN" sz="3200" b="1">
                <a:solidFill>
                  <a:srgbClr val="FF3300"/>
                </a:solidFill>
                <a:latin typeface="隶书" pitchFamily="1" charset="-122"/>
                <a:ea typeface="隶书" pitchFamily="1" charset="-122"/>
              </a:rPr>
              <a:t>L</a:t>
            </a:r>
            <a:r>
              <a:rPr lang="zh-CN" altLang="zh-CN" sz="3200" b="1" baseline="-25000">
                <a:solidFill>
                  <a:srgbClr val="FF3300"/>
                </a:solidFill>
                <a:latin typeface="隶书" pitchFamily="1" charset="-122"/>
                <a:ea typeface="隶书" pitchFamily="1" charset="-122"/>
              </a:rPr>
              <a:t>2</a:t>
            </a:r>
            <a:r>
              <a:rPr lang="zh-CN" sz="3200" b="1">
                <a:solidFill>
                  <a:srgbClr val="FF3300"/>
                </a:solidFill>
                <a:latin typeface="隶书" pitchFamily="1" charset="-122"/>
                <a:ea typeface="隶书" pitchFamily="1" charset="-122"/>
              </a:rPr>
              <a:t>的电流。</a:t>
            </a:r>
          </a:p>
        </p:txBody>
      </p:sp>
      <p:sp>
        <p:nvSpPr>
          <p:cNvPr id="65628" name="未知"/>
          <p:cNvSpPr/>
          <p:nvPr/>
        </p:nvSpPr>
        <p:spPr bwMode="auto">
          <a:xfrm>
            <a:off x="3635375" y="2349500"/>
            <a:ext cx="2881313" cy="142875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1815" y="0"/>
              </a:cxn>
            </a:cxnLst>
            <a:rect l="0" t="0" r="r" b="b"/>
            <a:pathLst>
              <a:path w="1815" h="90">
                <a:moveTo>
                  <a:pt x="0" y="90"/>
                </a:moveTo>
                <a:cubicBezTo>
                  <a:pt x="756" y="52"/>
                  <a:pt x="1513" y="15"/>
                  <a:pt x="1815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5629" name="未知"/>
          <p:cNvSpPr/>
          <p:nvPr/>
        </p:nvSpPr>
        <p:spPr bwMode="auto">
          <a:xfrm>
            <a:off x="7308850" y="2420938"/>
            <a:ext cx="766763" cy="1512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3" y="408"/>
              </a:cxn>
              <a:cxn ang="0">
                <a:pos x="181" y="953"/>
              </a:cxn>
            </a:cxnLst>
            <a:rect l="0" t="0" r="r" b="b"/>
            <a:pathLst>
              <a:path w="483" h="953">
                <a:moveTo>
                  <a:pt x="0" y="0"/>
                </a:moveTo>
                <a:cubicBezTo>
                  <a:pt x="211" y="124"/>
                  <a:pt x="423" y="249"/>
                  <a:pt x="453" y="408"/>
                </a:cubicBezTo>
                <a:cubicBezTo>
                  <a:pt x="483" y="567"/>
                  <a:pt x="219" y="862"/>
                  <a:pt x="181" y="953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5630" name="未知"/>
          <p:cNvSpPr/>
          <p:nvPr/>
        </p:nvSpPr>
        <p:spPr bwMode="auto">
          <a:xfrm>
            <a:off x="5988050" y="3933825"/>
            <a:ext cx="384175" cy="1366838"/>
          </a:xfrm>
          <a:custGeom>
            <a:avLst/>
            <a:gdLst/>
            <a:ahLst/>
            <a:cxnLst>
              <a:cxn ang="0">
                <a:pos x="197" y="0"/>
              </a:cxn>
              <a:cxn ang="0">
                <a:pos x="15" y="408"/>
              </a:cxn>
              <a:cxn ang="0">
                <a:pos x="287" y="907"/>
              </a:cxn>
            </a:cxnLst>
            <a:rect l="0" t="0" r="r" b="b"/>
            <a:pathLst>
              <a:path w="287" h="907">
                <a:moveTo>
                  <a:pt x="197" y="0"/>
                </a:moveTo>
                <a:cubicBezTo>
                  <a:pt x="98" y="128"/>
                  <a:pt x="0" y="257"/>
                  <a:pt x="15" y="408"/>
                </a:cubicBezTo>
                <a:cubicBezTo>
                  <a:pt x="30" y="559"/>
                  <a:pt x="158" y="733"/>
                  <a:pt x="287" y="90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5631" name="未知"/>
          <p:cNvSpPr/>
          <p:nvPr/>
        </p:nvSpPr>
        <p:spPr bwMode="auto">
          <a:xfrm>
            <a:off x="1619250" y="5157788"/>
            <a:ext cx="6288088" cy="1103312"/>
          </a:xfrm>
          <a:custGeom>
            <a:avLst/>
            <a:gdLst/>
            <a:ahLst/>
            <a:cxnLst>
              <a:cxn ang="0">
                <a:pos x="3946" y="90"/>
              </a:cxn>
              <a:cxn ang="0">
                <a:pos x="3765" y="453"/>
              </a:cxn>
              <a:cxn ang="0">
                <a:pos x="1951" y="680"/>
              </a:cxn>
              <a:cxn ang="0">
                <a:pos x="363" y="544"/>
              </a:cxn>
              <a:cxn ang="0">
                <a:pos x="0" y="0"/>
              </a:cxn>
            </a:cxnLst>
            <a:rect l="0" t="0" r="r" b="b"/>
            <a:pathLst>
              <a:path w="4097" h="695">
                <a:moveTo>
                  <a:pt x="3946" y="90"/>
                </a:moveTo>
                <a:cubicBezTo>
                  <a:pt x="4021" y="222"/>
                  <a:pt x="4097" y="355"/>
                  <a:pt x="3765" y="453"/>
                </a:cubicBezTo>
                <a:cubicBezTo>
                  <a:pt x="3433" y="551"/>
                  <a:pt x="2518" y="665"/>
                  <a:pt x="1951" y="680"/>
                </a:cubicBezTo>
                <a:cubicBezTo>
                  <a:pt x="1384" y="695"/>
                  <a:pt x="688" y="657"/>
                  <a:pt x="363" y="544"/>
                </a:cubicBezTo>
                <a:cubicBezTo>
                  <a:pt x="38" y="431"/>
                  <a:pt x="60" y="91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5632" name="未知"/>
          <p:cNvSpPr/>
          <p:nvPr/>
        </p:nvSpPr>
        <p:spPr bwMode="auto">
          <a:xfrm>
            <a:off x="431800" y="2492375"/>
            <a:ext cx="1763713" cy="2665413"/>
          </a:xfrm>
          <a:custGeom>
            <a:avLst/>
            <a:gdLst/>
            <a:ahLst/>
            <a:cxnLst>
              <a:cxn ang="0">
                <a:pos x="431" y="1679"/>
              </a:cxn>
              <a:cxn ang="0">
                <a:pos x="113" y="1225"/>
              </a:cxn>
              <a:cxn ang="0">
                <a:pos x="1111" y="0"/>
              </a:cxn>
            </a:cxnLst>
            <a:rect l="0" t="0" r="r" b="b"/>
            <a:pathLst>
              <a:path w="1111" h="1679">
                <a:moveTo>
                  <a:pt x="431" y="1679"/>
                </a:moveTo>
                <a:cubicBezTo>
                  <a:pt x="215" y="1592"/>
                  <a:pt x="0" y="1505"/>
                  <a:pt x="113" y="1225"/>
                </a:cubicBezTo>
                <a:cubicBezTo>
                  <a:pt x="226" y="945"/>
                  <a:pt x="945" y="204"/>
                  <a:pt x="1111" y="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5633" name="未知"/>
          <p:cNvSpPr/>
          <p:nvPr/>
        </p:nvSpPr>
        <p:spPr bwMode="auto">
          <a:xfrm>
            <a:off x="3827463" y="2986088"/>
            <a:ext cx="3840162" cy="2698750"/>
          </a:xfrm>
          <a:custGeom>
            <a:avLst/>
            <a:gdLst/>
            <a:ahLst/>
            <a:cxnLst>
              <a:cxn ang="0">
                <a:pos x="15" y="1368"/>
              </a:cxn>
              <a:cxn ang="0">
                <a:pos x="106" y="1685"/>
              </a:cxn>
              <a:cxn ang="0">
                <a:pos x="650" y="1458"/>
              </a:cxn>
              <a:cxn ang="0">
                <a:pos x="877" y="234"/>
              </a:cxn>
              <a:cxn ang="0">
                <a:pos x="1467" y="52"/>
              </a:cxn>
              <a:cxn ang="0">
                <a:pos x="2193" y="98"/>
              </a:cxn>
              <a:cxn ang="0">
                <a:pos x="2419" y="597"/>
              </a:cxn>
            </a:cxnLst>
            <a:rect l="0" t="0" r="r" b="b"/>
            <a:pathLst>
              <a:path w="2419" h="1700">
                <a:moveTo>
                  <a:pt x="15" y="1368"/>
                </a:moveTo>
                <a:cubicBezTo>
                  <a:pt x="7" y="1519"/>
                  <a:pt x="0" y="1670"/>
                  <a:pt x="106" y="1685"/>
                </a:cubicBezTo>
                <a:cubicBezTo>
                  <a:pt x="212" y="1700"/>
                  <a:pt x="522" y="1700"/>
                  <a:pt x="650" y="1458"/>
                </a:cubicBezTo>
                <a:cubicBezTo>
                  <a:pt x="778" y="1216"/>
                  <a:pt x="741" y="468"/>
                  <a:pt x="877" y="234"/>
                </a:cubicBezTo>
                <a:cubicBezTo>
                  <a:pt x="1013" y="0"/>
                  <a:pt x="1248" y="75"/>
                  <a:pt x="1467" y="52"/>
                </a:cubicBezTo>
                <a:cubicBezTo>
                  <a:pt x="1686" y="29"/>
                  <a:pt x="2034" y="7"/>
                  <a:pt x="2193" y="98"/>
                </a:cubicBezTo>
                <a:cubicBezTo>
                  <a:pt x="2352" y="189"/>
                  <a:pt x="2381" y="514"/>
                  <a:pt x="2419" y="59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5634" name="未知"/>
          <p:cNvSpPr/>
          <p:nvPr/>
        </p:nvSpPr>
        <p:spPr bwMode="auto">
          <a:xfrm>
            <a:off x="3371850" y="5157788"/>
            <a:ext cx="3000375" cy="803275"/>
          </a:xfrm>
          <a:custGeom>
            <a:avLst/>
            <a:gdLst/>
            <a:ahLst/>
            <a:cxnLst>
              <a:cxn ang="0">
                <a:pos x="121" y="0"/>
              </a:cxn>
              <a:cxn ang="0">
                <a:pos x="76" y="408"/>
              </a:cxn>
              <a:cxn ang="0">
                <a:pos x="575" y="499"/>
              </a:cxn>
              <a:cxn ang="0">
                <a:pos x="1164" y="363"/>
              </a:cxn>
              <a:cxn ang="0">
                <a:pos x="1890" y="90"/>
              </a:cxn>
            </a:cxnLst>
            <a:rect l="0" t="0" r="r" b="b"/>
            <a:pathLst>
              <a:path w="1890" h="506">
                <a:moveTo>
                  <a:pt x="121" y="0"/>
                </a:moveTo>
                <a:cubicBezTo>
                  <a:pt x="60" y="162"/>
                  <a:pt x="0" y="325"/>
                  <a:pt x="76" y="408"/>
                </a:cubicBezTo>
                <a:cubicBezTo>
                  <a:pt x="152" y="491"/>
                  <a:pt x="394" y="506"/>
                  <a:pt x="575" y="499"/>
                </a:cubicBezTo>
                <a:cubicBezTo>
                  <a:pt x="756" y="492"/>
                  <a:pt x="945" y="431"/>
                  <a:pt x="1164" y="363"/>
                </a:cubicBezTo>
                <a:cubicBezTo>
                  <a:pt x="1383" y="295"/>
                  <a:pt x="1769" y="135"/>
                  <a:pt x="1890" y="9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28" grpId="0" animBg="1"/>
      <p:bldP spid="65629" grpId="0" animBg="1"/>
      <p:bldP spid="65630" grpId="0" animBg="1"/>
      <p:bldP spid="65631" grpId="0" animBg="1"/>
      <p:bldP spid="65632" grpId="0" animBg="1"/>
      <p:bldP spid="65633" grpId="0" animBg="1"/>
      <p:bldP spid="6563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7315200" cy="1066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FF3300"/>
                </a:solidFill>
                <a:latin typeface="隶书" pitchFamily="1" charset="-122"/>
                <a:ea typeface="隶书" pitchFamily="1" charset="-122"/>
              </a:rPr>
              <a:t>5</a:t>
            </a:r>
            <a:r>
              <a:rPr lang="zh-CN" altLang="zh-CN" sz="3200" b="1" dirty="0" smtClean="0">
                <a:solidFill>
                  <a:srgbClr val="FF3300"/>
                </a:solidFill>
                <a:latin typeface="隶书" pitchFamily="1" charset="-122"/>
                <a:ea typeface="隶书" pitchFamily="1" charset="-122"/>
              </a:rPr>
              <a:t>.</a:t>
            </a:r>
            <a:r>
              <a:rPr lang="zh-CN" sz="3200" b="1" dirty="0">
                <a:solidFill>
                  <a:srgbClr val="FF3300"/>
                </a:solidFill>
                <a:latin typeface="隶书" pitchFamily="1" charset="-122"/>
                <a:ea typeface="隶书" pitchFamily="1" charset="-122"/>
              </a:rPr>
              <a:t>在      内填上适当的电表，并标出</a:t>
            </a:r>
            <a:r>
              <a:rPr lang="zh-CN" sz="3200" b="1" dirty="0">
                <a:solidFill>
                  <a:srgbClr val="FF3300"/>
                </a:solidFill>
                <a:latin typeface="Times New Roman"/>
                <a:ea typeface="隶书" pitchFamily="1" charset="-122"/>
              </a:rPr>
              <a:t>“</a:t>
            </a:r>
            <a:r>
              <a:rPr lang="zh-CN" altLang="zh-CN" sz="3200" b="1" dirty="0">
                <a:solidFill>
                  <a:srgbClr val="FF3300"/>
                </a:solidFill>
                <a:latin typeface="隶书" pitchFamily="1" charset="-122"/>
                <a:ea typeface="隶书" pitchFamily="1" charset="-122"/>
              </a:rPr>
              <a:t>+</a:t>
            </a:r>
            <a:r>
              <a:rPr lang="zh-CN" altLang="zh-CN" sz="3200" b="1" dirty="0">
                <a:solidFill>
                  <a:srgbClr val="FF3300"/>
                </a:solidFill>
                <a:latin typeface="Times New Roman"/>
                <a:ea typeface="隶书" pitchFamily="1" charset="-122"/>
              </a:rPr>
              <a:t>”“</a:t>
            </a:r>
            <a:r>
              <a:rPr lang="zh-CN" altLang="zh-CN" sz="3200" b="1" dirty="0">
                <a:solidFill>
                  <a:srgbClr val="FF3300"/>
                </a:solidFill>
                <a:latin typeface="隶书" pitchFamily="1" charset="-122"/>
                <a:ea typeface="隶书" pitchFamily="1" charset="-122"/>
              </a:rPr>
              <a:t>-</a:t>
            </a:r>
            <a:r>
              <a:rPr lang="zh-CN" altLang="zh-CN" sz="3200" b="1" dirty="0">
                <a:solidFill>
                  <a:srgbClr val="FF3300"/>
                </a:solidFill>
                <a:latin typeface="Times New Roman"/>
                <a:ea typeface="隶书" pitchFamily="1" charset="-122"/>
              </a:rPr>
              <a:t>”</a:t>
            </a:r>
            <a:r>
              <a:rPr lang="zh-CN" sz="3200" b="1" dirty="0">
                <a:solidFill>
                  <a:srgbClr val="FF3300"/>
                </a:solidFill>
                <a:latin typeface="隶书" pitchFamily="1" charset="-122"/>
                <a:ea typeface="隶书" pitchFamily="1" charset="-122"/>
              </a:rPr>
              <a:t>接线柱</a:t>
            </a:r>
          </a:p>
        </p:txBody>
      </p:sp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1403648" y="476672"/>
            <a:ext cx="504056" cy="432048"/>
          </a:xfrm>
          <a:prstGeom prst="ellipse">
            <a:avLst/>
          </a:prstGeom>
          <a:noFill/>
          <a:ln w="9525" cmpd="sng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4"/>
          <p:cNvGrpSpPr/>
          <p:nvPr/>
        </p:nvGrpSpPr>
        <p:grpSpPr bwMode="auto">
          <a:xfrm>
            <a:off x="762000" y="1524000"/>
            <a:ext cx="4535488" cy="3200400"/>
            <a:chOff x="0" y="0"/>
            <a:chExt cx="2857" cy="2016"/>
          </a:xfrm>
        </p:grpSpPr>
        <p:sp>
          <p:nvSpPr>
            <p:cNvPr id="69637" name="Oval 5"/>
            <p:cNvSpPr>
              <a:spLocks noChangeArrowheads="1"/>
            </p:cNvSpPr>
            <p:nvPr/>
          </p:nvSpPr>
          <p:spPr bwMode="auto">
            <a:xfrm>
              <a:off x="0" y="1008"/>
              <a:ext cx="73" cy="73"/>
            </a:xfrm>
            <a:prstGeom prst="ellipse">
              <a:avLst/>
            </a:prstGeom>
            <a:solidFill>
              <a:schemeClr val="tx1"/>
            </a:solidFill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38" name="Oval 6"/>
            <p:cNvSpPr>
              <a:spLocks noChangeArrowheads="1"/>
            </p:cNvSpPr>
            <p:nvPr/>
          </p:nvSpPr>
          <p:spPr bwMode="auto">
            <a:xfrm>
              <a:off x="1261" y="1536"/>
              <a:ext cx="432" cy="480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39" name="Line 7"/>
            <p:cNvSpPr>
              <a:spLocks noChangeShapeType="1"/>
            </p:cNvSpPr>
            <p:nvPr/>
          </p:nvSpPr>
          <p:spPr bwMode="auto">
            <a:xfrm flipV="1">
              <a:off x="1681" y="1776"/>
              <a:ext cx="1151" cy="7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40" name="Line 8"/>
            <p:cNvSpPr>
              <a:spLocks noChangeShapeType="1"/>
            </p:cNvSpPr>
            <p:nvPr/>
          </p:nvSpPr>
          <p:spPr bwMode="auto">
            <a:xfrm>
              <a:off x="48" y="1776"/>
              <a:ext cx="1237" cy="2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41" name="Oval 9"/>
            <p:cNvSpPr>
              <a:spLocks noChangeArrowheads="1"/>
            </p:cNvSpPr>
            <p:nvPr/>
          </p:nvSpPr>
          <p:spPr bwMode="auto">
            <a:xfrm>
              <a:off x="2784" y="960"/>
              <a:ext cx="73" cy="73"/>
            </a:xfrm>
            <a:prstGeom prst="ellipse">
              <a:avLst/>
            </a:prstGeom>
            <a:solidFill>
              <a:schemeClr val="tx1"/>
            </a:solidFill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42" name="Line 10"/>
            <p:cNvSpPr>
              <a:spLocks noChangeShapeType="1"/>
            </p:cNvSpPr>
            <p:nvPr/>
          </p:nvSpPr>
          <p:spPr bwMode="auto">
            <a:xfrm>
              <a:off x="1513" y="1008"/>
              <a:ext cx="1271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43" name="Line 11"/>
            <p:cNvSpPr>
              <a:spLocks noChangeShapeType="1"/>
            </p:cNvSpPr>
            <p:nvPr/>
          </p:nvSpPr>
          <p:spPr bwMode="auto">
            <a:xfrm>
              <a:off x="1392" y="912"/>
              <a:ext cx="0" cy="240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44" name="Line 12"/>
            <p:cNvSpPr>
              <a:spLocks noChangeShapeType="1"/>
            </p:cNvSpPr>
            <p:nvPr/>
          </p:nvSpPr>
          <p:spPr bwMode="auto">
            <a:xfrm>
              <a:off x="1488" y="864"/>
              <a:ext cx="0" cy="384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45" name="Text Box 13"/>
            <p:cNvSpPr txBox="1">
              <a:spLocks noChangeArrowheads="1"/>
            </p:cNvSpPr>
            <p:nvPr/>
          </p:nvSpPr>
          <p:spPr bwMode="auto">
            <a:xfrm>
              <a:off x="1892" y="309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fontAlgn="base"/>
              <a:r>
                <a:rPr lang="zh-CN" altLang="zh-CN" sz="2800" b="1">
                  <a:latin typeface="Times New Roman" pitchFamily="18" charset="0"/>
                </a:rPr>
                <a:t>L</a:t>
              </a:r>
              <a:endParaRPr lang="zh-CN" altLang="zh-CN" sz="2800" b="1" baseline="-25000">
                <a:latin typeface="Times New Roman" pitchFamily="18" charset="0"/>
              </a:endParaRPr>
            </a:p>
          </p:txBody>
        </p:sp>
        <p:sp>
          <p:nvSpPr>
            <p:cNvPr id="69646" name="Line 14"/>
            <p:cNvSpPr>
              <a:spLocks noChangeShapeType="1"/>
            </p:cNvSpPr>
            <p:nvPr/>
          </p:nvSpPr>
          <p:spPr bwMode="auto">
            <a:xfrm>
              <a:off x="899" y="1021"/>
              <a:ext cx="480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47" name="Line 15"/>
            <p:cNvSpPr>
              <a:spLocks noChangeShapeType="1"/>
            </p:cNvSpPr>
            <p:nvPr/>
          </p:nvSpPr>
          <p:spPr bwMode="auto">
            <a:xfrm>
              <a:off x="24" y="1056"/>
              <a:ext cx="480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48" name="Line 16"/>
            <p:cNvSpPr>
              <a:spLocks noChangeShapeType="1"/>
            </p:cNvSpPr>
            <p:nvPr/>
          </p:nvSpPr>
          <p:spPr bwMode="auto">
            <a:xfrm>
              <a:off x="2820" y="192"/>
              <a:ext cx="0" cy="1584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49" name="Line 17"/>
            <p:cNvSpPr>
              <a:spLocks noChangeShapeType="1"/>
            </p:cNvSpPr>
            <p:nvPr/>
          </p:nvSpPr>
          <p:spPr bwMode="auto">
            <a:xfrm>
              <a:off x="2208" y="180"/>
              <a:ext cx="624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50" name="Line 18"/>
            <p:cNvSpPr>
              <a:spLocks noChangeShapeType="1"/>
            </p:cNvSpPr>
            <p:nvPr/>
          </p:nvSpPr>
          <p:spPr bwMode="auto">
            <a:xfrm>
              <a:off x="36" y="192"/>
              <a:ext cx="0" cy="1584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51" name="Line 19"/>
            <p:cNvSpPr>
              <a:spLocks noChangeShapeType="1"/>
            </p:cNvSpPr>
            <p:nvPr/>
          </p:nvSpPr>
          <p:spPr bwMode="auto">
            <a:xfrm flipH="1">
              <a:off x="36" y="192"/>
              <a:ext cx="1776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52" name="AutoShape 20"/>
            <p:cNvSpPr>
              <a:spLocks noChangeArrowheads="1"/>
            </p:cNvSpPr>
            <p:nvPr/>
          </p:nvSpPr>
          <p:spPr bwMode="auto">
            <a:xfrm>
              <a:off x="1801" y="0"/>
              <a:ext cx="384" cy="384"/>
            </a:xfrm>
            <a:prstGeom prst="flowChartSummingJunction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53" name="Oval 21"/>
            <p:cNvSpPr>
              <a:spLocks noChangeArrowheads="1"/>
            </p:cNvSpPr>
            <p:nvPr/>
          </p:nvSpPr>
          <p:spPr bwMode="auto">
            <a:xfrm>
              <a:off x="468" y="816"/>
              <a:ext cx="432" cy="432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22"/>
          <p:cNvGrpSpPr/>
          <p:nvPr/>
        </p:nvGrpSpPr>
        <p:grpSpPr bwMode="auto">
          <a:xfrm>
            <a:off x="5715000" y="1524000"/>
            <a:ext cx="2971800" cy="3086100"/>
            <a:chOff x="0" y="0"/>
            <a:chExt cx="1872" cy="1944"/>
          </a:xfrm>
        </p:grpSpPr>
        <p:sp>
          <p:nvSpPr>
            <p:cNvPr id="69655" name="Line 23"/>
            <p:cNvSpPr>
              <a:spLocks noChangeShapeType="1"/>
            </p:cNvSpPr>
            <p:nvPr/>
          </p:nvSpPr>
          <p:spPr bwMode="auto">
            <a:xfrm>
              <a:off x="144" y="24"/>
              <a:ext cx="0" cy="768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9656" name="Oval 24"/>
            <p:cNvSpPr>
              <a:spLocks noChangeArrowheads="1"/>
            </p:cNvSpPr>
            <p:nvPr/>
          </p:nvSpPr>
          <p:spPr bwMode="auto">
            <a:xfrm>
              <a:off x="0" y="792"/>
              <a:ext cx="288" cy="288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57" name="Line 25"/>
            <p:cNvSpPr>
              <a:spLocks noChangeShapeType="1"/>
            </p:cNvSpPr>
            <p:nvPr/>
          </p:nvSpPr>
          <p:spPr bwMode="auto">
            <a:xfrm>
              <a:off x="144" y="1080"/>
              <a:ext cx="0" cy="72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9658" name="Line 26"/>
            <p:cNvSpPr>
              <a:spLocks noChangeShapeType="1"/>
            </p:cNvSpPr>
            <p:nvPr/>
          </p:nvSpPr>
          <p:spPr bwMode="auto">
            <a:xfrm>
              <a:off x="144" y="24"/>
              <a:ext cx="1584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9659" name="Line 27"/>
            <p:cNvSpPr>
              <a:spLocks noChangeShapeType="1"/>
            </p:cNvSpPr>
            <p:nvPr/>
          </p:nvSpPr>
          <p:spPr bwMode="auto">
            <a:xfrm>
              <a:off x="960" y="24"/>
              <a:ext cx="0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9660" name="Line 28"/>
            <p:cNvSpPr>
              <a:spLocks noChangeShapeType="1"/>
            </p:cNvSpPr>
            <p:nvPr/>
          </p:nvSpPr>
          <p:spPr bwMode="auto">
            <a:xfrm>
              <a:off x="960" y="24"/>
              <a:ext cx="0" cy="48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9661" name="Line 29"/>
            <p:cNvSpPr>
              <a:spLocks noChangeShapeType="1"/>
            </p:cNvSpPr>
            <p:nvPr/>
          </p:nvSpPr>
          <p:spPr bwMode="auto">
            <a:xfrm>
              <a:off x="816" y="504"/>
              <a:ext cx="288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9662" name="Line 30"/>
            <p:cNvSpPr>
              <a:spLocks noChangeShapeType="1"/>
            </p:cNvSpPr>
            <p:nvPr/>
          </p:nvSpPr>
          <p:spPr bwMode="auto">
            <a:xfrm>
              <a:off x="912" y="552"/>
              <a:ext cx="96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9663" name="Line 31"/>
            <p:cNvSpPr>
              <a:spLocks noChangeShapeType="1"/>
            </p:cNvSpPr>
            <p:nvPr/>
          </p:nvSpPr>
          <p:spPr bwMode="auto">
            <a:xfrm>
              <a:off x="960" y="552"/>
              <a:ext cx="0" cy="1248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9664" name="Line 32"/>
            <p:cNvSpPr>
              <a:spLocks noChangeShapeType="1"/>
            </p:cNvSpPr>
            <p:nvPr/>
          </p:nvSpPr>
          <p:spPr bwMode="auto">
            <a:xfrm>
              <a:off x="144" y="1800"/>
              <a:ext cx="240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9665" name="Oval 33"/>
            <p:cNvSpPr>
              <a:spLocks noChangeArrowheads="1"/>
            </p:cNvSpPr>
            <p:nvPr/>
          </p:nvSpPr>
          <p:spPr bwMode="auto">
            <a:xfrm>
              <a:off x="384" y="1656"/>
              <a:ext cx="288" cy="288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66" name="Line 34"/>
            <p:cNvSpPr>
              <a:spLocks noChangeShapeType="1"/>
            </p:cNvSpPr>
            <p:nvPr/>
          </p:nvSpPr>
          <p:spPr bwMode="auto">
            <a:xfrm>
              <a:off x="672" y="1800"/>
              <a:ext cx="1056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9667" name="Line 35"/>
            <p:cNvSpPr>
              <a:spLocks noChangeShapeType="1"/>
            </p:cNvSpPr>
            <p:nvPr/>
          </p:nvSpPr>
          <p:spPr bwMode="auto">
            <a:xfrm flipV="1">
              <a:off x="1728" y="1032"/>
              <a:ext cx="0" cy="768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9668" name="Oval 36"/>
            <p:cNvSpPr>
              <a:spLocks noChangeArrowheads="1"/>
            </p:cNvSpPr>
            <p:nvPr/>
          </p:nvSpPr>
          <p:spPr bwMode="auto">
            <a:xfrm>
              <a:off x="1584" y="744"/>
              <a:ext cx="288" cy="288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69" name="Line 37"/>
            <p:cNvSpPr>
              <a:spLocks noChangeShapeType="1"/>
            </p:cNvSpPr>
            <p:nvPr/>
          </p:nvSpPr>
          <p:spPr bwMode="auto">
            <a:xfrm flipV="1">
              <a:off x="1728" y="24"/>
              <a:ext cx="0" cy="72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9670" name="Oval 38"/>
            <p:cNvSpPr>
              <a:spLocks noChangeArrowheads="1"/>
            </p:cNvSpPr>
            <p:nvPr/>
          </p:nvSpPr>
          <p:spPr bwMode="auto">
            <a:xfrm>
              <a:off x="936" y="1764"/>
              <a:ext cx="48" cy="48"/>
            </a:xfrm>
            <a:prstGeom prst="ellipse">
              <a:avLst/>
            </a:prstGeom>
            <a:solidFill>
              <a:schemeClr val="tx1"/>
            </a:solidFill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71" name="Oval 39"/>
            <p:cNvSpPr>
              <a:spLocks noChangeArrowheads="1"/>
            </p:cNvSpPr>
            <p:nvPr/>
          </p:nvSpPr>
          <p:spPr bwMode="auto">
            <a:xfrm>
              <a:off x="948" y="0"/>
              <a:ext cx="48" cy="48"/>
            </a:xfrm>
            <a:prstGeom prst="ellipse">
              <a:avLst/>
            </a:prstGeom>
            <a:solidFill>
              <a:schemeClr val="tx1"/>
            </a:solidFill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72" name="Line 40"/>
            <p:cNvSpPr>
              <a:spLocks noChangeShapeType="1"/>
            </p:cNvSpPr>
            <p:nvPr/>
          </p:nvSpPr>
          <p:spPr bwMode="auto">
            <a:xfrm flipH="1">
              <a:off x="432" y="1704"/>
              <a:ext cx="192" cy="192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9673" name="Line 41"/>
            <p:cNvSpPr>
              <a:spLocks noChangeShapeType="1"/>
            </p:cNvSpPr>
            <p:nvPr/>
          </p:nvSpPr>
          <p:spPr bwMode="auto">
            <a:xfrm>
              <a:off x="432" y="1704"/>
              <a:ext cx="192" cy="192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580063" y="1268413"/>
            <a:ext cx="2376487" cy="1901825"/>
            <a:chOff x="0" y="0"/>
            <a:chExt cx="1487" cy="1285"/>
          </a:xfrm>
        </p:grpSpPr>
        <p:pic>
          <p:nvPicPr>
            <p:cNvPr id="66563" name="Picture 3" descr="vak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487" cy="1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4" name="Text Box 4"/>
            <p:cNvSpPr txBox="1">
              <a:spLocks noChangeArrowheads="1"/>
            </p:cNvSpPr>
            <p:nvPr/>
          </p:nvSpPr>
          <p:spPr bwMode="auto">
            <a:xfrm>
              <a:off x="480" y="893"/>
              <a:ext cx="628" cy="39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fontAlgn="base"/>
              <a:r>
                <a:rPr lang="zh-CN" sz="3200">
                  <a:latin typeface="Times New Roman" pitchFamily="18" charset="0"/>
                </a:rPr>
                <a:t>开关</a:t>
              </a:r>
            </a:p>
          </p:txBody>
        </p:sp>
      </p:grpSp>
      <p:grpSp>
        <p:nvGrpSpPr>
          <p:cNvPr id="3" name="Group 5"/>
          <p:cNvGrpSpPr/>
          <p:nvPr/>
        </p:nvGrpSpPr>
        <p:grpSpPr bwMode="auto">
          <a:xfrm>
            <a:off x="900113" y="849313"/>
            <a:ext cx="4495800" cy="2292350"/>
            <a:chOff x="0" y="0"/>
            <a:chExt cx="2832" cy="1444"/>
          </a:xfrm>
        </p:grpSpPr>
        <p:pic>
          <p:nvPicPr>
            <p:cNvPr id="66566" name="Picture 6" descr="va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27"/>
              <a:ext cx="2832" cy="1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7" name="Text Box 7"/>
            <p:cNvSpPr txBox="1">
              <a:spLocks noChangeArrowheads="1"/>
            </p:cNvSpPr>
            <p:nvPr/>
          </p:nvSpPr>
          <p:spPr bwMode="auto">
            <a:xfrm>
              <a:off x="806" y="0"/>
              <a:ext cx="500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fontAlgn="base"/>
              <a:r>
                <a:rPr lang="zh-CN" sz="2400">
                  <a:latin typeface="Times New Roman" pitchFamily="18" charset="0"/>
                </a:rPr>
                <a:t>电源</a:t>
              </a:r>
            </a:p>
          </p:txBody>
        </p:sp>
      </p:grpSp>
      <p:pic>
        <p:nvPicPr>
          <p:cNvPr id="66568" name="Picture 8" descr="图片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3716338"/>
            <a:ext cx="1912937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9"/>
          <p:cNvGrpSpPr/>
          <p:nvPr/>
        </p:nvGrpSpPr>
        <p:grpSpPr bwMode="auto">
          <a:xfrm>
            <a:off x="323850" y="3716338"/>
            <a:ext cx="2289175" cy="2078037"/>
            <a:chOff x="0" y="0"/>
            <a:chExt cx="1442" cy="1309"/>
          </a:xfrm>
        </p:grpSpPr>
        <p:pic>
          <p:nvPicPr>
            <p:cNvPr id="66570" name="Picture 10" descr="vaL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442" cy="1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71" name="Text Box 11"/>
            <p:cNvSpPr txBox="1">
              <a:spLocks noChangeArrowheads="1"/>
            </p:cNvSpPr>
            <p:nvPr/>
          </p:nvSpPr>
          <p:spPr bwMode="auto">
            <a:xfrm>
              <a:off x="288" y="1021"/>
              <a:ext cx="596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fontAlgn="base"/>
              <a:r>
                <a:rPr lang="zh-CN" sz="2400">
                  <a:latin typeface="Times New Roman" pitchFamily="18" charset="0"/>
                </a:rPr>
                <a:t>电灯</a:t>
              </a:r>
              <a:r>
                <a:rPr lang="zh-CN" altLang="zh-CN" sz="2400"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323850" y="188913"/>
            <a:ext cx="6985000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3600" b="1" dirty="0" smtClean="0">
                <a:solidFill>
                  <a:srgbClr val="FF0000"/>
                </a:solidFill>
                <a:latin typeface="隶书" pitchFamily="1" charset="-122"/>
                <a:ea typeface="隶书" pitchFamily="1" charset="-122"/>
              </a:rPr>
              <a:t>6</a:t>
            </a:r>
            <a:r>
              <a:rPr lang="zh-CN" sz="3600" b="1" dirty="0" smtClean="0">
                <a:solidFill>
                  <a:srgbClr val="FF0000"/>
                </a:solidFill>
                <a:latin typeface="隶书" pitchFamily="1" charset="-122"/>
                <a:ea typeface="隶书" pitchFamily="1" charset="-122"/>
              </a:rPr>
              <a:t>、</a:t>
            </a:r>
            <a:r>
              <a:rPr lang="zh-CN" sz="3600" b="1" dirty="0">
                <a:solidFill>
                  <a:srgbClr val="FF0000"/>
                </a:solidFill>
                <a:latin typeface="隶书" pitchFamily="1" charset="-122"/>
                <a:ea typeface="隶书" pitchFamily="1" charset="-122"/>
              </a:rPr>
              <a:t>连接电路</a:t>
            </a:r>
            <a:r>
              <a:rPr lang="zh-CN" altLang="zh-CN" sz="3600" b="1" dirty="0">
                <a:solidFill>
                  <a:srgbClr val="FF0000"/>
                </a:solidFill>
                <a:latin typeface="隶书" pitchFamily="1" charset="-122"/>
                <a:ea typeface="隶书" pitchFamily="1" charset="-122"/>
              </a:rPr>
              <a:t>,</a:t>
            </a:r>
            <a:r>
              <a:rPr lang="zh-CN" sz="3600" b="1" dirty="0">
                <a:solidFill>
                  <a:srgbClr val="FF0000"/>
                </a:solidFill>
                <a:latin typeface="隶书" pitchFamily="1" charset="-122"/>
                <a:ea typeface="隶书" pitchFamily="1" charset="-122"/>
              </a:rPr>
              <a:t>测电灯</a:t>
            </a:r>
            <a:r>
              <a:rPr lang="zh-CN" altLang="zh-CN" sz="3600" b="1" dirty="0">
                <a:solidFill>
                  <a:srgbClr val="FF0000"/>
                </a:solidFill>
                <a:latin typeface="隶书" pitchFamily="1" charset="-122"/>
                <a:ea typeface="隶书" pitchFamily="1" charset="-122"/>
              </a:rPr>
              <a:t>1</a:t>
            </a:r>
            <a:r>
              <a:rPr lang="zh-CN" sz="3600" b="1" dirty="0">
                <a:solidFill>
                  <a:srgbClr val="FF0000"/>
                </a:solidFill>
                <a:latin typeface="隶书" pitchFamily="1" charset="-122"/>
                <a:ea typeface="隶书" pitchFamily="1" charset="-122"/>
              </a:rPr>
              <a:t>两端的电压</a:t>
            </a:r>
          </a:p>
        </p:txBody>
      </p:sp>
      <p:sp>
        <p:nvSpPr>
          <p:cNvPr id="66573" name="未知"/>
          <p:cNvSpPr/>
          <p:nvPr/>
        </p:nvSpPr>
        <p:spPr bwMode="auto">
          <a:xfrm>
            <a:off x="7308850" y="2420938"/>
            <a:ext cx="1620838" cy="32400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98" y="907"/>
              </a:cxn>
              <a:cxn ang="0">
                <a:pos x="136" y="2041"/>
              </a:cxn>
            </a:cxnLst>
            <a:rect l="0" t="0" r="r" b="b"/>
            <a:pathLst>
              <a:path w="1021" h="2041">
                <a:moveTo>
                  <a:pt x="0" y="0"/>
                </a:moveTo>
                <a:cubicBezTo>
                  <a:pt x="487" y="283"/>
                  <a:pt x="975" y="567"/>
                  <a:pt x="998" y="907"/>
                </a:cubicBezTo>
                <a:cubicBezTo>
                  <a:pt x="1021" y="1247"/>
                  <a:pt x="280" y="1852"/>
                  <a:pt x="136" y="2041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6574" name="未知"/>
          <p:cNvSpPr/>
          <p:nvPr/>
        </p:nvSpPr>
        <p:spPr bwMode="auto">
          <a:xfrm>
            <a:off x="2124075" y="2420938"/>
            <a:ext cx="5184775" cy="2376487"/>
          </a:xfrm>
          <a:custGeom>
            <a:avLst/>
            <a:gdLst/>
            <a:ahLst/>
            <a:cxnLst>
              <a:cxn ang="0">
                <a:pos x="0" y="1497"/>
              </a:cxn>
              <a:cxn ang="0">
                <a:pos x="2132" y="1225"/>
              </a:cxn>
              <a:cxn ang="0">
                <a:pos x="3266" y="0"/>
              </a:cxn>
            </a:cxnLst>
            <a:rect l="0" t="0" r="r" b="b"/>
            <a:pathLst>
              <a:path w="3266" h="1497">
                <a:moveTo>
                  <a:pt x="0" y="1497"/>
                </a:moveTo>
                <a:cubicBezTo>
                  <a:pt x="794" y="1485"/>
                  <a:pt x="1588" y="1474"/>
                  <a:pt x="2132" y="1225"/>
                </a:cubicBezTo>
                <a:cubicBezTo>
                  <a:pt x="2676" y="976"/>
                  <a:pt x="3077" y="204"/>
                  <a:pt x="3266" y="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6575" name="未知"/>
          <p:cNvSpPr/>
          <p:nvPr/>
        </p:nvSpPr>
        <p:spPr bwMode="auto">
          <a:xfrm>
            <a:off x="4500563" y="1773238"/>
            <a:ext cx="1873250" cy="673100"/>
          </a:xfrm>
          <a:custGeom>
            <a:avLst/>
            <a:gdLst/>
            <a:ahLst/>
            <a:cxnLst>
              <a:cxn ang="0">
                <a:pos x="1180" y="424"/>
              </a:cxn>
              <a:cxn ang="0">
                <a:pos x="635" y="15"/>
              </a:cxn>
              <a:cxn ang="0">
                <a:pos x="0" y="333"/>
              </a:cxn>
            </a:cxnLst>
            <a:rect l="0" t="0" r="r" b="b"/>
            <a:pathLst>
              <a:path w="1180" h="424">
                <a:moveTo>
                  <a:pt x="1180" y="424"/>
                </a:moveTo>
                <a:cubicBezTo>
                  <a:pt x="1006" y="227"/>
                  <a:pt x="832" y="30"/>
                  <a:pt x="635" y="15"/>
                </a:cubicBezTo>
                <a:cubicBezTo>
                  <a:pt x="438" y="0"/>
                  <a:pt x="106" y="280"/>
                  <a:pt x="0" y="333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6576" name="未知"/>
          <p:cNvSpPr/>
          <p:nvPr/>
        </p:nvSpPr>
        <p:spPr bwMode="auto">
          <a:xfrm>
            <a:off x="468313" y="2133600"/>
            <a:ext cx="1152525" cy="2663825"/>
          </a:xfrm>
          <a:custGeom>
            <a:avLst/>
            <a:gdLst/>
            <a:ahLst/>
            <a:cxnLst>
              <a:cxn ang="0">
                <a:pos x="726" y="0"/>
              </a:cxn>
              <a:cxn ang="0">
                <a:pos x="91" y="453"/>
              </a:cxn>
              <a:cxn ang="0">
                <a:pos x="181" y="1678"/>
              </a:cxn>
            </a:cxnLst>
            <a:rect l="0" t="0" r="r" b="b"/>
            <a:pathLst>
              <a:path w="726" h="1678">
                <a:moveTo>
                  <a:pt x="726" y="0"/>
                </a:moveTo>
                <a:cubicBezTo>
                  <a:pt x="454" y="86"/>
                  <a:pt x="182" y="173"/>
                  <a:pt x="91" y="453"/>
                </a:cubicBezTo>
                <a:cubicBezTo>
                  <a:pt x="0" y="733"/>
                  <a:pt x="166" y="1482"/>
                  <a:pt x="181" y="1678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6577" name="未知"/>
          <p:cNvSpPr/>
          <p:nvPr/>
        </p:nvSpPr>
        <p:spPr bwMode="auto">
          <a:xfrm>
            <a:off x="2051050" y="4508500"/>
            <a:ext cx="5665788" cy="1139825"/>
          </a:xfrm>
          <a:custGeom>
            <a:avLst/>
            <a:gdLst/>
            <a:ahLst/>
            <a:cxnLst>
              <a:cxn ang="0">
                <a:pos x="3448" y="718"/>
              </a:cxn>
              <a:cxn ang="0">
                <a:pos x="2994" y="83"/>
              </a:cxn>
              <a:cxn ang="0">
                <a:pos x="0" y="219"/>
              </a:cxn>
            </a:cxnLst>
            <a:rect l="0" t="0" r="r" b="b"/>
            <a:pathLst>
              <a:path w="3569" h="718">
                <a:moveTo>
                  <a:pt x="3448" y="718"/>
                </a:moveTo>
                <a:cubicBezTo>
                  <a:pt x="3508" y="442"/>
                  <a:pt x="3569" y="166"/>
                  <a:pt x="2994" y="83"/>
                </a:cubicBezTo>
                <a:cubicBezTo>
                  <a:pt x="2419" y="0"/>
                  <a:pt x="506" y="196"/>
                  <a:pt x="0" y="219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6578" name="未知"/>
          <p:cNvSpPr/>
          <p:nvPr/>
        </p:nvSpPr>
        <p:spPr bwMode="auto">
          <a:xfrm>
            <a:off x="755650" y="4797425"/>
            <a:ext cx="6121400" cy="2016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96" y="1179"/>
              </a:cxn>
              <a:cxn ang="0">
                <a:pos x="3856" y="544"/>
              </a:cxn>
            </a:cxnLst>
            <a:rect l="0" t="0" r="r" b="b"/>
            <a:pathLst>
              <a:path w="3856" h="1270">
                <a:moveTo>
                  <a:pt x="0" y="0"/>
                </a:moveTo>
                <a:cubicBezTo>
                  <a:pt x="676" y="544"/>
                  <a:pt x="1353" y="1088"/>
                  <a:pt x="1996" y="1179"/>
                </a:cubicBezTo>
                <a:cubicBezTo>
                  <a:pt x="2639" y="1270"/>
                  <a:pt x="3546" y="650"/>
                  <a:pt x="3856" y="544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6579" name="Rectangle 19"/>
          <p:cNvSpPr>
            <a:spLocks noChangeArrowheads="1"/>
          </p:cNvSpPr>
          <p:nvPr/>
        </p:nvSpPr>
        <p:spPr bwMode="auto">
          <a:xfrm>
            <a:off x="395288" y="836613"/>
            <a:ext cx="8280400" cy="4105275"/>
          </a:xfrm>
          <a:prstGeom prst="rect">
            <a:avLst/>
          </a:prstGeom>
          <a:solidFill>
            <a:srgbClr val="AEA1FD">
              <a:alpha val="79999"/>
            </a:srgbClr>
          </a:solidFill>
          <a:ln w="9525" cmpd="sng">
            <a:solidFill>
              <a:srgbClr val="000000">
                <a:alpha val="75000"/>
              </a:srgbClr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" name="Group 20"/>
          <p:cNvGrpSpPr/>
          <p:nvPr/>
        </p:nvGrpSpPr>
        <p:grpSpPr bwMode="auto">
          <a:xfrm>
            <a:off x="1476375" y="836613"/>
            <a:ext cx="5761038" cy="3097212"/>
            <a:chOff x="0" y="0"/>
            <a:chExt cx="3629" cy="1951"/>
          </a:xfrm>
        </p:grpSpPr>
        <p:grpSp>
          <p:nvGrpSpPr>
            <p:cNvPr id="6" name="Group 21"/>
            <p:cNvGrpSpPr/>
            <p:nvPr/>
          </p:nvGrpSpPr>
          <p:grpSpPr bwMode="auto">
            <a:xfrm>
              <a:off x="0" y="0"/>
              <a:ext cx="3629" cy="1951"/>
              <a:chOff x="0" y="0"/>
              <a:chExt cx="3629" cy="1951"/>
            </a:xfrm>
          </p:grpSpPr>
          <p:sp>
            <p:nvSpPr>
              <p:cNvPr id="66582" name="Line 22"/>
              <p:cNvSpPr>
                <a:spLocks noChangeShapeType="1"/>
              </p:cNvSpPr>
              <p:nvPr/>
            </p:nvSpPr>
            <p:spPr bwMode="auto">
              <a:xfrm>
                <a:off x="0" y="354"/>
                <a:ext cx="0" cy="1279"/>
              </a:xfrm>
              <a:prstGeom prst="line">
                <a:avLst/>
              </a:prstGeom>
              <a:noFill/>
              <a:ln w="57150" cmpd="sng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583" name="Line 23"/>
              <p:cNvSpPr>
                <a:spLocks noChangeShapeType="1"/>
              </p:cNvSpPr>
              <p:nvPr/>
            </p:nvSpPr>
            <p:spPr bwMode="auto">
              <a:xfrm>
                <a:off x="0" y="1160"/>
                <a:ext cx="1360" cy="19"/>
              </a:xfrm>
              <a:prstGeom prst="line">
                <a:avLst/>
              </a:prstGeom>
              <a:noFill/>
              <a:ln w="57150" cmpd="sng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7" name="Group 24"/>
              <p:cNvGrpSpPr/>
              <p:nvPr/>
            </p:nvGrpSpPr>
            <p:grpSpPr bwMode="auto">
              <a:xfrm>
                <a:off x="1328" y="927"/>
                <a:ext cx="395" cy="469"/>
                <a:chOff x="0" y="0"/>
                <a:chExt cx="272" cy="317"/>
              </a:xfrm>
            </p:grpSpPr>
            <p:sp>
              <p:nvSpPr>
                <p:cNvPr id="66585" name="Oval 2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72" cy="317"/>
                </a:xfrm>
                <a:prstGeom prst="ellipse">
                  <a:avLst/>
                </a:prstGeom>
                <a:noFill/>
                <a:ln w="57150" cmpd="sng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6586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45" y="0"/>
                  <a:ext cx="182" cy="272"/>
                </a:xfrm>
                <a:prstGeom prst="line">
                  <a:avLst/>
                </a:prstGeom>
                <a:noFill/>
                <a:ln w="57150" cmpd="sng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587" name="Line 27"/>
                <p:cNvSpPr>
                  <a:spLocks noChangeShapeType="1"/>
                </p:cNvSpPr>
                <p:nvPr/>
              </p:nvSpPr>
              <p:spPr bwMode="auto">
                <a:xfrm>
                  <a:off x="45" y="45"/>
                  <a:ext cx="182" cy="227"/>
                </a:xfrm>
                <a:prstGeom prst="line">
                  <a:avLst/>
                </a:prstGeom>
                <a:noFill/>
                <a:ln w="57150" cmpd="sng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6588" name="Line 28"/>
              <p:cNvSpPr>
                <a:spLocks noChangeShapeType="1"/>
              </p:cNvSpPr>
              <p:nvPr/>
            </p:nvSpPr>
            <p:spPr bwMode="auto">
              <a:xfrm>
                <a:off x="1188" y="201"/>
                <a:ext cx="0" cy="268"/>
              </a:xfrm>
              <a:prstGeom prst="line">
                <a:avLst/>
              </a:prstGeom>
              <a:noFill/>
              <a:ln w="76200" cmpd="sng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589" name="Line 29"/>
              <p:cNvSpPr>
                <a:spLocks noChangeShapeType="1"/>
              </p:cNvSpPr>
              <p:nvPr/>
            </p:nvSpPr>
            <p:spPr bwMode="auto">
              <a:xfrm>
                <a:off x="1321" y="67"/>
                <a:ext cx="0" cy="605"/>
              </a:xfrm>
              <a:prstGeom prst="line">
                <a:avLst/>
              </a:prstGeom>
              <a:noFill/>
              <a:ln w="57150" cmpd="sng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590" name="Line 30"/>
              <p:cNvSpPr>
                <a:spLocks noChangeShapeType="1"/>
              </p:cNvSpPr>
              <p:nvPr/>
            </p:nvSpPr>
            <p:spPr bwMode="auto">
              <a:xfrm>
                <a:off x="1452" y="201"/>
                <a:ext cx="0" cy="268"/>
              </a:xfrm>
              <a:prstGeom prst="line">
                <a:avLst/>
              </a:prstGeom>
              <a:noFill/>
              <a:ln w="76200" cmpd="sng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591" name="Line 31"/>
              <p:cNvSpPr>
                <a:spLocks noChangeShapeType="1"/>
              </p:cNvSpPr>
              <p:nvPr/>
            </p:nvSpPr>
            <p:spPr bwMode="auto">
              <a:xfrm>
                <a:off x="1584" y="67"/>
                <a:ext cx="0" cy="605"/>
              </a:xfrm>
              <a:prstGeom prst="line">
                <a:avLst/>
              </a:prstGeom>
              <a:noFill/>
              <a:ln w="57150" cmpd="sng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592" name="Line 32"/>
              <p:cNvSpPr>
                <a:spLocks noChangeShapeType="1"/>
              </p:cNvSpPr>
              <p:nvPr/>
            </p:nvSpPr>
            <p:spPr bwMode="auto">
              <a:xfrm>
                <a:off x="1584" y="334"/>
                <a:ext cx="791" cy="0"/>
              </a:xfrm>
              <a:prstGeom prst="line">
                <a:avLst/>
              </a:prstGeom>
              <a:noFill/>
              <a:ln w="57150" cmpd="sng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593" name="Line 33"/>
              <p:cNvSpPr>
                <a:spLocks noChangeShapeType="1"/>
              </p:cNvSpPr>
              <p:nvPr/>
            </p:nvSpPr>
            <p:spPr bwMode="auto">
              <a:xfrm flipV="1">
                <a:off x="2375" y="0"/>
                <a:ext cx="198" cy="334"/>
              </a:xfrm>
              <a:prstGeom prst="line">
                <a:avLst/>
              </a:prstGeom>
              <a:noFill/>
              <a:ln w="57150" cmpd="sng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594" name="Line 34"/>
              <p:cNvSpPr>
                <a:spLocks noChangeShapeType="1"/>
              </p:cNvSpPr>
              <p:nvPr/>
            </p:nvSpPr>
            <p:spPr bwMode="auto">
              <a:xfrm>
                <a:off x="2705" y="334"/>
                <a:ext cx="924" cy="0"/>
              </a:xfrm>
              <a:prstGeom prst="line">
                <a:avLst/>
              </a:prstGeom>
              <a:noFill/>
              <a:ln w="57150" cmpd="sng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595" name="Line 35"/>
              <p:cNvSpPr>
                <a:spLocks noChangeShapeType="1"/>
              </p:cNvSpPr>
              <p:nvPr/>
            </p:nvSpPr>
            <p:spPr bwMode="auto">
              <a:xfrm flipH="1">
                <a:off x="3628" y="334"/>
                <a:ext cx="1" cy="1617"/>
              </a:xfrm>
              <a:prstGeom prst="line">
                <a:avLst/>
              </a:prstGeom>
              <a:noFill/>
              <a:ln w="57150" cmpd="sng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596" name="Line 36"/>
              <p:cNvSpPr>
                <a:spLocks noChangeShapeType="1"/>
              </p:cNvSpPr>
              <p:nvPr/>
            </p:nvSpPr>
            <p:spPr bwMode="auto">
              <a:xfrm>
                <a:off x="1769" y="1134"/>
                <a:ext cx="1860" cy="6"/>
              </a:xfrm>
              <a:prstGeom prst="line">
                <a:avLst/>
              </a:prstGeom>
              <a:noFill/>
              <a:ln w="57150" cmpd="sng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597" name="Line 37"/>
              <p:cNvSpPr>
                <a:spLocks noChangeShapeType="1"/>
              </p:cNvSpPr>
              <p:nvPr/>
            </p:nvSpPr>
            <p:spPr bwMode="auto">
              <a:xfrm>
                <a:off x="0" y="334"/>
                <a:ext cx="1188" cy="0"/>
              </a:xfrm>
              <a:prstGeom prst="line">
                <a:avLst/>
              </a:prstGeom>
              <a:noFill/>
              <a:ln w="57150" cmpd="sng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6598" name="Text Box 38"/>
            <p:cNvSpPr txBox="1">
              <a:spLocks noChangeArrowheads="1"/>
            </p:cNvSpPr>
            <p:nvPr/>
          </p:nvSpPr>
          <p:spPr bwMode="auto">
            <a:xfrm>
              <a:off x="1043" y="1179"/>
              <a:ext cx="1452" cy="47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</a:pPr>
              <a:r>
                <a:rPr lang="zh-CN" altLang="zh-CN" sz="4400"/>
                <a:t>L</a:t>
              </a:r>
              <a:r>
                <a:rPr lang="zh-CN" altLang="zh-CN" sz="4400" baseline="-25000"/>
                <a:t>1</a:t>
              </a:r>
            </a:p>
          </p:txBody>
        </p:sp>
      </p:grpSp>
      <p:grpSp>
        <p:nvGrpSpPr>
          <p:cNvPr id="8" name="Group 39"/>
          <p:cNvGrpSpPr/>
          <p:nvPr/>
        </p:nvGrpSpPr>
        <p:grpSpPr bwMode="auto">
          <a:xfrm>
            <a:off x="1476375" y="2997200"/>
            <a:ext cx="5759450" cy="1265238"/>
            <a:chOff x="0" y="0"/>
            <a:chExt cx="3628" cy="797"/>
          </a:xfrm>
        </p:grpSpPr>
        <p:sp>
          <p:nvSpPr>
            <p:cNvPr id="66600" name="Oval 40"/>
            <p:cNvSpPr>
              <a:spLocks noChangeArrowheads="1"/>
            </p:cNvSpPr>
            <p:nvPr/>
          </p:nvSpPr>
          <p:spPr bwMode="auto">
            <a:xfrm>
              <a:off x="1406" y="363"/>
              <a:ext cx="453" cy="387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601" name="Line 41"/>
            <p:cNvSpPr>
              <a:spLocks noChangeShapeType="1"/>
            </p:cNvSpPr>
            <p:nvPr/>
          </p:nvSpPr>
          <p:spPr bwMode="auto">
            <a:xfrm>
              <a:off x="1859" y="590"/>
              <a:ext cx="1769" cy="0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602" name="Text Box 42"/>
            <p:cNvSpPr txBox="1">
              <a:spLocks noChangeArrowheads="1"/>
            </p:cNvSpPr>
            <p:nvPr/>
          </p:nvSpPr>
          <p:spPr bwMode="auto">
            <a:xfrm>
              <a:off x="1496" y="317"/>
              <a:ext cx="724" cy="48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</a:pPr>
              <a:r>
                <a:rPr lang="zh-CN" altLang="zh-CN" sz="4400">
                  <a:latin typeface="黑体" pitchFamily="49" charset="-122"/>
                  <a:ea typeface="黑体" pitchFamily="49" charset="-122"/>
                </a:rPr>
                <a:t>V</a:t>
              </a:r>
            </a:p>
          </p:txBody>
        </p:sp>
        <p:sp>
          <p:nvSpPr>
            <p:cNvPr id="66603" name="Line 43"/>
            <p:cNvSpPr>
              <a:spLocks noChangeShapeType="1"/>
            </p:cNvSpPr>
            <p:nvPr/>
          </p:nvSpPr>
          <p:spPr bwMode="auto">
            <a:xfrm>
              <a:off x="0" y="544"/>
              <a:ext cx="1406" cy="0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604" name="Line 44"/>
            <p:cNvSpPr>
              <a:spLocks noChangeShapeType="1"/>
            </p:cNvSpPr>
            <p:nvPr/>
          </p:nvSpPr>
          <p:spPr bwMode="auto">
            <a:xfrm flipV="1">
              <a:off x="0" y="0"/>
              <a:ext cx="0" cy="544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3" grpId="0" animBg="1"/>
      <p:bldP spid="66574" grpId="0" animBg="1"/>
      <p:bldP spid="66575" grpId="0" animBg="1"/>
      <p:bldP spid="66576" grpId="0" animBg="1"/>
      <p:bldP spid="66577" grpId="0" animBg="1"/>
      <p:bldP spid="66578" grpId="0" animBg="1"/>
      <p:bldP spid="6657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580063" y="1268413"/>
            <a:ext cx="2376487" cy="1901825"/>
            <a:chOff x="0" y="0"/>
            <a:chExt cx="1487" cy="1285"/>
          </a:xfrm>
        </p:grpSpPr>
        <p:pic>
          <p:nvPicPr>
            <p:cNvPr id="67587" name="Picture 3" descr="vak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487" cy="1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588" name="Text Box 4"/>
            <p:cNvSpPr txBox="1">
              <a:spLocks noChangeArrowheads="1"/>
            </p:cNvSpPr>
            <p:nvPr/>
          </p:nvSpPr>
          <p:spPr bwMode="auto">
            <a:xfrm>
              <a:off x="480" y="893"/>
              <a:ext cx="628" cy="39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fontAlgn="base"/>
              <a:r>
                <a:rPr lang="zh-CN" sz="3200">
                  <a:latin typeface="Times New Roman" pitchFamily="18" charset="0"/>
                </a:rPr>
                <a:t>开关</a:t>
              </a:r>
            </a:p>
          </p:txBody>
        </p:sp>
      </p:grpSp>
      <p:grpSp>
        <p:nvGrpSpPr>
          <p:cNvPr id="3" name="Group 5"/>
          <p:cNvGrpSpPr/>
          <p:nvPr/>
        </p:nvGrpSpPr>
        <p:grpSpPr bwMode="auto">
          <a:xfrm>
            <a:off x="900113" y="849313"/>
            <a:ext cx="4495800" cy="2292350"/>
            <a:chOff x="0" y="0"/>
            <a:chExt cx="2832" cy="1444"/>
          </a:xfrm>
        </p:grpSpPr>
        <p:pic>
          <p:nvPicPr>
            <p:cNvPr id="67590" name="Picture 6" descr="va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27"/>
              <a:ext cx="2832" cy="1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591" name="Text Box 7"/>
            <p:cNvSpPr txBox="1">
              <a:spLocks noChangeArrowheads="1"/>
            </p:cNvSpPr>
            <p:nvPr/>
          </p:nvSpPr>
          <p:spPr bwMode="auto">
            <a:xfrm>
              <a:off x="806" y="0"/>
              <a:ext cx="500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fontAlgn="base"/>
              <a:r>
                <a:rPr lang="zh-CN" sz="2400">
                  <a:latin typeface="Times New Roman" pitchFamily="18" charset="0"/>
                </a:rPr>
                <a:t>电源</a:t>
              </a:r>
            </a:p>
          </p:txBody>
        </p:sp>
      </p:grpSp>
      <p:grpSp>
        <p:nvGrpSpPr>
          <p:cNvPr id="4" name="Group 8"/>
          <p:cNvGrpSpPr/>
          <p:nvPr/>
        </p:nvGrpSpPr>
        <p:grpSpPr bwMode="auto">
          <a:xfrm>
            <a:off x="3419475" y="3933825"/>
            <a:ext cx="2289175" cy="2078038"/>
            <a:chOff x="0" y="0"/>
            <a:chExt cx="1442" cy="1309"/>
          </a:xfrm>
        </p:grpSpPr>
        <p:pic>
          <p:nvPicPr>
            <p:cNvPr id="67593" name="Picture 9" descr="vaL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442" cy="1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594" name="Text Box 10"/>
            <p:cNvSpPr txBox="1">
              <a:spLocks noChangeArrowheads="1"/>
            </p:cNvSpPr>
            <p:nvPr/>
          </p:nvSpPr>
          <p:spPr bwMode="auto">
            <a:xfrm>
              <a:off x="288" y="1021"/>
              <a:ext cx="596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fontAlgn="base"/>
              <a:r>
                <a:rPr lang="zh-CN" sz="2400">
                  <a:latin typeface="Times New Roman" pitchFamily="18" charset="0"/>
                </a:rPr>
                <a:t>电灯</a:t>
              </a:r>
              <a:r>
                <a:rPr lang="zh-CN" altLang="zh-CN" sz="2400">
                  <a:latin typeface="Times New Roman" pitchFamily="18" charset="0"/>
                </a:rPr>
                <a:t>2</a:t>
              </a:r>
            </a:p>
          </p:txBody>
        </p:sp>
      </p:grpSp>
      <p:pic>
        <p:nvPicPr>
          <p:cNvPr id="67595" name="Picture 11" descr="图片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3716338"/>
            <a:ext cx="1912937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2"/>
          <p:cNvGrpSpPr/>
          <p:nvPr/>
        </p:nvGrpSpPr>
        <p:grpSpPr bwMode="auto">
          <a:xfrm>
            <a:off x="323850" y="3716338"/>
            <a:ext cx="2289175" cy="2078037"/>
            <a:chOff x="0" y="0"/>
            <a:chExt cx="1442" cy="1309"/>
          </a:xfrm>
        </p:grpSpPr>
        <p:pic>
          <p:nvPicPr>
            <p:cNvPr id="67597" name="Picture 13" descr="vaL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442" cy="1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598" name="Text Box 14"/>
            <p:cNvSpPr txBox="1">
              <a:spLocks noChangeArrowheads="1"/>
            </p:cNvSpPr>
            <p:nvPr/>
          </p:nvSpPr>
          <p:spPr bwMode="auto">
            <a:xfrm>
              <a:off x="288" y="1021"/>
              <a:ext cx="596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fontAlgn="base"/>
              <a:r>
                <a:rPr lang="zh-CN" sz="2400">
                  <a:latin typeface="Times New Roman" pitchFamily="18" charset="0"/>
                </a:rPr>
                <a:t>电灯</a:t>
              </a:r>
              <a:r>
                <a:rPr lang="zh-CN" altLang="zh-CN" sz="2400"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0" y="0"/>
            <a:ext cx="7451725" cy="7318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zh-CN" sz="3600" b="1">
                <a:solidFill>
                  <a:srgbClr val="FF0000"/>
                </a:solidFill>
                <a:latin typeface="隶书" pitchFamily="1" charset="-122"/>
                <a:ea typeface="隶书" pitchFamily="1" charset="-122"/>
              </a:rPr>
              <a:t>6</a:t>
            </a:r>
            <a:r>
              <a:rPr lang="zh-CN" sz="3600" b="1">
                <a:solidFill>
                  <a:srgbClr val="FF0000"/>
                </a:solidFill>
                <a:latin typeface="隶书" pitchFamily="1" charset="-122"/>
                <a:ea typeface="隶书" pitchFamily="1" charset="-122"/>
              </a:rPr>
              <a:t>、使 </a:t>
            </a:r>
            <a:r>
              <a:rPr lang="zh-CN" altLang="zh-CN" sz="3600" b="1">
                <a:solidFill>
                  <a:srgbClr val="FF0000"/>
                </a:solidFill>
                <a:latin typeface="隶书" pitchFamily="1" charset="-122"/>
                <a:ea typeface="隶书" pitchFamily="1" charset="-122"/>
              </a:rPr>
              <a:t>L</a:t>
            </a:r>
            <a:r>
              <a:rPr lang="zh-CN" altLang="zh-CN" sz="3600" b="1" baseline="-25000">
                <a:solidFill>
                  <a:srgbClr val="FF0000"/>
                </a:solidFill>
                <a:latin typeface="隶书" pitchFamily="1" charset="-122"/>
                <a:ea typeface="隶书" pitchFamily="1" charset="-122"/>
              </a:rPr>
              <a:t>1 </a:t>
            </a:r>
            <a:r>
              <a:rPr lang="zh-CN" sz="3600" b="1">
                <a:solidFill>
                  <a:srgbClr val="FF0000"/>
                </a:solidFill>
                <a:latin typeface="隶书" pitchFamily="1" charset="-122"/>
                <a:ea typeface="隶书" pitchFamily="1" charset="-122"/>
              </a:rPr>
              <a:t>、</a:t>
            </a:r>
            <a:r>
              <a:rPr lang="zh-CN" sz="3600" b="1" baseline="-25000">
                <a:solidFill>
                  <a:srgbClr val="FF0000"/>
                </a:solidFill>
                <a:latin typeface="隶书" pitchFamily="1" charset="-122"/>
                <a:ea typeface="隶书" pitchFamily="1" charset="-122"/>
              </a:rPr>
              <a:t> </a:t>
            </a:r>
            <a:r>
              <a:rPr lang="zh-CN" altLang="zh-CN" sz="3600" b="1">
                <a:solidFill>
                  <a:srgbClr val="FF0000"/>
                </a:solidFill>
                <a:latin typeface="隶书" pitchFamily="1" charset="-122"/>
                <a:ea typeface="隶书" pitchFamily="1" charset="-122"/>
              </a:rPr>
              <a:t>L</a:t>
            </a:r>
            <a:r>
              <a:rPr lang="zh-CN" altLang="zh-CN" sz="3600" b="1" baseline="-25000">
                <a:solidFill>
                  <a:srgbClr val="FF0000"/>
                </a:solidFill>
                <a:latin typeface="隶书" pitchFamily="1" charset="-122"/>
                <a:ea typeface="隶书" pitchFamily="1" charset="-122"/>
              </a:rPr>
              <a:t>2</a:t>
            </a:r>
            <a:r>
              <a:rPr lang="zh-CN" sz="3600" b="1">
                <a:solidFill>
                  <a:srgbClr val="FF0000"/>
                </a:solidFill>
                <a:latin typeface="隶书" pitchFamily="1" charset="-122"/>
                <a:ea typeface="隶书" pitchFamily="1" charset="-122"/>
              </a:rPr>
              <a:t>串联</a:t>
            </a:r>
            <a:r>
              <a:rPr lang="zh-CN" altLang="zh-CN" sz="3600" b="1">
                <a:solidFill>
                  <a:srgbClr val="FF0000"/>
                </a:solidFill>
                <a:latin typeface="隶书" pitchFamily="1" charset="-122"/>
                <a:ea typeface="隶书" pitchFamily="1" charset="-122"/>
              </a:rPr>
              <a:t>,</a:t>
            </a:r>
            <a:r>
              <a:rPr lang="zh-CN" sz="3600" b="1">
                <a:solidFill>
                  <a:srgbClr val="FF0000"/>
                </a:solidFill>
                <a:latin typeface="隶书" pitchFamily="1" charset="-122"/>
                <a:ea typeface="隶书" pitchFamily="1" charset="-122"/>
              </a:rPr>
              <a:t>测</a:t>
            </a:r>
            <a:r>
              <a:rPr lang="zh-CN" altLang="zh-CN" sz="3600" b="1">
                <a:solidFill>
                  <a:srgbClr val="FF0000"/>
                </a:solidFill>
                <a:latin typeface="隶书" pitchFamily="1" charset="-122"/>
                <a:ea typeface="隶书" pitchFamily="1" charset="-122"/>
              </a:rPr>
              <a:t>L</a:t>
            </a:r>
            <a:r>
              <a:rPr lang="zh-CN" altLang="zh-CN" sz="3600" b="1" baseline="-25000">
                <a:solidFill>
                  <a:srgbClr val="FF0000"/>
                </a:solidFill>
                <a:latin typeface="隶书" pitchFamily="1" charset="-122"/>
                <a:ea typeface="隶书" pitchFamily="1" charset="-122"/>
              </a:rPr>
              <a:t>2</a:t>
            </a:r>
            <a:r>
              <a:rPr lang="zh-CN" sz="3600" b="1">
                <a:solidFill>
                  <a:srgbClr val="FF0000"/>
                </a:solidFill>
                <a:latin typeface="隶书" pitchFamily="1" charset="-122"/>
                <a:ea typeface="隶书" pitchFamily="1" charset="-122"/>
              </a:rPr>
              <a:t>两端的电压</a:t>
            </a:r>
          </a:p>
        </p:txBody>
      </p:sp>
      <p:sp>
        <p:nvSpPr>
          <p:cNvPr id="67600" name="未知"/>
          <p:cNvSpPr/>
          <p:nvPr/>
        </p:nvSpPr>
        <p:spPr bwMode="auto">
          <a:xfrm>
            <a:off x="4572000" y="2036763"/>
            <a:ext cx="1728788" cy="312737"/>
          </a:xfrm>
          <a:custGeom>
            <a:avLst/>
            <a:gdLst/>
            <a:ahLst/>
            <a:cxnLst>
              <a:cxn ang="0">
                <a:pos x="0" y="106"/>
              </a:cxn>
              <a:cxn ang="0">
                <a:pos x="363" y="15"/>
              </a:cxn>
              <a:cxn ang="0">
                <a:pos x="1089" y="197"/>
              </a:cxn>
            </a:cxnLst>
            <a:rect l="0" t="0" r="r" b="b"/>
            <a:pathLst>
              <a:path w="1089" h="197">
                <a:moveTo>
                  <a:pt x="0" y="106"/>
                </a:moveTo>
                <a:cubicBezTo>
                  <a:pt x="91" y="53"/>
                  <a:pt x="182" y="0"/>
                  <a:pt x="363" y="15"/>
                </a:cubicBezTo>
                <a:cubicBezTo>
                  <a:pt x="544" y="30"/>
                  <a:pt x="968" y="167"/>
                  <a:pt x="1089" y="197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7601" name="未知"/>
          <p:cNvSpPr/>
          <p:nvPr/>
        </p:nvSpPr>
        <p:spPr bwMode="auto">
          <a:xfrm>
            <a:off x="5148263" y="2276475"/>
            <a:ext cx="2087562" cy="2808288"/>
          </a:xfrm>
          <a:custGeom>
            <a:avLst/>
            <a:gdLst/>
            <a:ahLst/>
            <a:cxnLst>
              <a:cxn ang="0">
                <a:pos x="1315" y="0"/>
              </a:cxn>
              <a:cxn ang="0">
                <a:pos x="0" y="1769"/>
              </a:cxn>
            </a:cxnLst>
            <a:rect l="0" t="0" r="r" b="b"/>
            <a:pathLst>
              <a:path w="1315" h="1769">
                <a:moveTo>
                  <a:pt x="1315" y="0"/>
                </a:moveTo>
                <a:cubicBezTo>
                  <a:pt x="767" y="737"/>
                  <a:pt x="219" y="1474"/>
                  <a:pt x="0" y="1769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7602" name="未知"/>
          <p:cNvSpPr/>
          <p:nvPr/>
        </p:nvSpPr>
        <p:spPr bwMode="auto">
          <a:xfrm>
            <a:off x="1979613" y="4616450"/>
            <a:ext cx="1944687" cy="396875"/>
          </a:xfrm>
          <a:custGeom>
            <a:avLst/>
            <a:gdLst/>
            <a:ahLst/>
            <a:cxnLst>
              <a:cxn ang="0">
                <a:pos x="1225" y="250"/>
              </a:cxn>
              <a:cxn ang="0">
                <a:pos x="680" y="23"/>
              </a:cxn>
              <a:cxn ang="0">
                <a:pos x="0" y="114"/>
              </a:cxn>
            </a:cxnLst>
            <a:rect l="0" t="0" r="r" b="b"/>
            <a:pathLst>
              <a:path w="1225" h="250">
                <a:moveTo>
                  <a:pt x="1225" y="250"/>
                </a:moveTo>
                <a:cubicBezTo>
                  <a:pt x="1054" y="148"/>
                  <a:pt x="884" y="46"/>
                  <a:pt x="680" y="23"/>
                </a:cubicBezTo>
                <a:cubicBezTo>
                  <a:pt x="476" y="0"/>
                  <a:pt x="113" y="99"/>
                  <a:pt x="0" y="114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7603" name="未知"/>
          <p:cNvSpPr/>
          <p:nvPr/>
        </p:nvSpPr>
        <p:spPr bwMode="auto">
          <a:xfrm>
            <a:off x="407988" y="2060575"/>
            <a:ext cx="1284287" cy="2663825"/>
          </a:xfrm>
          <a:custGeom>
            <a:avLst/>
            <a:gdLst/>
            <a:ahLst/>
            <a:cxnLst>
              <a:cxn ang="0">
                <a:pos x="310" y="1678"/>
              </a:cxn>
              <a:cxn ang="0">
                <a:pos x="83" y="590"/>
              </a:cxn>
              <a:cxn ang="0">
                <a:pos x="809" y="0"/>
              </a:cxn>
            </a:cxnLst>
            <a:rect l="0" t="0" r="r" b="b"/>
            <a:pathLst>
              <a:path w="809" h="1678">
                <a:moveTo>
                  <a:pt x="310" y="1678"/>
                </a:moveTo>
                <a:cubicBezTo>
                  <a:pt x="155" y="1274"/>
                  <a:pt x="0" y="870"/>
                  <a:pt x="83" y="590"/>
                </a:cubicBezTo>
                <a:cubicBezTo>
                  <a:pt x="166" y="310"/>
                  <a:pt x="688" y="98"/>
                  <a:pt x="809" y="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7604" name="未知"/>
          <p:cNvSpPr/>
          <p:nvPr/>
        </p:nvSpPr>
        <p:spPr bwMode="auto">
          <a:xfrm>
            <a:off x="5148263" y="4281488"/>
            <a:ext cx="2376487" cy="1308100"/>
          </a:xfrm>
          <a:custGeom>
            <a:avLst/>
            <a:gdLst/>
            <a:ahLst/>
            <a:cxnLst>
              <a:cxn ang="0">
                <a:pos x="0" y="506"/>
              </a:cxn>
              <a:cxn ang="0">
                <a:pos x="680" y="53"/>
              </a:cxn>
              <a:cxn ang="0">
                <a:pos x="1497" y="824"/>
              </a:cxn>
            </a:cxnLst>
            <a:rect l="0" t="0" r="r" b="b"/>
            <a:pathLst>
              <a:path w="1497" h="824">
                <a:moveTo>
                  <a:pt x="0" y="506"/>
                </a:moveTo>
                <a:cubicBezTo>
                  <a:pt x="215" y="253"/>
                  <a:pt x="431" y="0"/>
                  <a:pt x="680" y="53"/>
                </a:cubicBezTo>
                <a:cubicBezTo>
                  <a:pt x="929" y="106"/>
                  <a:pt x="1361" y="695"/>
                  <a:pt x="1497" y="824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7605" name="未知"/>
          <p:cNvSpPr/>
          <p:nvPr/>
        </p:nvSpPr>
        <p:spPr bwMode="auto">
          <a:xfrm>
            <a:off x="3924300" y="5013325"/>
            <a:ext cx="3024188" cy="1331913"/>
          </a:xfrm>
          <a:custGeom>
            <a:avLst/>
            <a:gdLst/>
            <a:ahLst/>
            <a:cxnLst>
              <a:cxn ang="0">
                <a:pos x="1905" y="408"/>
              </a:cxn>
              <a:cxn ang="0">
                <a:pos x="726" y="771"/>
              </a:cxn>
              <a:cxn ang="0">
                <a:pos x="0" y="0"/>
              </a:cxn>
            </a:cxnLst>
            <a:rect l="0" t="0" r="r" b="b"/>
            <a:pathLst>
              <a:path w="1905" h="839">
                <a:moveTo>
                  <a:pt x="1905" y="408"/>
                </a:moveTo>
                <a:cubicBezTo>
                  <a:pt x="1474" y="623"/>
                  <a:pt x="1043" y="839"/>
                  <a:pt x="726" y="771"/>
                </a:cubicBezTo>
                <a:cubicBezTo>
                  <a:pt x="409" y="703"/>
                  <a:pt x="121" y="128"/>
                  <a:pt x="0" y="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7606" name="Rectangle 22"/>
          <p:cNvSpPr>
            <a:spLocks noChangeArrowheads="1"/>
          </p:cNvSpPr>
          <p:nvPr/>
        </p:nvSpPr>
        <p:spPr bwMode="auto">
          <a:xfrm>
            <a:off x="250825" y="908050"/>
            <a:ext cx="8642350" cy="5184775"/>
          </a:xfrm>
          <a:prstGeom prst="rect">
            <a:avLst/>
          </a:prstGeom>
          <a:solidFill>
            <a:srgbClr val="AEA1FD">
              <a:alpha val="78999"/>
            </a:srgbClr>
          </a:solidFill>
          <a:ln w="9525" cmpd="sng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" name="Group 23"/>
          <p:cNvGrpSpPr/>
          <p:nvPr/>
        </p:nvGrpSpPr>
        <p:grpSpPr bwMode="auto">
          <a:xfrm>
            <a:off x="1476375" y="836613"/>
            <a:ext cx="5761038" cy="2736850"/>
            <a:chOff x="0" y="0"/>
            <a:chExt cx="3629" cy="1724"/>
          </a:xfrm>
        </p:grpSpPr>
        <p:grpSp>
          <p:nvGrpSpPr>
            <p:cNvPr id="7" name="Group 24"/>
            <p:cNvGrpSpPr/>
            <p:nvPr/>
          </p:nvGrpSpPr>
          <p:grpSpPr bwMode="auto">
            <a:xfrm>
              <a:off x="0" y="0"/>
              <a:ext cx="3629" cy="1724"/>
              <a:chOff x="0" y="0"/>
              <a:chExt cx="3629" cy="1724"/>
            </a:xfrm>
          </p:grpSpPr>
          <p:sp>
            <p:nvSpPr>
              <p:cNvPr id="67609" name="Line 25"/>
              <p:cNvSpPr>
                <a:spLocks noChangeShapeType="1"/>
              </p:cNvSpPr>
              <p:nvPr/>
            </p:nvSpPr>
            <p:spPr bwMode="auto">
              <a:xfrm>
                <a:off x="0" y="354"/>
                <a:ext cx="0" cy="800"/>
              </a:xfrm>
              <a:prstGeom prst="line">
                <a:avLst/>
              </a:prstGeom>
              <a:noFill/>
              <a:ln w="57150" cmpd="sng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610" name="Line 26"/>
              <p:cNvSpPr>
                <a:spLocks noChangeShapeType="1"/>
              </p:cNvSpPr>
              <p:nvPr/>
            </p:nvSpPr>
            <p:spPr bwMode="auto">
              <a:xfrm flipV="1">
                <a:off x="0" y="1154"/>
                <a:ext cx="861" cy="6"/>
              </a:xfrm>
              <a:prstGeom prst="line">
                <a:avLst/>
              </a:prstGeom>
              <a:noFill/>
              <a:ln w="57150" cmpd="sng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8" name="Group 27"/>
              <p:cNvGrpSpPr/>
              <p:nvPr/>
            </p:nvGrpSpPr>
            <p:grpSpPr bwMode="auto">
              <a:xfrm>
                <a:off x="861" y="927"/>
                <a:ext cx="395" cy="469"/>
                <a:chOff x="0" y="0"/>
                <a:chExt cx="272" cy="317"/>
              </a:xfrm>
            </p:grpSpPr>
            <p:sp>
              <p:nvSpPr>
                <p:cNvPr id="67612" name="Oval 2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72" cy="317"/>
                </a:xfrm>
                <a:prstGeom prst="ellipse">
                  <a:avLst/>
                </a:prstGeom>
                <a:noFill/>
                <a:ln w="57150" cmpd="sng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7613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45" y="0"/>
                  <a:ext cx="182" cy="272"/>
                </a:xfrm>
                <a:prstGeom prst="line">
                  <a:avLst/>
                </a:prstGeom>
                <a:noFill/>
                <a:ln w="57150" cmpd="sng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614" name="Line 30"/>
                <p:cNvSpPr>
                  <a:spLocks noChangeShapeType="1"/>
                </p:cNvSpPr>
                <p:nvPr/>
              </p:nvSpPr>
              <p:spPr bwMode="auto">
                <a:xfrm>
                  <a:off x="45" y="45"/>
                  <a:ext cx="182" cy="227"/>
                </a:xfrm>
                <a:prstGeom prst="line">
                  <a:avLst/>
                </a:prstGeom>
                <a:noFill/>
                <a:ln w="57150" cmpd="sng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7615" name="Line 31"/>
              <p:cNvSpPr>
                <a:spLocks noChangeShapeType="1"/>
              </p:cNvSpPr>
              <p:nvPr/>
            </p:nvSpPr>
            <p:spPr bwMode="auto">
              <a:xfrm>
                <a:off x="1188" y="201"/>
                <a:ext cx="0" cy="268"/>
              </a:xfrm>
              <a:prstGeom prst="line">
                <a:avLst/>
              </a:prstGeom>
              <a:noFill/>
              <a:ln w="76200" cmpd="sng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616" name="Line 32"/>
              <p:cNvSpPr>
                <a:spLocks noChangeShapeType="1"/>
              </p:cNvSpPr>
              <p:nvPr/>
            </p:nvSpPr>
            <p:spPr bwMode="auto">
              <a:xfrm>
                <a:off x="1321" y="67"/>
                <a:ext cx="0" cy="605"/>
              </a:xfrm>
              <a:prstGeom prst="line">
                <a:avLst/>
              </a:prstGeom>
              <a:noFill/>
              <a:ln w="57150" cmpd="sng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617" name="Line 33"/>
              <p:cNvSpPr>
                <a:spLocks noChangeShapeType="1"/>
              </p:cNvSpPr>
              <p:nvPr/>
            </p:nvSpPr>
            <p:spPr bwMode="auto">
              <a:xfrm>
                <a:off x="1452" y="201"/>
                <a:ext cx="0" cy="268"/>
              </a:xfrm>
              <a:prstGeom prst="line">
                <a:avLst/>
              </a:prstGeom>
              <a:noFill/>
              <a:ln w="76200" cmpd="sng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618" name="Line 34"/>
              <p:cNvSpPr>
                <a:spLocks noChangeShapeType="1"/>
              </p:cNvSpPr>
              <p:nvPr/>
            </p:nvSpPr>
            <p:spPr bwMode="auto">
              <a:xfrm>
                <a:off x="1584" y="67"/>
                <a:ext cx="0" cy="605"/>
              </a:xfrm>
              <a:prstGeom prst="line">
                <a:avLst/>
              </a:prstGeom>
              <a:noFill/>
              <a:ln w="57150" cmpd="sng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619" name="Line 35"/>
              <p:cNvSpPr>
                <a:spLocks noChangeShapeType="1"/>
              </p:cNvSpPr>
              <p:nvPr/>
            </p:nvSpPr>
            <p:spPr bwMode="auto">
              <a:xfrm>
                <a:off x="1584" y="334"/>
                <a:ext cx="791" cy="0"/>
              </a:xfrm>
              <a:prstGeom prst="line">
                <a:avLst/>
              </a:prstGeom>
              <a:noFill/>
              <a:ln w="57150" cmpd="sng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620" name="Line 36"/>
              <p:cNvSpPr>
                <a:spLocks noChangeShapeType="1"/>
              </p:cNvSpPr>
              <p:nvPr/>
            </p:nvSpPr>
            <p:spPr bwMode="auto">
              <a:xfrm flipV="1">
                <a:off x="2375" y="0"/>
                <a:ext cx="198" cy="334"/>
              </a:xfrm>
              <a:prstGeom prst="line">
                <a:avLst/>
              </a:prstGeom>
              <a:noFill/>
              <a:ln w="57150" cmpd="sng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621" name="Line 37"/>
              <p:cNvSpPr>
                <a:spLocks noChangeShapeType="1"/>
              </p:cNvSpPr>
              <p:nvPr/>
            </p:nvSpPr>
            <p:spPr bwMode="auto">
              <a:xfrm>
                <a:off x="2705" y="334"/>
                <a:ext cx="924" cy="0"/>
              </a:xfrm>
              <a:prstGeom prst="line">
                <a:avLst/>
              </a:prstGeom>
              <a:noFill/>
              <a:ln w="57150" cmpd="sng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622" name="Line 38"/>
              <p:cNvSpPr>
                <a:spLocks noChangeShapeType="1"/>
              </p:cNvSpPr>
              <p:nvPr/>
            </p:nvSpPr>
            <p:spPr bwMode="auto">
              <a:xfrm flipH="1">
                <a:off x="3628" y="334"/>
                <a:ext cx="1" cy="1390"/>
              </a:xfrm>
              <a:prstGeom prst="line">
                <a:avLst/>
              </a:prstGeom>
              <a:noFill/>
              <a:ln w="57150" cmpd="sng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623" name="Line 39"/>
              <p:cNvSpPr>
                <a:spLocks noChangeShapeType="1"/>
              </p:cNvSpPr>
              <p:nvPr/>
            </p:nvSpPr>
            <p:spPr bwMode="auto">
              <a:xfrm>
                <a:off x="2404" y="1134"/>
                <a:ext cx="1225" cy="6"/>
              </a:xfrm>
              <a:prstGeom prst="line">
                <a:avLst/>
              </a:prstGeom>
              <a:noFill/>
              <a:ln w="57150" cmpd="sng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624" name="Line 40"/>
              <p:cNvSpPr>
                <a:spLocks noChangeShapeType="1"/>
              </p:cNvSpPr>
              <p:nvPr/>
            </p:nvSpPr>
            <p:spPr bwMode="auto">
              <a:xfrm>
                <a:off x="0" y="334"/>
                <a:ext cx="1188" cy="0"/>
              </a:xfrm>
              <a:prstGeom prst="line">
                <a:avLst/>
              </a:prstGeom>
              <a:noFill/>
              <a:ln w="57150" cmpd="sng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9" name="Group 41"/>
              <p:cNvGrpSpPr/>
              <p:nvPr/>
            </p:nvGrpSpPr>
            <p:grpSpPr bwMode="auto">
              <a:xfrm>
                <a:off x="2009" y="907"/>
                <a:ext cx="395" cy="469"/>
                <a:chOff x="0" y="0"/>
                <a:chExt cx="272" cy="317"/>
              </a:xfrm>
            </p:grpSpPr>
            <p:sp>
              <p:nvSpPr>
                <p:cNvPr id="67626" name="Oval 4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72" cy="317"/>
                </a:xfrm>
                <a:prstGeom prst="ellipse">
                  <a:avLst/>
                </a:prstGeom>
                <a:noFill/>
                <a:ln w="57150" cmpd="sng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7627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45" y="0"/>
                  <a:ext cx="182" cy="272"/>
                </a:xfrm>
                <a:prstGeom prst="line">
                  <a:avLst/>
                </a:prstGeom>
                <a:noFill/>
                <a:ln w="57150" cmpd="sng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628" name="Line 44"/>
                <p:cNvSpPr>
                  <a:spLocks noChangeShapeType="1"/>
                </p:cNvSpPr>
                <p:nvPr/>
              </p:nvSpPr>
              <p:spPr bwMode="auto">
                <a:xfrm>
                  <a:off x="45" y="45"/>
                  <a:ext cx="182" cy="227"/>
                </a:xfrm>
                <a:prstGeom prst="line">
                  <a:avLst/>
                </a:prstGeom>
                <a:noFill/>
                <a:ln w="57150" cmpd="sng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7629" name="Text Box 45"/>
              <p:cNvSpPr txBox="1">
                <a:spLocks noChangeArrowheads="1"/>
              </p:cNvSpPr>
              <p:nvPr/>
            </p:nvSpPr>
            <p:spPr bwMode="auto">
              <a:xfrm>
                <a:off x="453" y="1109"/>
                <a:ext cx="1452" cy="47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</a:pPr>
                <a:r>
                  <a:rPr lang="zh-CN" altLang="zh-CN" sz="4400"/>
                  <a:t>L</a:t>
                </a:r>
                <a:r>
                  <a:rPr lang="zh-CN" altLang="zh-CN" sz="4400" baseline="-25000"/>
                  <a:t>1</a:t>
                </a:r>
              </a:p>
            </p:txBody>
          </p:sp>
          <p:sp>
            <p:nvSpPr>
              <p:cNvPr id="67630" name="Text Box 46"/>
              <p:cNvSpPr txBox="1">
                <a:spLocks noChangeArrowheads="1"/>
              </p:cNvSpPr>
              <p:nvPr/>
            </p:nvSpPr>
            <p:spPr bwMode="auto">
              <a:xfrm>
                <a:off x="1587" y="1134"/>
                <a:ext cx="1220" cy="48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</a:pPr>
                <a:r>
                  <a:rPr lang="zh-CN" altLang="zh-CN" sz="4400"/>
                  <a:t>L</a:t>
                </a:r>
                <a:r>
                  <a:rPr lang="zh-CN" altLang="zh-CN" sz="4400" baseline="-25000"/>
                  <a:t>2</a:t>
                </a:r>
              </a:p>
            </p:txBody>
          </p:sp>
        </p:grpSp>
        <p:sp>
          <p:nvSpPr>
            <p:cNvPr id="67631" name="Line 47"/>
            <p:cNvSpPr>
              <a:spLocks noChangeShapeType="1"/>
            </p:cNvSpPr>
            <p:nvPr/>
          </p:nvSpPr>
          <p:spPr bwMode="auto">
            <a:xfrm>
              <a:off x="1270" y="1134"/>
              <a:ext cx="725" cy="0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Group 48"/>
          <p:cNvGrpSpPr/>
          <p:nvPr/>
        </p:nvGrpSpPr>
        <p:grpSpPr bwMode="auto">
          <a:xfrm>
            <a:off x="3708400" y="2636838"/>
            <a:ext cx="3529013" cy="1193800"/>
            <a:chOff x="0" y="0"/>
            <a:chExt cx="2223" cy="752"/>
          </a:xfrm>
        </p:grpSpPr>
        <p:sp>
          <p:nvSpPr>
            <p:cNvPr id="67633" name="Oval 49"/>
            <p:cNvSpPr>
              <a:spLocks noChangeArrowheads="1"/>
            </p:cNvSpPr>
            <p:nvPr/>
          </p:nvSpPr>
          <p:spPr bwMode="auto">
            <a:xfrm>
              <a:off x="725" y="363"/>
              <a:ext cx="453" cy="387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" name="Group 50"/>
            <p:cNvGrpSpPr/>
            <p:nvPr/>
          </p:nvGrpSpPr>
          <p:grpSpPr bwMode="auto">
            <a:xfrm>
              <a:off x="0" y="0"/>
              <a:ext cx="2223" cy="752"/>
              <a:chOff x="0" y="0"/>
              <a:chExt cx="2223" cy="752"/>
            </a:xfrm>
          </p:grpSpPr>
          <p:sp>
            <p:nvSpPr>
              <p:cNvPr id="67635" name="Line 51"/>
              <p:cNvSpPr>
                <a:spLocks noChangeShapeType="1"/>
              </p:cNvSpPr>
              <p:nvPr/>
            </p:nvSpPr>
            <p:spPr bwMode="auto">
              <a:xfrm>
                <a:off x="1179" y="590"/>
                <a:ext cx="1044" cy="0"/>
              </a:xfrm>
              <a:prstGeom prst="line">
                <a:avLst/>
              </a:prstGeom>
              <a:noFill/>
              <a:ln w="57150" cmpd="sng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636" name="Text Box 52"/>
              <p:cNvSpPr txBox="1">
                <a:spLocks noChangeArrowheads="1"/>
              </p:cNvSpPr>
              <p:nvPr/>
            </p:nvSpPr>
            <p:spPr bwMode="auto">
              <a:xfrm>
                <a:off x="773" y="272"/>
                <a:ext cx="724" cy="48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</a:pPr>
                <a:r>
                  <a:rPr lang="zh-CN" altLang="zh-CN" sz="4400">
                    <a:latin typeface="黑体" pitchFamily="49" charset="-122"/>
                    <a:ea typeface="黑体" pitchFamily="49" charset="-122"/>
                  </a:rPr>
                  <a:t>V</a:t>
                </a:r>
              </a:p>
            </p:txBody>
          </p:sp>
          <p:sp>
            <p:nvSpPr>
              <p:cNvPr id="67637" name="Line 53"/>
              <p:cNvSpPr>
                <a:spLocks noChangeShapeType="1"/>
              </p:cNvSpPr>
              <p:nvPr/>
            </p:nvSpPr>
            <p:spPr bwMode="auto">
              <a:xfrm>
                <a:off x="0" y="544"/>
                <a:ext cx="726" cy="0"/>
              </a:xfrm>
              <a:prstGeom prst="line">
                <a:avLst/>
              </a:prstGeom>
              <a:noFill/>
              <a:ln w="57150" cmpd="sng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638" name="Line 54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0" cy="544"/>
              </a:xfrm>
              <a:prstGeom prst="line">
                <a:avLst/>
              </a:prstGeom>
              <a:noFill/>
              <a:ln w="57150" cmpd="sng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0" grpId="0" animBg="1"/>
      <p:bldP spid="67601" grpId="0" animBg="1"/>
      <p:bldP spid="67602" grpId="0" animBg="1"/>
      <p:bldP spid="67603" grpId="0" animBg="1"/>
      <p:bldP spid="67604" grpId="0" animBg="1"/>
      <p:bldP spid="67605" grpId="0" animBg="1"/>
      <p:bldP spid="6760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580063" y="1268413"/>
            <a:ext cx="2376487" cy="1901825"/>
            <a:chOff x="0" y="0"/>
            <a:chExt cx="1487" cy="1285"/>
          </a:xfrm>
        </p:grpSpPr>
        <p:pic>
          <p:nvPicPr>
            <p:cNvPr id="68611" name="Picture 3" descr="vak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487" cy="1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12" name="Text Box 4"/>
            <p:cNvSpPr txBox="1">
              <a:spLocks noChangeArrowheads="1"/>
            </p:cNvSpPr>
            <p:nvPr/>
          </p:nvSpPr>
          <p:spPr bwMode="auto">
            <a:xfrm>
              <a:off x="480" y="893"/>
              <a:ext cx="628" cy="39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fontAlgn="base"/>
              <a:r>
                <a:rPr lang="zh-CN" sz="3200">
                  <a:latin typeface="Times New Roman" pitchFamily="18" charset="0"/>
                </a:rPr>
                <a:t>开关</a:t>
              </a:r>
            </a:p>
          </p:txBody>
        </p:sp>
      </p:grpSp>
      <p:grpSp>
        <p:nvGrpSpPr>
          <p:cNvPr id="3" name="Group 5"/>
          <p:cNvGrpSpPr/>
          <p:nvPr/>
        </p:nvGrpSpPr>
        <p:grpSpPr bwMode="auto">
          <a:xfrm>
            <a:off x="900113" y="849313"/>
            <a:ext cx="4495800" cy="2292350"/>
            <a:chOff x="0" y="0"/>
            <a:chExt cx="2832" cy="1444"/>
          </a:xfrm>
        </p:grpSpPr>
        <p:pic>
          <p:nvPicPr>
            <p:cNvPr id="68614" name="Picture 6" descr="va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27"/>
              <a:ext cx="2832" cy="1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15" name="Text Box 7"/>
            <p:cNvSpPr txBox="1">
              <a:spLocks noChangeArrowheads="1"/>
            </p:cNvSpPr>
            <p:nvPr/>
          </p:nvSpPr>
          <p:spPr bwMode="auto">
            <a:xfrm>
              <a:off x="806" y="0"/>
              <a:ext cx="500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fontAlgn="base"/>
              <a:r>
                <a:rPr lang="zh-CN" sz="2400">
                  <a:latin typeface="Times New Roman" pitchFamily="18" charset="0"/>
                </a:rPr>
                <a:t>电源</a:t>
              </a:r>
            </a:p>
          </p:txBody>
        </p:sp>
      </p:grpSp>
      <p:grpSp>
        <p:nvGrpSpPr>
          <p:cNvPr id="4" name="Group 8"/>
          <p:cNvGrpSpPr/>
          <p:nvPr/>
        </p:nvGrpSpPr>
        <p:grpSpPr bwMode="auto">
          <a:xfrm>
            <a:off x="3419475" y="3933825"/>
            <a:ext cx="2289175" cy="2078038"/>
            <a:chOff x="0" y="0"/>
            <a:chExt cx="1442" cy="1309"/>
          </a:xfrm>
        </p:grpSpPr>
        <p:pic>
          <p:nvPicPr>
            <p:cNvPr id="68617" name="Picture 9" descr="vaL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442" cy="1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18" name="Text Box 10"/>
            <p:cNvSpPr txBox="1">
              <a:spLocks noChangeArrowheads="1"/>
            </p:cNvSpPr>
            <p:nvPr/>
          </p:nvSpPr>
          <p:spPr bwMode="auto">
            <a:xfrm>
              <a:off x="288" y="1021"/>
              <a:ext cx="596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fontAlgn="base"/>
              <a:r>
                <a:rPr lang="zh-CN" sz="2400">
                  <a:latin typeface="Times New Roman" pitchFamily="18" charset="0"/>
                </a:rPr>
                <a:t>电灯</a:t>
              </a:r>
              <a:r>
                <a:rPr lang="zh-CN" altLang="zh-CN" sz="2400">
                  <a:latin typeface="Times New Roman" pitchFamily="18" charset="0"/>
                </a:rPr>
                <a:t>2</a:t>
              </a:r>
            </a:p>
          </p:txBody>
        </p:sp>
      </p:grpSp>
      <p:pic>
        <p:nvPicPr>
          <p:cNvPr id="68619" name="Picture 11" descr="图片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3716338"/>
            <a:ext cx="1912937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2"/>
          <p:cNvGrpSpPr/>
          <p:nvPr/>
        </p:nvGrpSpPr>
        <p:grpSpPr bwMode="auto">
          <a:xfrm>
            <a:off x="323850" y="3716338"/>
            <a:ext cx="2289175" cy="2078037"/>
            <a:chOff x="0" y="0"/>
            <a:chExt cx="1442" cy="1309"/>
          </a:xfrm>
        </p:grpSpPr>
        <p:pic>
          <p:nvPicPr>
            <p:cNvPr id="68621" name="Picture 13" descr="vaL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442" cy="1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22" name="Text Box 14"/>
            <p:cNvSpPr txBox="1">
              <a:spLocks noChangeArrowheads="1"/>
            </p:cNvSpPr>
            <p:nvPr/>
          </p:nvSpPr>
          <p:spPr bwMode="auto">
            <a:xfrm>
              <a:off x="288" y="1021"/>
              <a:ext cx="596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fontAlgn="base"/>
              <a:r>
                <a:rPr lang="zh-CN" sz="2400">
                  <a:latin typeface="Times New Roman" pitchFamily="18" charset="0"/>
                </a:rPr>
                <a:t>电灯</a:t>
              </a:r>
              <a:r>
                <a:rPr lang="zh-CN" altLang="zh-CN" sz="2400"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0" y="0"/>
            <a:ext cx="6985000" cy="660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zh-CN" sz="3200" b="1">
                <a:solidFill>
                  <a:srgbClr val="FF0000"/>
                </a:solidFill>
                <a:latin typeface="隶书" pitchFamily="1" charset="-122"/>
                <a:ea typeface="隶书" pitchFamily="1" charset="-122"/>
              </a:rPr>
              <a:t>7</a:t>
            </a:r>
            <a:r>
              <a:rPr lang="zh-CN" sz="3200" b="1">
                <a:solidFill>
                  <a:srgbClr val="FF0000"/>
                </a:solidFill>
                <a:latin typeface="隶书" pitchFamily="1" charset="-122"/>
                <a:ea typeface="隶书" pitchFamily="1" charset="-122"/>
              </a:rPr>
              <a:t>、使 </a:t>
            </a:r>
            <a:r>
              <a:rPr lang="zh-CN" altLang="zh-CN" sz="3200" b="1">
                <a:solidFill>
                  <a:srgbClr val="FF0000"/>
                </a:solidFill>
                <a:latin typeface="隶书" pitchFamily="1" charset="-122"/>
                <a:ea typeface="隶书" pitchFamily="1" charset="-122"/>
              </a:rPr>
              <a:t>L</a:t>
            </a:r>
            <a:r>
              <a:rPr lang="zh-CN" altLang="zh-CN" sz="3200" b="1" baseline="-25000">
                <a:solidFill>
                  <a:srgbClr val="FF0000"/>
                </a:solidFill>
                <a:latin typeface="隶书" pitchFamily="1" charset="-122"/>
                <a:ea typeface="隶书" pitchFamily="1" charset="-122"/>
              </a:rPr>
              <a:t>1</a:t>
            </a:r>
            <a:r>
              <a:rPr lang="zh-CN" altLang="zh-CN" sz="3200" b="1">
                <a:solidFill>
                  <a:srgbClr val="FF0000"/>
                </a:solidFill>
                <a:latin typeface="隶书" pitchFamily="1" charset="-122"/>
                <a:ea typeface="隶书" pitchFamily="1" charset="-122"/>
              </a:rPr>
              <a:t> </a:t>
            </a:r>
            <a:r>
              <a:rPr lang="zh-CN" sz="3200" b="1">
                <a:solidFill>
                  <a:srgbClr val="FF0000"/>
                </a:solidFill>
                <a:latin typeface="隶书" pitchFamily="1" charset="-122"/>
                <a:ea typeface="隶书" pitchFamily="1" charset="-122"/>
              </a:rPr>
              <a:t>、 </a:t>
            </a:r>
            <a:r>
              <a:rPr lang="zh-CN" altLang="zh-CN" sz="3200" b="1">
                <a:solidFill>
                  <a:srgbClr val="FF0000"/>
                </a:solidFill>
                <a:latin typeface="隶书" pitchFamily="1" charset="-122"/>
                <a:ea typeface="隶书" pitchFamily="1" charset="-122"/>
              </a:rPr>
              <a:t>L</a:t>
            </a:r>
            <a:r>
              <a:rPr lang="zh-CN" altLang="zh-CN" sz="3200" b="1" baseline="-25000">
                <a:solidFill>
                  <a:srgbClr val="FF0000"/>
                </a:solidFill>
                <a:latin typeface="隶书" pitchFamily="1" charset="-122"/>
                <a:ea typeface="隶书" pitchFamily="1" charset="-122"/>
              </a:rPr>
              <a:t>2</a:t>
            </a:r>
            <a:r>
              <a:rPr lang="zh-CN" sz="3200" b="1">
                <a:solidFill>
                  <a:srgbClr val="FF0000"/>
                </a:solidFill>
                <a:latin typeface="隶书" pitchFamily="1" charset="-122"/>
                <a:ea typeface="隶书" pitchFamily="1" charset="-122"/>
              </a:rPr>
              <a:t>并联</a:t>
            </a:r>
            <a:r>
              <a:rPr lang="zh-CN" altLang="zh-CN" sz="3200" b="1">
                <a:solidFill>
                  <a:srgbClr val="FF0000"/>
                </a:solidFill>
                <a:latin typeface="隶书" pitchFamily="1" charset="-122"/>
                <a:ea typeface="隶书" pitchFamily="1" charset="-122"/>
              </a:rPr>
              <a:t>,</a:t>
            </a:r>
            <a:r>
              <a:rPr lang="zh-CN" sz="3200" b="1">
                <a:solidFill>
                  <a:srgbClr val="FF0000"/>
                </a:solidFill>
                <a:latin typeface="隶书" pitchFamily="1" charset="-122"/>
                <a:ea typeface="隶书" pitchFamily="1" charset="-122"/>
              </a:rPr>
              <a:t>测</a:t>
            </a:r>
            <a:r>
              <a:rPr lang="zh-CN" altLang="zh-CN" sz="3200" b="1">
                <a:solidFill>
                  <a:srgbClr val="FF0000"/>
                </a:solidFill>
                <a:latin typeface="隶书" pitchFamily="1" charset="-122"/>
                <a:ea typeface="隶书" pitchFamily="1" charset="-122"/>
              </a:rPr>
              <a:t>L</a:t>
            </a:r>
            <a:r>
              <a:rPr lang="zh-CN" altLang="zh-CN" sz="3200" b="1" baseline="-25000">
                <a:solidFill>
                  <a:srgbClr val="FF0000"/>
                </a:solidFill>
                <a:latin typeface="隶书" pitchFamily="1" charset="-122"/>
                <a:ea typeface="隶书" pitchFamily="1" charset="-122"/>
              </a:rPr>
              <a:t>2</a:t>
            </a:r>
            <a:r>
              <a:rPr lang="zh-CN" sz="3200" b="1">
                <a:solidFill>
                  <a:srgbClr val="FF0000"/>
                </a:solidFill>
                <a:latin typeface="隶书" pitchFamily="1" charset="-122"/>
                <a:ea typeface="隶书" pitchFamily="1" charset="-122"/>
              </a:rPr>
              <a:t>两端的电压</a:t>
            </a:r>
          </a:p>
        </p:txBody>
      </p:sp>
      <p:sp>
        <p:nvSpPr>
          <p:cNvPr id="68624" name="未知"/>
          <p:cNvSpPr/>
          <p:nvPr/>
        </p:nvSpPr>
        <p:spPr bwMode="auto">
          <a:xfrm>
            <a:off x="4572000" y="2276475"/>
            <a:ext cx="1655763" cy="73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43" y="46"/>
              </a:cxn>
            </a:cxnLst>
            <a:rect l="0" t="0" r="r" b="b"/>
            <a:pathLst>
              <a:path w="1043" h="46">
                <a:moveTo>
                  <a:pt x="0" y="0"/>
                </a:moveTo>
                <a:cubicBezTo>
                  <a:pt x="431" y="19"/>
                  <a:pt x="862" y="38"/>
                  <a:pt x="1043" y="46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8625" name="未知"/>
          <p:cNvSpPr/>
          <p:nvPr/>
        </p:nvSpPr>
        <p:spPr bwMode="auto">
          <a:xfrm>
            <a:off x="1979613" y="2276475"/>
            <a:ext cx="5256212" cy="2520950"/>
          </a:xfrm>
          <a:custGeom>
            <a:avLst/>
            <a:gdLst/>
            <a:ahLst/>
            <a:cxnLst>
              <a:cxn ang="0">
                <a:pos x="3311" y="0"/>
              </a:cxn>
              <a:cxn ang="0">
                <a:pos x="817" y="907"/>
              </a:cxn>
              <a:cxn ang="0">
                <a:pos x="0" y="1588"/>
              </a:cxn>
            </a:cxnLst>
            <a:rect l="0" t="0" r="r" b="b"/>
            <a:pathLst>
              <a:path w="3311" h="1588">
                <a:moveTo>
                  <a:pt x="3311" y="0"/>
                </a:moveTo>
                <a:cubicBezTo>
                  <a:pt x="2340" y="321"/>
                  <a:pt x="1369" y="642"/>
                  <a:pt x="817" y="907"/>
                </a:cubicBezTo>
                <a:cubicBezTo>
                  <a:pt x="265" y="1172"/>
                  <a:pt x="136" y="1474"/>
                  <a:pt x="0" y="1588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8626" name="未知"/>
          <p:cNvSpPr/>
          <p:nvPr/>
        </p:nvSpPr>
        <p:spPr bwMode="auto">
          <a:xfrm>
            <a:off x="395288" y="2276475"/>
            <a:ext cx="1296987" cy="2447925"/>
          </a:xfrm>
          <a:custGeom>
            <a:avLst/>
            <a:gdLst/>
            <a:ahLst/>
            <a:cxnLst>
              <a:cxn ang="0">
                <a:pos x="272" y="1542"/>
              </a:cxn>
              <a:cxn ang="0">
                <a:pos x="91" y="681"/>
              </a:cxn>
              <a:cxn ang="0">
                <a:pos x="817" y="0"/>
              </a:cxn>
            </a:cxnLst>
            <a:rect l="0" t="0" r="r" b="b"/>
            <a:pathLst>
              <a:path w="817" h="1542">
                <a:moveTo>
                  <a:pt x="272" y="1542"/>
                </a:moveTo>
                <a:cubicBezTo>
                  <a:pt x="136" y="1240"/>
                  <a:pt x="0" y="938"/>
                  <a:pt x="91" y="681"/>
                </a:cubicBezTo>
                <a:cubicBezTo>
                  <a:pt x="182" y="424"/>
                  <a:pt x="696" y="114"/>
                  <a:pt x="817" y="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8627" name="未知"/>
          <p:cNvSpPr/>
          <p:nvPr/>
        </p:nvSpPr>
        <p:spPr bwMode="auto">
          <a:xfrm>
            <a:off x="5076825" y="2276475"/>
            <a:ext cx="2087563" cy="2665413"/>
          </a:xfrm>
          <a:custGeom>
            <a:avLst/>
            <a:gdLst/>
            <a:ahLst/>
            <a:cxnLst>
              <a:cxn ang="0">
                <a:pos x="1315" y="0"/>
              </a:cxn>
              <a:cxn ang="0">
                <a:pos x="0" y="1679"/>
              </a:cxn>
            </a:cxnLst>
            <a:rect l="0" t="0" r="r" b="b"/>
            <a:pathLst>
              <a:path w="1315" h="1679">
                <a:moveTo>
                  <a:pt x="1315" y="0"/>
                </a:moveTo>
                <a:cubicBezTo>
                  <a:pt x="767" y="699"/>
                  <a:pt x="219" y="1399"/>
                  <a:pt x="0" y="1679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8628" name="未知"/>
          <p:cNvSpPr/>
          <p:nvPr/>
        </p:nvSpPr>
        <p:spPr bwMode="auto">
          <a:xfrm>
            <a:off x="827088" y="4797425"/>
            <a:ext cx="3097212" cy="1260475"/>
          </a:xfrm>
          <a:custGeom>
            <a:avLst/>
            <a:gdLst/>
            <a:ahLst/>
            <a:cxnLst>
              <a:cxn ang="0">
                <a:pos x="1951" y="136"/>
              </a:cxn>
              <a:cxn ang="0">
                <a:pos x="817" y="771"/>
              </a:cxn>
              <a:cxn ang="0">
                <a:pos x="0" y="0"/>
              </a:cxn>
            </a:cxnLst>
            <a:rect l="0" t="0" r="r" b="b"/>
            <a:pathLst>
              <a:path w="1951" h="794">
                <a:moveTo>
                  <a:pt x="1951" y="136"/>
                </a:moveTo>
                <a:cubicBezTo>
                  <a:pt x="1546" y="465"/>
                  <a:pt x="1142" y="794"/>
                  <a:pt x="817" y="771"/>
                </a:cubicBezTo>
                <a:cubicBezTo>
                  <a:pt x="492" y="748"/>
                  <a:pt x="136" y="129"/>
                  <a:pt x="0" y="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8629" name="未知"/>
          <p:cNvSpPr/>
          <p:nvPr/>
        </p:nvSpPr>
        <p:spPr bwMode="auto">
          <a:xfrm>
            <a:off x="5148263" y="3897313"/>
            <a:ext cx="2376487" cy="1763712"/>
          </a:xfrm>
          <a:custGeom>
            <a:avLst/>
            <a:gdLst/>
            <a:ahLst/>
            <a:cxnLst>
              <a:cxn ang="0">
                <a:pos x="0" y="703"/>
              </a:cxn>
              <a:cxn ang="0">
                <a:pos x="1134" y="68"/>
              </a:cxn>
              <a:cxn ang="0">
                <a:pos x="1497" y="1111"/>
              </a:cxn>
            </a:cxnLst>
            <a:rect l="0" t="0" r="r" b="b"/>
            <a:pathLst>
              <a:path w="1497" h="1111">
                <a:moveTo>
                  <a:pt x="0" y="703"/>
                </a:moveTo>
                <a:cubicBezTo>
                  <a:pt x="442" y="351"/>
                  <a:pt x="885" y="0"/>
                  <a:pt x="1134" y="68"/>
                </a:cubicBezTo>
                <a:cubicBezTo>
                  <a:pt x="1383" y="136"/>
                  <a:pt x="1440" y="623"/>
                  <a:pt x="1497" y="1111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8630" name="未知"/>
          <p:cNvSpPr/>
          <p:nvPr/>
        </p:nvSpPr>
        <p:spPr bwMode="auto">
          <a:xfrm>
            <a:off x="3924300" y="5013325"/>
            <a:ext cx="3024188" cy="1679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71" y="998"/>
              </a:cxn>
              <a:cxn ang="0">
                <a:pos x="1905" y="363"/>
              </a:cxn>
            </a:cxnLst>
            <a:rect l="0" t="0" r="r" b="b"/>
            <a:pathLst>
              <a:path w="1905" h="1058">
                <a:moveTo>
                  <a:pt x="0" y="0"/>
                </a:moveTo>
                <a:cubicBezTo>
                  <a:pt x="227" y="469"/>
                  <a:pt x="454" y="938"/>
                  <a:pt x="771" y="998"/>
                </a:cubicBezTo>
                <a:cubicBezTo>
                  <a:pt x="1088" y="1058"/>
                  <a:pt x="1716" y="469"/>
                  <a:pt x="1905" y="363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8631" name="Rectangle 23"/>
          <p:cNvSpPr>
            <a:spLocks noChangeArrowheads="1"/>
          </p:cNvSpPr>
          <p:nvPr/>
        </p:nvSpPr>
        <p:spPr bwMode="auto">
          <a:xfrm>
            <a:off x="0" y="836613"/>
            <a:ext cx="9144000" cy="4537075"/>
          </a:xfrm>
          <a:prstGeom prst="rect">
            <a:avLst/>
          </a:prstGeom>
          <a:solidFill>
            <a:srgbClr val="A3A7FB">
              <a:alpha val="79999"/>
            </a:srgb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" name="Group 24"/>
          <p:cNvGrpSpPr/>
          <p:nvPr/>
        </p:nvGrpSpPr>
        <p:grpSpPr bwMode="auto">
          <a:xfrm>
            <a:off x="1476375" y="771525"/>
            <a:ext cx="5761038" cy="3940175"/>
            <a:chOff x="0" y="0"/>
            <a:chExt cx="2495" cy="1678"/>
          </a:xfrm>
        </p:grpSpPr>
        <p:sp>
          <p:nvSpPr>
            <p:cNvPr id="68633" name="Line 25"/>
            <p:cNvSpPr>
              <a:spLocks noChangeShapeType="1"/>
            </p:cNvSpPr>
            <p:nvPr/>
          </p:nvSpPr>
          <p:spPr bwMode="auto">
            <a:xfrm>
              <a:off x="817" y="136"/>
              <a:ext cx="0" cy="181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34" name="Line 26"/>
            <p:cNvSpPr>
              <a:spLocks noChangeShapeType="1"/>
            </p:cNvSpPr>
            <p:nvPr/>
          </p:nvSpPr>
          <p:spPr bwMode="auto">
            <a:xfrm>
              <a:off x="908" y="45"/>
              <a:ext cx="0" cy="409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35" name="Line 27"/>
            <p:cNvSpPr>
              <a:spLocks noChangeShapeType="1"/>
            </p:cNvSpPr>
            <p:nvPr/>
          </p:nvSpPr>
          <p:spPr bwMode="auto">
            <a:xfrm>
              <a:off x="998" y="136"/>
              <a:ext cx="0" cy="181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36" name="Line 28"/>
            <p:cNvSpPr>
              <a:spLocks noChangeShapeType="1"/>
            </p:cNvSpPr>
            <p:nvPr/>
          </p:nvSpPr>
          <p:spPr bwMode="auto">
            <a:xfrm>
              <a:off x="1089" y="45"/>
              <a:ext cx="0" cy="409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37" name="Line 29"/>
            <p:cNvSpPr>
              <a:spLocks noChangeShapeType="1"/>
            </p:cNvSpPr>
            <p:nvPr/>
          </p:nvSpPr>
          <p:spPr bwMode="auto">
            <a:xfrm>
              <a:off x="1089" y="226"/>
              <a:ext cx="544" cy="0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38" name="Line 30"/>
            <p:cNvSpPr>
              <a:spLocks noChangeShapeType="1"/>
            </p:cNvSpPr>
            <p:nvPr/>
          </p:nvSpPr>
          <p:spPr bwMode="auto">
            <a:xfrm flipV="1">
              <a:off x="1633" y="0"/>
              <a:ext cx="136" cy="226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39" name="Line 31"/>
            <p:cNvSpPr>
              <a:spLocks noChangeShapeType="1"/>
            </p:cNvSpPr>
            <p:nvPr/>
          </p:nvSpPr>
          <p:spPr bwMode="auto">
            <a:xfrm>
              <a:off x="1860" y="226"/>
              <a:ext cx="635" cy="0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40" name="Line 32"/>
            <p:cNvSpPr>
              <a:spLocks noChangeShapeType="1"/>
            </p:cNvSpPr>
            <p:nvPr/>
          </p:nvSpPr>
          <p:spPr bwMode="auto">
            <a:xfrm>
              <a:off x="2495" y="226"/>
              <a:ext cx="0" cy="1452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41" name="Line 33"/>
            <p:cNvSpPr>
              <a:spLocks noChangeShapeType="1"/>
            </p:cNvSpPr>
            <p:nvPr/>
          </p:nvSpPr>
          <p:spPr bwMode="auto">
            <a:xfrm>
              <a:off x="1270" y="1224"/>
              <a:ext cx="1225" cy="0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42" name="Line 34"/>
            <p:cNvSpPr>
              <a:spLocks noChangeShapeType="1"/>
            </p:cNvSpPr>
            <p:nvPr/>
          </p:nvSpPr>
          <p:spPr bwMode="auto">
            <a:xfrm>
              <a:off x="1270" y="771"/>
              <a:ext cx="1225" cy="0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43" name="Line 35"/>
            <p:cNvSpPr>
              <a:spLocks noChangeShapeType="1"/>
            </p:cNvSpPr>
            <p:nvPr/>
          </p:nvSpPr>
          <p:spPr bwMode="auto">
            <a:xfrm>
              <a:off x="0" y="226"/>
              <a:ext cx="817" cy="0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44" name="Line 36"/>
            <p:cNvSpPr>
              <a:spLocks noChangeShapeType="1"/>
            </p:cNvSpPr>
            <p:nvPr/>
          </p:nvSpPr>
          <p:spPr bwMode="auto">
            <a:xfrm>
              <a:off x="0" y="226"/>
              <a:ext cx="0" cy="1452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45" name="Line 37"/>
            <p:cNvSpPr>
              <a:spLocks noChangeShapeType="1"/>
            </p:cNvSpPr>
            <p:nvPr/>
          </p:nvSpPr>
          <p:spPr bwMode="auto">
            <a:xfrm>
              <a:off x="0" y="771"/>
              <a:ext cx="998" cy="0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46" name="Line 38"/>
            <p:cNvSpPr>
              <a:spLocks noChangeShapeType="1"/>
            </p:cNvSpPr>
            <p:nvPr/>
          </p:nvSpPr>
          <p:spPr bwMode="auto">
            <a:xfrm>
              <a:off x="0" y="1224"/>
              <a:ext cx="998" cy="0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" name="Group 39"/>
            <p:cNvGrpSpPr/>
            <p:nvPr/>
          </p:nvGrpSpPr>
          <p:grpSpPr bwMode="auto">
            <a:xfrm>
              <a:off x="998" y="635"/>
              <a:ext cx="272" cy="317"/>
              <a:chOff x="0" y="0"/>
              <a:chExt cx="272" cy="317"/>
            </a:xfrm>
          </p:grpSpPr>
          <p:sp>
            <p:nvSpPr>
              <p:cNvPr id="68648" name="Oval 4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2" cy="317"/>
              </a:xfrm>
              <a:prstGeom prst="ellipse">
                <a:avLst/>
              </a:prstGeom>
              <a:noFill/>
              <a:ln w="57150" cmpd="sng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8649" name="Line 41"/>
              <p:cNvSpPr>
                <a:spLocks noChangeShapeType="1"/>
              </p:cNvSpPr>
              <p:nvPr/>
            </p:nvSpPr>
            <p:spPr bwMode="auto">
              <a:xfrm flipH="1">
                <a:off x="45" y="0"/>
                <a:ext cx="182" cy="272"/>
              </a:xfrm>
              <a:prstGeom prst="line">
                <a:avLst/>
              </a:prstGeom>
              <a:noFill/>
              <a:ln w="57150" cmpd="sng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650" name="Line 42"/>
              <p:cNvSpPr>
                <a:spLocks noChangeShapeType="1"/>
              </p:cNvSpPr>
              <p:nvPr/>
            </p:nvSpPr>
            <p:spPr bwMode="auto">
              <a:xfrm>
                <a:off x="45" y="45"/>
                <a:ext cx="182" cy="227"/>
              </a:xfrm>
              <a:prstGeom prst="line">
                <a:avLst/>
              </a:prstGeom>
              <a:noFill/>
              <a:ln w="57150" cmpd="sng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" name="Group 43"/>
            <p:cNvGrpSpPr/>
            <p:nvPr/>
          </p:nvGrpSpPr>
          <p:grpSpPr bwMode="auto">
            <a:xfrm>
              <a:off x="998" y="1043"/>
              <a:ext cx="272" cy="317"/>
              <a:chOff x="0" y="0"/>
              <a:chExt cx="272" cy="317"/>
            </a:xfrm>
          </p:grpSpPr>
          <p:sp>
            <p:nvSpPr>
              <p:cNvPr id="68652" name="Oval 4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2" cy="317"/>
              </a:xfrm>
              <a:prstGeom prst="ellipse">
                <a:avLst/>
              </a:prstGeom>
              <a:noFill/>
              <a:ln w="57150" cmpd="sng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8653" name="Line 45"/>
              <p:cNvSpPr>
                <a:spLocks noChangeShapeType="1"/>
              </p:cNvSpPr>
              <p:nvPr/>
            </p:nvSpPr>
            <p:spPr bwMode="auto">
              <a:xfrm flipH="1">
                <a:off x="45" y="0"/>
                <a:ext cx="182" cy="272"/>
              </a:xfrm>
              <a:prstGeom prst="line">
                <a:avLst/>
              </a:prstGeom>
              <a:noFill/>
              <a:ln w="57150" cmpd="sng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654" name="Line 46"/>
              <p:cNvSpPr>
                <a:spLocks noChangeShapeType="1"/>
              </p:cNvSpPr>
              <p:nvPr/>
            </p:nvSpPr>
            <p:spPr bwMode="auto">
              <a:xfrm>
                <a:off x="45" y="45"/>
                <a:ext cx="182" cy="227"/>
              </a:xfrm>
              <a:prstGeom prst="line">
                <a:avLst/>
              </a:prstGeom>
              <a:noFill/>
              <a:ln w="57150" cmpd="sng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8655" name="Text Box 47"/>
            <p:cNvSpPr txBox="1">
              <a:spLocks noChangeArrowheads="1"/>
            </p:cNvSpPr>
            <p:nvPr/>
          </p:nvSpPr>
          <p:spPr bwMode="auto">
            <a:xfrm>
              <a:off x="544" y="498"/>
              <a:ext cx="998" cy="32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</a:pPr>
              <a:r>
                <a:rPr lang="zh-CN" altLang="zh-CN" sz="4400"/>
                <a:t>L</a:t>
              </a:r>
              <a:r>
                <a:rPr lang="zh-CN" altLang="zh-CN" sz="4400" baseline="-25000"/>
                <a:t>1</a:t>
              </a:r>
            </a:p>
          </p:txBody>
        </p:sp>
        <p:sp>
          <p:nvSpPr>
            <p:cNvPr id="68656" name="Text Box 48"/>
            <p:cNvSpPr txBox="1">
              <a:spLocks noChangeArrowheads="1"/>
            </p:cNvSpPr>
            <p:nvPr/>
          </p:nvSpPr>
          <p:spPr bwMode="auto">
            <a:xfrm>
              <a:off x="567" y="952"/>
              <a:ext cx="839" cy="32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</a:pPr>
              <a:r>
                <a:rPr lang="zh-CN" altLang="zh-CN" sz="4400"/>
                <a:t>L</a:t>
              </a:r>
              <a:r>
                <a:rPr lang="zh-CN" altLang="zh-CN" sz="4400" baseline="-25000"/>
                <a:t>2</a:t>
              </a:r>
            </a:p>
          </p:txBody>
        </p:sp>
      </p:grpSp>
      <p:grpSp>
        <p:nvGrpSpPr>
          <p:cNvPr id="9" name="Group 49"/>
          <p:cNvGrpSpPr/>
          <p:nvPr/>
        </p:nvGrpSpPr>
        <p:grpSpPr bwMode="auto">
          <a:xfrm>
            <a:off x="1495425" y="4249738"/>
            <a:ext cx="5761038" cy="835025"/>
            <a:chOff x="0" y="0"/>
            <a:chExt cx="3629" cy="526"/>
          </a:xfrm>
        </p:grpSpPr>
        <p:grpSp>
          <p:nvGrpSpPr>
            <p:cNvPr id="10" name="Group 50"/>
            <p:cNvGrpSpPr/>
            <p:nvPr/>
          </p:nvGrpSpPr>
          <p:grpSpPr bwMode="auto">
            <a:xfrm>
              <a:off x="0" y="0"/>
              <a:ext cx="3629" cy="481"/>
              <a:chOff x="0" y="0"/>
              <a:chExt cx="3629" cy="481"/>
            </a:xfrm>
          </p:grpSpPr>
          <p:sp>
            <p:nvSpPr>
              <p:cNvPr id="68659" name="Line 51"/>
              <p:cNvSpPr>
                <a:spLocks noChangeShapeType="1"/>
              </p:cNvSpPr>
              <p:nvPr/>
            </p:nvSpPr>
            <p:spPr bwMode="auto">
              <a:xfrm>
                <a:off x="0" y="304"/>
                <a:ext cx="1452" cy="0"/>
              </a:xfrm>
              <a:prstGeom prst="line">
                <a:avLst/>
              </a:prstGeom>
              <a:noFill/>
              <a:ln w="57150" cmpd="sng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660" name="Line 52"/>
              <p:cNvSpPr>
                <a:spLocks noChangeShapeType="1"/>
              </p:cNvSpPr>
              <p:nvPr/>
            </p:nvSpPr>
            <p:spPr bwMode="auto">
              <a:xfrm>
                <a:off x="1847" y="304"/>
                <a:ext cx="1782" cy="0"/>
              </a:xfrm>
              <a:prstGeom prst="line">
                <a:avLst/>
              </a:prstGeom>
              <a:noFill/>
              <a:ln w="57150" cmpd="sng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661" name="Text Box 53"/>
              <p:cNvSpPr txBox="1">
                <a:spLocks noChangeArrowheads="1"/>
              </p:cNvSpPr>
              <p:nvPr/>
            </p:nvSpPr>
            <p:spPr bwMode="auto">
              <a:xfrm>
                <a:off x="1451" y="0"/>
                <a:ext cx="725" cy="48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</a:pPr>
                <a:r>
                  <a:rPr lang="zh-CN" altLang="zh-CN" sz="4400">
                    <a:latin typeface="黑体" pitchFamily="49" charset="-122"/>
                    <a:ea typeface="黑体" pitchFamily="49" charset="-122"/>
                  </a:rPr>
                  <a:t>V</a:t>
                </a:r>
              </a:p>
            </p:txBody>
          </p:sp>
        </p:grpSp>
        <p:sp>
          <p:nvSpPr>
            <p:cNvPr id="68662" name="Oval 54"/>
            <p:cNvSpPr>
              <a:spLocks noChangeArrowheads="1"/>
            </p:cNvSpPr>
            <p:nvPr/>
          </p:nvSpPr>
          <p:spPr bwMode="auto">
            <a:xfrm>
              <a:off x="1394" y="118"/>
              <a:ext cx="454" cy="408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4" grpId="0" animBg="1"/>
      <p:bldP spid="68625" grpId="0" animBg="1"/>
      <p:bldP spid="68626" grpId="0" animBg="1"/>
      <p:bldP spid="68627" grpId="0" animBg="1"/>
      <p:bldP spid="68628" grpId="0" animBg="1"/>
      <p:bldP spid="68629" grpId="0" animBg="1"/>
      <p:bldP spid="68630" grpId="0" animBg="1"/>
      <p:bldP spid="6863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900113" y="476250"/>
            <a:ext cx="7056437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zh-CN" sz="3200" b="1">
                <a:solidFill>
                  <a:srgbClr val="FF3300"/>
                </a:solidFill>
                <a:latin typeface="隶书" pitchFamily="1" charset="-122"/>
                <a:ea typeface="隶书" pitchFamily="1" charset="-122"/>
              </a:rPr>
              <a:t>9</a:t>
            </a:r>
            <a:r>
              <a:rPr lang="zh-CN" sz="3200" b="1">
                <a:solidFill>
                  <a:srgbClr val="FF3300"/>
                </a:solidFill>
                <a:latin typeface="隶书" pitchFamily="1" charset="-122"/>
                <a:ea typeface="隶书" pitchFamily="1" charset="-122"/>
              </a:rPr>
              <a:t>、说出下列电压表测的是什么电压？</a:t>
            </a:r>
          </a:p>
        </p:txBody>
      </p:sp>
      <p:pic>
        <p:nvPicPr>
          <p:cNvPr id="70659" name="Picture 3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125538"/>
            <a:ext cx="6119813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839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83972" name="Picture 4" descr="771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463"/>
            <a:ext cx="9147175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/>
          <p:nvPr/>
        </p:nvGrpSpPr>
        <p:grpSpPr bwMode="auto">
          <a:xfrm>
            <a:off x="6300788" y="3286125"/>
            <a:ext cx="2895600" cy="1079500"/>
            <a:chOff x="0" y="0"/>
            <a:chExt cx="1824" cy="720"/>
          </a:xfrm>
        </p:grpSpPr>
        <p:sp>
          <p:nvSpPr>
            <p:cNvPr id="83974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1824" cy="720"/>
            </a:xfrm>
            <a:prstGeom prst="wedgeEllipseCallout">
              <a:avLst>
                <a:gd name="adj1" fmla="val -38046"/>
                <a:gd name="adj2" fmla="val 76528"/>
              </a:avLst>
            </a:prstGeom>
            <a:solidFill>
              <a:srgbClr val="CCFFCC"/>
            </a:solidFill>
            <a:ln w="9525" cmpd="sng">
              <a:solidFill>
                <a:schemeClr val="tx1"/>
              </a:solidFill>
              <a:miter lim="800000"/>
            </a:ln>
            <a:effectLst/>
          </p:spPr>
          <p:txBody>
            <a:bodyPr/>
            <a:lstStyle/>
            <a:p>
              <a:pPr algn="ctr" fontAlgn="base"/>
              <a:endParaRPr lang="zh-CN" altLang="zh-CN" sz="2400">
                <a:latin typeface="Times New Roman" pitchFamily="18" charset="0"/>
                <a:ea typeface="汉鼎简魏碑" pitchFamily="1" charset="-122"/>
              </a:endParaRPr>
            </a:p>
          </p:txBody>
        </p:sp>
        <p:sp>
          <p:nvSpPr>
            <p:cNvPr id="83975" name="Text Box 7"/>
            <p:cNvSpPr txBox="1">
              <a:spLocks noChangeArrowheads="1"/>
            </p:cNvSpPr>
            <p:nvPr/>
          </p:nvSpPr>
          <p:spPr bwMode="auto">
            <a:xfrm>
              <a:off x="192" y="192"/>
              <a:ext cx="1632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0066"/>
                  </a:solidFill>
                  <a:latin typeface="Times New Roman" pitchFamily="18" charset="0"/>
                  <a:ea typeface="汉鼎简魏碑" pitchFamily="1" charset="-122"/>
                </a:rPr>
                <a:t>噢！是啊。。。</a:t>
              </a:r>
            </a:p>
          </p:txBody>
        </p:sp>
      </p:grpSp>
      <p:grpSp>
        <p:nvGrpSpPr>
          <p:cNvPr id="3" name="Group 8"/>
          <p:cNvGrpSpPr/>
          <p:nvPr/>
        </p:nvGrpSpPr>
        <p:grpSpPr bwMode="auto">
          <a:xfrm>
            <a:off x="0" y="304800"/>
            <a:ext cx="3429000" cy="1295400"/>
            <a:chOff x="0" y="0"/>
            <a:chExt cx="2160" cy="816"/>
          </a:xfrm>
        </p:grpSpPr>
        <p:sp>
          <p:nvSpPr>
            <p:cNvPr id="83977" name="AutoShape 9"/>
            <p:cNvSpPr>
              <a:spLocks noChangeArrowheads="1"/>
            </p:cNvSpPr>
            <p:nvPr/>
          </p:nvSpPr>
          <p:spPr bwMode="auto">
            <a:xfrm>
              <a:off x="0" y="0"/>
              <a:ext cx="2112" cy="816"/>
            </a:xfrm>
            <a:prstGeom prst="cloudCallout">
              <a:avLst>
                <a:gd name="adj1" fmla="val 5491"/>
                <a:gd name="adj2" fmla="val 98528"/>
              </a:avLst>
            </a:prstGeom>
            <a:solidFill>
              <a:srgbClr val="CCFFCC"/>
            </a:solidFill>
            <a:ln w="9525" cmpd="sng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algn="ctr" fontAlgn="base"/>
              <a:endParaRPr lang="zh-CN" altLang="zh-CN" sz="2400">
                <a:latin typeface="Times New Roman" pitchFamily="18" charset="0"/>
                <a:ea typeface="汉鼎简魏碑" pitchFamily="1" charset="-122"/>
              </a:endParaRPr>
            </a:p>
          </p:txBody>
        </p:sp>
        <p:sp>
          <p:nvSpPr>
            <p:cNvPr id="83978" name="Text Box 10"/>
            <p:cNvSpPr txBox="1">
              <a:spLocks noChangeArrowheads="1"/>
            </p:cNvSpPr>
            <p:nvPr/>
          </p:nvSpPr>
          <p:spPr bwMode="auto">
            <a:xfrm>
              <a:off x="192" y="144"/>
              <a:ext cx="1968" cy="51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</a:pPr>
              <a:r>
                <a:rPr lang="zh-CN" altLang="en-US" sz="2400" b="1">
                  <a:solidFill>
                    <a:srgbClr val="FF0066"/>
                  </a:solidFill>
                  <a:latin typeface="Times New Roman" pitchFamily="18" charset="0"/>
                  <a:ea typeface="汉鼎简魏碑" pitchFamily="1" charset="-122"/>
                </a:rPr>
                <a:t>是不是该探究电压的串联与并联了？</a:t>
              </a:r>
            </a:p>
          </p:txBody>
        </p:sp>
      </p:grpSp>
      <p:grpSp>
        <p:nvGrpSpPr>
          <p:cNvPr id="4" name="Group 11"/>
          <p:cNvGrpSpPr/>
          <p:nvPr/>
        </p:nvGrpSpPr>
        <p:grpSpPr bwMode="auto">
          <a:xfrm>
            <a:off x="6375400" y="355600"/>
            <a:ext cx="2895600" cy="1143000"/>
            <a:chOff x="0" y="0"/>
            <a:chExt cx="1824" cy="720"/>
          </a:xfrm>
        </p:grpSpPr>
        <p:sp>
          <p:nvSpPr>
            <p:cNvPr id="83980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824" cy="720"/>
            </a:xfrm>
            <a:prstGeom prst="wedgeEllipseCallout">
              <a:avLst>
                <a:gd name="adj1" fmla="val -38046"/>
                <a:gd name="adj2" fmla="val 76528"/>
              </a:avLst>
            </a:prstGeom>
            <a:solidFill>
              <a:srgbClr val="CCFFCC"/>
            </a:solidFill>
            <a:ln w="9525" cap="flat" cmpd="sng">
              <a:solidFill>
                <a:schemeClr val="tx1"/>
              </a:solidFill>
              <a:miter lim="800000"/>
            </a:ln>
            <a:effectLst/>
          </p:spPr>
          <p:txBody>
            <a:bodyPr/>
            <a:lstStyle/>
            <a:p>
              <a:pPr algn="ctr" fontAlgn="base"/>
              <a:endParaRPr lang="zh-CN" altLang="zh-CN" sz="2400">
                <a:latin typeface="Times New Roman" pitchFamily="18" charset="0"/>
                <a:ea typeface="汉鼎简魏碑" pitchFamily="1" charset="-122"/>
              </a:endParaRPr>
            </a:p>
          </p:txBody>
        </p:sp>
        <p:sp>
          <p:nvSpPr>
            <p:cNvPr id="83981" name="Text Box 13"/>
            <p:cNvSpPr txBox="1">
              <a:spLocks noChangeArrowheads="1"/>
            </p:cNvSpPr>
            <p:nvPr/>
          </p:nvSpPr>
          <p:spPr bwMode="auto">
            <a:xfrm>
              <a:off x="192" y="192"/>
              <a:ext cx="1632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0066"/>
                  </a:solidFill>
                  <a:latin typeface="Times New Roman" pitchFamily="18" charset="0"/>
                  <a:ea typeface="汉鼎简魏碑" pitchFamily="1" charset="-122"/>
                </a:rPr>
                <a:t>下节课是什么。。。</a:t>
              </a:r>
            </a:p>
          </p:txBody>
        </p:sp>
      </p:grpSp>
      <p:grpSp>
        <p:nvGrpSpPr>
          <p:cNvPr id="5" name="Group 14"/>
          <p:cNvGrpSpPr/>
          <p:nvPr/>
        </p:nvGrpSpPr>
        <p:grpSpPr bwMode="auto">
          <a:xfrm>
            <a:off x="-98425" y="3141663"/>
            <a:ext cx="3417888" cy="1871662"/>
            <a:chOff x="0" y="0"/>
            <a:chExt cx="2160" cy="816"/>
          </a:xfrm>
        </p:grpSpPr>
        <p:sp>
          <p:nvSpPr>
            <p:cNvPr id="83983" name="AutoShape 15"/>
            <p:cNvSpPr>
              <a:spLocks noChangeArrowheads="1"/>
            </p:cNvSpPr>
            <p:nvPr/>
          </p:nvSpPr>
          <p:spPr bwMode="auto">
            <a:xfrm>
              <a:off x="0" y="0"/>
              <a:ext cx="2112" cy="816"/>
            </a:xfrm>
            <a:prstGeom prst="cloudCallout">
              <a:avLst>
                <a:gd name="adj1" fmla="val 5491"/>
                <a:gd name="adj2" fmla="val 98528"/>
              </a:avLst>
            </a:prstGeom>
            <a:solidFill>
              <a:srgbClr val="CCFFCC"/>
            </a:solidFill>
            <a:ln w="9525" cap="flat" cmpd="sng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algn="ctr" fontAlgn="base"/>
              <a:endParaRPr lang="zh-CN" altLang="zh-CN" sz="2400">
                <a:latin typeface="Times New Roman" pitchFamily="18" charset="0"/>
                <a:ea typeface="汉鼎简魏碑" pitchFamily="1" charset="-122"/>
              </a:endParaRPr>
            </a:p>
          </p:txBody>
        </p:sp>
        <p:sp>
          <p:nvSpPr>
            <p:cNvPr id="83984" name="Text Box 16"/>
            <p:cNvSpPr txBox="1">
              <a:spLocks noChangeArrowheads="1"/>
            </p:cNvSpPr>
            <p:nvPr/>
          </p:nvSpPr>
          <p:spPr bwMode="auto">
            <a:xfrm>
              <a:off x="192" y="144"/>
              <a:ext cx="1968" cy="51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</a:pPr>
              <a:r>
                <a:rPr lang="zh-CN" altLang="en-US" sz="2400" b="1">
                  <a:solidFill>
                    <a:srgbClr val="FF0066"/>
                  </a:solidFill>
                  <a:latin typeface="Times New Roman" pitchFamily="18" charset="0"/>
                  <a:ea typeface="汉鼎简魏碑" pitchFamily="1" charset="-122"/>
                </a:rPr>
                <a:t>那要好好预习下节课，还有把这节课的练习题完成。</a:t>
              </a:r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00034" y="714356"/>
            <a:ext cx="7842250" cy="2949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200" dirty="0"/>
              <a:t>1</a:t>
            </a:r>
            <a:r>
              <a:rPr lang="en-US" altLang="zh-CN" sz="3200" b="1" dirty="0">
                <a:latin typeface="宋体" pitchFamily="2" charset="-122"/>
              </a:rPr>
              <a:t>.</a:t>
            </a:r>
            <a:r>
              <a:rPr lang="zh-CN" altLang="zh-CN" sz="3200" b="1" dirty="0">
                <a:latin typeface="宋体" pitchFamily="2" charset="-122"/>
              </a:rPr>
              <a:t>下列电源的电压为</a:t>
            </a:r>
            <a:r>
              <a:rPr lang="en-US" altLang="zh-CN" sz="3200" b="1" dirty="0">
                <a:latin typeface="宋体" pitchFamily="2" charset="-122"/>
              </a:rPr>
              <a:t>2 V</a:t>
            </a:r>
            <a:r>
              <a:rPr lang="zh-CN" altLang="zh-CN" sz="3200" b="1" dirty="0">
                <a:latin typeface="宋体" pitchFamily="2" charset="-122"/>
              </a:rPr>
              <a:t>的是</a:t>
            </a:r>
            <a:r>
              <a:rPr lang="en-US" altLang="zh-CN" sz="3200" b="1" dirty="0">
                <a:latin typeface="宋体" pitchFamily="2" charset="-122"/>
              </a:rPr>
              <a:t>(</a:t>
            </a:r>
            <a:r>
              <a:rPr lang="zh-CN" altLang="zh-CN" sz="3200" b="1" dirty="0">
                <a:latin typeface="宋体" pitchFamily="2" charset="-122"/>
              </a:rPr>
              <a:t>　　</a:t>
            </a:r>
            <a:r>
              <a:rPr lang="en-US" altLang="zh-CN" sz="3200" b="1" dirty="0">
                <a:latin typeface="宋体" pitchFamily="2" charset="-122"/>
              </a:rPr>
              <a:t>)</a:t>
            </a:r>
            <a:endParaRPr lang="zh-CN" altLang="zh-CN" sz="3200" b="1" dirty="0">
              <a:latin typeface="宋体" pitchFamily="2" charset="-122"/>
            </a:endParaRPr>
          </a:p>
          <a:p>
            <a:pPr>
              <a:lnSpc>
                <a:spcPts val="4500"/>
              </a:lnSpc>
            </a:pPr>
            <a:r>
              <a:rPr lang="en-US" altLang="zh-CN" sz="3200" b="1" dirty="0">
                <a:latin typeface="宋体" pitchFamily="2" charset="-122"/>
              </a:rPr>
              <a:t>A.</a:t>
            </a:r>
            <a:r>
              <a:rPr lang="zh-CN" altLang="zh-CN" sz="3200" b="1" dirty="0">
                <a:latin typeface="宋体" pitchFamily="2" charset="-122"/>
              </a:rPr>
              <a:t>一节干电池两端的电压</a:t>
            </a:r>
          </a:p>
          <a:p>
            <a:pPr>
              <a:lnSpc>
                <a:spcPts val="4500"/>
              </a:lnSpc>
            </a:pPr>
            <a:r>
              <a:rPr lang="en-US" altLang="zh-CN" sz="3200" b="1" dirty="0">
                <a:latin typeface="宋体" pitchFamily="2" charset="-122"/>
              </a:rPr>
              <a:t>B.</a:t>
            </a:r>
            <a:r>
              <a:rPr lang="zh-CN" altLang="zh-CN" sz="3200" b="1" dirty="0">
                <a:latin typeface="宋体" pitchFamily="2" charset="-122"/>
              </a:rPr>
              <a:t>三节蓄电池串联成蓄电池组的电压</a:t>
            </a:r>
          </a:p>
          <a:p>
            <a:pPr>
              <a:lnSpc>
                <a:spcPts val="4500"/>
              </a:lnSpc>
            </a:pPr>
            <a:r>
              <a:rPr lang="en-US" altLang="zh-CN" sz="3200" b="1" dirty="0">
                <a:latin typeface="宋体" pitchFamily="2" charset="-122"/>
              </a:rPr>
              <a:t>C.</a:t>
            </a:r>
            <a:r>
              <a:rPr lang="zh-CN" altLang="zh-CN" sz="3200" b="1" dirty="0">
                <a:latin typeface="宋体" pitchFamily="2" charset="-122"/>
              </a:rPr>
              <a:t>一节蓄电池的电压</a:t>
            </a:r>
          </a:p>
          <a:p>
            <a:pPr>
              <a:lnSpc>
                <a:spcPts val="4500"/>
              </a:lnSpc>
            </a:pPr>
            <a:r>
              <a:rPr lang="en-US" altLang="zh-CN" sz="3200" b="1" dirty="0">
                <a:latin typeface="宋体" pitchFamily="2" charset="-122"/>
              </a:rPr>
              <a:t>D.</a:t>
            </a:r>
            <a:r>
              <a:rPr lang="zh-CN" altLang="zh-CN" sz="3200" b="1" dirty="0">
                <a:latin typeface="宋体" pitchFamily="2" charset="-122"/>
              </a:rPr>
              <a:t>照明电路的电压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072198" y="714356"/>
            <a:ext cx="554037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3300"/>
                </a:solidFill>
                <a:latin typeface="宋体" pitchFamily="2" charset="-122"/>
              </a:rPr>
              <a:t>C</a:t>
            </a:r>
          </a:p>
        </p:txBody>
      </p:sp>
      <p:grpSp>
        <p:nvGrpSpPr>
          <p:cNvPr id="26633" name="Group 9"/>
          <p:cNvGrpSpPr/>
          <p:nvPr/>
        </p:nvGrpSpPr>
        <p:grpSpPr bwMode="auto">
          <a:xfrm>
            <a:off x="6443663" y="188913"/>
            <a:ext cx="2484437" cy="1008062"/>
            <a:chOff x="-1951" y="453"/>
            <a:chExt cx="1682" cy="635"/>
          </a:xfrm>
        </p:grpSpPr>
        <p:pic>
          <p:nvPicPr>
            <p:cNvPr id="26634" name="Picture 10" descr="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02" y="453"/>
              <a:ext cx="1633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5" name="Rectangle 2"/>
            <p:cNvSpPr txBox="1">
              <a:spLocks noChangeArrowheads="1"/>
            </p:cNvSpPr>
            <p:nvPr/>
          </p:nvSpPr>
          <p:spPr bwMode="auto">
            <a:xfrm>
              <a:off x="-1951" y="453"/>
              <a:ext cx="1497" cy="6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403" tIns="45700" rIns="91403" bIns="45700" anchor="ctr"/>
            <a:lstStyle/>
            <a:p>
              <a:pPr algn="r" defTabSz="923925">
                <a:buFont typeface="Arial" charset="0"/>
                <a:buNone/>
              </a:pPr>
              <a:r>
                <a:rPr lang="zh-CN" altLang="en-US" sz="3200" b="1">
                  <a:solidFill>
                    <a:srgbClr val="CC0000"/>
                  </a:solidFill>
                  <a:ea typeface="黑体" pitchFamily="2" charset="-122"/>
                </a:rPr>
                <a:t>检测反馈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714348" y="3714752"/>
            <a:ext cx="7572428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b="1" dirty="0" smtClean="0"/>
              <a:t>解析</a:t>
            </a:r>
            <a:r>
              <a:rPr lang="en-US" sz="3200" b="1" dirty="0" smtClean="0"/>
              <a:t>:</a:t>
            </a:r>
            <a:r>
              <a:rPr lang="zh-CN" altLang="en-US" sz="3200" b="1" dirty="0" smtClean="0"/>
              <a:t>一节干电池两端的电压是</a:t>
            </a:r>
            <a:r>
              <a:rPr lang="en-US" sz="3200" b="1" dirty="0" smtClean="0"/>
              <a:t>1.5 V,A</a:t>
            </a:r>
            <a:r>
              <a:rPr lang="zh-CN" altLang="en-US" sz="3200" b="1" dirty="0" smtClean="0"/>
              <a:t>错误</a:t>
            </a:r>
            <a:r>
              <a:rPr lang="en-US" sz="3200" b="1" dirty="0" smtClean="0"/>
              <a:t>;</a:t>
            </a:r>
            <a:r>
              <a:rPr lang="zh-CN" altLang="en-US" sz="3200" b="1" dirty="0" smtClean="0"/>
              <a:t>一节蓄电池的电压是</a:t>
            </a:r>
            <a:r>
              <a:rPr lang="en-US" sz="3200" b="1" dirty="0" smtClean="0"/>
              <a:t>2 V,</a:t>
            </a:r>
            <a:r>
              <a:rPr lang="zh-CN" altLang="en-US" sz="3200" b="1" dirty="0" smtClean="0"/>
              <a:t>所以当三节串联时电池组的电压为</a:t>
            </a:r>
            <a:r>
              <a:rPr lang="en-US" sz="3200" b="1" dirty="0" smtClean="0"/>
              <a:t>6 V,B</a:t>
            </a:r>
            <a:r>
              <a:rPr lang="zh-CN" altLang="en-US" sz="3200" b="1" dirty="0" smtClean="0"/>
              <a:t>错误</a:t>
            </a:r>
            <a:r>
              <a:rPr lang="en-US" sz="3200" b="1" dirty="0" smtClean="0"/>
              <a:t>;</a:t>
            </a:r>
            <a:r>
              <a:rPr lang="zh-CN" altLang="en-US" sz="3200" b="1" dirty="0" smtClean="0"/>
              <a:t>一节蓄电池的电压是</a:t>
            </a:r>
            <a:r>
              <a:rPr lang="en-US" sz="3200" b="1" dirty="0" smtClean="0"/>
              <a:t>2 V,C</a:t>
            </a:r>
            <a:r>
              <a:rPr lang="zh-CN" altLang="en-US" sz="3200" b="1" dirty="0" smtClean="0"/>
              <a:t>正确</a:t>
            </a:r>
            <a:r>
              <a:rPr lang="en-US" sz="3200" b="1" dirty="0" smtClean="0"/>
              <a:t>;</a:t>
            </a:r>
            <a:r>
              <a:rPr lang="zh-CN" altLang="en-US" sz="3200" b="1" dirty="0" smtClean="0"/>
              <a:t>我国家庭照明电路电压是</a:t>
            </a:r>
            <a:r>
              <a:rPr lang="en-US" sz="3200" b="1" dirty="0" smtClean="0"/>
              <a:t>220 V,D</a:t>
            </a:r>
            <a:r>
              <a:rPr lang="zh-CN" altLang="en-US" sz="3200" b="1" dirty="0" smtClean="0"/>
              <a:t>错误</a:t>
            </a:r>
            <a:r>
              <a:rPr lang="en-US" sz="3200" b="1" dirty="0" smtClean="0"/>
              <a:t>.</a:t>
            </a:r>
            <a:r>
              <a:rPr lang="zh-CN" altLang="en-US" sz="3200" b="1" dirty="0" smtClean="0"/>
              <a:t>故选</a:t>
            </a:r>
            <a:r>
              <a:rPr lang="en-US" sz="3200" b="1" dirty="0" smtClean="0"/>
              <a:t>C.</a:t>
            </a:r>
            <a:endParaRPr lang="zh-CN" alt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9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tt"/>
          <p:cNvPicPr>
            <a:picLocks noChangeAspect="1" noChangeArrowheads="1"/>
          </p:cNvPicPr>
          <p:nvPr/>
        </p:nvPicPr>
        <p:blipFill>
          <a:blip r:embed="rId2" cstate="print"/>
          <a:srcRect b="8009"/>
          <a:stretch>
            <a:fillRect/>
          </a:stretch>
        </p:blipFill>
        <p:spPr bwMode="auto">
          <a:xfrm>
            <a:off x="0" y="476250"/>
            <a:ext cx="91440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/>
          <p:nvPr/>
        </p:nvGrpSpPr>
        <p:grpSpPr bwMode="auto">
          <a:xfrm>
            <a:off x="1763688" y="1196752"/>
            <a:ext cx="6840537" cy="582613"/>
            <a:chOff x="0" y="0"/>
            <a:chExt cx="4309" cy="367"/>
          </a:xfrm>
        </p:grpSpPr>
        <p:sp>
          <p:nvSpPr>
            <p:cNvPr id="18436" name="Line 4"/>
            <p:cNvSpPr>
              <a:spLocks noChangeShapeType="1"/>
            </p:cNvSpPr>
            <p:nvPr/>
          </p:nvSpPr>
          <p:spPr bwMode="auto">
            <a:xfrm>
              <a:off x="680" y="272"/>
              <a:ext cx="680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37" name="Line 5"/>
            <p:cNvSpPr>
              <a:spLocks noChangeShapeType="1"/>
            </p:cNvSpPr>
            <p:nvPr/>
          </p:nvSpPr>
          <p:spPr bwMode="auto">
            <a:xfrm>
              <a:off x="1950" y="272"/>
              <a:ext cx="680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" name="Group 6"/>
            <p:cNvGrpSpPr/>
            <p:nvPr/>
          </p:nvGrpSpPr>
          <p:grpSpPr bwMode="auto">
            <a:xfrm>
              <a:off x="0" y="0"/>
              <a:ext cx="4309" cy="367"/>
              <a:chOff x="0" y="0"/>
              <a:chExt cx="4309" cy="367"/>
            </a:xfrm>
          </p:grpSpPr>
          <p:sp>
            <p:nvSpPr>
              <p:cNvPr id="18439" name="Text Box 7"/>
              <p:cNvSpPr txBox="1">
                <a:spLocks noChangeArrowheads="1"/>
              </p:cNvSpPr>
              <p:nvPr/>
            </p:nvSpPr>
            <p:spPr bwMode="auto">
              <a:xfrm>
                <a:off x="0" y="136"/>
                <a:ext cx="4309" cy="23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</a:pPr>
                <a:r>
                  <a:rPr lang="zh-CN" altLang="en-US" b="1" dirty="0">
                    <a:ea typeface="黑体" pitchFamily="49" charset="-122"/>
                  </a:rPr>
                  <a:t>电    源                     电压                           电流</a:t>
                </a:r>
              </a:p>
            </p:txBody>
          </p:sp>
          <p:sp>
            <p:nvSpPr>
              <p:cNvPr id="18440" name="Text Box 8"/>
              <p:cNvSpPr txBox="1">
                <a:spLocks noChangeArrowheads="1"/>
              </p:cNvSpPr>
              <p:nvPr/>
            </p:nvSpPr>
            <p:spPr bwMode="auto">
              <a:xfrm>
                <a:off x="726" y="0"/>
                <a:ext cx="681" cy="2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</a:pPr>
                <a:r>
                  <a:rPr lang="zh-CN" altLang="en-US" b="1">
                    <a:ea typeface="黑体" pitchFamily="49" charset="-122"/>
                  </a:rPr>
                  <a:t>提供</a:t>
                </a:r>
              </a:p>
            </p:txBody>
          </p:sp>
          <p:sp>
            <p:nvSpPr>
              <p:cNvPr id="18441" name="Text Box 9"/>
              <p:cNvSpPr txBox="1">
                <a:spLocks noChangeArrowheads="1"/>
              </p:cNvSpPr>
              <p:nvPr/>
            </p:nvSpPr>
            <p:spPr bwMode="auto">
              <a:xfrm>
                <a:off x="1905" y="0"/>
                <a:ext cx="681" cy="2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</a:pPr>
                <a:r>
                  <a:rPr lang="zh-CN" altLang="en-US" b="1">
                    <a:ea typeface="黑体" pitchFamily="49" charset="-122"/>
                  </a:rPr>
                  <a:t>形成</a:t>
                </a:r>
              </a:p>
            </p:txBody>
          </p:sp>
        </p:grpSp>
      </p:grpSp>
      <p:grpSp>
        <p:nvGrpSpPr>
          <p:cNvPr id="4" name="Group 10"/>
          <p:cNvGrpSpPr/>
          <p:nvPr/>
        </p:nvGrpSpPr>
        <p:grpSpPr bwMode="auto">
          <a:xfrm>
            <a:off x="1691680" y="548680"/>
            <a:ext cx="6840537" cy="555625"/>
            <a:chOff x="0" y="0"/>
            <a:chExt cx="4309" cy="350"/>
          </a:xfrm>
        </p:grpSpPr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>
              <a:off x="681" y="255"/>
              <a:ext cx="680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4" name="Line 12"/>
            <p:cNvSpPr>
              <a:spLocks noChangeShapeType="1"/>
            </p:cNvSpPr>
            <p:nvPr/>
          </p:nvSpPr>
          <p:spPr bwMode="auto">
            <a:xfrm>
              <a:off x="1905" y="255"/>
              <a:ext cx="680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" name="Group 13"/>
            <p:cNvGrpSpPr/>
            <p:nvPr/>
          </p:nvGrpSpPr>
          <p:grpSpPr bwMode="auto">
            <a:xfrm>
              <a:off x="0" y="0"/>
              <a:ext cx="4309" cy="350"/>
              <a:chOff x="0" y="0"/>
              <a:chExt cx="4309" cy="350"/>
            </a:xfrm>
          </p:grpSpPr>
          <p:sp>
            <p:nvSpPr>
              <p:cNvPr id="18446" name="Text Box 14"/>
              <p:cNvSpPr txBox="1">
                <a:spLocks noChangeArrowheads="1"/>
              </p:cNvSpPr>
              <p:nvPr/>
            </p:nvSpPr>
            <p:spPr bwMode="auto">
              <a:xfrm>
                <a:off x="0" y="119"/>
                <a:ext cx="4309" cy="23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</a:pPr>
                <a:r>
                  <a:rPr lang="zh-CN" altLang="en-US" b="1" dirty="0">
                    <a:ea typeface="黑体" pitchFamily="49" charset="-122"/>
                  </a:rPr>
                  <a:t>抽水机                     水压                           水流</a:t>
                </a:r>
              </a:p>
            </p:txBody>
          </p:sp>
          <p:sp>
            <p:nvSpPr>
              <p:cNvPr id="18447" name="Text Box 15"/>
              <p:cNvSpPr txBox="1">
                <a:spLocks noChangeArrowheads="1"/>
              </p:cNvSpPr>
              <p:nvPr/>
            </p:nvSpPr>
            <p:spPr bwMode="auto">
              <a:xfrm>
                <a:off x="726" y="0"/>
                <a:ext cx="681" cy="2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</a:pPr>
                <a:r>
                  <a:rPr lang="zh-CN" altLang="en-US" b="1">
                    <a:ea typeface="黑体" pitchFamily="49" charset="-122"/>
                  </a:rPr>
                  <a:t>提供</a:t>
                </a:r>
              </a:p>
            </p:txBody>
          </p:sp>
        </p:grpSp>
        <p:sp>
          <p:nvSpPr>
            <p:cNvPr id="18448" name="Text Box 16"/>
            <p:cNvSpPr txBox="1">
              <a:spLocks noChangeArrowheads="1"/>
            </p:cNvSpPr>
            <p:nvPr/>
          </p:nvSpPr>
          <p:spPr bwMode="auto">
            <a:xfrm>
              <a:off x="1905" y="0"/>
              <a:ext cx="681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</a:pPr>
              <a:r>
                <a:rPr lang="zh-CN" altLang="en-US" b="1">
                  <a:ea typeface="黑体" pitchFamily="49" charset="-122"/>
                </a:rPr>
                <a:t>形成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99592" y="836712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类比发</a:t>
            </a:r>
            <a:endParaRPr lang="zh-CN" altLang="en-US" b="1" dirty="0"/>
          </a:p>
        </p:txBody>
      </p:sp>
      <p:sp>
        <p:nvSpPr>
          <p:cNvPr id="20" name="左大括号 19"/>
          <p:cNvSpPr/>
          <p:nvPr/>
        </p:nvSpPr>
        <p:spPr>
          <a:xfrm>
            <a:off x="1475656" y="836712"/>
            <a:ext cx="288032" cy="936104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00100" y="214290"/>
            <a:ext cx="7273925" cy="3521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200" b="1" dirty="0">
                <a:latin typeface="宋体" pitchFamily="2" charset="-122"/>
              </a:rPr>
              <a:t>2.</a:t>
            </a:r>
            <a:r>
              <a:rPr lang="zh-CN" altLang="zh-CN" sz="3200" b="1" dirty="0">
                <a:latin typeface="宋体" pitchFamily="2" charset="-122"/>
              </a:rPr>
              <a:t>如图所示</a:t>
            </a:r>
            <a:r>
              <a:rPr lang="en-US" altLang="zh-CN" sz="3200" b="1" dirty="0">
                <a:latin typeface="宋体" pitchFamily="2" charset="-122"/>
              </a:rPr>
              <a:t>,</a:t>
            </a:r>
            <a:r>
              <a:rPr lang="zh-CN" altLang="zh-CN" sz="3200" b="1" dirty="0">
                <a:latin typeface="宋体" pitchFamily="2" charset="-122"/>
              </a:rPr>
              <a:t>当开关</a:t>
            </a:r>
            <a:r>
              <a:rPr lang="en-US" altLang="zh-CN" sz="3200" b="1" dirty="0">
                <a:latin typeface="宋体" pitchFamily="2" charset="-122"/>
              </a:rPr>
              <a:t>S</a:t>
            </a:r>
            <a:r>
              <a:rPr lang="zh-CN" altLang="zh-CN" sz="3200" b="1" dirty="0">
                <a:latin typeface="宋体" pitchFamily="2" charset="-122"/>
              </a:rPr>
              <a:t>闭合后</a:t>
            </a:r>
            <a:r>
              <a:rPr lang="en-US" altLang="zh-CN" sz="3200" b="1" dirty="0">
                <a:latin typeface="宋体" pitchFamily="2" charset="-122"/>
              </a:rPr>
              <a:t>,</a:t>
            </a:r>
            <a:r>
              <a:rPr lang="zh-CN" altLang="zh-CN" sz="3200" b="1" dirty="0">
                <a:latin typeface="宋体" pitchFamily="2" charset="-122"/>
              </a:rPr>
              <a:t>下列说法正确的是</a:t>
            </a:r>
            <a:r>
              <a:rPr lang="en-US" altLang="zh-CN" sz="3200" b="1" dirty="0">
                <a:latin typeface="宋体" pitchFamily="2" charset="-122"/>
              </a:rPr>
              <a:t>(</a:t>
            </a:r>
            <a:r>
              <a:rPr lang="zh-CN" altLang="zh-CN" sz="3200" b="1" dirty="0">
                <a:latin typeface="宋体" pitchFamily="2" charset="-122"/>
              </a:rPr>
              <a:t>　　</a:t>
            </a:r>
            <a:r>
              <a:rPr lang="en-US" altLang="zh-CN" sz="3200" b="1" dirty="0">
                <a:latin typeface="宋体" pitchFamily="2" charset="-122"/>
              </a:rPr>
              <a:t>)</a:t>
            </a:r>
            <a:endParaRPr lang="zh-CN" altLang="zh-CN" sz="3200" b="1" dirty="0">
              <a:latin typeface="宋体" pitchFamily="2" charset="-122"/>
            </a:endParaRPr>
          </a:p>
          <a:p>
            <a:pPr>
              <a:lnSpc>
                <a:spcPts val="4500"/>
              </a:lnSpc>
            </a:pPr>
            <a:r>
              <a:rPr lang="en-US" altLang="zh-CN" sz="3200" b="1" dirty="0">
                <a:latin typeface="宋体" pitchFamily="2" charset="-122"/>
              </a:rPr>
              <a:t>A.</a:t>
            </a:r>
            <a:r>
              <a:rPr lang="zh-CN" altLang="zh-CN" sz="3200" b="1" dirty="0">
                <a:latin typeface="宋体" pitchFamily="2" charset="-122"/>
              </a:rPr>
              <a:t>灯</a:t>
            </a:r>
            <a:r>
              <a:rPr lang="en-US" altLang="zh-CN" sz="3200" b="1" dirty="0">
                <a:latin typeface="宋体" pitchFamily="2" charset="-122"/>
              </a:rPr>
              <a:t>L</a:t>
            </a:r>
            <a:r>
              <a:rPr lang="en-US" altLang="zh-CN" sz="3200" b="1" baseline="-25000" dirty="0">
                <a:latin typeface="宋体" pitchFamily="2" charset="-122"/>
              </a:rPr>
              <a:t>1</a:t>
            </a:r>
            <a:r>
              <a:rPr lang="zh-CN" altLang="zh-CN" sz="3200" b="1" dirty="0">
                <a:latin typeface="宋体" pitchFamily="2" charset="-122"/>
              </a:rPr>
              <a:t>与灯</a:t>
            </a:r>
            <a:r>
              <a:rPr lang="en-US" altLang="zh-CN" sz="3200" b="1" dirty="0">
                <a:latin typeface="宋体" pitchFamily="2" charset="-122"/>
              </a:rPr>
              <a:t>L</a:t>
            </a:r>
            <a:r>
              <a:rPr lang="en-US" altLang="zh-CN" sz="3200" b="1" baseline="-25000" dirty="0">
                <a:latin typeface="宋体" pitchFamily="2" charset="-122"/>
              </a:rPr>
              <a:t>2</a:t>
            </a:r>
            <a:r>
              <a:rPr lang="zh-CN" altLang="zh-CN" sz="3200" b="1" dirty="0">
                <a:latin typeface="宋体" pitchFamily="2" charset="-122"/>
              </a:rPr>
              <a:t>是串联</a:t>
            </a:r>
            <a:r>
              <a:rPr lang="en-US" altLang="zh-CN" sz="3200" b="1" dirty="0">
                <a:latin typeface="宋体" pitchFamily="2" charset="-122"/>
              </a:rPr>
              <a:t>,</a:t>
            </a:r>
            <a:r>
              <a:rPr lang="zh-CN" altLang="zh-CN" sz="3200" b="1" dirty="0">
                <a:latin typeface="宋体" pitchFamily="2" charset="-122"/>
              </a:rPr>
              <a:t>且灯</a:t>
            </a:r>
            <a:r>
              <a:rPr lang="en-US" altLang="zh-CN" sz="3200" b="1" dirty="0">
                <a:latin typeface="宋体" pitchFamily="2" charset="-122"/>
              </a:rPr>
              <a:t>L</a:t>
            </a:r>
            <a:r>
              <a:rPr lang="en-US" altLang="zh-CN" sz="3200" b="1" baseline="-25000" dirty="0">
                <a:latin typeface="宋体" pitchFamily="2" charset="-122"/>
              </a:rPr>
              <a:t>1</a:t>
            </a:r>
            <a:r>
              <a:rPr lang="zh-CN" altLang="zh-CN" sz="3200" b="1" dirty="0">
                <a:latin typeface="宋体" pitchFamily="2" charset="-122"/>
              </a:rPr>
              <a:t>被短路</a:t>
            </a:r>
          </a:p>
          <a:p>
            <a:pPr>
              <a:lnSpc>
                <a:spcPts val="4500"/>
              </a:lnSpc>
            </a:pPr>
            <a:r>
              <a:rPr lang="en-US" altLang="zh-CN" sz="3200" b="1" dirty="0">
                <a:latin typeface="宋体" pitchFamily="2" charset="-122"/>
              </a:rPr>
              <a:t>B.</a:t>
            </a:r>
            <a:r>
              <a:rPr lang="zh-CN" altLang="zh-CN" sz="3200" b="1" dirty="0">
                <a:latin typeface="宋体" pitchFamily="2" charset="-122"/>
              </a:rPr>
              <a:t>电压表可测出灯</a:t>
            </a:r>
            <a:r>
              <a:rPr lang="en-US" altLang="zh-CN" sz="3200" b="1" dirty="0">
                <a:latin typeface="宋体" pitchFamily="2" charset="-122"/>
              </a:rPr>
              <a:t>L</a:t>
            </a:r>
            <a:r>
              <a:rPr lang="en-US" altLang="zh-CN" sz="3200" b="1" baseline="-25000" dirty="0">
                <a:latin typeface="宋体" pitchFamily="2" charset="-122"/>
              </a:rPr>
              <a:t>1</a:t>
            </a:r>
            <a:r>
              <a:rPr lang="zh-CN" altLang="zh-CN" sz="3200" b="1" dirty="0">
                <a:latin typeface="宋体" pitchFamily="2" charset="-122"/>
              </a:rPr>
              <a:t>两端的电压</a:t>
            </a:r>
          </a:p>
          <a:p>
            <a:pPr>
              <a:lnSpc>
                <a:spcPts val="4500"/>
              </a:lnSpc>
            </a:pPr>
            <a:r>
              <a:rPr lang="en-US" altLang="zh-CN" sz="3200" b="1" dirty="0">
                <a:latin typeface="宋体" pitchFamily="2" charset="-122"/>
              </a:rPr>
              <a:t>C.</a:t>
            </a:r>
            <a:r>
              <a:rPr lang="zh-CN" altLang="zh-CN" sz="3200" b="1" dirty="0">
                <a:latin typeface="宋体" pitchFamily="2" charset="-122"/>
              </a:rPr>
              <a:t>电流表</a:t>
            </a:r>
            <a:r>
              <a:rPr lang="en-US" altLang="zh-CN" sz="3200" b="1" dirty="0">
                <a:latin typeface="宋体" pitchFamily="2" charset="-122"/>
              </a:rPr>
              <a:t>A</a:t>
            </a:r>
            <a:r>
              <a:rPr lang="en-US" altLang="zh-CN" sz="3200" b="1" baseline="-25000" dirty="0">
                <a:latin typeface="宋体" pitchFamily="2" charset="-122"/>
              </a:rPr>
              <a:t>1</a:t>
            </a:r>
            <a:r>
              <a:rPr lang="zh-CN" altLang="zh-CN" sz="3200" b="1" dirty="0">
                <a:latin typeface="宋体" pitchFamily="2" charset="-122"/>
              </a:rPr>
              <a:t>测的是灯</a:t>
            </a:r>
            <a:r>
              <a:rPr lang="en-US" altLang="zh-CN" sz="3200" b="1" dirty="0">
                <a:latin typeface="宋体" pitchFamily="2" charset="-122"/>
              </a:rPr>
              <a:t>L</a:t>
            </a:r>
            <a:r>
              <a:rPr lang="en-US" altLang="zh-CN" sz="3200" b="1" baseline="-25000" dirty="0">
                <a:latin typeface="宋体" pitchFamily="2" charset="-122"/>
              </a:rPr>
              <a:t>1</a:t>
            </a:r>
            <a:r>
              <a:rPr lang="zh-CN" altLang="zh-CN" sz="3200" b="1" dirty="0">
                <a:latin typeface="宋体" pitchFamily="2" charset="-122"/>
              </a:rPr>
              <a:t>的电流</a:t>
            </a:r>
          </a:p>
          <a:p>
            <a:pPr>
              <a:lnSpc>
                <a:spcPts val="4500"/>
              </a:lnSpc>
            </a:pPr>
            <a:r>
              <a:rPr lang="en-US" altLang="zh-CN" sz="3200" b="1" dirty="0">
                <a:latin typeface="宋体" pitchFamily="2" charset="-122"/>
              </a:rPr>
              <a:t>D.</a:t>
            </a:r>
            <a:r>
              <a:rPr lang="zh-CN" altLang="zh-CN" sz="3200" b="1" dirty="0">
                <a:latin typeface="宋体" pitchFamily="2" charset="-122"/>
              </a:rPr>
              <a:t>电流表</a:t>
            </a:r>
            <a:r>
              <a:rPr lang="en-US" altLang="zh-CN" sz="3200" b="1" dirty="0">
                <a:latin typeface="宋体" pitchFamily="2" charset="-122"/>
              </a:rPr>
              <a:t>A</a:t>
            </a:r>
            <a:r>
              <a:rPr lang="en-US" altLang="zh-CN" sz="3200" b="1" baseline="-25000" dirty="0">
                <a:latin typeface="宋体" pitchFamily="2" charset="-122"/>
              </a:rPr>
              <a:t>2</a:t>
            </a:r>
            <a:r>
              <a:rPr lang="zh-CN" altLang="zh-CN" sz="3200" b="1" dirty="0">
                <a:latin typeface="宋体" pitchFamily="2" charset="-122"/>
              </a:rPr>
              <a:t>测的是干路电流</a:t>
            </a:r>
          </a:p>
        </p:txBody>
      </p:sp>
      <p:pic>
        <p:nvPicPr>
          <p:cNvPr id="26627" name="图片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86380" y="4071942"/>
            <a:ext cx="3401243" cy="158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160707" y="785794"/>
            <a:ext cx="554037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3300"/>
                </a:solidFill>
                <a:latin typeface="宋体" pitchFamily="2" charset="-122"/>
              </a:rPr>
              <a:t>B</a:t>
            </a:r>
          </a:p>
        </p:txBody>
      </p:sp>
      <p:sp>
        <p:nvSpPr>
          <p:cNvPr id="5" name="矩形 4"/>
          <p:cNvSpPr/>
          <p:nvPr/>
        </p:nvSpPr>
        <p:spPr>
          <a:xfrm>
            <a:off x="500034" y="3786190"/>
            <a:ext cx="4572000" cy="23083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zh-CN" altLang="en-US" sz="2400" b="1" dirty="0" smtClean="0"/>
              <a:t>解析</a:t>
            </a:r>
            <a:r>
              <a:rPr lang="en-US" sz="2400" b="1" dirty="0" smtClean="0"/>
              <a:t>:</a:t>
            </a:r>
            <a:r>
              <a:rPr lang="zh-CN" altLang="en-US" sz="2400" dirty="0" smtClean="0"/>
              <a:t>开关</a:t>
            </a:r>
            <a:r>
              <a:rPr lang="en-US" sz="2400" dirty="0" smtClean="0"/>
              <a:t>S</a:t>
            </a:r>
            <a:r>
              <a:rPr lang="zh-CN" altLang="en-US" sz="2400" dirty="0" smtClean="0"/>
              <a:t>闭合后</a:t>
            </a:r>
            <a:r>
              <a:rPr lang="en-US" sz="2400" dirty="0" smtClean="0"/>
              <a:t>,</a:t>
            </a:r>
            <a:r>
              <a:rPr lang="zh-CN" altLang="en-US" sz="2400" dirty="0" smtClean="0"/>
              <a:t>灯</a:t>
            </a:r>
            <a:r>
              <a:rPr lang="en-US" sz="2400" dirty="0" smtClean="0"/>
              <a:t>L</a:t>
            </a:r>
            <a:r>
              <a:rPr lang="en-US" sz="2400" baseline="-25000" dirty="0" smtClean="0"/>
              <a:t>1</a:t>
            </a:r>
            <a:r>
              <a:rPr lang="zh-CN" altLang="en-US" sz="2400" dirty="0" smtClean="0"/>
              <a:t>与灯</a:t>
            </a:r>
            <a:r>
              <a:rPr lang="en-US" sz="2400" dirty="0" smtClean="0"/>
              <a:t>L</a:t>
            </a:r>
            <a:r>
              <a:rPr lang="en-US" sz="2400" baseline="-25000" dirty="0" smtClean="0"/>
              <a:t>2</a:t>
            </a:r>
            <a:r>
              <a:rPr lang="zh-CN" altLang="en-US" sz="2400" dirty="0" smtClean="0"/>
              <a:t>并联</a:t>
            </a:r>
            <a:r>
              <a:rPr lang="en-US" sz="2400" dirty="0" smtClean="0"/>
              <a:t>,</a:t>
            </a:r>
            <a:r>
              <a:rPr lang="zh-CN" altLang="en-US" sz="2400" dirty="0" smtClean="0"/>
              <a:t>电流表</a:t>
            </a:r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r>
              <a:rPr lang="zh-CN" altLang="en-US" sz="2400" dirty="0" smtClean="0"/>
              <a:t>测量干路电流</a:t>
            </a:r>
            <a:r>
              <a:rPr lang="en-US" sz="2400" dirty="0" smtClean="0"/>
              <a:t>,</a:t>
            </a:r>
            <a:r>
              <a:rPr lang="zh-CN" altLang="en-US" sz="2400" dirty="0" smtClean="0"/>
              <a:t>电流表</a:t>
            </a:r>
            <a:r>
              <a:rPr lang="en-US" sz="2400" dirty="0" smtClean="0"/>
              <a:t>A</a:t>
            </a:r>
            <a:r>
              <a:rPr lang="en-US" sz="2400" baseline="-25000" dirty="0" smtClean="0"/>
              <a:t>2</a:t>
            </a:r>
            <a:r>
              <a:rPr lang="zh-CN" altLang="en-US" sz="2400" dirty="0" smtClean="0"/>
              <a:t>测量通过电灯</a:t>
            </a:r>
            <a:r>
              <a:rPr lang="en-US" sz="2400" dirty="0" smtClean="0"/>
              <a:t>L</a:t>
            </a:r>
            <a:r>
              <a:rPr lang="en-US" sz="2400" baseline="-25000" dirty="0" smtClean="0"/>
              <a:t>2</a:t>
            </a:r>
            <a:r>
              <a:rPr lang="zh-CN" altLang="en-US" sz="2400" dirty="0" smtClean="0"/>
              <a:t>的电流</a:t>
            </a:r>
            <a:r>
              <a:rPr lang="en-US" sz="2400" dirty="0" smtClean="0"/>
              <a:t>,</a:t>
            </a:r>
            <a:r>
              <a:rPr lang="zh-CN" altLang="en-US" sz="2400" dirty="0" smtClean="0"/>
              <a:t>电压表既测量灯</a:t>
            </a:r>
            <a:r>
              <a:rPr lang="en-US" sz="2400" dirty="0" smtClean="0"/>
              <a:t>L</a:t>
            </a:r>
            <a:r>
              <a:rPr lang="en-US" sz="2400" baseline="-25000" dirty="0" smtClean="0"/>
              <a:t>1</a:t>
            </a:r>
            <a:r>
              <a:rPr lang="zh-CN" altLang="en-US" sz="2400" dirty="0" smtClean="0"/>
              <a:t>两端的电压</a:t>
            </a:r>
            <a:r>
              <a:rPr lang="en-US" sz="2400" dirty="0" smtClean="0"/>
              <a:t>,</a:t>
            </a:r>
            <a:r>
              <a:rPr lang="zh-CN" altLang="en-US" sz="2400" dirty="0" smtClean="0"/>
              <a:t>又测量灯</a:t>
            </a:r>
            <a:r>
              <a:rPr lang="en-US" sz="2400" dirty="0" smtClean="0"/>
              <a:t>L</a:t>
            </a:r>
            <a:r>
              <a:rPr lang="en-US" sz="2400" baseline="-25000" dirty="0" smtClean="0"/>
              <a:t>2</a:t>
            </a:r>
            <a:r>
              <a:rPr lang="zh-CN" altLang="en-US" sz="2400" dirty="0" smtClean="0"/>
              <a:t>两端的电压</a:t>
            </a:r>
            <a:r>
              <a:rPr lang="en-US" sz="2400" dirty="0" smtClean="0"/>
              <a:t>,</a:t>
            </a:r>
            <a:r>
              <a:rPr lang="zh-CN" altLang="en-US" sz="2400" dirty="0" smtClean="0"/>
              <a:t>还测量电源电压</a:t>
            </a:r>
            <a:r>
              <a:rPr lang="en-US" sz="2400" dirty="0" smtClean="0"/>
              <a:t>,</a:t>
            </a:r>
            <a:r>
              <a:rPr lang="zh-CN" altLang="en-US" sz="2400" dirty="0" smtClean="0"/>
              <a:t>所以</a:t>
            </a:r>
            <a:r>
              <a:rPr lang="en-US" sz="2400" dirty="0" smtClean="0"/>
              <a:t>A,C,D</a:t>
            </a:r>
            <a:r>
              <a:rPr lang="zh-CN" altLang="en-US" sz="2400" dirty="0" smtClean="0"/>
              <a:t>错误</a:t>
            </a:r>
            <a:r>
              <a:rPr lang="en-US" sz="2400" dirty="0" smtClean="0"/>
              <a:t>,B</a:t>
            </a:r>
            <a:r>
              <a:rPr lang="zh-CN" altLang="en-US" sz="2400" dirty="0" smtClean="0"/>
              <a:t>正确</a:t>
            </a:r>
            <a:r>
              <a:rPr lang="en-US" sz="2400" dirty="0" smtClean="0"/>
              <a:t>.</a:t>
            </a:r>
            <a:r>
              <a:rPr lang="zh-CN" altLang="en-US" sz="2400" dirty="0" smtClean="0"/>
              <a:t>故选</a:t>
            </a:r>
            <a:r>
              <a:rPr lang="en-US" sz="2400" dirty="0" smtClean="0"/>
              <a:t>B.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000100" y="214290"/>
            <a:ext cx="7200900" cy="3648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3200" b="1" dirty="0">
                <a:latin typeface="宋体" pitchFamily="2" charset="-122"/>
              </a:rPr>
              <a:t>3.</a:t>
            </a:r>
            <a:r>
              <a:rPr lang="zh-CN" altLang="zh-CN" sz="3200" b="1" dirty="0">
                <a:latin typeface="宋体" pitchFamily="2" charset="-122"/>
              </a:rPr>
              <a:t>在用电压表测某用电器两端的电压时</a:t>
            </a:r>
            <a:r>
              <a:rPr lang="en-US" altLang="zh-CN" sz="3200" b="1" dirty="0">
                <a:latin typeface="宋体" pitchFamily="2" charset="-122"/>
              </a:rPr>
              <a:t>,</a:t>
            </a:r>
            <a:r>
              <a:rPr lang="zh-CN" altLang="zh-CN" sz="3200" b="1" dirty="0">
                <a:latin typeface="宋体" pitchFamily="2" charset="-122"/>
              </a:rPr>
              <a:t>若选用</a:t>
            </a:r>
            <a:r>
              <a:rPr lang="en-US" altLang="zh-CN" sz="3200" b="1" dirty="0">
                <a:latin typeface="宋体" pitchFamily="2" charset="-122"/>
              </a:rPr>
              <a:t>0 </a:t>
            </a:r>
            <a:r>
              <a:rPr lang="zh-CN" altLang="en-US" sz="3200" b="1" dirty="0">
                <a:latin typeface="宋体" pitchFamily="2" charset="-122"/>
              </a:rPr>
              <a:t>～ </a:t>
            </a:r>
            <a:r>
              <a:rPr lang="en-US" altLang="zh-CN" sz="3200" b="1" dirty="0">
                <a:latin typeface="宋体" pitchFamily="2" charset="-122"/>
              </a:rPr>
              <a:t>3 V</a:t>
            </a:r>
            <a:r>
              <a:rPr lang="zh-CN" altLang="zh-CN" sz="3200" b="1" dirty="0">
                <a:latin typeface="宋体" pitchFamily="2" charset="-122"/>
              </a:rPr>
              <a:t>的量程</a:t>
            </a:r>
            <a:r>
              <a:rPr lang="en-US" altLang="zh-CN" sz="3200" b="1" dirty="0">
                <a:latin typeface="宋体" pitchFamily="2" charset="-122"/>
              </a:rPr>
              <a:t>,</a:t>
            </a:r>
            <a:r>
              <a:rPr lang="zh-CN" altLang="zh-CN" sz="3200" b="1" dirty="0">
                <a:latin typeface="宋体" pitchFamily="2" charset="-122"/>
              </a:rPr>
              <a:t>测得的电压值为</a:t>
            </a:r>
            <a:r>
              <a:rPr lang="en-US" altLang="zh-CN" sz="3200" b="1" dirty="0">
                <a:latin typeface="宋体" pitchFamily="2" charset="-122"/>
              </a:rPr>
              <a:t>2.2 V;</a:t>
            </a:r>
            <a:r>
              <a:rPr lang="zh-CN" altLang="zh-CN" sz="3200" b="1" dirty="0">
                <a:latin typeface="宋体" pitchFamily="2" charset="-122"/>
              </a:rPr>
              <a:t>若选用</a:t>
            </a:r>
            <a:r>
              <a:rPr lang="en-US" altLang="zh-CN" sz="3200" b="1" dirty="0">
                <a:latin typeface="宋体" pitchFamily="2" charset="-122"/>
              </a:rPr>
              <a:t>0 </a:t>
            </a:r>
            <a:r>
              <a:rPr lang="zh-CN" altLang="en-US" sz="3200" b="1" dirty="0">
                <a:latin typeface="宋体" pitchFamily="2" charset="-122"/>
              </a:rPr>
              <a:t>～ </a:t>
            </a:r>
            <a:r>
              <a:rPr lang="en-US" altLang="zh-CN" sz="3200" b="1" dirty="0">
                <a:latin typeface="宋体" pitchFamily="2" charset="-122"/>
              </a:rPr>
              <a:t>15 V</a:t>
            </a:r>
            <a:r>
              <a:rPr lang="zh-CN" altLang="zh-CN" sz="3200" b="1" dirty="0">
                <a:latin typeface="宋体" pitchFamily="2" charset="-122"/>
              </a:rPr>
              <a:t>量程</a:t>
            </a:r>
            <a:r>
              <a:rPr lang="en-US" altLang="zh-CN" sz="3200" b="1" dirty="0">
                <a:latin typeface="宋体" pitchFamily="2" charset="-122"/>
              </a:rPr>
              <a:t>,</a:t>
            </a:r>
            <a:r>
              <a:rPr lang="zh-CN" altLang="zh-CN" sz="3200" b="1" dirty="0">
                <a:latin typeface="宋体" pitchFamily="2" charset="-122"/>
              </a:rPr>
              <a:t>测得的电压值为</a:t>
            </a:r>
            <a:r>
              <a:rPr lang="en-US" altLang="zh-CN" sz="3200" b="1" dirty="0">
                <a:latin typeface="宋体" pitchFamily="2" charset="-122"/>
              </a:rPr>
              <a:t>2.0 V,</a:t>
            </a:r>
            <a:r>
              <a:rPr lang="zh-CN" altLang="zh-CN" sz="3200" b="1" dirty="0">
                <a:latin typeface="宋体" pitchFamily="2" charset="-122"/>
              </a:rPr>
              <a:t>那么该用电器两端电压的大小应是</a:t>
            </a:r>
            <a:r>
              <a:rPr lang="en-US" altLang="zh-CN" sz="3200" b="1" dirty="0">
                <a:latin typeface="宋体" pitchFamily="2" charset="-122"/>
              </a:rPr>
              <a:t>	(</a:t>
            </a:r>
            <a:r>
              <a:rPr lang="zh-CN" altLang="zh-CN" sz="3200" b="1" dirty="0">
                <a:latin typeface="宋体" pitchFamily="2" charset="-122"/>
              </a:rPr>
              <a:t>　　</a:t>
            </a:r>
            <a:r>
              <a:rPr lang="en-US" altLang="zh-CN" sz="3200" b="1" dirty="0">
                <a:latin typeface="宋体" pitchFamily="2" charset="-122"/>
              </a:rPr>
              <a:t>)</a:t>
            </a:r>
            <a:endParaRPr lang="zh-CN" altLang="zh-CN" sz="3200" b="1" dirty="0">
              <a:latin typeface="宋体" pitchFamily="2" charset="-122"/>
            </a:endParaRPr>
          </a:p>
          <a:p>
            <a:pPr>
              <a:lnSpc>
                <a:spcPts val="4000"/>
              </a:lnSpc>
            </a:pPr>
            <a:r>
              <a:rPr lang="en-US" altLang="zh-CN" sz="3200" b="1" dirty="0">
                <a:latin typeface="宋体" pitchFamily="2" charset="-122"/>
              </a:rPr>
              <a:t>A.2.2 V</a:t>
            </a:r>
            <a:r>
              <a:rPr lang="zh-CN" altLang="zh-CN" sz="3200" b="1" dirty="0">
                <a:latin typeface="宋体" pitchFamily="2" charset="-122"/>
              </a:rPr>
              <a:t>　　　　　　　</a:t>
            </a:r>
            <a:r>
              <a:rPr lang="en-US" altLang="zh-CN" sz="3200" b="1" dirty="0">
                <a:latin typeface="宋体" pitchFamily="2" charset="-122"/>
              </a:rPr>
              <a:t>B.2.0 V</a:t>
            </a:r>
            <a:endParaRPr lang="zh-CN" altLang="zh-CN" sz="3200" b="1" dirty="0">
              <a:latin typeface="宋体" pitchFamily="2" charset="-122"/>
            </a:endParaRPr>
          </a:p>
          <a:p>
            <a:pPr>
              <a:lnSpc>
                <a:spcPts val="4000"/>
              </a:lnSpc>
            </a:pPr>
            <a:r>
              <a:rPr lang="en-US" altLang="zh-CN" sz="3200" b="1" dirty="0">
                <a:latin typeface="宋体" pitchFamily="2" charset="-122"/>
              </a:rPr>
              <a:t>C.2.1 V	            D.</a:t>
            </a:r>
            <a:r>
              <a:rPr lang="zh-CN" altLang="zh-CN" sz="3200" b="1" dirty="0">
                <a:latin typeface="宋体" pitchFamily="2" charset="-122"/>
              </a:rPr>
              <a:t>无法确定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214810" y="2214554"/>
            <a:ext cx="554038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3300"/>
                </a:solidFill>
                <a:latin typeface="宋体" pitchFamily="2" charset="-122"/>
              </a:rPr>
              <a:t>A</a:t>
            </a:r>
          </a:p>
        </p:txBody>
      </p:sp>
      <p:sp>
        <p:nvSpPr>
          <p:cNvPr id="4" name="矩形 3"/>
          <p:cNvSpPr/>
          <p:nvPr/>
        </p:nvSpPr>
        <p:spPr>
          <a:xfrm>
            <a:off x="714348" y="4071942"/>
            <a:ext cx="8072494" cy="1569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00FF"/>
                </a:solidFill>
              </a:rPr>
              <a:t>解析</a:t>
            </a:r>
            <a:r>
              <a:rPr lang="en-US" sz="3200" b="1" dirty="0" smtClean="0">
                <a:solidFill>
                  <a:srgbClr val="0000FF"/>
                </a:solidFill>
              </a:rPr>
              <a:t>:</a:t>
            </a:r>
            <a:r>
              <a:rPr lang="zh-CN" altLang="en-US" sz="3200" b="1" dirty="0" smtClean="0"/>
              <a:t>当选择大量程时</a:t>
            </a:r>
            <a:r>
              <a:rPr lang="en-US" sz="3200" b="1" dirty="0" smtClean="0"/>
              <a:t>,</a:t>
            </a:r>
            <a:r>
              <a:rPr lang="zh-CN" altLang="en-US" sz="3200" b="1" dirty="0" smtClean="0"/>
              <a:t>分度值是</a:t>
            </a:r>
            <a:r>
              <a:rPr lang="en-US" sz="3200" b="1" dirty="0" smtClean="0"/>
              <a:t>0.5 V,</a:t>
            </a:r>
            <a:r>
              <a:rPr lang="zh-CN" altLang="en-US" sz="3200" b="1" dirty="0" smtClean="0"/>
              <a:t>读数读成</a:t>
            </a:r>
            <a:r>
              <a:rPr lang="en-US" sz="3200" b="1" dirty="0" smtClean="0"/>
              <a:t>2.0 V,</a:t>
            </a:r>
            <a:r>
              <a:rPr lang="zh-CN" altLang="en-US" sz="3200" b="1" dirty="0" smtClean="0"/>
              <a:t>最后一位是不准确的</a:t>
            </a:r>
            <a:r>
              <a:rPr lang="en-US" sz="3200" b="1" dirty="0" smtClean="0"/>
              <a:t>,</a:t>
            </a:r>
            <a:r>
              <a:rPr lang="zh-CN" altLang="en-US" sz="3200" b="1" dirty="0" smtClean="0"/>
              <a:t>选小量程读数</a:t>
            </a:r>
            <a:r>
              <a:rPr lang="en-US" sz="3200" b="1" dirty="0" smtClean="0"/>
              <a:t>2.2 V,</a:t>
            </a:r>
            <a:r>
              <a:rPr lang="zh-CN" altLang="en-US" sz="3200" b="1" dirty="0" smtClean="0"/>
              <a:t>最后一位是准确的</a:t>
            </a:r>
            <a:r>
              <a:rPr lang="en-US" sz="3200" b="1" dirty="0" smtClean="0"/>
              <a:t>.</a:t>
            </a:r>
            <a:r>
              <a:rPr lang="zh-CN" altLang="en-US" sz="3200" b="1" dirty="0" smtClean="0"/>
              <a:t>故选</a:t>
            </a:r>
            <a:r>
              <a:rPr lang="en-US" sz="3200" b="1" dirty="0" smtClean="0"/>
              <a:t>A.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250825" y="827088"/>
            <a:ext cx="8267700" cy="25003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indent="228600" eaLnBrk="0" hangingPunct="0">
              <a:lnSpc>
                <a:spcPts val="4200"/>
              </a:lnSpc>
            </a:pPr>
            <a:r>
              <a:rPr lang="en-US" altLang="zh-CN" sz="32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4.</a:t>
            </a: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小明按图甲所示的电路进行实验</a:t>
            </a:r>
            <a:r>
              <a:rPr lang="en-US" altLang="zh-CN" sz="32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,</a:t>
            </a: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当闭合</a:t>
            </a:r>
            <a:endParaRPr lang="en-US" altLang="zh-CN" sz="3200">
              <a:solidFill>
                <a:srgbClr val="000000"/>
              </a:solidFill>
              <a:latin typeface="宋体" pitchFamily="2" charset="-122"/>
              <a:cs typeface="Times New Roman" pitchFamily="18" charset="0"/>
            </a:endParaRPr>
          </a:p>
          <a:p>
            <a:pPr indent="228600" eaLnBrk="0" hangingPunct="0">
              <a:lnSpc>
                <a:spcPts val="4200"/>
              </a:lnSpc>
            </a:pP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开关用电器正常工作时</a:t>
            </a:r>
            <a:r>
              <a:rPr lang="en-US" altLang="zh-CN" sz="32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,</a:t>
            </a: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电压表</a:t>
            </a:r>
            <a:r>
              <a:rPr lang="en-US" altLang="zh-CN" sz="32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V</a:t>
            </a:r>
            <a:r>
              <a:rPr lang="en-US" altLang="zh-CN" sz="3200" baseline="-300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1</a:t>
            </a: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和</a:t>
            </a:r>
            <a:r>
              <a:rPr lang="en-US" altLang="zh-CN" sz="32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V</a:t>
            </a:r>
            <a:r>
              <a:rPr lang="en-US" altLang="zh-CN" sz="3200" baseline="-300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2</a:t>
            </a: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的指</a:t>
            </a:r>
            <a:endParaRPr lang="en-US" altLang="zh-CN" sz="3200">
              <a:solidFill>
                <a:srgbClr val="000000"/>
              </a:solidFill>
              <a:latin typeface="宋体" pitchFamily="2" charset="-122"/>
              <a:cs typeface="Times New Roman" pitchFamily="18" charset="0"/>
            </a:endParaRPr>
          </a:p>
          <a:p>
            <a:pPr indent="228600" eaLnBrk="0" hangingPunct="0">
              <a:lnSpc>
                <a:spcPts val="4200"/>
              </a:lnSpc>
            </a:pP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针位置完全一样</a:t>
            </a:r>
            <a:r>
              <a:rPr lang="en-US" altLang="zh-CN" sz="32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,</a:t>
            </a: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如图乙所示</a:t>
            </a:r>
            <a:r>
              <a:rPr lang="en-US" altLang="zh-CN" sz="32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,</a:t>
            </a: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则</a:t>
            </a:r>
            <a:r>
              <a:rPr lang="en-US" altLang="zh-CN" sz="32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L</a:t>
            </a:r>
            <a:r>
              <a:rPr lang="en-US" altLang="zh-CN" sz="3200" baseline="-300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2</a:t>
            </a: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两端的电</a:t>
            </a:r>
            <a:endParaRPr lang="en-US" altLang="zh-CN" sz="3200">
              <a:solidFill>
                <a:srgbClr val="000000"/>
              </a:solidFill>
              <a:latin typeface="宋体" pitchFamily="2" charset="-122"/>
              <a:cs typeface="Times New Roman" pitchFamily="18" charset="0"/>
            </a:endParaRPr>
          </a:p>
          <a:p>
            <a:pPr indent="228600" eaLnBrk="0" hangingPunct="0">
              <a:lnSpc>
                <a:spcPts val="4200"/>
              </a:lnSpc>
            </a:pP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压为</a:t>
            </a:r>
            <a:r>
              <a:rPr lang="zh-CN" altLang="en-US" sz="3200" u="sng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　　　　</a:t>
            </a:r>
            <a:r>
              <a:rPr lang="en-US" altLang="zh-CN" sz="32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V,L</a:t>
            </a:r>
            <a:r>
              <a:rPr lang="en-US" altLang="zh-CN" sz="3200" baseline="-300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1</a:t>
            </a: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两端的电压为</a:t>
            </a:r>
            <a:r>
              <a:rPr lang="zh-CN" altLang="en-US" sz="3200" u="sng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　　　　</a:t>
            </a:r>
            <a:r>
              <a:rPr lang="en-US" altLang="zh-CN" sz="32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V. </a:t>
            </a:r>
            <a:endParaRPr lang="en-US" altLang="zh-CN" sz="3200">
              <a:latin typeface="宋体" pitchFamily="2" charset="-122"/>
            </a:endParaRPr>
          </a:p>
          <a:p>
            <a:pPr indent="228600" eaLnBrk="0" hangingPunct="0"/>
            <a:endParaRPr lang="en-US" altLang="zh-CN"/>
          </a:p>
        </p:txBody>
      </p:sp>
      <p:pic>
        <p:nvPicPr>
          <p:cNvPr id="79873" name="图片 2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14546" y="3143248"/>
            <a:ext cx="51149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5786" y="857232"/>
            <a:ext cx="7358114" cy="45243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solidFill>
                  <a:srgbClr val="0000FF"/>
                </a:solidFill>
              </a:rPr>
              <a:t>解析</a:t>
            </a:r>
            <a:r>
              <a:rPr lang="en-US" sz="3200" dirty="0" smtClean="0">
                <a:solidFill>
                  <a:srgbClr val="0000FF"/>
                </a:solidFill>
              </a:rPr>
              <a:t>:</a:t>
            </a:r>
            <a:r>
              <a:rPr lang="zh-CN" altLang="en-US" sz="3200" dirty="0" smtClean="0"/>
              <a:t>从图甲中可以看出</a:t>
            </a:r>
            <a:r>
              <a:rPr lang="en-US" sz="3200" dirty="0" smtClean="0"/>
              <a:t>V</a:t>
            </a:r>
            <a:r>
              <a:rPr lang="en-US" sz="3200" baseline="-25000" dirty="0" smtClean="0"/>
              <a:t>1</a:t>
            </a:r>
            <a:r>
              <a:rPr lang="zh-CN" altLang="en-US" sz="3200" dirty="0" smtClean="0"/>
              <a:t>测电源电压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2</a:t>
            </a:r>
            <a:r>
              <a:rPr lang="zh-CN" altLang="en-US" sz="3200" dirty="0" smtClean="0"/>
              <a:t>测</a:t>
            </a:r>
            <a:r>
              <a:rPr lang="en-US" sz="3200" dirty="0" smtClean="0"/>
              <a:t>L</a:t>
            </a:r>
            <a:r>
              <a:rPr lang="en-US" sz="3200" baseline="-25000" dirty="0" smtClean="0"/>
              <a:t>2</a:t>
            </a:r>
            <a:r>
              <a:rPr lang="zh-CN" altLang="en-US" sz="3200" dirty="0" smtClean="0"/>
              <a:t>两端电压</a:t>
            </a:r>
            <a:r>
              <a:rPr lang="en-US" sz="3200" dirty="0" smtClean="0"/>
              <a:t>,</a:t>
            </a:r>
            <a:r>
              <a:rPr lang="zh-CN" altLang="en-US" sz="3200" dirty="0" smtClean="0"/>
              <a:t>两表指针一样</a:t>
            </a:r>
            <a:r>
              <a:rPr lang="en-US" sz="3200" dirty="0" smtClean="0"/>
              <a:t>,</a:t>
            </a:r>
            <a:r>
              <a:rPr lang="zh-CN" altLang="en-US" sz="3200" dirty="0" smtClean="0"/>
              <a:t>说明</a:t>
            </a:r>
            <a:r>
              <a:rPr lang="en-US" sz="3200" dirty="0" smtClean="0"/>
              <a:t>V</a:t>
            </a:r>
            <a:r>
              <a:rPr lang="en-US" sz="3200" baseline="-25000" dirty="0" smtClean="0"/>
              <a:t>1</a:t>
            </a:r>
            <a:r>
              <a:rPr lang="zh-CN" altLang="en-US" sz="3200" dirty="0" smtClean="0"/>
              <a:t>选的是大量程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2</a:t>
            </a:r>
            <a:r>
              <a:rPr lang="zh-CN" altLang="en-US" sz="3200" dirty="0" smtClean="0"/>
              <a:t>选的是小量程</a:t>
            </a:r>
            <a:r>
              <a:rPr lang="en-US" sz="3200" dirty="0" smtClean="0"/>
              <a:t>,</a:t>
            </a:r>
            <a:r>
              <a:rPr lang="zh-CN" altLang="en-US" sz="3200" dirty="0" smtClean="0"/>
              <a:t>则</a:t>
            </a:r>
            <a:r>
              <a:rPr lang="en-US" sz="3200" dirty="0" smtClean="0"/>
              <a:t>V</a:t>
            </a:r>
            <a:r>
              <a:rPr lang="en-US" sz="3200" baseline="-25000" dirty="0" smtClean="0"/>
              <a:t>1</a:t>
            </a:r>
            <a:r>
              <a:rPr lang="zh-CN" altLang="en-US" sz="3200" dirty="0" smtClean="0"/>
              <a:t>示数为</a:t>
            </a:r>
            <a:r>
              <a:rPr lang="en-US" sz="3200" dirty="0" smtClean="0"/>
              <a:t>10 V,V</a:t>
            </a:r>
            <a:r>
              <a:rPr lang="en-US" sz="3200" baseline="-25000" dirty="0" smtClean="0"/>
              <a:t>2</a:t>
            </a:r>
            <a:r>
              <a:rPr lang="zh-CN" altLang="en-US" sz="3200" dirty="0" smtClean="0"/>
              <a:t>示数为</a:t>
            </a:r>
            <a:r>
              <a:rPr lang="en-US" sz="3200" dirty="0" smtClean="0"/>
              <a:t>2 V;</a:t>
            </a:r>
            <a:r>
              <a:rPr lang="zh-CN" altLang="en-US" sz="3200" dirty="0" smtClean="0"/>
              <a:t>又因为串联电路两端电压等于各部分电压之和</a:t>
            </a:r>
            <a:r>
              <a:rPr lang="en-US" sz="3200" dirty="0" smtClean="0"/>
              <a:t>,</a:t>
            </a:r>
            <a:r>
              <a:rPr lang="zh-CN" altLang="en-US" sz="3200" dirty="0" smtClean="0"/>
              <a:t>则灯</a:t>
            </a:r>
            <a:r>
              <a:rPr lang="en-US" sz="3200" dirty="0" smtClean="0"/>
              <a:t>L</a:t>
            </a:r>
            <a:r>
              <a:rPr lang="en-US" sz="3200" baseline="-25000" dirty="0" smtClean="0"/>
              <a:t>2</a:t>
            </a:r>
            <a:r>
              <a:rPr lang="zh-CN" altLang="en-US" sz="3200" dirty="0" smtClean="0"/>
              <a:t>两端电压为</a:t>
            </a:r>
            <a:r>
              <a:rPr lang="en-US" sz="3200" dirty="0" smtClean="0"/>
              <a:t>2 V,</a:t>
            </a:r>
            <a:r>
              <a:rPr lang="zh-CN" altLang="en-US" sz="3200" dirty="0" smtClean="0"/>
              <a:t>灯</a:t>
            </a:r>
            <a:r>
              <a:rPr lang="en-US" sz="3200" dirty="0" smtClean="0"/>
              <a:t>L</a:t>
            </a:r>
            <a:r>
              <a:rPr lang="en-US" sz="3200" baseline="-25000" dirty="0" smtClean="0"/>
              <a:t>1</a:t>
            </a:r>
            <a:r>
              <a:rPr lang="zh-CN" altLang="en-US" sz="3200" dirty="0" smtClean="0"/>
              <a:t>两端电压为</a:t>
            </a:r>
            <a:r>
              <a:rPr lang="en-US" sz="3200" dirty="0" smtClean="0"/>
              <a:t>10 V-2 V=8 V.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250825" y="827088"/>
            <a:ext cx="8267700" cy="25003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indent="228600" eaLnBrk="0" hangingPunct="0">
              <a:lnSpc>
                <a:spcPts val="4200"/>
              </a:lnSpc>
            </a:pPr>
            <a:r>
              <a:rPr lang="en-US" altLang="zh-CN" sz="32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4.</a:t>
            </a: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小明按图甲所示的电路进行实验</a:t>
            </a:r>
            <a:r>
              <a:rPr lang="en-US" altLang="zh-CN" sz="32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,</a:t>
            </a: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当闭合</a:t>
            </a:r>
            <a:endParaRPr lang="en-US" altLang="zh-CN" sz="3200">
              <a:solidFill>
                <a:srgbClr val="000000"/>
              </a:solidFill>
              <a:latin typeface="宋体" pitchFamily="2" charset="-122"/>
              <a:cs typeface="Times New Roman" pitchFamily="18" charset="0"/>
            </a:endParaRPr>
          </a:p>
          <a:p>
            <a:pPr indent="228600" eaLnBrk="0" hangingPunct="0">
              <a:lnSpc>
                <a:spcPts val="4200"/>
              </a:lnSpc>
            </a:pP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开关用电器正常工作时</a:t>
            </a:r>
            <a:r>
              <a:rPr lang="en-US" altLang="zh-CN" sz="32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,</a:t>
            </a: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电压表</a:t>
            </a:r>
            <a:r>
              <a:rPr lang="en-US" altLang="zh-CN" sz="32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V</a:t>
            </a:r>
            <a:r>
              <a:rPr lang="en-US" altLang="zh-CN" sz="3200" baseline="-300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1</a:t>
            </a: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和</a:t>
            </a:r>
            <a:r>
              <a:rPr lang="en-US" altLang="zh-CN" sz="32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V</a:t>
            </a:r>
            <a:r>
              <a:rPr lang="en-US" altLang="zh-CN" sz="3200" baseline="-300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2</a:t>
            </a: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的指</a:t>
            </a:r>
            <a:endParaRPr lang="en-US" altLang="zh-CN" sz="3200">
              <a:solidFill>
                <a:srgbClr val="000000"/>
              </a:solidFill>
              <a:latin typeface="宋体" pitchFamily="2" charset="-122"/>
              <a:cs typeface="Times New Roman" pitchFamily="18" charset="0"/>
            </a:endParaRPr>
          </a:p>
          <a:p>
            <a:pPr indent="228600" eaLnBrk="0" hangingPunct="0">
              <a:lnSpc>
                <a:spcPts val="4200"/>
              </a:lnSpc>
            </a:pP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针位置完全一样</a:t>
            </a:r>
            <a:r>
              <a:rPr lang="en-US" altLang="zh-CN" sz="32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,</a:t>
            </a: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如图乙所示</a:t>
            </a:r>
            <a:r>
              <a:rPr lang="en-US" altLang="zh-CN" sz="32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,</a:t>
            </a: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则</a:t>
            </a:r>
            <a:r>
              <a:rPr lang="en-US" altLang="zh-CN" sz="32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L</a:t>
            </a:r>
            <a:r>
              <a:rPr lang="en-US" altLang="zh-CN" sz="3200" baseline="-300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2</a:t>
            </a: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两端的电</a:t>
            </a:r>
            <a:endParaRPr lang="en-US" altLang="zh-CN" sz="3200">
              <a:solidFill>
                <a:srgbClr val="000000"/>
              </a:solidFill>
              <a:latin typeface="宋体" pitchFamily="2" charset="-122"/>
              <a:cs typeface="Times New Roman" pitchFamily="18" charset="0"/>
            </a:endParaRPr>
          </a:p>
          <a:p>
            <a:pPr indent="228600" eaLnBrk="0" hangingPunct="0">
              <a:lnSpc>
                <a:spcPts val="4200"/>
              </a:lnSpc>
            </a:pP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压为</a:t>
            </a:r>
            <a:r>
              <a:rPr lang="zh-CN" altLang="en-US" sz="3200" u="sng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　　　　</a:t>
            </a:r>
            <a:r>
              <a:rPr lang="en-US" altLang="zh-CN" sz="32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V,L</a:t>
            </a:r>
            <a:r>
              <a:rPr lang="en-US" altLang="zh-CN" sz="3200" baseline="-300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1</a:t>
            </a:r>
            <a:r>
              <a:rPr lang="zh-CN" altLang="en-US" sz="32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两端的电压为</a:t>
            </a:r>
            <a:r>
              <a:rPr lang="zh-CN" altLang="en-US" sz="3200" u="sng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　　　　</a:t>
            </a:r>
            <a:r>
              <a:rPr lang="en-US" altLang="zh-CN" sz="320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V. </a:t>
            </a:r>
            <a:endParaRPr lang="en-US" altLang="zh-CN" sz="3200">
              <a:latin typeface="宋体" pitchFamily="2" charset="-122"/>
            </a:endParaRPr>
          </a:p>
          <a:p>
            <a:pPr indent="228600" eaLnBrk="0" hangingPunct="0"/>
            <a:endParaRPr lang="en-US" altLang="zh-CN"/>
          </a:p>
        </p:txBody>
      </p:sp>
      <p:pic>
        <p:nvPicPr>
          <p:cNvPr id="79873" name="图片 2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14546" y="3143248"/>
            <a:ext cx="51149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804025" y="2420938"/>
            <a:ext cx="554038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宋体" pitchFamily="2" charset="-122"/>
              </a:rPr>
              <a:t>8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979613" y="2420938"/>
            <a:ext cx="554037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宋体" pitchFamily="2" charset="-122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50825" y="908720"/>
            <a:ext cx="8893175" cy="4425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110000"/>
              </a:lnSpc>
            </a:pPr>
            <a:r>
              <a:rPr lang="zh-CN" altLang="zh-CN" sz="3200" b="1" dirty="0">
                <a:latin typeface="黑体" pitchFamily="49" charset="-122"/>
                <a:ea typeface="黑体" pitchFamily="49" charset="-122"/>
              </a:rPr>
              <a:t>1</a:t>
            </a:r>
            <a:r>
              <a:rPr lang="zh-CN" sz="3200" b="1" dirty="0" smtClean="0"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作用：</a:t>
            </a:r>
            <a:r>
              <a:rPr lang="zh-CN" sz="3200" b="1" dirty="0" smtClean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电</a:t>
            </a:r>
            <a:r>
              <a:rPr lang="zh-CN" sz="3200" b="1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压</a:t>
            </a:r>
            <a:r>
              <a:rPr lang="zh-CN" sz="3200" b="1" dirty="0">
                <a:latin typeface="黑体" pitchFamily="49" charset="-122"/>
                <a:ea typeface="黑体" pitchFamily="49" charset="-122"/>
              </a:rPr>
              <a:t>是</a:t>
            </a:r>
            <a:r>
              <a:rPr lang="zh-CN" sz="3200" b="1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形成电流</a:t>
            </a:r>
            <a:r>
              <a:rPr lang="zh-CN" sz="3200" b="1" dirty="0">
                <a:latin typeface="黑体" pitchFamily="49" charset="-122"/>
                <a:ea typeface="黑体" pitchFamily="49" charset="-122"/>
              </a:rPr>
              <a:t>的原因，</a:t>
            </a:r>
          </a:p>
          <a:p>
            <a:pPr algn="just">
              <a:lnSpc>
                <a:spcPct val="110000"/>
              </a:lnSpc>
            </a:pPr>
            <a:r>
              <a:rPr lang="zh-CN" sz="3200" b="1" dirty="0">
                <a:latin typeface="黑体" pitchFamily="49" charset="-122"/>
                <a:ea typeface="黑体" pitchFamily="49" charset="-122"/>
              </a:rPr>
              <a:t>   </a:t>
            </a:r>
            <a:r>
              <a:rPr lang="zh-CN" sz="3200" b="1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电源</a:t>
            </a:r>
            <a:r>
              <a:rPr lang="zh-CN" sz="3200" b="1" dirty="0">
                <a:latin typeface="黑体" pitchFamily="49" charset="-122"/>
                <a:ea typeface="黑体" pitchFamily="49" charset="-122"/>
              </a:rPr>
              <a:t>是</a:t>
            </a:r>
            <a:r>
              <a:rPr lang="zh-CN" sz="3200" b="1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提供电压</a:t>
            </a:r>
            <a:r>
              <a:rPr lang="zh-CN" sz="3200" b="1" dirty="0">
                <a:latin typeface="黑体" pitchFamily="49" charset="-122"/>
                <a:ea typeface="黑体" pitchFamily="49" charset="-122"/>
              </a:rPr>
              <a:t>的装置</a:t>
            </a:r>
            <a:r>
              <a:rPr lang="zh-CN" sz="3200" b="1" dirty="0" smtClean="0">
                <a:latin typeface="黑体" pitchFamily="49" charset="-122"/>
                <a:ea typeface="黑体" pitchFamily="49" charset="-122"/>
              </a:rPr>
              <a:t>。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3200" b="1" dirty="0" smtClean="0">
                <a:solidFill>
                  <a:srgbClr val="FF3399"/>
                </a:solidFill>
              </a:rPr>
              <a:t>要在一段电路中形成电流</a:t>
            </a:r>
            <a:r>
              <a:rPr lang="en-US" altLang="zh-CN" sz="3200" b="1" dirty="0" smtClean="0">
                <a:solidFill>
                  <a:srgbClr val="FF3399"/>
                </a:solidFill>
              </a:rPr>
              <a:t>,</a:t>
            </a:r>
            <a:r>
              <a:rPr lang="zh-CN" altLang="en-US" sz="3200" b="1" dirty="0" smtClean="0">
                <a:solidFill>
                  <a:srgbClr val="FF3399"/>
                </a:solidFill>
              </a:rPr>
              <a:t>它的两端就要有电压</a:t>
            </a:r>
            <a:r>
              <a:rPr lang="en-US" altLang="zh-CN" sz="3200" dirty="0" smtClean="0">
                <a:solidFill>
                  <a:srgbClr val="FF3399"/>
                </a:solidFill>
              </a:rPr>
              <a:t>.) </a:t>
            </a:r>
            <a:endParaRPr lang="en-US" altLang="zh-CN" sz="3200" dirty="0" smtClean="0"/>
          </a:p>
          <a:p>
            <a:pPr algn="just" fontAlgn="base">
              <a:lnSpc>
                <a:spcPct val="110000"/>
              </a:lnSpc>
            </a:pPr>
            <a:r>
              <a:rPr lang="zh-CN" altLang="zh-CN" sz="3200" b="1" dirty="0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zh-CN" sz="3200" b="1" dirty="0">
                <a:latin typeface="黑体" pitchFamily="49" charset="-122"/>
                <a:ea typeface="黑体" pitchFamily="49" charset="-122"/>
              </a:rPr>
              <a:t>、电压的符号用</a:t>
            </a:r>
            <a:r>
              <a:rPr lang="zh-CN" altLang="zh-CN" sz="3200" b="1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U</a:t>
            </a:r>
            <a:r>
              <a:rPr lang="zh-CN" sz="3200" b="1" dirty="0">
                <a:latin typeface="黑体" pitchFamily="49" charset="-122"/>
                <a:ea typeface="黑体" pitchFamily="49" charset="-122"/>
              </a:rPr>
              <a:t>表示。</a:t>
            </a:r>
          </a:p>
          <a:p>
            <a:pPr algn="just" fontAlgn="base">
              <a:lnSpc>
                <a:spcPct val="110000"/>
              </a:lnSpc>
            </a:pPr>
            <a:r>
              <a:rPr lang="zh-CN" altLang="zh-CN" sz="3200" b="1" dirty="0">
                <a:latin typeface="黑体" pitchFamily="49" charset="-122"/>
                <a:ea typeface="黑体" pitchFamily="49" charset="-122"/>
              </a:rPr>
              <a:t>3</a:t>
            </a:r>
            <a:r>
              <a:rPr lang="zh-CN" sz="3200" b="1" dirty="0">
                <a:latin typeface="黑体" pitchFamily="49" charset="-122"/>
                <a:ea typeface="黑体" pitchFamily="49" charset="-122"/>
              </a:rPr>
              <a:t>、电压的单位是</a:t>
            </a:r>
            <a:r>
              <a:rPr lang="zh-CN" sz="3200" b="1" dirty="0" smtClean="0">
                <a:latin typeface="黑体" pitchFamily="49" charset="-122"/>
                <a:ea typeface="黑体" pitchFamily="49" charset="-122"/>
              </a:rPr>
              <a:t>：</a:t>
            </a:r>
            <a:r>
              <a:rPr lang="zh-CN" sz="3200" b="1" dirty="0" smtClean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伏</a:t>
            </a:r>
            <a:r>
              <a:rPr lang="zh-CN" sz="3200" b="1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特</a:t>
            </a:r>
            <a:r>
              <a:rPr lang="zh-CN" sz="3200" b="1" dirty="0" smtClean="0">
                <a:latin typeface="黑体" pitchFamily="49" charset="-122"/>
                <a:ea typeface="黑体" pitchFamily="49" charset="-122"/>
              </a:rPr>
              <a:t>，</a:t>
            </a:r>
            <a:endParaRPr lang="en-US" altLang="zh-CN" sz="3200" b="1" dirty="0" smtClean="0">
              <a:latin typeface="黑体" pitchFamily="49" charset="-122"/>
              <a:ea typeface="黑体" pitchFamily="49" charset="-122"/>
            </a:endParaRPr>
          </a:p>
          <a:p>
            <a:pPr algn="just" fontAlgn="base">
              <a:lnSpc>
                <a:spcPct val="110000"/>
              </a:lnSpc>
            </a:pPr>
            <a:r>
              <a:rPr lang="zh-CN" sz="3200" b="1" dirty="0" smtClean="0">
                <a:latin typeface="黑体" pitchFamily="49" charset="-122"/>
                <a:ea typeface="黑体" pitchFamily="49" charset="-122"/>
              </a:rPr>
              <a:t>简</a:t>
            </a:r>
            <a:r>
              <a:rPr lang="zh-CN" sz="3200" b="1" dirty="0">
                <a:latin typeface="黑体" pitchFamily="49" charset="-122"/>
                <a:ea typeface="黑体" pitchFamily="49" charset="-122"/>
              </a:rPr>
              <a:t>称伏（</a:t>
            </a:r>
            <a:r>
              <a:rPr lang="zh-CN" altLang="zh-CN" sz="3200" b="1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V</a:t>
            </a:r>
            <a:r>
              <a:rPr lang="zh-CN" sz="3200" b="1" dirty="0" smtClean="0">
                <a:latin typeface="黑体" pitchFamily="49" charset="-122"/>
                <a:ea typeface="黑体" pitchFamily="49" charset="-122"/>
              </a:rPr>
              <a:t>）</a:t>
            </a:r>
            <a:endParaRPr lang="en-US" altLang="zh-CN" sz="3200" b="1" dirty="0" smtClean="0">
              <a:latin typeface="黑体" pitchFamily="49" charset="-122"/>
              <a:ea typeface="黑体" pitchFamily="49" charset="-122"/>
            </a:endParaRPr>
          </a:p>
          <a:p>
            <a:pPr algn="just">
              <a:lnSpc>
                <a:spcPct val="110000"/>
              </a:lnSpc>
            </a:pPr>
            <a:r>
              <a:rPr kumimoji="1" lang="zh-CN" altLang="en-US" sz="3200" b="1" dirty="0" smtClean="0">
                <a:latin typeface="黑体" pitchFamily="49" charset="-122"/>
                <a:ea typeface="黑体" pitchFamily="49" charset="-122"/>
              </a:rPr>
              <a:t>常用单位：</a:t>
            </a:r>
            <a:r>
              <a:rPr kumimoji="1" lang="zh-CN" altLang="en-US" sz="3200" b="1" dirty="0" smtClean="0">
                <a:latin typeface="Times New Roman" pitchFamily="18" charset="0"/>
              </a:rPr>
              <a:t>千伏</a:t>
            </a:r>
            <a:r>
              <a:rPr kumimoji="1" lang="en-US" altLang="zh-CN" sz="3200" b="1" dirty="0" smtClean="0">
                <a:latin typeface="Times New Roman" pitchFamily="18" charset="0"/>
              </a:rPr>
              <a:t>(kV) </a:t>
            </a:r>
            <a:r>
              <a:rPr kumimoji="1" lang="zh-CN" altLang="en-US" sz="3200" dirty="0" smtClean="0">
                <a:latin typeface="Times New Roman" pitchFamily="18" charset="0"/>
              </a:rPr>
              <a:t>、</a:t>
            </a:r>
            <a:endParaRPr kumimoji="1" lang="en-US" altLang="zh-CN" sz="3200" dirty="0" smtClean="0">
              <a:latin typeface="Times New Roman" pitchFamily="18" charset="0"/>
            </a:endParaRPr>
          </a:p>
          <a:p>
            <a:pPr algn="just">
              <a:lnSpc>
                <a:spcPct val="110000"/>
              </a:lnSpc>
            </a:pPr>
            <a:r>
              <a:rPr kumimoji="1" lang="zh-CN" altLang="en-US" sz="3200" b="1" dirty="0" smtClean="0">
                <a:latin typeface="Times New Roman" pitchFamily="18" charset="0"/>
              </a:rPr>
              <a:t>毫伏（</a:t>
            </a:r>
            <a:r>
              <a:rPr kumimoji="1" lang="en-US" altLang="zh-CN" sz="3200" b="1" dirty="0" smtClean="0">
                <a:latin typeface="Times New Roman" pitchFamily="18" charset="0"/>
              </a:rPr>
              <a:t>mV</a:t>
            </a:r>
            <a:r>
              <a:rPr kumimoji="1" lang="zh-CN" altLang="en-US" sz="3200" b="1" dirty="0" smtClean="0">
                <a:latin typeface="Times New Roman" pitchFamily="18" charset="0"/>
              </a:rPr>
              <a:t>）</a:t>
            </a:r>
            <a:endParaRPr lang="zh-CN" sz="3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043608" y="0"/>
            <a:ext cx="4267200" cy="91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</a:pPr>
            <a:r>
              <a:rPr lang="zh-CN" sz="5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一、电压</a:t>
            </a:r>
          </a:p>
        </p:txBody>
      </p:sp>
      <p:sp>
        <p:nvSpPr>
          <p:cNvPr id="19460" name="TextBox 10"/>
          <p:cNvSpPr txBox="1">
            <a:spLocks noChangeArrowheads="1"/>
          </p:cNvSpPr>
          <p:nvPr/>
        </p:nvSpPr>
        <p:spPr bwMode="auto">
          <a:xfrm>
            <a:off x="323528" y="5301208"/>
            <a:ext cx="5111750" cy="6047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zh-CN" altLang="zh-CN" sz="3200" b="1" dirty="0">
                <a:latin typeface="黑体" pitchFamily="49" charset="-122"/>
                <a:ea typeface="黑体" pitchFamily="49" charset="-122"/>
              </a:rPr>
              <a:t>1kV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zh-CN" sz="3200" b="1" dirty="0">
                <a:latin typeface="黑体" pitchFamily="49" charset="-122"/>
                <a:ea typeface="黑体" pitchFamily="49" charset="-122"/>
              </a:rPr>
              <a:t>=</a:t>
            </a:r>
            <a:r>
              <a:rPr lang="zh-CN" altLang="zh-CN" sz="3200" b="1" dirty="0" smtClean="0"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zh-CN" sz="3200" b="1" baseline="30000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zh-CN" sz="3200" b="1" dirty="0" smtClean="0">
                <a:latin typeface="黑体" pitchFamily="49" charset="-122"/>
                <a:ea typeface="黑体" pitchFamily="49" charset="-122"/>
              </a:rPr>
              <a:t>V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zh-CN" sz="3200" b="1" dirty="0" smtClean="0">
                <a:latin typeface="黑体" pitchFamily="49" charset="-122"/>
                <a:ea typeface="黑体" pitchFamily="49" charset="-122"/>
              </a:rPr>
              <a:t>1V=10</a:t>
            </a:r>
            <a:r>
              <a:rPr lang="zh-CN" altLang="zh-CN" sz="3200" b="1" baseline="30000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zh-CN" sz="3200" b="1" dirty="0" smtClean="0">
                <a:latin typeface="黑体" pitchFamily="49" charset="-122"/>
                <a:ea typeface="黑体" pitchFamily="49" charset="-122"/>
              </a:rPr>
              <a:t>mV</a:t>
            </a:r>
            <a:endParaRPr lang="zh-CN" altLang="zh-CN" sz="32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9461" name="图片 11" descr="10637044247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7250" y="2420888"/>
            <a:ext cx="3206750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/>
          <p:nvPr/>
        </p:nvGrpSpPr>
        <p:grpSpPr bwMode="auto">
          <a:xfrm>
            <a:off x="8532813" y="6553200"/>
            <a:ext cx="457200" cy="304800"/>
            <a:chOff x="0" y="0"/>
            <a:chExt cx="288" cy="192"/>
          </a:xfrm>
        </p:grpSpPr>
        <p:sp>
          <p:nvSpPr>
            <p:cNvPr id="19463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64" name="AutoShape 8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144" y="0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539552" y="6021288"/>
            <a:ext cx="25381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 smtClean="0">
                <a:latin typeface="Times New Roman" pitchFamily="18" charset="0"/>
              </a:rPr>
              <a:t>1 mV =10</a:t>
            </a:r>
            <a:r>
              <a:rPr kumimoji="1" lang="en-US" altLang="zh-CN" sz="3200" b="1" baseline="30000" dirty="0" smtClean="0">
                <a:latin typeface="Times New Roman" pitchFamily="18" charset="0"/>
              </a:rPr>
              <a:t>-3</a:t>
            </a:r>
            <a:r>
              <a:rPr kumimoji="1" lang="en-US" altLang="zh-CN" sz="3200" b="1" dirty="0" smtClean="0">
                <a:latin typeface="Times New Roman" pitchFamily="18" charset="0"/>
              </a:rPr>
              <a:t>V</a:t>
            </a:r>
            <a:endParaRPr kumimoji="1" lang="en-US" altLang="zh-CN" sz="32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uiExpand="1" build="p" autoUpdateAnimBg="0"/>
      <p:bldP spid="19460" grpId="0" build="allAtOnce" autoUpdateAnimBg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14282" y="2349500"/>
          <a:ext cx="8358246" cy="3600400"/>
        </p:xfrm>
        <a:graphic>
          <a:graphicData uri="http://schemas.openxmlformats.org/drawingml/2006/table">
            <a:tbl>
              <a:tblPr/>
              <a:tblGrid>
                <a:gridCol w="3071834"/>
                <a:gridCol w="1324238"/>
                <a:gridCol w="2319100"/>
                <a:gridCol w="1643074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维持人体生物电流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约</a:t>
                      </a:r>
                      <a:r>
                        <a:rPr lang="en-US" sz="2800" kern="10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10</a:t>
                      </a:r>
                      <a:r>
                        <a:rPr lang="en-US" sz="2800" kern="100" baseline="3000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-3</a:t>
                      </a:r>
                      <a:endParaRPr lang="zh-CN" sz="28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手机电池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3.7</a:t>
                      </a:r>
                      <a:endParaRPr lang="zh-CN" sz="28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干电池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rgbClr val="C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1.5</a:t>
                      </a:r>
                      <a:endParaRPr lang="zh-CN" sz="2800" b="1" kern="100" dirty="0">
                        <a:solidFill>
                          <a:srgbClr val="C00000"/>
                        </a:solidFill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家庭电路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rgbClr val="FF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220</a:t>
                      </a:r>
                      <a:endParaRPr lang="zh-CN" sz="2800" b="1" kern="100" dirty="0">
                        <a:solidFill>
                          <a:srgbClr val="FF0000"/>
                        </a:solidFill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电子手表用</a:t>
                      </a: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氧化银电池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1.5</a:t>
                      </a:r>
                      <a:endParaRPr lang="zh-CN" sz="2800" kern="100" dirty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无轨电车电源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550～600</a:t>
                      </a:r>
                      <a:endParaRPr lang="zh-CN" sz="2800" kern="100" dirty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铅蓄电池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rgbClr val="FF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2</a:t>
                      </a:r>
                      <a:endParaRPr lang="zh-CN" sz="2800" b="1" kern="100" dirty="0">
                        <a:solidFill>
                          <a:srgbClr val="FF0000"/>
                        </a:solidFill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闪电时云层间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可达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10</a:t>
                      </a:r>
                      <a:r>
                        <a:rPr lang="en-US" sz="2800" kern="100" baseline="30000" dirty="0">
                          <a:solidFill>
                            <a:srgbClr val="000000"/>
                          </a:solidFill>
                          <a:latin typeface="NEU-BZ-S92"/>
                          <a:ea typeface="方正书宋_GBK"/>
                          <a:cs typeface="Times New Roman"/>
                        </a:rPr>
                        <a:t>6</a:t>
                      </a:r>
                      <a:endParaRPr lang="zh-CN" sz="2800" kern="100" dirty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403350" y="765175"/>
            <a:ext cx="43402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3600" b="1" dirty="0">
                <a:solidFill>
                  <a:srgbClr val="FF0000"/>
                </a:solidFill>
                <a:latin typeface="+mn-ea"/>
                <a:ea typeface="+mn-ea"/>
              </a:rPr>
              <a:t>4.</a:t>
            </a:r>
            <a:r>
              <a:rPr kumimoji="1" lang="zh-CN" altLang="en-US" sz="3600" b="1" dirty="0">
                <a:solidFill>
                  <a:srgbClr val="FF0000"/>
                </a:solidFill>
                <a:latin typeface="+mn-ea"/>
                <a:ea typeface="+mn-ea"/>
              </a:rPr>
              <a:t>记住常见电压值：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76600" y="1844675"/>
            <a:ext cx="22320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</a:rPr>
              <a:t>电压单位：</a:t>
            </a:r>
            <a:r>
              <a:rPr lang="en-US" altLang="zh-CN" sz="2800">
                <a:solidFill>
                  <a:srgbClr val="0000FF"/>
                </a:solidFill>
              </a:rPr>
              <a:t>V</a:t>
            </a:r>
            <a:endParaRPr lang="zh-CN" altLang="en-US" sz="28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2"/>
          <p:cNvSpPr txBox="1">
            <a:spLocks noChangeAspect="1" noChangeArrowheads="1"/>
          </p:cNvSpPr>
          <p:nvPr/>
        </p:nvSpPr>
        <p:spPr bwMode="auto">
          <a:xfrm>
            <a:off x="323850" y="4581525"/>
            <a:ext cx="4535488" cy="650875"/>
          </a:xfrm>
          <a:prstGeom prst="rect">
            <a:avLst/>
          </a:prstGeom>
          <a:solidFill>
            <a:schemeClr val="bg2"/>
          </a:solidFill>
          <a:ln w="9525" cmpd="sng">
            <a:solidFill>
              <a:srgbClr val="7F7F7F"/>
            </a:solidFill>
            <a:miter lim="800000"/>
          </a:ln>
        </p:spPr>
        <p:txBody>
          <a:bodyPr>
            <a:spAutoFit/>
          </a:bodyPr>
          <a:lstStyle/>
          <a:p>
            <a:pPr algn="ctr" fontAlgn="base"/>
            <a:r>
              <a:rPr lang="zh-CN" altLang="zh-CN" sz="3600" b="1">
                <a:ea typeface="楷体_GB2312" pitchFamily="1" charset="-122"/>
              </a:rPr>
              <a:t>1</a:t>
            </a:r>
            <a:r>
              <a:rPr lang="zh-CN" sz="3600" b="1">
                <a:ea typeface="楷体_GB2312" pitchFamily="1" charset="-122"/>
              </a:rPr>
              <a:t>节干电池</a:t>
            </a:r>
            <a:r>
              <a:rPr lang="zh-CN" altLang="zh-CN" sz="3600" b="1">
                <a:ea typeface="楷体_GB2312" pitchFamily="1" charset="-122"/>
              </a:rPr>
              <a:t>_____V</a:t>
            </a:r>
          </a:p>
        </p:txBody>
      </p:sp>
      <p:pic>
        <p:nvPicPr>
          <p:cNvPr id="32771" name="图片 24" descr="干电池1.jpg"/>
          <p:cNvPicPr>
            <a:picLocks noChangeAspect="1" noChangeArrowheads="1"/>
          </p:cNvPicPr>
          <p:nvPr/>
        </p:nvPicPr>
        <p:blipFill>
          <a:blip r:embed="rId2" cstate="print"/>
          <a:srcRect l="25917" t="2835" r="24393" b="-143"/>
          <a:stretch>
            <a:fillRect/>
          </a:stretch>
        </p:blipFill>
        <p:spPr bwMode="auto">
          <a:xfrm>
            <a:off x="2987675" y="1052513"/>
            <a:ext cx="1655763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标题 1"/>
          <p:cNvSpPr>
            <a:spLocks noGrp="1"/>
          </p:cNvSpPr>
          <p:nvPr>
            <p:ph type="title" idx="4294967295"/>
          </p:nvPr>
        </p:nvSpPr>
        <p:spPr>
          <a:xfrm>
            <a:off x="611188" y="260350"/>
            <a:ext cx="7467600" cy="654050"/>
          </a:xfrm>
          <a:prstGeom prst="rect">
            <a:avLst/>
          </a:prstGeom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zh-CN" sz="3600" b="1"/>
              <a:t>常见的电压值</a:t>
            </a:r>
          </a:p>
        </p:txBody>
      </p:sp>
      <p:sp>
        <p:nvSpPr>
          <p:cNvPr id="32773" name="矩形 202"/>
          <p:cNvSpPr>
            <a:spLocks noChangeArrowheads="1"/>
          </p:cNvSpPr>
          <p:nvPr/>
        </p:nvSpPr>
        <p:spPr bwMode="auto">
          <a:xfrm>
            <a:off x="2987675" y="4581525"/>
            <a:ext cx="8191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/>
            <a:r>
              <a:rPr lang="zh-CN" altLang="zh-CN" sz="3600" b="1">
                <a:solidFill>
                  <a:srgbClr val="FF0000"/>
                </a:solidFill>
                <a:ea typeface="楷体_GB2312" pitchFamily="1" charset="-122"/>
              </a:rPr>
              <a:t>1.5</a:t>
            </a:r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5292725" y="908050"/>
            <a:ext cx="1690688" cy="1582738"/>
            <a:chOff x="0" y="0"/>
            <a:chExt cx="1065" cy="997"/>
          </a:xfrm>
        </p:grpSpPr>
        <p:pic>
          <p:nvPicPr>
            <p:cNvPr id="32775" name="Picture 7" descr="13-1图片-8蓄电池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7" y="45"/>
              <a:ext cx="1048" cy="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 noChangeAspect="1"/>
            </p:cNvGrpSpPr>
            <p:nvPr/>
          </p:nvGrpSpPr>
          <p:grpSpPr bwMode="auto">
            <a:xfrm>
              <a:off x="0" y="0"/>
              <a:ext cx="153" cy="141"/>
              <a:chOff x="0" y="0"/>
              <a:chExt cx="115" cy="115"/>
            </a:xfrm>
          </p:grpSpPr>
          <p:sp>
            <p:nvSpPr>
              <p:cNvPr id="32777" name="Line 9"/>
              <p:cNvSpPr>
                <a:spLocks noChangeAspect="1" noChangeShapeType="1"/>
              </p:cNvSpPr>
              <p:nvPr/>
            </p:nvSpPr>
            <p:spPr bwMode="auto">
              <a:xfrm rot="16200000">
                <a:off x="-10" y="58"/>
                <a:ext cx="115" cy="0"/>
              </a:xfrm>
              <a:prstGeom prst="line">
                <a:avLst/>
              </a:prstGeom>
              <a:noFill/>
              <a:ln w="28575" cmpd="sng">
                <a:solidFill>
                  <a:srgbClr val="000000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78" name="Line 10"/>
              <p:cNvSpPr>
                <a:spLocks noChangeAspect="1" noChangeShapeType="1"/>
              </p:cNvSpPr>
              <p:nvPr/>
            </p:nvSpPr>
            <p:spPr bwMode="auto">
              <a:xfrm>
                <a:off x="0" y="55"/>
                <a:ext cx="115" cy="0"/>
              </a:xfrm>
              <a:prstGeom prst="line">
                <a:avLst/>
              </a:prstGeom>
              <a:noFill/>
              <a:ln w="28575" cmpd="sng">
                <a:solidFill>
                  <a:srgbClr val="000000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2779" name="Line 11"/>
            <p:cNvSpPr>
              <a:spLocks noChangeAspect="1" noChangeShapeType="1"/>
            </p:cNvSpPr>
            <p:nvPr/>
          </p:nvSpPr>
          <p:spPr bwMode="auto">
            <a:xfrm>
              <a:off x="969" y="272"/>
              <a:ext cx="96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32780" name="Picture 7" descr="蓄电池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5825" y="1123950"/>
            <a:ext cx="93503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12" descr="u=2543254324,2834737237&amp;gp=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1412875"/>
            <a:ext cx="1763712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2" name="TextBox 12"/>
          <p:cNvSpPr txBox="1">
            <a:spLocks noChangeAspect="1" noChangeArrowheads="1"/>
          </p:cNvSpPr>
          <p:nvPr/>
        </p:nvSpPr>
        <p:spPr bwMode="auto">
          <a:xfrm>
            <a:off x="179388" y="5516563"/>
            <a:ext cx="4535487" cy="650875"/>
          </a:xfrm>
          <a:prstGeom prst="rect">
            <a:avLst/>
          </a:prstGeom>
          <a:solidFill>
            <a:schemeClr val="bg2"/>
          </a:solidFill>
          <a:ln w="9525" cmpd="sng">
            <a:solidFill>
              <a:srgbClr val="7F7F7F"/>
            </a:solidFill>
            <a:miter lim="800000"/>
          </a:ln>
        </p:spPr>
        <p:txBody>
          <a:bodyPr>
            <a:spAutoFit/>
          </a:bodyPr>
          <a:lstStyle/>
          <a:p>
            <a:pPr algn="ctr" fontAlgn="base"/>
            <a:r>
              <a:rPr lang="zh-CN" altLang="zh-CN" sz="3600" b="1">
                <a:ea typeface="楷体_GB2312" pitchFamily="1" charset="-122"/>
              </a:rPr>
              <a:t>1</a:t>
            </a:r>
            <a:r>
              <a:rPr lang="zh-CN" sz="3600" b="1">
                <a:ea typeface="楷体_GB2312" pitchFamily="1" charset="-122"/>
              </a:rPr>
              <a:t>节铅蓄电池</a:t>
            </a:r>
            <a:r>
              <a:rPr lang="zh-CN" altLang="zh-CN" sz="3600" b="1">
                <a:ea typeface="楷体_GB2312" pitchFamily="1" charset="-122"/>
              </a:rPr>
              <a:t>_____V</a:t>
            </a:r>
          </a:p>
        </p:txBody>
      </p:sp>
      <p:sp>
        <p:nvSpPr>
          <p:cNvPr id="32783" name="矩形 202"/>
          <p:cNvSpPr>
            <a:spLocks noChangeArrowheads="1"/>
          </p:cNvSpPr>
          <p:nvPr/>
        </p:nvSpPr>
        <p:spPr bwMode="auto">
          <a:xfrm>
            <a:off x="3203575" y="5445125"/>
            <a:ext cx="4381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/>
            <a:r>
              <a:rPr lang="zh-CN" altLang="zh-CN" sz="3600" b="1">
                <a:solidFill>
                  <a:srgbClr val="FF0000"/>
                </a:solidFill>
                <a:ea typeface="楷体_GB2312" pitchFamily="1" charset="-122"/>
              </a:rPr>
              <a:t>2</a:t>
            </a:r>
          </a:p>
        </p:txBody>
      </p:sp>
      <p:sp>
        <p:nvSpPr>
          <p:cNvPr id="32784" name="矩形 202"/>
          <p:cNvSpPr>
            <a:spLocks noChangeArrowheads="1"/>
          </p:cNvSpPr>
          <p:nvPr/>
        </p:nvSpPr>
        <p:spPr bwMode="auto">
          <a:xfrm>
            <a:off x="5364163" y="2563813"/>
            <a:ext cx="14541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/>
            <a:r>
              <a:rPr lang="zh-CN" altLang="zh-CN" sz="3600" b="1">
                <a:solidFill>
                  <a:srgbClr val="FF0000"/>
                </a:solidFill>
                <a:ea typeface="楷体_GB2312" pitchFamily="1" charset="-122"/>
              </a:rPr>
              <a:t>3×2V</a:t>
            </a:r>
          </a:p>
        </p:txBody>
      </p:sp>
      <p:sp>
        <p:nvSpPr>
          <p:cNvPr id="32785" name="矩形 202"/>
          <p:cNvSpPr>
            <a:spLocks noChangeArrowheads="1"/>
          </p:cNvSpPr>
          <p:nvPr/>
        </p:nvSpPr>
        <p:spPr bwMode="auto">
          <a:xfrm>
            <a:off x="7092950" y="2708275"/>
            <a:ext cx="14541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/>
            <a:r>
              <a:rPr lang="zh-CN" altLang="zh-CN" sz="3600" b="1">
                <a:solidFill>
                  <a:srgbClr val="FF0000"/>
                </a:solidFill>
                <a:ea typeface="楷体_GB2312" pitchFamily="1" charset="-122"/>
              </a:rPr>
              <a:t>2×2V</a:t>
            </a:r>
          </a:p>
        </p:txBody>
      </p:sp>
      <p:grpSp>
        <p:nvGrpSpPr>
          <p:cNvPr id="4" name="Group 18"/>
          <p:cNvGrpSpPr>
            <a:grpSpLocks noChangeAspect="1"/>
          </p:cNvGrpSpPr>
          <p:nvPr/>
        </p:nvGrpSpPr>
        <p:grpSpPr bwMode="auto">
          <a:xfrm>
            <a:off x="5076825" y="3429000"/>
            <a:ext cx="2954338" cy="3233738"/>
            <a:chOff x="0" y="0"/>
            <a:chExt cx="2305050" cy="2522782"/>
          </a:xfrm>
        </p:grpSpPr>
        <p:pic>
          <p:nvPicPr>
            <p:cNvPr id="32787" name="图片 21" descr="家庭电路2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40" y="0"/>
              <a:ext cx="2300570" cy="158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88" name="TextBox 8"/>
            <p:cNvSpPr txBox="1">
              <a:spLocks noChangeAspect="1" noChangeArrowheads="1"/>
            </p:cNvSpPr>
            <p:nvPr/>
          </p:nvSpPr>
          <p:spPr bwMode="auto">
            <a:xfrm>
              <a:off x="0" y="1586492"/>
              <a:ext cx="2305050" cy="936290"/>
            </a:xfrm>
            <a:prstGeom prst="rect">
              <a:avLst/>
            </a:prstGeom>
            <a:solidFill>
              <a:schemeClr val="bg2"/>
            </a:solidFill>
            <a:ln w="9525" cmpd="sng">
              <a:solidFill>
                <a:srgbClr val="7F7F7F"/>
              </a:solidFill>
              <a:miter lim="800000"/>
            </a:ln>
          </p:spPr>
          <p:txBody>
            <a:bodyPr>
              <a:spAutoFit/>
            </a:bodyPr>
            <a:lstStyle/>
            <a:p>
              <a:pPr algn="ctr" fontAlgn="base"/>
              <a:r>
                <a:rPr lang="zh-CN" sz="3600" b="1">
                  <a:ea typeface="楷体_GB2312" pitchFamily="1" charset="-122"/>
                </a:rPr>
                <a:t>家庭电路</a:t>
              </a:r>
              <a:r>
                <a:rPr lang="zh-CN" altLang="zh-CN" sz="3600" b="1">
                  <a:ea typeface="楷体_GB2312" pitchFamily="1" charset="-122"/>
                </a:rPr>
                <a:t>______V</a:t>
              </a:r>
            </a:p>
          </p:txBody>
        </p:sp>
      </p:grpSp>
      <p:sp>
        <p:nvSpPr>
          <p:cNvPr id="32789" name="矩形 202"/>
          <p:cNvSpPr>
            <a:spLocks noChangeArrowheads="1"/>
          </p:cNvSpPr>
          <p:nvPr/>
        </p:nvSpPr>
        <p:spPr bwMode="auto">
          <a:xfrm>
            <a:off x="5867400" y="5949950"/>
            <a:ext cx="9461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/>
            <a:r>
              <a:rPr lang="zh-CN" altLang="zh-CN" sz="3600" b="1">
                <a:solidFill>
                  <a:srgbClr val="FF0000"/>
                </a:solidFill>
                <a:ea typeface="楷体_GB2312" pitchFamily="1" charset="-122"/>
              </a:rPr>
              <a:t>220</a:t>
            </a:r>
          </a:p>
        </p:txBody>
      </p:sp>
      <p:grpSp>
        <p:nvGrpSpPr>
          <p:cNvPr id="5" name="Group 22"/>
          <p:cNvGrpSpPr/>
          <p:nvPr/>
        </p:nvGrpSpPr>
        <p:grpSpPr bwMode="auto">
          <a:xfrm>
            <a:off x="8532813" y="6553200"/>
            <a:ext cx="457200" cy="304800"/>
            <a:chOff x="0" y="0"/>
            <a:chExt cx="288" cy="192"/>
          </a:xfrm>
        </p:grpSpPr>
        <p:sp>
          <p:nvSpPr>
            <p:cNvPr id="32791" name="AutoShape 23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792" name="AutoShape 24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144" y="0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utoUpdateAnimBg="0"/>
      <p:bldP spid="32783" grpId="0" autoUpdateAnimBg="0"/>
      <p:bldP spid="32784" grpId="0" autoUpdateAnimBg="0"/>
      <p:bldP spid="32785" grpId="0" autoUpdateAnimBg="0"/>
      <p:bldP spid="3278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84213" y="260648"/>
            <a:ext cx="8459787" cy="56323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dirty="0">
                <a:latin typeface="Times New Roman" pitchFamily="18" charset="0"/>
              </a:rPr>
              <a:t>           </a:t>
            </a:r>
            <a:r>
              <a:rPr kumimoji="1" lang="zh-CN" altLang="en-US" sz="3600" b="1" dirty="0" smtClean="0">
                <a:latin typeface="Times New Roman" pitchFamily="18" charset="0"/>
              </a:rPr>
              <a:t>常</a:t>
            </a:r>
            <a:r>
              <a:rPr kumimoji="1" lang="zh-CN" altLang="en-US" sz="3600" b="1" dirty="0">
                <a:latin typeface="Times New Roman" pitchFamily="18" charset="0"/>
              </a:rPr>
              <a:t>识记住：</a:t>
            </a:r>
          </a:p>
          <a:p>
            <a:pPr>
              <a:spcBef>
                <a:spcPct val="50000"/>
              </a:spcBef>
            </a:pPr>
            <a:r>
              <a:rPr kumimoji="1" lang="zh-CN" altLang="en-US" sz="3600" b="1" dirty="0">
                <a:latin typeface="Times New Roman" pitchFamily="18" charset="0"/>
              </a:rPr>
              <a:t>           一节</a:t>
            </a:r>
            <a:r>
              <a:rPr kumimoji="1" lang="zh-CN" altLang="en-US" sz="3600" b="1" dirty="0">
                <a:solidFill>
                  <a:schemeClr val="hlink"/>
                </a:solidFill>
                <a:latin typeface="Times New Roman" pitchFamily="18" charset="0"/>
              </a:rPr>
              <a:t>干电池</a:t>
            </a:r>
            <a:r>
              <a:rPr kumimoji="1" lang="zh-CN" altLang="en-US" sz="3600" b="1" dirty="0">
                <a:latin typeface="Times New Roman" pitchFamily="18" charset="0"/>
              </a:rPr>
              <a:t>的电压          </a:t>
            </a:r>
            <a:r>
              <a:rPr kumimoji="1" lang="en-US" altLang="zh-CN" sz="3600" b="1" dirty="0">
                <a:solidFill>
                  <a:srgbClr val="FF0066"/>
                </a:solidFill>
                <a:latin typeface="Times New Roman" pitchFamily="18" charset="0"/>
              </a:rPr>
              <a:t>1.5 V</a:t>
            </a:r>
          </a:p>
          <a:p>
            <a:pPr>
              <a:spcBef>
                <a:spcPct val="50000"/>
              </a:spcBef>
            </a:pPr>
            <a:r>
              <a:rPr kumimoji="1" lang="en-US" altLang="zh-CN" sz="3600" b="1" dirty="0">
                <a:latin typeface="Times New Roman" pitchFamily="18" charset="0"/>
              </a:rPr>
              <a:t>           </a:t>
            </a:r>
            <a:r>
              <a:rPr kumimoji="1" lang="zh-CN" altLang="en-US" sz="3600" b="1" dirty="0">
                <a:latin typeface="Times New Roman" pitchFamily="18" charset="0"/>
              </a:rPr>
              <a:t>一节</a:t>
            </a:r>
            <a:r>
              <a:rPr kumimoji="1" lang="zh-CN" altLang="en-US" sz="3600" b="1" dirty="0">
                <a:solidFill>
                  <a:schemeClr val="hlink"/>
                </a:solidFill>
                <a:latin typeface="Times New Roman" pitchFamily="18" charset="0"/>
              </a:rPr>
              <a:t>蓄电池</a:t>
            </a:r>
            <a:r>
              <a:rPr kumimoji="1" lang="zh-CN" altLang="en-US" sz="3600" b="1" dirty="0">
                <a:latin typeface="Times New Roman" pitchFamily="18" charset="0"/>
              </a:rPr>
              <a:t>的电压            </a:t>
            </a:r>
            <a:r>
              <a:rPr kumimoji="1" lang="en-US" altLang="zh-CN" sz="3600" b="1" dirty="0">
                <a:solidFill>
                  <a:srgbClr val="FF0066"/>
                </a:solidFill>
                <a:latin typeface="Times New Roman" pitchFamily="18" charset="0"/>
              </a:rPr>
              <a:t>2 V</a:t>
            </a:r>
          </a:p>
          <a:p>
            <a:pPr>
              <a:spcBef>
                <a:spcPct val="50000"/>
              </a:spcBef>
            </a:pPr>
            <a:r>
              <a:rPr kumimoji="1" lang="en-US" altLang="zh-CN" sz="3600" b="1" dirty="0">
                <a:latin typeface="Times New Roman" pitchFamily="18" charset="0"/>
              </a:rPr>
              <a:t>           </a:t>
            </a:r>
            <a:r>
              <a:rPr kumimoji="1" lang="zh-CN" altLang="en-US" sz="3600" b="1" dirty="0">
                <a:latin typeface="Times New Roman" pitchFamily="18" charset="0"/>
              </a:rPr>
              <a:t>对</a:t>
            </a:r>
            <a:r>
              <a:rPr kumimoji="1" lang="zh-CN" altLang="en-US" sz="3600" b="1" dirty="0">
                <a:solidFill>
                  <a:schemeClr val="hlink"/>
                </a:solidFill>
                <a:latin typeface="Times New Roman" pitchFamily="18" charset="0"/>
              </a:rPr>
              <a:t>人体安全</a:t>
            </a:r>
            <a:r>
              <a:rPr kumimoji="1" lang="zh-CN" altLang="en-US" sz="3600" b="1" dirty="0">
                <a:latin typeface="Times New Roman" pitchFamily="18" charset="0"/>
              </a:rPr>
              <a:t>的电压      </a:t>
            </a:r>
            <a:r>
              <a:rPr kumimoji="1" lang="zh-CN" altLang="en-US" sz="3600" b="1" dirty="0">
                <a:solidFill>
                  <a:srgbClr val="FF0066"/>
                </a:solidFill>
                <a:latin typeface="Times New Roman" pitchFamily="18" charset="0"/>
              </a:rPr>
              <a:t>不高于</a:t>
            </a:r>
            <a:r>
              <a:rPr kumimoji="1" lang="en-US" altLang="zh-CN" sz="3600" b="1" dirty="0">
                <a:solidFill>
                  <a:srgbClr val="FF0066"/>
                </a:solidFill>
                <a:latin typeface="Times New Roman" pitchFamily="18" charset="0"/>
              </a:rPr>
              <a:t>36V</a:t>
            </a:r>
          </a:p>
          <a:p>
            <a:pPr>
              <a:spcBef>
                <a:spcPct val="50000"/>
              </a:spcBef>
            </a:pPr>
            <a:r>
              <a:rPr kumimoji="1" lang="en-US" altLang="zh-CN" sz="3600" b="1" dirty="0">
                <a:latin typeface="Times New Roman" pitchFamily="18" charset="0"/>
              </a:rPr>
              <a:t>               </a:t>
            </a:r>
            <a:r>
              <a:rPr kumimoji="1" lang="zh-CN" altLang="en-US" sz="3600" b="1" dirty="0">
                <a:solidFill>
                  <a:schemeClr val="hlink"/>
                </a:solidFill>
                <a:latin typeface="Times New Roman" pitchFamily="18" charset="0"/>
              </a:rPr>
              <a:t>家庭电路</a:t>
            </a:r>
            <a:r>
              <a:rPr kumimoji="1" lang="zh-CN" altLang="en-US" sz="3600" b="1" dirty="0">
                <a:latin typeface="Times New Roman" pitchFamily="18" charset="0"/>
              </a:rPr>
              <a:t>的电压          </a:t>
            </a:r>
            <a:r>
              <a:rPr kumimoji="1" lang="en-US" altLang="zh-CN" sz="3600" b="1" dirty="0">
                <a:solidFill>
                  <a:srgbClr val="FF0066"/>
                </a:solidFill>
                <a:latin typeface="Times New Roman" pitchFamily="18" charset="0"/>
              </a:rPr>
              <a:t>220V</a:t>
            </a:r>
            <a:r>
              <a:rPr kumimoji="1" lang="en-US" altLang="zh-CN" sz="3600" b="1" dirty="0"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kumimoji="1" lang="en-US" altLang="zh-CN" sz="3600" b="1" dirty="0">
                <a:latin typeface="Times New Roman" pitchFamily="18" charset="0"/>
              </a:rPr>
              <a:t>                   </a:t>
            </a:r>
            <a:r>
              <a:rPr kumimoji="1" lang="zh-CN" altLang="en-US" sz="3600" b="1" dirty="0">
                <a:solidFill>
                  <a:schemeClr val="hlink"/>
                </a:solidFill>
                <a:latin typeface="Times New Roman" pitchFamily="18" charset="0"/>
              </a:rPr>
              <a:t>工业用电</a:t>
            </a:r>
            <a:r>
              <a:rPr kumimoji="1" lang="zh-CN" altLang="en-US" sz="3600" b="1" dirty="0">
                <a:latin typeface="Times New Roman" pitchFamily="18" charset="0"/>
              </a:rPr>
              <a:t>电压          </a:t>
            </a:r>
            <a:r>
              <a:rPr kumimoji="1" lang="en-US" altLang="zh-CN" sz="3600" b="1" dirty="0" smtClean="0">
                <a:solidFill>
                  <a:srgbClr val="FF0066"/>
                </a:solidFill>
                <a:latin typeface="Times New Roman" pitchFamily="18" charset="0"/>
              </a:rPr>
              <a:t>380V</a:t>
            </a:r>
          </a:p>
          <a:p>
            <a:pPr>
              <a:spcBef>
                <a:spcPct val="50000"/>
              </a:spcBef>
            </a:pPr>
            <a:r>
              <a:rPr kumimoji="1" lang="zh-CN" alt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               手机电池的电压           </a:t>
            </a:r>
            <a:r>
              <a:rPr kumimoji="1" lang="en-US" altLang="zh-CN" sz="3600" b="1" dirty="0" smtClean="0">
                <a:solidFill>
                  <a:srgbClr val="FF0066"/>
                </a:solidFill>
                <a:latin typeface="Times New Roman" pitchFamily="18" charset="0"/>
              </a:rPr>
              <a:t>3.7V</a:t>
            </a:r>
            <a:endParaRPr kumimoji="1" lang="en-US" altLang="zh-CN" sz="36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23528" y="2924944"/>
            <a:ext cx="4618856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dirty="0">
                <a:latin typeface="Times New Roman" pitchFamily="18" charset="0"/>
              </a:rPr>
              <a:t> </a:t>
            </a:r>
            <a:r>
              <a:rPr kumimoji="1" lang="en-US" altLang="zh-CN" sz="3200" b="1" dirty="0">
                <a:latin typeface="Times New Roman" pitchFamily="18" charset="0"/>
              </a:rPr>
              <a:t>1.</a:t>
            </a:r>
            <a:r>
              <a:rPr kumimoji="1" lang="zh-CN" altLang="en-US" sz="3200" b="1" dirty="0">
                <a:latin typeface="Times New Roman" pitchFamily="18" charset="0"/>
              </a:rPr>
              <a:t>作用：测量电路两端的电压的仪表。</a:t>
            </a:r>
          </a:p>
        </p:txBody>
      </p:sp>
      <p:sp>
        <p:nvSpPr>
          <p:cNvPr id="55299" name="Oval 3"/>
          <p:cNvSpPr>
            <a:spLocks noChangeArrowheads="1"/>
          </p:cNvSpPr>
          <p:nvPr/>
        </p:nvSpPr>
        <p:spPr bwMode="auto">
          <a:xfrm>
            <a:off x="2051720" y="4221088"/>
            <a:ext cx="431800" cy="431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467544" y="5013176"/>
            <a:ext cx="4319587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latin typeface="Times New Roman" pitchFamily="18" charset="0"/>
              </a:rPr>
              <a:t>3.</a:t>
            </a:r>
            <a:r>
              <a:rPr kumimoji="1" lang="zh-CN" altLang="en-US" sz="3200" b="1" dirty="0">
                <a:latin typeface="Times New Roman" pitchFamily="18" charset="0"/>
              </a:rPr>
              <a:t>量程和分度值</a:t>
            </a:r>
          </a:p>
        </p:txBody>
      </p:sp>
      <p:pic>
        <p:nvPicPr>
          <p:cNvPr id="13318" name="Picture 16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981200"/>
            <a:ext cx="367347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467544" y="4149080"/>
            <a:ext cx="3297237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latin typeface="Times New Roman" pitchFamily="18" charset="0"/>
              </a:rPr>
              <a:t>2.</a:t>
            </a:r>
            <a:r>
              <a:rPr kumimoji="1" lang="zh-CN" altLang="en-US" sz="3200" b="1" dirty="0">
                <a:latin typeface="Times New Roman" pitchFamily="18" charset="0"/>
              </a:rPr>
              <a:t>符号：</a:t>
            </a:r>
            <a:r>
              <a:rPr kumimoji="1" lang="en-US" altLang="zh-CN" sz="3200" b="1" dirty="0">
                <a:latin typeface="Times New Roman" pitchFamily="18" charset="0"/>
              </a:rPr>
              <a:t>V</a:t>
            </a:r>
          </a:p>
        </p:txBody>
      </p:sp>
      <p:sp>
        <p:nvSpPr>
          <p:cNvPr id="13322" name="Text Box 20"/>
          <p:cNvSpPr txBox="1">
            <a:spLocks noChangeArrowheads="1"/>
          </p:cNvSpPr>
          <p:nvPr/>
        </p:nvSpPr>
        <p:spPr bwMode="auto">
          <a:xfrm>
            <a:off x="467544" y="2060848"/>
            <a:ext cx="2808039" cy="5794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dirty="0"/>
              <a:t>  </a:t>
            </a:r>
            <a:r>
              <a:rPr kumimoji="1" lang="zh-CN" altLang="en-US" sz="3200" b="1" dirty="0">
                <a:solidFill>
                  <a:srgbClr val="FF0000"/>
                </a:solidFill>
              </a:rPr>
              <a:t>二、电压表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188640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注意：⑴电路某用电器两端有电压，某一点没有电压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</a:rPr>
              <a:t>⑵有电压不一定有电流，有电流一定有电压。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</a:rPr>
              <a:t>⑶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电压是因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,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电流是果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.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55299" grpId="0" animBg="1"/>
      <p:bldP spid="55300" grpId="0"/>
      <p:bldP spid="55315" grpId="0"/>
      <p:bldP spid="13322" grpId="0" animBg="1"/>
      <p:bldP spid="8" grpId="0"/>
    </p:bldLst>
  </p:timing>
</p:sld>
</file>

<file path=ppt/theme/theme1.xml><?xml version="1.0" encoding="utf-8"?>
<a:theme xmlns:a="http://schemas.openxmlformats.org/drawingml/2006/main" name="吉林人民出版社PPT模板（定）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吉林人民出版社PPT模板（定）</Template>
  <TotalTime>0</TotalTime>
  <Words>2399</Words>
  <Application>Microsoft Office PowerPoint</Application>
  <PresentationFormat>全屏显示(4:3)</PresentationFormat>
  <Paragraphs>297</Paragraphs>
  <Slides>44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45" baseType="lpstr">
      <vt:lpstr>吉林人民出版社PPT模板（定）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常见的电压值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正确使用电压表的四点注意事项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2</cp:revision>
  <dcterms:created xsi:type="dcterms:W3CDTF">2015-11-21T11:10:00Z</dcterms:created>
  <dcterms:modified xsi:type="dcterms:W3CDTF">2020-08-15T01:23:35Z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