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11" r:id="rId2"/>
    <p:sldId id="260" r:id="rId3"/>
    <p:sldId id="262" r:id="rId4"/>
    <p:sldId id="264" r:id="rId5"/>
    <p:sldId id="266" r:id="rId6"/>
    <p:sldId id="268" r:id="rId7"/>
    <p:sldId id="270" r:id="rId8"/>
    <p:sldId id="272" r:id="rId9"/>
    <p:sldId id="274" r:id="rId10"/>
    <p:sldId id="276" r:id="rId11"/>
    <p:sldId id="278" r:id="rId12"/>
    <p:sldId id="279" r:id="rId13"/>
    <p:sldId id="282" r:id="rId14"/>
    <p:sldId id="285" r:id="rId15"/>
    <p:sldId id="288" r:id="rId16"/>
    <p:sldId id="291" r:id="rId17"/>
    <p:sldId id="294" r:id="rId18"/>
    <p:sldId id="297" r:id="rId19"/>
    <p:sldId id="300" r:id="rId20"/>
    <p:sldId id="301" r:id="rId21"/>
    <p:sldId id="304" r:id="rId22"/>
    <p:sldId id="305" r:id="rId23"/>
    <p:sldId id="306" r:id="rId24"/>
    <p:sldId id="307" r:id="rId25"/>
    <p:sldId id="310" r:id="rId26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91"/>
        <p:guide pos="2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044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本章检测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241176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56090" y="2944919"/>
            <a:ext cx="928690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第七章　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963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二、填空题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(每空2分,共26分)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9.(2016山东烟台中考)请你将“力”的概念图(图7-4-2)补充完整。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70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图7-4-2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508" y="1940526"/>
            <a:ext cx="5551033" cy="333713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1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①力可以改变物体的运动状态　②力的大小、方向、作用点　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③物体间力的作用是相互的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力的作用效果:一是改变物体的运动状态,二是改变物体的形状。力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的大小、方向和作用点称为力的三要素。物体间力的作用是相互的,一个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物体对另一个物体施加力的同时,一定受到另一个物体对该物体的作用,所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以施力物体同时一定是受力物体。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3620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10.(2019河北石家庄正定期中)如图7-4-3所示,用手拉弹簧,弹簧会伸长,用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手压弹簧,弹簧会缩短,两个过程的受力物体都是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,说明力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的作用效果是力可以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,还可以说明力的作用效果与力的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215" kern="0" spc="74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图7-4-3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　改变物体的形状　方向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用手拉弹簧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弹簧会伸长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用手压弹簧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弹簧会缩短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两个过程的受力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物体都是弹簧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说明力的作用效果是力可以改变物体的形状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还可以说明力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的作用效果与力的方向有关。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33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41" y="2634451"/>
            <a:ext cx="1679266" cy="155931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805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11.(2017山东济南槐荫期末)建筑工人在砌房子时,用如图7-4-4所示的水平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仪来检查墙面是否水平,若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中空气泡在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位置,表示墙面水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平;若空气泡在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端,则表示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端墙面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(选填“高”或“低”)。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925" kern="0" spc="365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图7-4-4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中间　高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水由于重力的作用会向低处流动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即向右端移动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从而挤压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空气泡向左侧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空气泡向右侧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空气泡将在中间。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2355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45" y="2277261"/>
            <a:ext cx="5230784" cy="217159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12.(2019河南平顶山叶县月考)甲、乙两同学的质量之比是 5∶4,则他们受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到的重力之比是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,若甲同学受到的重力是 500 N,则乙同学受到的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134385"/>
            <a:ext cx="8467200" cy="1807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5∶4　400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他们受到的重力之比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=5∶4;所以乙同</a:t>
            </a:r>
            <a:r>
              <a:rPr sz="2010" dirty="0"/>
              <a:t/>
            </a:r>
            <a:br>
              <a:rPr sz="2010"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学受到的重力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500 N=400 N。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00298" y="301069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00298" y="3010695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37809" y="301069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6" imgW="4876800" imgH="14630400" progId="Equation.DSMT4">
                  <p:embed/>
                </p:oleObj>
              </mc:Choice>
              <mc:Fallback>
                <p:oleObj name="Equation" r:id="rId6" imgW="4876800" imgH="146304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37809" y="3010695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01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13.(2019四川内江中考)如图7-4-5所示,坐在船上的人,用力推另一只船,船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就相互远离而去,这个现象表明力的作用是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的,力可以改变物体的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35" kern="0" spc="2716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图7-4-5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相互　运动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坐在船上的人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用力推另一只船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船就相互远离而去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这个现象表明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力的作用是相互的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船由静止变为运动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说明力可以改变物体的运动状态。</a:t>
            </a:r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236" y="2134385"/>
            <a:ext cx="4131427" cy="208307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8601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14.(独家原创试题)弹簧在生产生活中有着广泛的应用。已知一根弹簧长1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 cm,其所受拉力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跟伸长量Δ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的关系图象如图7-4-6所示。则该弹簧长16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cm时,它所受的拉力为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N。(弹簧未超出弹性限度)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810" kern="0" spc="156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图7-4-6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1.5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该弹簧每伸长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cm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所受拉力为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0.25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由题可知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弹簧的伸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长量为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 cm-10 cm=6 cm,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则弹簧所受的拉力为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cm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0.25 N/cm=1.5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695" y="2277261"/>
            <a:ext cx="2889108" cy="23707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60352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三、作图题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(每小题4分,共8分)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15.(2019江苏淮安中考)画出图7-4-7中静止在斜面上的茶杯所受重力的示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意图。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图7-4-7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过茶杯的重心沿竖直向下的方向画一条带箭头的线段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即为茶杯所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受重力的示意图。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87" y="2048468"/>
            <a:ext cx="1441146" cy="1254186"/>
          </a:xfrm>
          <a:prstGeom prst="rect">
            <a:avLst/>
          </a:prstGeom>
        </p:spPr>
      </p:pic>
      <p:pic>
        <p:nvPicPr>
          <p:cNvPr id="4" name="图片 3" descr="textimage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4315637"/>
            <a:ext cx="1174480" cy="133162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352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16.(2018广东华南师范大学附中期中)请在图7-4-8中画出小球所受弹力的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示意图。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105" kern="0" spc="51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图7-4-8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据图可知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此时小球所受的弹力有两个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即线对小球的拉力和墙对小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球的支持力。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54146"/>
            <a:ext cx="714375" cy="1285875"/>
          </a:xfrm>
          <a:prstGeom prst="rect">
            <a:avLst/>
          </a:prstGeom>
        </p:spPr>
      </p:pic>
      <p:pic>
        <p:nvPicPr>
          <p:cNvPr id="4" name="图片 3" descr="textimage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3810811"/>
            <a:ext cx="1552575" cy="189547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6038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四、实验探究题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(17题8分,18题12分,共20分)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17.(2018江西模拟)小明在练习使用弹簧测力计,如图7-4-9甲所示。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图7-4-9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(1)小明在甲图中使用的问题是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(2)他将测力计竖直放置,反复几次轻拉挂钩后,测力计的指针位置如图乙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所示。此测力计的量程是0~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N。若此时他将一个3 N重的物体悬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挂于挂钩上,静止后,测力计的示数应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N(选填“大于”、“等</a:t>
            </a:r>
            <a:endParaRPr lang="zh-CN" altLang="en-US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68" y="1607782"/>
            <a:ext cx="5728738" cy="27101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33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满分:100分,限时:45分钟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一、选择题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(每小题4分,共32分)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1.(独家原创试题)甲同学用尽力气也没有拧开矿泉水的瓶盖,但乙同学一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下子就拧开了,这说明力的作用效果跟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A.力的大小有关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B.力的方向有关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C.力的作用点有关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D.受力面积有关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由题意可知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甲同学用尽力气也没有拧开矿泉水的瓶盖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但乙同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学一下子就拧开了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应该是乙同学力气大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可以说明力的作用效果跟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力的大小有关。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552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于”或“小于”)。</a:t>
            </a:r>
            <a:endParaRPr lang="zh-CN" altLang="en-US" sz="201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(3)在老师的指导下,小明调整好了测力计,将某物体悬挂好,物体静止后,指</a:t>
            </a:r>
            <a:r>
              <a:rPr sz="2010" dirty="0"/>
              <a:t/>
            </a:r>
            <a:br>
              <a:rPr sz="2010"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针指在如图丙所示的位置,此时物体的重力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所测拉力与测力计外壳不平行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大于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(3)2.6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使用过程中所测力的方向必须与弹簧的轴线方向在同一条直线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错误之处是所测拉力与测力计外壳不平行。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由图乙可知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弹簧测力计的测量范围是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0~5 N;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由图乙可知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弹簧测力计指针没有指在零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刻度线处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用该弹簧测力计测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重的物体时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弹簧测力计示数大于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由图丙所示弹簧测力计可知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其分度值为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示数为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N+0.2 N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3=2.6 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1135" y="721360"/>
            <a:ext cx="8742680" cy="55149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18.(2019江西上饶铅山一模删减)“神舟”号飞船发射成功,中国人的“登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月梦”指日可待。已知月球上的物体被月球吸引也受到“重力”作用,月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球上物体的“重力”与其质量是否成正比呢?假如你是一名航天员,驾驶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飞船到达月球,请对此问题进行探究: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(1)要完成实验,除需要若干个质量不等的物块外,还需要的测量器材有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和弹簧测力计。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(2)请你设计一个记录实验数据的表格,画在下边的方框内。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(3)测量结束后,你如何根据实验数据判断物体受到的“重力”与质量是否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成正比?请说出一种判断方法: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                                                                   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(4)实验评估:有同学建议用钩码代替物块更好,这个建议合理吗?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,理由是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0050" y="3888740"/>
            <a:ext cx="2324735" cy="57340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(1)天平　(2)表格如下　(3)作出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图象,若是一条过原点的直线,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则说明二者成正比(或算出重力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的比值,若为一定值,则说明二者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成正比)　(4)合理　钩码的质量已知,不用测质量,节省实验的时间</a:t>
            </a:r>
            <a:endParaRPr lang="zh-CN" altLang="en-US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20000" y="2115576"/>
          <a:ext cx="7740000" cy="26856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实验次数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物体的质量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物体所受重力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物体重力与质量的比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值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(N/g)</a:t>
                      </a:r>
                    </a:p>
                  </a:txBody>
                  <a:tcPr marL="45720" marR="45720"/>
                </a:tc>
              </a:tr>
              <a:tr h="47117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(1)实验目的是探究物体重力大小与其质量的关系,需要测量的物理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量有:质量、重力;除需要若干个质量不等的物块外,还需要的器材是:天平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和弹簧测力计;(2)根据所测物理量是质量、重力,以及它们之间的比值关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系,可以设计出记录表格;(3)若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图象,是一条过原点的直线,则说明重力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和质量成正比;若重力与质量的比值是一定值,则说明重力和质量成正比;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(4)有同学建议用钩码代替物块更好,这个建议合理,理由是钩码的质量已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知,不用测质量,节省实验的时间。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五、科普阅读题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(共14分)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19.阅读短文,回答问题: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物体在某星球上受到的重力不仅跟物体本身的质量有关,还跟该星球的质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量、半径等因素有关。由于不同星球的质量和半径各不相同,所以,同一个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物体在不同星球上受到的重力并不相同。下表列出的是质量为1 kg的物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体,在不同星球上受到的重力。</a:t>
            </a:r>
            <a:endParaRPr lang="zh-CN" altLang="en-US" dirty="0"/>
          </a:p>
        </p:txBody>
      </p:sp>
      <p:sp>
        <p:nvSpPr>
          <p:cNvPr id="3" name="TextBox 3"/>
          <p:cNvSpPr txBox="1"/>
          <p:nvPr/>
        </p:nvSpPr>
        <p:spPr>
          <a:xfrm>
            <a:off x="540000" y="4501330"/>
            <a:ext cx="8467200" cy="24908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请回答下列问题: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(1)同一个物体放在不同星球上,质量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,重力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;(填“改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变”、“不改变”)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(2)由表可知,同一物体放在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星受到的重力最大,海王星上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=11.0 N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/kg,它表示的物理意义是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3472317"/>
          <a:ext cx="7740000" cy="943200"/>
        </p:xfrm>
        <a:graphic>
          <a:graphicData uri="http://schemas.openxmlformats.org/drawingml/2006/table">
            <a:tbl>
              <a:tblPr/>
              <a:tblGrid>
                <a:gridCol w="774000"/>
                <a:gridCol w="774000"/>
                <a:gridCol w="774000"/>
                <a:gridCol w="774000"/>
                <a:gridCol w="774000"/>
                <a:gridCol w="774000"/>
                <a:gridCol w="774000"/>
                <a:gridCol w="774000"/>
                <a:gridCol w="774000"/>
                <a:gridCol w="774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星球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月球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金星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地球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火星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木星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土星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天王星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海王星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重力/N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1.62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3.60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8.50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9.80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3.76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22.9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9.05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8.30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11.0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159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一宇航员的质量为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72 kg,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这个宇航员在地球上最多能举起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若宇航员到达火星上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那么他在火星上最多能举起多大质量的物体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不改变　改变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　质量是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的物体受到的重力是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11.0 N</a:t>
            </a:r>
            <a:r>
              <a:rPr lang="en-US" sz="2010" dirty="0" smtClean="0"/>
              <a:t/>
            </a:r>
            <a:br>
              <a:rPr 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(3)260.6 kg</a:t>
            </a:r>
            <a:endParaRPr lang="en-US" altLang="zh-CN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(1)质量是物体的固有属性,不随物体所处位置的改变而变化,同一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个物体放在不同星球上,质量不改变;由表中数据可知,同一物体在不同的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星球上受到的重力不同。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(2)由表中数据可知,同一物体在木星上受到的重力最大;海王星上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=11.0 N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/kg,它表示的物理意义是:质量是1 kg的物体受到的重力是11.0 N。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(3)宇航员在地球上的最大举力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9.8 N/kg=980 N,在火星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上的最大举力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=980 N,在火星上最多能举起的物体的质量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755" kern="0" spc="45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260.6 kg。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639078" y="5420533"/>
          <a:ext cx="9334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4" imgW="24688800" imgH="15849600" progId="Equation.DSMT4">
                  <p:embed/>
                </p:oleObj>
              </mc:Choice>
              <mc:Fallback>
                <p:oleObj name="Equation" r:id="rId4" imgW="24688800" imgH="158496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39078" y="5420533"/>
                        <a:ext cx="933450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53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2.(独家原创试题)以前人们常用“冷桌子,热板凳”来形容读书的辛苦!学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习时,长时间坐在“板凳”上会感觉屁股酸疼,产生这个效果的力的施力物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A.地球　　B.板凳　　C.屁股　　D.空气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人坐在板凳上屁股会对板凳有压力作用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板凳也会对屁股有支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持力的作用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人长时间坐在板凳上会感觉屁股酸疼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产生这个效果的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力的施力物体是板凳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7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3.(2019上海徐汇二模)下列物体中所受重力约为0.5 N的是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A.一瓶矿泉水　　B.一个鸡蛋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C.一枚一元硬币　　D.一枚针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一斤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(500 g)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鸡蛋可称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8~10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那么一个鸡蛋的质量约为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50 g,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其重力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=0.05 kg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N/kg=0.5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选项符合题意。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31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4.(2018河北秦皇岛海港期中)鸡蛋与桌面相碰,蛋壳破裂。关于鸡蛋与桌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面间相互作用的力,下列说法中正确的是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A.桌面对鸡蛋的力大于鸡蛋对桌面的力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B.桌面对鸡蛋的力小于鸡蛋对桌面的力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C.桌面对鸡蛋的力与鸡蛋对桌面的力方向相同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D.桌面对鸡蛋的力与鸡蛋对桌面的力大小相等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鸡蛋与桌面相碰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鸡蛋对桌面施加力的同时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桌面也对鸡蛋施加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两个力是一对相互作用力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二者大小相等、方向相反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1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5.(2017黑龙江绥化中考)下列有关力的说法正确的是(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A.用力捏橡皮泥,橡皮泥发生形变,说明力可以改变物体的形状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B.推门时离门轴越近,用力越大,说明力的作用效果只与力的作用点有关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C.用手提水桶时,只有手对水桶施加了力,而水桶对手没有力的作用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D.放在桌面上的水杯对桌面的压力不是弹力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用力捏橡皮泥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橡皮泥发生形变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说明力可以改变物体的形状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推门时离门轴越近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用力越大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说明力的作用效果与力的作用点有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另外力的大小和方向也影响力的作用效果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物体间力的作用是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相互的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用手提水桶时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手对水桶施加了力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同时水桶对手也有力的作用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放在桌面上的水杯对桌面的压力是由于水杯发生弹性形变而产生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故属于弹力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31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6.(2019江苏扬州江都期中)下列物体间的作用力:①手握瓶子的压力;②电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线对电灯的拉力;③磁铁对铁钉的吸引力;④压缩的弹簧对手的推力;⑤课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桌对课本的支持力。其中属于弹力的有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A.①②③⑤　　B.①②③④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C.①②④⑤　　D.①②③④⑤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推、拉、挤、压都是弹力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所以①手握瓶子的压力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;②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电线对电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灯的拉力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;④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压缩的弹簧对手的推力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;⑤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课桌对课本的支持力都是弹力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;③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磁铁对铁钉的吸引力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不是弹力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95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7.(独家原创试题)我国不少地区有春节吃素馅水饺的习俗,有“团圆发财,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亲人团圆”等美好寓意。在包饺子的过程中,力的作用效果与其他几个不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A.切碎蔬菜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B.把面擀成面皮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C.把面皮捏成“元宝”型水饺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D.饺子在沸水中翻滚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三个现象中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蔬菜、面、面皮的形状发生了变化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现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象中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饺子的运动状态发生了变化。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748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8.(2019湖北鄂州梁子湖期中)甲、乙两个同学沿相反的方向拉同一个弹簧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测力计,各用力5 N。则弹簧测力计的示数为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865" kern="0" spc="4405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图7-4-1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A.10 N　　B.5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C.0 N　　D.上述均不对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弹簧测力计的读数等于挂钩一端受到的拉力大小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由题知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测力计的两端受的力均为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处于静止状态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挂钩一端受的力为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测力计示数为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28932"/>
            <a:ext cx="6086475" cy="9239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070610e-a854-4aad-9ff4-f2152058b836}"/>
</p:tagLst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718</Words>
  <Application>Microsoft Office PowerPoint</Application>
  <PresentationFormat>自定义</PresentationFormat>
  <Paragraphs>172</Paragraphs>
  <Slides>25</Slides>
  <Notes>24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65</cp:revision>
  <dcterms:created xsi:type="dcterms:W3CDTF">2019-10-08T05:21:00Z</dcterms:created>
  <dcterms:modified xsi:type="dcterms:W3CDTF">2020-04-10T13:09:53Z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