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94" r:id="rId2"/>
    <p:sldId id="263" r:id="rId3"/>
    <p:sldId id="295" r:id="rId4"/>
    <p:sldId id="264" r:id="rId5"/>
    <p:sldId id="304" r:id="rId6"/>
    <p:sldId id="305" r:id="rId7"/>
    <p:sldId id="280" r:id="rId8"/>
    <p:sldId id="297" r:id="rId9"/>
    <p:sldId id="29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26C48-FB42-4D1D-B359-501241725A22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060A6-6E3E-4867-88D9-FD9CAE3BE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1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423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87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094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65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678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76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</a:t>
            </a:r>
            <a:r>
              <a:rPr lang="zh-CN" altLang="zh-CN" i="1" dirty="0"/>
              <a:t>　</a:t>
            </a:r>
            <a:r>
              <a:rPr lang="zh-CN" altLang="zh-CN" dirty="0"/>
              <a:t>弹力</a:t>
            </a:r>
          </a:p>
        </p:txBody>
      </p:sp>
    </p:spTree>
    <p:extLst>
      <p:ext uri="{BB962C8B-B14F-4D97-AF65-F5344CB8AC3E}">
        <p14:creationId xmlns:p14="http://schemas.microsoft.com/office/powerpoint/2010/main" val="68519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一、弹力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物体受力时会发生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物体受力时会发生形变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自动恢复原来形状的性质。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物体由于发生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而产生的力。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、支持力、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放在水平桌面上的茶杯对桌面的压力是什么物体发生的形变产生的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是由于茶杯发生形变而产生的。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99507" y="146154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53454" y="1453666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恢复到原来的形状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71528" y="225470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92112" y="343039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35696" y="384792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56369" y="38577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79304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2312" y="764704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二、弹簧测力计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弹簧测力计主要由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、挂钩、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等组成。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弹簧受到的拉力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弹簧的伸长量就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首先要看清它的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加在弹簧测力计上的力不允许超过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24192" y="112474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力的大小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64652" y="15567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31127" y="15464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3959" y="191683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96761" y="475631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15616" y="517044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越长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080415" y="5573916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量程和分度值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05082" y="5981525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它的最大测量值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12" name="17J02.eps" descr="id:214749106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627784" y="2405038"/>
            <a:ext cx="2736868" cy="239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69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弹簧测力计使用要求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用弹簧测力计正确测量力时要做到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三清、一查、不倒挂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认清量程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每个弹簧测力计都有它的测量范围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使用时先估计所测力的大小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选取合适量程的弹簧测力计。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认清零刻度线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测前检查弹簧测力计的指针是否指在零刻度线上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要将指针调节到零刻度线上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若调不到零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记好零点误差。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认清分度值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每个弹簧测力计都有它的分度值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所以使用前要认清每小格代表多少牛。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检查弹簧是否损坏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指针是否与弹簧测力计外壳摩擦。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不倒挂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或物体重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一定要作用在弹簧测力计的挂钩一端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不可倒挂。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60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弹簧测力计必须竖直放置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不得倾斜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使用前必须检查零点是否准确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弹簧、指针、挂钩不得与外壳摩擦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必须注意所测的力不能超出弹簧测力计的测量范围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使用弹簧测力计前要观察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是为了选取量程合适的弹簧测力计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以保证加在弹簧测力计上的力不超出其量程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有利于快速准确地读数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指针是否对准零刻度线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则需校零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若调不到零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则要记好零点误差。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3558"/>
            <a:ext cx="8128000" cy="471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9919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3043" y="137532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本题考查的是弹簧测力计的使用注意事项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观察弹簧测力计的量程和分度值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所测力不能超过弹簧测力计的测量范围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观察指针是否指在零刻度线上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否则要将指针调到零点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测量时作用在挂钩上的力必须沿着弹簧测力计弹簧的轴线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应让视线垂直于刻度板面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测量时不可用力猛拉弹簧或让弹簧测力计长久受力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以免损坏。由以上注意事项可知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弹簧测力计可以倾斜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只要能保证作用在挂钩上的力沿着弹簧测力计弹簧的轴线就可以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测量物体沿斜面方向所受的拉力。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45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750" y="119675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一、弹力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下列几种形变中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不属于弹性形变的是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8" name="17J69.eps" descr="id:214749108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20703" y="2133906"/>
            <a:ext cx="3779289" cy="2447222"/>
          </a:xfrm>
          <a:prstGeom prst="rect">
            <a:avLst/>
          </a:prstGeom>
        </p:spPr>
      </p:pic>
      <p:pic>
        <p:nvPicPr>
          <p:cNvPr id="29" name="17J70.eps" descr="id:214749109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798415" y="2143089"/>
            <a:ext cx="3752870" cy="23902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666618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弹性形变是物体受力时发生形变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不受力时又恢复到原来形状的形变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而苹果落地时使泥土变形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拿走苹果后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泥土不能恢复原状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所以泥土的这种形变不属于弹性形变。</a:t>
            </a:r>
            <a:endParaRPr lang="zh-CN" altLang="en-US" sz="22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580112" y="160668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6690"/>
            <a:ext cx="8128000" cy="471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210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可选过程 10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985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下列比赛情景中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没有应用到弹力的是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8" name="Yw8JR31.eps" descr="id:2147491100;FounderCES"/>
          <p:cNvPicPr/>
          <p:nvPr/>
        </p:nvPicPr>
        <p:blipFill rotWithShape="1">
          <a:blip r:embed="rId5"/>
          <a:srcRect b="49908"/>
          <a:stretch/>
        </p:blipFill>
        <p:spPr>
          <a:xfrm>
            <a:off x="540970" y="1723595"/>
            <a:ext cx="3960440" cy="2346192"/>
          </a:xfrm>
          <a:prstGeom prst="rect">
            <a:avLst/>
          </a:prstGeom>
        </p:spPr>
      </p:pic>
      <p:pic>
        <p:nvPicPr>
          <p:cNvPr id="29" name="Yw8JR31.eps" descr="id:2147491100;FounderCES"/>
          <p:cNvPicPr/>
          <p:nvPr/>
        </p:nvPicPr>
        <p:blipFill rotWithShape="1">
          <a:blip r:embed="rId5"/>
          <a:srcRect t="50734"/>
          <a:stretch/>
        </p:blipFill>
        <p:spPr>
          <a:xfrm>
            <a:off x="4644008" y="1723595"/>
            <a:ext cx="3960440" cy="2307532"/>
          </a:xfrm>
          <a:prstGeom prst="rect">
            <a:avLst/>
          </a:prstGeom>
        </p:spPr>
      </p:pic>
      <p:sp>
        <p:nvSpPr>
          <p:cNvPr id="30" name="矩形 29"/>
          <p:cNvSpPr>
            <a:spLocks noChangeAspect="1"/>
          </p:cNvSpPr>
          <p:nvPr/>
        </p:nvSpPr>
        <p:spPr>
          <a:xfrm>
            <a:off x="5508104" y="121338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14179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撑竿跳高要借助竿的弹力来完成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射箭运动员将箭射出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要靠弓的弹力来完成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跳水运动员从跳板上跃起是靠跳板对运动员的弹力完成的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游泳运动员在水中前进应用的是物体间力的作用是相互的这一原理。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85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9552" y="207481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二、弹簧测力计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38086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使用弹簧测力计之前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要先观察弹簧测力计的量程和分度值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弹簧测力计的分度值是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弹簧测力计的示数是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观察弹簧测力计的量程和分度值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905</Words>
  <Application>Microsoft Office PowerPoint</Application>
  <PresentationFormat>全屏显示(4:3)</PresentationFormat>
  <Paragraphs>70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NEU-BZ-S92</vt:lpstr>
      <vt:lpstr>等线</vt:lpstr>
      <vt:lpstr>黑体</vt:lpstr>
      <vt:lpstr>Arial</vt:lpstr>
      <vt:lpstr>Calibri</vt:lpstr>
      <vt:lpstr>Calibri Light</vt:lpstr>
      <vt:lpstr>Times New Roman</vt:lpstr>
      <vt:lpstr>Office 主题​​</vt:lpstr>
      <vt:lpstr>第2节　弹力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2020-02-13T10:23:35Z</dcterms:modified>
</cp:coreProperties>
</file>