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7"/>
  </p:notesMasterIdLst>
  <p:sldIdLst>
    <p:sldId id="294" r:id="rId2"/>
    <p:sldId id="263" r:id="rId3"/>
    <p:sldId id="295" r:id="rId4"/>
    <p:sldId id="264" r:id="rId5"/>
    <p:sldId id="307" r:id="rId6"/>
    <p:sldId id="304" r:id="rId7"/>
    <p:sldId id="305" r:id="rId8"/>
    <p:sldId id="280" r:id="rId9"/>
    <p:sldId id="297" r:id="rId10"/>
    <p:sldId id="298" r:id="rId11"/>
    <p:sldId id="299" r:id="rId12"/>
    <p:sldId id="300" r:id="rId13"/>
    <p:sldId id="301" r:id="rId14"/>
    <p:sldId id="302" r:id="rId15"/>
    <p:sldId id="303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135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E23D5-1216-4483-A7D4-D0D3C25DC237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C9C99A-298D-4071-8157-25177C5883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883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BE7DE-779C-4ED8-9909-2F013FA9C29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251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BE7DE-779C-4ED8-9909-2F013FA9C29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083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10201" y="4049481"/>
            <a:ext cx="4517571" cy="12461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13435" y="5231745"/>
            <a:ext cx="1111103" cy="981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09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4641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92188"/>
            <a:ext cx="7886700" cy="559632"/>
          </a:xfrm>
          <a:prstGeom prst="rect">
            <a:avLst/>
          </a:prstGeom>
        </p:spPr>
        <p:txBody>
          <a:bodyPr/>
          <a:lstStyle>
            <a:lvl1pPr>
              <a:defRPr sz="3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4586" y="2883353"/>
            <a:ext cx="5580763" cy="314531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/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36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92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3805135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19583361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25008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606299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383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7550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1523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63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10" Type="http://schemas.openxmlformats.org/officeDocument/2006/relationships/image" Target="../media/image9.jpeg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10" Type="http://schemas.openxmlformats.org/officeDocument/2006/relationships/image" Target="../media/image10.jpeg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1.xml"/><Relationship Id="rId11" Type="http://schemas.openxmlformats.org/officeDocument/2006/relationships/image" Target="../media/image12.jpeg"/><Relationship Id="rId5" Type="http://schemas.openxmlformats.org/officeDocument/2006/relationships/slide" Target="slide10.xml"/><Relationship Id="rId10" Type="http://schemas.openxmlformats.org/officeDocument/2006/relationships/image" Target="../media/image11.jpeg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1</a:t>
            </a:r>
            <a:r>
              <a:rPr lang="zh-CN" altLang="zh-CN" dirty="0"/>
              <a:t>节</a:t>
            </a:r>
            <a:r>
              <a:rPr lang="zh-CN" altLang="zh-CN" i="1" dirty="0"/>
              <a:t>　</a:t>
            </a:r>
            <a:r>
              <a:rPr lang="zh-CN" altLang="zh-CN" dirty="0"/>
              <a:t>力</a:t>
            </a:r>
          </a:p>
        </p:txBody>
      </p:sp>
    </p:spTree>
    <p:extLst>
      <p:ext uri="{BB962C8B-B14F-4D97-AF65-F5344CB8AC3E}">
        <p14:creationId xmlns:p14="http://schemas.microsoft.com/office/powerpoint/2010/main" val="162522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ld"/>
      </p:transition>
    </mc:Choice>
    <mc:Fallback xmlns="">
      <p:transition spd="slow">
        <p:strips dir="ld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287798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8140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3478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39750" y="1196975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二、力的作用效果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图甲、乙、丙、丁中的情景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表示了力的作用效果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其中主要表示力能使物体的运动状态发生改变的是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甲和乙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丙和丁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甲和丙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乙和丁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1" name="17J67.eps" descr="id:2147490945;FounderCES"/>
          <p:cNvPicPr/>
          <p:nvPr/>
        </p:nvPicPr>
        <p:blipFill>
          <a:blip r:embed="rId10"/>
          <a:stretch>
            <a:fillRect/>
          </a:stretch>
        </p:blipFill>
        <p:spPr>
          <a:xfrm>
            <a:off x="3203848" y="2492896"/>
            <a:ext cx="3891811" cy="3365713"/>
          </a:xfrm>
          <a:prstGeom prst="rect">
            <a:avLst/>
          </a:prstGeom>
        </p:spPr>
      </p:pic>
      <p:sp>
        <p:nvSpPr>
          <p:cNvPr id="32" name="五边形 31"/>
          <p:cNvSpPr/>
          <p:nvPr/>
        </p:nvSpPr>
        <p:spPr>
          <a:xfrm>
            <a:off x="7669452" y="6258094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33" name="五边形 32"/>
          <p:cNvSpPr/>
          <p:nvPr/>
        </p:nvSpPr>
        <p:spPr>
          <a:xfrm>
            <a:off x="6773331" y="6258094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96644" y="2676073"/>
            <a:ext cx="8352928" cy="3870053"/>
            <a:chOff x="539552" y="596034"/>
            <a:chExt cx="8352928" cy="3870053"/>
          </a:xfrm>
        </p:grpSpPr>
        <p:grpSp>
          <p:nvGrpSpPr>
            <p:cNvPr id="35" name="组合 34"/>
            <p:cNvGrpSpPr/>
            <p:nvPr/>
          </p:nvGrpSpPr>
          <p:grpSpPr>
            <a:xfrm>
              <a:off x="539552" y="596034"/>
              <a:ext cx="8352928" cy="3870053"/>
              <a:chOff x="539552" y="-1449165"/>
              <a:chExt cx="8352928" cy="3870053"/>
            </a:xfrm>
          </p:grpSpPr>
          <p:sp>
            <p:nvSpPr>
              <p:cNvPr id="37" name="五边形 36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8" name="燕尾形 37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539552" y="-1449165"/>
                <a:ext cx="8352928" cy="3553046"/>
                <a:chOff x="539552" y="-1449165"/>
                <a:chExt cx="8352928" cy="3553046"/>
              </a:xfrm>
            </p:grpSpPr>
            <p:sp>
              <p:nvSpPr>
                <p:cNvPr id="40" name="矩形 39"/>
                <p:cNvSpPr/>
                <p:nvPr/>
              </p:nvSpPr>
              <p:spPr>
                <a:xfrm>
                  <a:off x="539552" y="-1449165"/>
                  <a:ext cx="8352928" cy="355304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TextBox 28"/>
                <p:cNvSpPr txBox="1"/>
                <p:nvPr/>
              </p:nvSpPr>
              <p:spPr>
                <a:xfrm>
                  <a:off x="8382111" y="-144916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619356" y="838369"/>
              <a:ext cx="8128000" cy="327128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题图甲中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左边的运动员使足球由静止变为运动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右边的运动员改变了足球的运动方向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守门员使足球由运动变为静止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都是力改变了足球的运动状态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题图乙中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在熊猫的力的作用下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竹子的形状发生了改变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即力可以改变物体的形状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题图丙中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网球被球拍击打后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其运动的方向发生了改变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即力改变了网球的运动状态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题图丁中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对气球施加的力使气球的形状发生了变化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即力改变了物体的形状。故力改变物体运动状态的是甲和丙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选项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符合题意。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96644" y="5321990"/>
            <a:ext cx="8352928" cy="1224136"/>
            <a:chOff x="539552" y="4680540"/>
            <a:chExt cx="8352928" cy="1224136"/>
          </a:xfrm>
        </p:grpSpPr>
        <p:grpSp>
          <p:nvGrpSpPr>
            <p:cNvPr id="43" name="组合 42"/>
            <p:cNvGrpSpPr/>
            <p:nvPr/>
          </p:nvGrpSpPr>
          <p:grpSpPr>
            <a:xfrm>
              <a:off x="539552" y="4680540"/>
              <a:ext cx="8352928" cy="1224136"/>
              <a:chOff x="539552" y="3683461"/>
              <a:chExt cx="8352928" cy="1224136"/>
            </a:xfrm>
          </p:grpSpPr>
          <p:sp>
            <p:nvSpPr>
              <p:cNvPr id="45" name="五边形 4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6" name="五边形 45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7" name="燕尾形 4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539552" y="3683461"/>
                <a:ext cx="8352928" cy="90870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8388424" y="370549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44" name="矩形 43"/>
            <p:cNvSpPr>
              <a:spLocks noChangeAspect="1"/>
            </p:cNvSpPr>
            <p:nvPr/>
          </p:nvSpPr>
          <p:spPr>
            <a:xfrm>
              <a:off x="682460" y="5053511"/>
              <a:ext cx="8064896" cy="5046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60658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287798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8140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3478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39750" y="1344437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在冬奥会滑雪比赛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运动员用力撑雪杖使自己从山上由静止加速滑下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这表明力能使物体的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发生改变。某运动员在滑下过程中碰撞标志杆时的情景如图所示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它说明力还能使物体的发生改变。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8" name="矩形 47"/>
          <p:cNvSpPr>
            <a:spLocks noChangeAspect="1"/>
          </p:cNvSpPr>
          <p:nvPr/>
        </p:nvSpPr>
        <p:spPr>
          <a:xfrm>
            <a:off x="508000" y="300039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力的作用效果有两种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一种是可以改变物体的运动状态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另一种是可以改变物体的形状。运动员用力撑雪杖使自己从山上由静止加速滑下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运动员的速度大小发生了变化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即力能使物体的运动状态发生改变。运动员在滑下过程中碰撞标志杆使标志杆的形状发生了变化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即力能使物体的形状发生改变。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运动状态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形状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2510425"/>
            <a:ext cx="8128000" cy="4715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563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287798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8140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3478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11222" y="162880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三、力的三要素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分别用大小相等的力拉和压同一弹簧。该实验表明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弹簧受力产生的效果与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力的大小有关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力的作用点有关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力的方向有关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受力面积有关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3347864" y="2436328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508000" y="367788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用力向右拉弹簧时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弹簧变长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用力向左压弹簧时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弹簧变短。由此可见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在力的大小与力的作用点相同时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力的方向不同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力的作用效果不同。故选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73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2877987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8140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3478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39750" y="109430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人用力在门边沿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处推比在门中部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处推更容易推开门。这说明力的作用效果跟力的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0" name="N07.eps" descr="id:2147490966;FounderCES"/>
          <p:cNvPicPr/>
          <p:nvPr/>
        </p:nvPicPr>
        <p:blipFill>
          <a:blip r:embed="rId10"/>
          <a:stretch>
            <a:fillRect/>
          </a:stretch>
        </p:blipFill>
        <p:spPr>
          <a:xfrm>
            <a:off x="3094011" y="1952100"/>
            <a:ext cx="2309770" cy="2713384"/>
          </a:xfrm>
          <a:prstGeom prst="rect">
            <a:avLst/>
          </a:prstGeom>
        </p:spPr>
      </p:pic>
      <p:sp>
        <p:nvSpPr>
          <p:cNvPr id="31" name="矩形 30"/>
          <p:cNvSpPr>
            <a:spLocks noChangeAspect="1"/>
          </p:cNvSpPr>
          <p:nvPr/>
        </p:nvSpPr>
        <p:spPr>
          <a:xfrm>
            <a:off x="508000" y="4725144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本题考查力的三要素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解答此题要明确力的三要素是力的大小、方向和作用点。力的三个要素都可以影响力的作用效果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分析题意可知本题是改变了力的作用点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影响了力的作用效果。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作用点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49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287798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8140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34786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39552" y="1083909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四、力的示意图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小明拉车的情景简化图中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画出绳子对车的拉力示意图。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已画出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3631486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本题考查作力的示意图。在作力的示意图时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先找出力的作用点和方向。本题中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绳子对车的拉力的作用点在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方向沿着绳子的方向向右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拉力用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N08.eps" descr="id:2147490973;FounderCES"/>
          <p:cNvPicPr/>
          <p:nvPr/>
        </p:nvPicPr>
        <p:blipFill>
          <a:blip r:embed="rId10"/>
          <a:stretch>
            <a:fillRect/>
          </a:stretch>
        </p:blipFill>
        <p:spPr>
          <a:xfrm>
            <a:off x="2605177" y="2323022"/>
            <a:ext cx="2417828" cy="1286242"/>
          </a:xfrm>
          <a:prstGeom prst="rect">
            <a:avLst/>
          </a:prstGeom>
        </p:spPr>
      </p:pic>
      <p:pic>
        <p:nvPicPr>
          <p:cNvPr id="16" name="J81.eps" descr="id:2147486113;FounderCES"/>
          <p:cNvPicPr/>
          <p:nvPr/>
        </p:nvPicPr>
        <p:blipFill>
          <a:blip r:embed="rId11"/>
          <a:stretch>
            <a:fillRect/>
          </a:stretch>
        </p:blipFill>
        <p:spPr>
          <a:xfrm>
            <a:off x="2557601" y="5336967"/>
            <a:ext cx="2086407" cy="1135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287798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814091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3478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2060848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五、力的作用是相互的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跳高运动员起跳时总是用力向下蹬地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利用的物理知识是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2914553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本题考查物体间力的作用是相互的。跳高运动员用力向下蹬地时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由于物体间力的作用是相互的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地面同时给运动员一个向上的力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使运动员向上运动。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力的作用是相互的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563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13920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力是物体对物体的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发生作用的两个物体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简称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符号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。托起两个鸡蛋所用的力大约是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二、力的作用效果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力可以使物体发生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力可以改变物体的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95936" y="178659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606615" y="215926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施力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804248" y="218198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受力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339752" y="261252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牛顿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962665" y="2612528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265348" y="2612528"/>
            <a:ext cx="45878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N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233129" y="3009144"/>
            <a:ext cx="599844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1N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502432" y="379989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形变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431679" y="4215823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运动状态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14403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52512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三、力的表示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力的三要素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力的示意图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用一条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沿力的方向画一条线段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线段的长短表示力的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在线段的末端画个箭头表示力的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用线段的起点或终点表示力的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四、力的作用是相互的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当一个物体对另一个物体施力时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另一个物体也同时对它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物体间力的作用是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用手拍桌面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手会感到疼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因为物体间力的作用是相互的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当手给桌面一个力的作用时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桌面反过来给手一个力的作用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所以手感到疼。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699792" y="112798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162272" y="1129686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711039" y="1127984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作用点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347864" y="1938960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带箭头的线段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299898" y="233212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616641" y="2732297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639063" y="3156128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作用点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158376" y="4368344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施加力的作用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519247" y="4753842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121543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05273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力的示意图的画法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画力的示意图的方法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确定受力物体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确定力的作用点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沿力的方向画一条线段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在线段的末端画箭头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在箭头旁标出力的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和大小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27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strips/>
      </p:transition>
    </mc:Choice>
    <mc:Fallback xmlns="">
      <p:transition spd="slow">
        <p:strips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注意事项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力的作用点必须要画在物体上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通常是施力物体与受力物体之间的接触点。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不要求线段的长度与力的大小严格成比例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对于同一个图上较大的力要用较长的线段表示。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79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cover dir="d"/>
      </p:transition>
    </mc:Choice>
    <mc:Fallback xmlns="">
      <p:transition spd="slow">
        <p:cover dir="d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48456" y="764704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小女孩用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的力将水桶提起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请在图乙中画出小女孩提桶的力的示意图。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N01.eps" descr="id:214749091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212752" y="1556792"/>
            <a:ext cx="2592288" cy="2373530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508000" y="3933056"/>
            <a:ext cx="468589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确定力的三要素。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N01.eps" descr="id:214749091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275856" y="4400481"/>
            <a:ext cx="2304256" cy="210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1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39750" y="973809"/>
            <a:ext cx="8128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小女孩提水桶的力的作用点在水桶的提手上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方向是竖直向上的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大小是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80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。画该力的示意图时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以该力的作用点为起点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竖直向上画一条线段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在线段的末端画一个箭头表示力的方向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并在箭头旁边标上力的符号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及力的大小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(80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N)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629993"/>
            <a:ext cx="235833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N03.eps" descr="id:214749093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203848" y="3181273"/>
            <a:ext cx="1728192" cy="2551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593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d"/>
      </p:transition>
    </mc:Choice>
    <mc:Fallback xmlns=""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2" action="ppaction://hlinksldjump"/>
          </p:cNvPr>
          <p:cNvSpPr/>
          <p:nvPr/>
        </p:nvSpPr>
        <p:spPr>
          <a:xfrm>
            <a:off x="287798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8" action="ppaction://hlinksldjump"/>
          </p:cNvPr>
          <p:cNvSpPr/>
          <p:nvPr/>
        </p:nvSpPr>
        <p:spPr>
          <a:xfrm>
            <a:off x="38140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9" action="ppaction://hlinksldjump"/>
          </p:cNvPr>
          <p:cNvSpPr/>
          <p:nvPr/>
        </p:nvSpPr>
        <p:spPr>
          <a:xfrm>
            <a:off x="33478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79151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在发生力的作用时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可以既没有施力物体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也没有受力物体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只要有受力物体就行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可以没有施力物体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只要存在施力物体就行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有没有受力物体是没有关系的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一定既有受力物体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又有施力物体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离开物体就谈不上力的作用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就没有力了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4" name="矩形 53"/>
          <p:cNvSpPr>
            <a:spLocks noChangeAspect="1"/>
          </p:cNvSpPr>
          <p:nvPr/>
        </p:nvSpPr>
        <p:spPr>
          <a:xfrm>
            <a:off x="5508104" y="1700808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4152186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本题要从力的概念出发来分析。力是物体对物体的作用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有力作用时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施力物体和受力物体总是同时出现的。力的概念中强调物体对物体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说明有力出现时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不可能只有一个物体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离开物体就谈不上有力的存在了。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902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流程图: 可选过程 9">
            <a:hlinkClick r:id="rId2" action="ppaction://hlinksldjump"/>
          </p:cNvPr>
          <p:cNvSpPr/>
          <p:nvPr/>
        </p:nvSpPr>
        <p:spPr>
          <a:xfrm>
            <a:off x="287798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8" action="ppaction://hlinksldjump"/>
          </p:cNvPr>
          <p:cNvSpPr/>
          <p:nvPr/>
        </p:nvSpPr>
        <p:spPr>
          <a:xfrm>
            <a:off x="38140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9" action="ppaction://hlinksldjump"/>
          </p:cNvPr>
          <p:cNvSpPr/>
          <p:nvPr/>
        </p:nvSpPr>
        <p:spPr>
          <a:xfrm>
            <a:off x="33478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50899" y="1628800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托起下列哪个物体所用的力最接近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N(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一头小牛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两个鸡蛋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八年级物理课本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元硬币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>
            <a:spLocks noChangeAspect="1"/>
          </p:cNvSpPr>
          <p:nvPr/>
        </p:nvSpPr>
        <p:spPr>
          <a:xfrm>
            <a:off x="5580112" y="1628800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705706"/>
            <a:ext cx="8128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托起两个鸡蛋所用的力大约为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N,B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托起一头小牛所用的力要远远大于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N,A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托起两枚硬币所用的力比托起一个鸡蛋所用的力还要小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托起八年级物理课本所用的力大约为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N,C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对。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916690"/>
            <a:ext cx="8128000" cy="4715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87248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d"/>
      </p:transition>
    </mc:Choice>
    <mc:Fallback xmlns=""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90FDA02B-E014-4BBF-B8D8-D5A444A31B41}" vid="{F6D11230-255E-44D6-AE15-AFA57F01F086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</Template>
  <TotalTime>429</TotalTime>
  <Words>1609</Words>
  <Application>Microsoft Office PowerPoint</Application>
  <PresentationFormat>全屏显示(4:3)</PresentationFormat>
  <Paragraphs>175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NEU-BZ-S92</vt:lpstr>
      <vt:lpstr>等线</vt:lpstr>
      <vt:lpstr>等线 Light</vt:lpstr>
      <vt:lpstr>黑体</vt:lpstr>
      <vt:lpstr>Arial</vt:lpstr>
      <vt:lpstr>Calibri</vt:lpstr>
      <vt:lpstr>Calibri Light</vt:lpstr>
      <vt:lpstr>Times New Roman</vt:lpstr>
      <vt:lpstr>Office 主题​​</vt:lpstr>
      <vt:lpstr>第1节　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 </cp:lastModifiedBy>
  <dcterms:created xsi:type="dcterms:W3CDTF">2014-05-14T03:22:04Z</dcterms:created>
  <dcterms:modified xsi:type="dcterms:W3CDTF">2020-02-13T10:23:32Z</dcterms:modified>
</cp:coreProperties>
</file>