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1354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65434224-2FAF-48F7-AACC-7211ED04BC3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9734" y="4428968"/>
            <a:ext cx="1394037" cy="13940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10201" y="4049481"/>
            <a:ext cx="4517571" cy="12461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13435" y="5231745"/>
            <a:ext cx="1111103" cy="9816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FAB4D84-15FC-4BC9-BBE4-36830AE576B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58" y="1876868"/>
            <a:ext cx="8702415" cy="227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4093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992188"/>
            <a:ext cx="7886700" cy="559632"/>
          </a:xfrm>
          <a:prstGeom prst="rect">
            <a:avLst/>
          </a:prstGeom>
        </p:spPr>
        <p:txBody>
          <a:bodyPr/>
          <a:lstStyle>
            <a:lvl1pPr>
              <a:defRPr sz="3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4586" y="2883353"/>
            <a:ext cx="5580763" cy="314531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/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2000"/>
            </a:lvl4pPr>
            <a:lvl5pPr marL="1828800" indent="0">
              <a:buFontTx/>
              <a:buNone/>
              <a:defRPr sz="20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360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93669DD7-35A9-408C-A10D-F849E2DC8E3A}"/>
              </a:ext>
            </a:extLst>
          </p:cNvPr>
          <p:cNvSpPr/>
          <p:nvPr userDrawn="1"/>
        </p:nvSpPr>
        <p:spPr>
          <a:xfrm>
            <a:off x="2218660" y="2721930"/>
            <a:ext cx="6946605" cy="1350334"/>
          </a:xfrm>
          <a:prstGeom prst="rect">
            <a:avLst/>
          </a:prstGeom>
          <a:solidFill>
            <a:srgbClr val="9B04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5E497B3-5413-44C8-80CA-B58F43EDF46B}"/>
              </a:ext>
            </a:extLst>
          </p:cNvPr>
          <p:cNvSpPr/>
          <p:nvPr userDrawn="1"/>
        </p:nvSpPr>
        <p:spPr>
          <a:xfrm>
            <a:off x="0" y="2721930"/>
            <a:ext cx="2197395" cy="1350334"/>
          </a:xfrm>
          <a:prstGeom prst="rect">
            <a:avLst/>
          </a:prstGeom>
          <a:solidFill>
            <a:srgbClr val="B70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859" y="2721930"/>
            <a:ext cx="6835406" cy="1350333"/>
          </a:xfrm>
          <a:prstGeom prst="rect">
            <a:avLst/>
          </a:prstGeom>
        </p:spPr>
        <p:txBody>
          <a:bodyPr anchor="ctr"/>
          <a:lstStyle>
            <a:lvl1pPr>
              <a:defRPr sz="35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292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3805135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val="19583361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225008"/>
      </p:ext>
    </p:extLst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606299"/>
      </p:ext>
    </p:extLst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8547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知识建构导图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71358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中考聚焦体验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7214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0E3FF8-7F77-4CDF-B71A-F850CBD5FCB4}" type="datetimeFigureOut">
              <a:rPr lang="zh-CN" altLang="en-US" smtClean="0"/>
              <a:t>2020/2/13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46417D4-07CE-4C71-B071-10F7CA95E0A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9056"/>
            <a:ext cx="9144000" cy="61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636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本章整合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6056359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Yw8JR46.eps" descr="id:214749100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95536" y="1196752"/>
            <a:ext cx="8352928" cy="441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349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流程图: 可选过程 17">
            <a:hlinkClick r:id="rId2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3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" action="ppaction://noaction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8478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天津中考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人坐在小船上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在用力向前推另一艘小船时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人和自己坐的小船却向后移动。该现象说明了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力能使物体发生形变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物体间力的作用是相互的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力的作用效果与力的大小有关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力的作用效果与力的作用点有关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4" name="19Y11.eps" descr="id:214749102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4860032" y="2450138"/>
            <a:ext cx="3456384" cy="1508440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7020272" y="1922290"/>
            <a:ext cx="37221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436319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把另一只小船推开的同时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自己坐的小船向相反的方向运动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说明物体间力的作用是相互的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2503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53975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3" action="ppaction://hlinksldjump"/>
          </p:cNvPr>
          <p:cNvSpPr/>
          <p:nvPr/>
        </p:nvSpPr>
        <p:spPr>
          <a:xfrm>
            <a:off x="1007802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" action="ppaction://noaction"/>
          </p:cNvPr>
          <p:cNvSpPr/>
          <p:nvPr/>
        </p:nvSpPr>
        <p:spPr>
          <a:xfrm>
            <a:off x="147585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56568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湖南岳阳中考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下列运动场景中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能明显观察到力使物体发生形变的是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踢出去的足球在空中划出美丽的弧线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跳水运动员压弯跳板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篮球碰到篮板改变运动方向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百米短跑运动员加速冲过终点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195736" y="1664232"/>
            <a:ext cx="37221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3708271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踢出去的足球在空中划出美丽的弧线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足球的运动方向发生了改变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是物体运动状态的改变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错误。运动员给跳板一个力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使跳板的形状发生变化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正确。篮球碰到篮板改变运动方向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是物体运动状态的改变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错误。百米短跑运动员加速冲过终点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速度发生了变化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是物体运动状态的改变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301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流程图: 可选过程 17">
            <a:hlinkClick r:id="rId2" action="ppaction://hlinksldjump"/>
          </p:cNvPr>
          <p:cNvSpPr/>
          <p:nvPr/>
        </p:nvSpPr>
        <p:spPr>
          <a:xfrm>
            <a:off x="53975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3" action="ppaction://hlinksldjump"/>
          </p:cNvPr>
          <p:cNvSpPr/>
          <p:nvPr/>
        </p:nvSpPr>
        <p:spPr>
          <a:xfrm>
            <a:off x="100780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" action="ppaction://noaction"/>
          </p:cNvPr>
          <p:cNvSpPr/>
          <p:nvPr/>
        </p:nvSpPr>
        <p:spPr>
          <a:xfrm>
            <a:off x="1475854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40768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山东临沂中考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一瓶饮料静置在停止运转的传送带上。请在图中画出饮料瓶受力的示意图。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点为饮料瓶的重心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1" name="19Y08.eps" descr="id:2147491028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699792" y="2613039"/>
            <a:ext cx="2936905" cy="2324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343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流程图: 可选过程 17">
            <a:hlinkClick r:id="rId2" action="ppaction://hlinksldjump"/>
          </p:cNvPr>
          <p:cNvSpPr/>
          <p:nvPr/>
        </p:nvSpPr>
        <p:spPr>
          <a:xfrm>
            <a:off x="53975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3" action="ppaction://hlinksldjump"/>
          </p:cNvPr>
          <p:cNvSpPr/>
          <p:nvPr/>
        </p:nvSpPr>
        <p:spPr>
          <a:xfrm>
            <a:off x="100780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" action="ppaction://noaction"/>
          </p:cNvPr>
          <p:cNvSpPr/>
          <p:nvPr/>
        </p:nvSpPr>
        <p:spPr>
          <a:xfrm>
            <a:off x="1475854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1638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饮料瓶在水平方向上不受力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竖直方向上受重力和支持力的作用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过重心作竖直向上的支持力和竖直向下的重力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如图所示。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8" name="19Y09.eps" descr="id:2147486082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915816" y="2224936"/>
            <a:ext cx="2376264" cy="3148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09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90FDA02B-E014-4BBF-B8D8-D5A444A31B41}" vid="{F6D11230-255E-44D6-AE15-AFA57F01F0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初中全优、共用模板14</Template>
  <TotalTime>429</TotalTime>
  <Words>387</Words>
  <Application>Microsoft Office PowerPoint</Application>
  <PresentationFormat>全屏显示(4:3)</PresentationFormat>
  <Paragraphs>30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NEU-BZ-S92</vt:lpstr>
      <vt:lpstr>黑体</vt:lpstr>
      <vt:lpstr>Arial</vt:lpstr>
      <vt:lpstr>Calibri</vt:lpstr>
      <vt:lpstr>Calibri Light</vt:lpstr>
      <vt:lpstr>Times New Roman</vt:lpstr>
      <vt:lpstr>Office 主题​​</vt:lpstr>
      <vt:lpstr>本章整合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 </cp:lastModifiedBy>
  <dcterms:created xsi:type="dcterms:W3CDTF">2014-05-14T03:22:04Z</dcterms:created>
  <dcterms:modified xsi:type="dcterms:W3CDTF">2020-02-13T10:23:29Z</dcterms:modified>
</cp:coreProperties>
</file>