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71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3.png"/><Relationship Id="rId7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029075" y="2257425"/>
          <a:ext cx="9134475" cy="2257425"/>
          <a:chOff x="4029075" y="2257425"/>
          <a:chExt cx="9134475" cy="2257425"/>
        </a:xfrm>
      </p:grpSpPr>
      <p:sp>
        <p:nvSpPr>
          <p:cNvPr id="2" name="文本框 1"/>
          <p:cNvSpPr txBox="1"/>
          <p:nvPr/>
        </p:nvSpPr>
        <p:spPr>
          <a:xfrm>
            <a:off x="2987824" y="1635646"/>
            <a:ext cx="5105400" cy="94384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54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9650"/>
          <a:chOff x="381000" y="266700"/>
          <a:chExt cx="9134475" cy="4819650"/>
        </a:xfrm>
      </p:grpSpPr>
      <p:sp>
        <p:nvSpPr>
          <p:cNvPr id="2" name="文本框 1"/>
          <p:cNvSpPr txBox="1"/>
          <p:nvPr/>
        </p:nvSpPr>
        <p:spPr>
          <a:xfrm>
            <a:off x="609600" y="141922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用一根很长的电阻线来调节电路中电流很麻烦，因此出现了——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滑动变阻器。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152650"/>
            <a:ext cx="68770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62425"/>
          <a:chOff x="381000" y="266700"/>
          <a:chExt cx="9134475" cy="41624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4954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86275"/>
          <a:chOff x="381000" y="266700"/>
          <a:chExt cx="9134475" cy="44862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19275"/>
            <a:ext cx="60769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3171825" y="1228725"/>
            <a:ext cx="5962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金属棒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81475" y="1190625"/>
            <a:ext cx="4953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滑片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43725" y="3752850"/>
            <a:ext cx="219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接线柱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43475" y="3771900"/>
            <a:ext cx="419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线圈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7225" y="9715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滑动变阻器构造</a:t>
            </a:r>
          </a:p>
        </p:txBody>
      </p:sp>
      <p:cxnSp>
        <p:nvCxnSpPr>
          <p:cNvPr id="8" name="直接连接符 7"/>
          <p:cNvCxnSpPr/>
          <p:nvPr/>
        </p:nvCxnSpPr>
        <p:spPr>
          <a:xfrm rot="3060000">
            <a:off x="5781675" y="3152775"/>
            <a:ext cx="1504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rot="1260000">
            <a:off x="4010025" y="3657600"/>
            <a:ext cx="95250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rot="1260000">
            <a:off x="5610225" y="3562350"/>
            <a:ext cx="137160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 rot="-2340000">
            <a:off x="2133600" y="2047875"/>
            <a:ext cx="137160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 rot="-3540000">
            <a:off x="3105150" y="2247900"/>
            <a:ext cx="1571625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1812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9715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滑动变阻器构造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76325"/>
            <a:ext cx="5229225" cy="3133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7225" y="4310063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可以通过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滑片的滑动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来改变连入电路中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电阻线的长度。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772275" y="4310063"/>
            <a:ext cx="2362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改变电阻大小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4381500"/>
            <a:ext cx="552450" cy="21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86225"/>
          <a:chOff x="381000" y="266700"/>
          <a:chExt cx="9134475" cy="4086225"/>
        </a:xfrm>
      </p:grpSpPr>
      <p:sp>
        <p:nvSpPr>
          <p:cNvPr id="2" name="文本框 1"/>
          <p:cNvSpPr txBox="1"/>
          <p:nvPr/>
        </p:nvSpPr>
        <p:spPr>
          <a:xfrm>
            <a:off x="657225" y="9715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滑动变阻器构造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904875"/>
            <a:ext cx="5229225" cy="3133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7225" y="4086225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由于电阻线表面涂着绝缘漆，为了滑片与电阻线紧密接触，接触滑片的地方的绝缘漆被刮掉。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14575" y="2676525"/>
            <a:ext cx="2552700" cy="0"/>
          </a:xfrm>
          <a:prstGeom prst="line">
            <a:avLst/>
          </a:prstGeom>
          <a:ln w="762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5000625" y="2676525"/>
            <a:ext cx="476250" cy="0"/>
          </a:xfrm>
          <a:prstGeom prst="line">
            <a:avLst/>
          </a:prstGeom>
          <a:ln w="762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57600"/>
          <a:chOff x="381000" y="266700"/>
          <a:chExt cx="9134475" cy="36576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6475"/>
            <a:ext cx="7524750" cy="1381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7225" y="9715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滑动变阻器构造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29025"/>
          <a:chOff x="381000" y="266700"/>
          <a:chExt cx="9134475" cy="36290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19350"/>
            <a:ext cx="7877175" cy="1209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7225" y="9715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结构示意图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33775"/>
          <a:chOff x="381000" y="266700"/>
          <a:chExt cx="9134475" cy="35337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57425"/>
            <a:ext cx="8048625" cy="1276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225" y="9715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结构示意图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48225" y="3133725"/>
            <a:ext cx="428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58188" y="3133725"/>
            <a:ext cx="7762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57750" y="2257425"/>
            <a:ext cx="427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53425" y="2257425"/>
            <a:ext cx="78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14800"/>
          <a:chOff x="381000" y="266700"/>
          <a:chExt cx="9134475" cy="41148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7621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7240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5834063" y="1238250"/>
            <a:ext cx="33004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铭牌信息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0150" y="4114800"/>
            <a:ext cx="793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变阻器的最大电阻值是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200Ω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；允许通过的最大电流是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1.5A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90925"/>
          <a:chOff x="381000" y="266700"/>
          <a:chExt cx="9134475" cy="3590925"/>
        </a:xfrm>
      </p:grpSpPr>
      <p:sp>
        <p:nvSpPr>
          <p:cNvPr id="2" name="文本框 1"/>
          <p:cNvSpPr txBox="1"/>
          <p:nvPr/>
        </p:nvSpPr>
        <p:spPr>
          <a:xfrm>
            <a:off x="714375" y="1257300"/>
            <a:ext cx="4800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1．工作原理：改变接入电路中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电阻线的长度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来改变接入电阻，从而改变电流。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375" y="2247900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2、元件符号：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4375" y="29622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3、结构示意图：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4375" y="359092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4、铭牌含义：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24075" y="3590925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例如：“500Ω，2A”
含义：500Ω---变阻器的最大电阻值是500Ω；
2A---允许通过的最大电流是2A。 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47850"/>
            <a:ext cx="220980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271713"/>
            <a:ext cx="942975" cy="3238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5" y="2886075"/>
            <a:ext cx="16859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200150" y="1514475"/>
          <a:ext cx="9134475" cy="4381500"/>
          <a:chOff x="1200150" y="1514475"/>
          <a:chExt cx="9134475" cy="43815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5144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5144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1857375" y="3990975"/>
            <a:ext cx="7277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台灯和音响是采用什么方法使其亮度和音量发生变化的？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396240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86200"/>
          <a:chOff x="381000" y="266700"/>
          <a:chExt cx="9134475" cy="3886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67050" y="3362325"/>
            <a:ext cx="6067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变阻器如何选择2个接线柱呢？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67050" y="3886200"/>
            <a:ext cx="6067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有几种接法？请分别逐一尝试。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333750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33525"/>
            <a:ext cx="40290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86350"/>
          <a:chOff x="381000" y="266700"/>
          <a:chExt cx="9134475" cy="5086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724025"/>
            <a:ext cx="5553075" cy="20955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2038350"/>
            <a:ext cx="4400550" cy="13716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1866900"/>
            <a:ext cx="466725" cy="5143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50" y="3019425"/>
            <a:ext cx="466725" cy="5143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3143250"/>
            <a:ext cx="3105150" cy="276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29025" y="962025"/>
            <a:ext cx="5505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接法1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50" y="1028700"/>
            <a:ext cx="1552575" cy="15811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0" y="1247775"/>
            <a:ext cx="1123950" cy="6572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0" y="3457575"/>
            <a:ext cx="962025" cy="100965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76300" y="3324225"/>
            <a:ext cx="14954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543550"/>
          <a:chOff x="381000" y="266700"/>
          <a:chExt cx="9134475" cy="55435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90925" y="962025"/>
            <a:ext cx="5543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接法1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152650"/>
            <a:ext cx="5029200" cy="19907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2438400"/>
            <a:ext cx="4038600" cy="14287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25" y="552450"/>
            <a:ext cx="2838450" cy="124777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3609975"/>
            <a:ext cx="1266825" cy="2476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25" y="1409700"/>
            <a:ext cx="1552575" cy="15811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1657350"/>
            <a:ext cx="1123950" cy="6572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23925" y="3781425"/>
            <a:ext cx="1495425" cy="17621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3981450"/>
            <a:ext cx="96202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505450"/>
          <a:chOff x="381000" y="266700"/>
          <a:chExt cx="9134475" cy="5505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00525" y="819150"/>
            <a:ext cx="4933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接法2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943100"/>
            <a:ext cx="5581650" cy="22193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2286000"/>
            <a:ext cx="3143250" cy="15525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3562350"/>
            <a:ext cx="3133725" cy="2857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3743325"/>
            <a:ext cx="1495425" cy="17621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3886200"/>
            <a:ext cx="962025" cy="10096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47725" y="1390650"/>
            <a:ext cx="1114425" cy="8763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1550" y="828675"/>
            <a:ext cx="15049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95850"/>
          <a:chOff x="381000" y="266700"/>
          <a:chExt cx="9134475" cy="48958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76700" y="838200"/>
            <a:ext cx="5057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接法3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990725"/>
            <a:ext cx="5581650" cy="22193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2314575"/>
            <a:ext cx="4533900" cy="15811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3600450"/>
            <a:ext cx="1400175" cy="3048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1390650"/>
            <a:ext cx="1114425" cy="8763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809625"/>
            <a:ext cx="1504950" cy="15716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75" y="3505200"/>
            <a:ext cx="1400175" cy="13906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3971925"/>
            <a:ext cx="12668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29175"/>
          <a:chOff x="381000" y="266700"/>
          <a:chExt cx="9134475" cy="48291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33825" y="1000125"/>
            <a:ext cx="5200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接法4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990725"/>
            <a:ext cx="5581650" cy="22193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2333625"/>
            <a:ext cx="1381125" cy="15430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3581400"/>
            <a:ext cx="1400175" cy="3048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5" y="3848100"/>
            <a:ext cx="1266825" cy="9144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3438525"/>
            <a:ext cx="1400175" cy="13906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924675" y="1504950"/>
            <a:ext cx="1123950" cy="6572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686550" y="1247775"/>
            <a:ext cx="15525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191125"/>
          <a:chOff x="381000" y="266700"/>
          <a:chExt cx="9134475" cy="5191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48100" y="1038225"/>
            <a:ext cx="5286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接法5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990725"/>
            <a:ext cx="5581650" cy="22193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629025"/>
            <a:ext cx="4438650" cy="2667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3609975"/>
            <a:ext cx="4438650" cy="3048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3924300"/>
            <a:ext cx="1266825" cy="9144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3438525"/>
            <a:ext cx="1400175" cy="13906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3914775"/>
            <a:ext cx="962025" cy="10096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810000"/>
            <a:ext cx="140970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24375"/>
          <a:chOff x="381000" y="266700"/>
          <a:chExt cx="9134475" cy="4524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4300" y="110490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接法6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990725"/>
            <a:ext cx="5581650" cy="22193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190750" y="2362200"/>
            <a:ext cx="4352925" cy="0"/>
          </a:xfrm>
          <a:prstGeom prst="line">
            <a:avLst/>
          </a:prstGeom>
          <a:ln w="762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3543300" y="4181475"/>
            <a:ext cx="5591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没有电阻丝连入电路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0" y="4524375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相当于导线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1504950"/>
            <a:ext cx="1123950" cy="6572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28700"/>
            <a:ext cx="1381125" cy="13049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1352550"/>
            <a:ext cx="1114425" cy="8763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5" y="752475"/>
            <a:ext cx="15049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67275"/>
          <a:chOff x="381000" y="266700"/>
          <a:chExt cx="9134475" cy="48672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723900"/>
            <a:ext cx="5362575" cy="4143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9400" y="1743075"/>
            <a:ext cx="631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62650" y="1733550"/>
            <a:ext cx="317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19400" y="3152775"/>
            <a:ext cx="631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62650" y="3095625"/>
            <a:ext cx="317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（4）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19400" y="4562475"/>
            <a:ext cx="631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（5）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62650" y="4524375"/>
            <a:ext cx="317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（6）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000500"/>
            <a:ext cx="590550" cy="6191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00500"/>
            <a:ext cx="59055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71950"/>
          <a:chOff x="381000" y="266700"/>
          <a:chExt cx="9134475" cy="4171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047750"/>
            <a:ext cx="5229225" cy="2562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1275" y="2085975"/>
            <a:ext cx="6553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24525" y="2076450"/>
            <a:ext cx="3409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1275" y="3495675"/>
            <a:ext cx="6553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24525" y="3438525"/>
            <a:ext cx="3409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（4）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3450" y="4171950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连接方法:接入两个接线柱，上端中一个，下端中一个，即要“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一上一下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”。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847725" y="1209675"/>
          <a:ext cx="9134475" cy="4657725"/>
          <a:chOff x="847725" y="1209675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1495425" y="1209675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改变电池的节数可以改变灯泡的亮度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00675" y="1209675"/>
            <a:ext cx="373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但亮度不能连续调节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309688"/>
            <a:ext cx="3981450" cy="263842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1362075"/>
            <a:ext cx="3810000" cy="2524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71700" y="4267200"/>
            <a:ext cx="696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要使灯泡的亮度连续可调，可以采用什么方法？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238625"/>
            <a:ext cx="419100" cy="419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76525" y="3676650"/>
            <a:ext cx="6457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较暗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8350" y="3676650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较亮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14850"/>
          <a:chOff x="381000" y="266700"/>
          <a:chExt cx="9134475" cy="45148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143000"/>
            <a:ext cx="3048000" cy="11239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52525"/>
            <a:ext cx="3048000" cy="11239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3105150"/>
            <a:ext cx="3048000" cy="11239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3095625"/>
            <a:ext cx="3048000" cy="11239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038475"/>
            <a:ext cx="809625" cy="3048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19275"/>
            <a:ext cx="600075" cy="7143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00" y="1809750"/>
            <a:ext cx="390525" cy="7905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981075"/>
            <a:ext cx="657225" cy="4762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00225" y="1600200"/>
            <a:ext cx="857250" cy="3905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762125" y="3552825"/>
            <a:ext cx="857250" cy="39052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91300" y="3543300"/>
            <a:ext cx="857250" cy="39052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648450" y="1590675"/>
            <a:ext cx="857250" cy="3905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5" y="981075"/>
            <a:ext cx="657225" cy="47625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790950"/>
            <a:ext cx="600075" cy="71437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105150"/>
            <a:ext cx="809625" cy="30480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25" y="3724275"/>
            <a:ext cx="390525" cy="7905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295525" y="2162175"/>
            <a:ext cx="683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接A、C</a:t>
            </a:r>
            <a:r>
              <a:t/>
            </a:r>
            <a:br/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 等价于</a:t>
            </a:r>
            <a:r>
              <a:t/>
            </a:r>
            <a:br/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接A、D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162675" y="2085975"/>
            <a:ext cx="2971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接B、C </a:t>
            </a:r>
            <a:r>
              <a:t/>
            </a:r>
            <a:br/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等价于</a:t>
            </a:r>
            <a:r>
              <a:t/>
            </a:r>
            <a:br/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接B、D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05050" y="4419600"/>
            <a:ext cx="682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接入阻值只与下方接线柱有关，盯牢AB看即可。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52925"/>
          <a:chOff x="381000" y="266700"/>
          <a:chExt cx="9134475" cy="43529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504950"/>
            <a:ext cx="3048000" cy="11239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5" y="1562100"/>
            <a:ext cx="809625" cy="3048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1343025"/>
            <a:ext cx="657225" cy="476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05125"/>
            <a:ext cx="3048000" cy="11239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3581400"/>
            <a:ext cx="600075" cy="7143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3362325"/>
            <a:ext cx="857250" cy="3905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362325"/>
            <a:ext cx="857250" cy="3905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762375" y="3562350"/>
            <a:ext cx="390525" cy="7905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514475" y="1847850"/>
            <a:ext cx="238125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5638800" y="1933575"/>
            <a:ext cx="3495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相当于一根导线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38800" y="3333750"/>
            <a:ext cx="3495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相当于一个定值电阻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71900"/>
          <a:chOff x="381000" y="266700"/>
          <a:chExt cx="9134475" cy="37719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76500"/>
            <a:ext cx="7181850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67063" y="1390650"/>
            <a:ext cx="59674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滑动变阻器在电路中的符号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72025"/>
          <a:chOff x="381000" y="266700"/>
          <a:chExt cx="9134475" cy="47720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13335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如下图所示，当滑动变阻器的滑片P 向右滑动时，滑动变阻器连入电路的阻值将（ 　　）                                     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57425" y="2314575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                             B.逐渐变小                    
                                  C.保持不变                             D.无法判断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228975"/>
            <a:ext cx="3876675" cy="1543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28775" y="1666875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91075"/>
          <a:chOff x="381000" y="266700"/>
          <a:chExt cx="9134475" cy="4791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3276600"/>
            <a:ext cx="3705225" cy="1514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1050" y="13335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如下图所示，当滑动变阻器的滑片P 向右滑动时，滑动变阻器连入电路的阻值将（ 　　）                                     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57425" y="2314575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                             B.逐渐变小                    
                                  C.保持不变                             D.无法判断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8775" y="1666875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13335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如下图所示，当滑动变阻器的滑片P 向右滑动时，滑动变阻器连入电路的阻值将（ 　　）                                     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57425" y="2314575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                             B.逐渐变小                    
                                  C.保持不变                             D.无法判断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105150"/>
            <a:ext cx="3962400" cy="1704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19250" y="1676400"/>
            <a:ext cx="751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48200"/>
          <a:chOff x="381000" y="266700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13335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如下图所示，当滑动变阻器的滑片P 向右滑动时，滑动变阻器连入电路的阻值将（ 　　）                                     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57425" y="2314575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                             B.逐渐变小                    
                                  C.保持不变                             D.无法判断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143250"/>
            <a:ext cx="4562475" cy="1504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28775" y="1647825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13335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如下图所示，当滑动变阻器的滑片P 向右滑动时，滑动变阻器连入电路的阻值将（ 　　）                                     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47875" y="2324100"/>
            <a:ext cx="708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                             B.逐渐变小                    
                                  C.保持不变                             D.无法判断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3095625"/>
            <a:ext cx="4714875" cy="1504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9725" y="1666875"/>
            <a:ext cx="7524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43450"/>
          <a:chOff x="381000" y="266700"/>
          <a:chExt cx="9134475" cy="4743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050" y="13335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如下图所示，当滑动变阻器的滑片P 向右滑动时，滑动变阻器连入电路的阻值将（ 　　）                                     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57425" y="2314575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                             B.逐渐变小                    
                                  C.保持不变                             D.无法判断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038475"/>
            <a:ext cx="5210175" cy="1704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0200" y="1657350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47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实验：用滑动变阻器改变电路中的电流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76700" y="2419350"/>
            <a:ext cx="5057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移动滑片P，观察小灯泡的亮度。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86225" y="3181350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的亮度改变；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的亮度不变。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1525" y="4267200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09700" y="426720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滑动变阻器只能改变与它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串联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的用电器中的电流。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24425" y="3286125"/>
            <a:ext cx="421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81775" y="3286125"/>
            <a:ext cx="255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431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38225" y="962025"/>
          <a:ext cx="9134475" cy="4638675"/>
          <a:chOff x="1038225" y="962025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2076450" y="962025"/>
            <a:ext cx="705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改变接入电路中的电阻，可以改变灯泡亮度。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76450" y="4248150"/>
            <a:ext cx="705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用什么方法可以改变电阻的大小？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4219575"/>
            <a:ext cx="419100" cy="4191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47800"/>
            <a:ext cx="63627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42900" y="266700"/>
          <a:ext cx="9134475" cy="4257675"/>
          <a:chOff x="342900" y="266700"/>
          <a:chExt cx="9134475" cy="4257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8478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342900" y="1123950"/>
            <a:ext cx="8791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实验：上述实验中小灯泡L  两端的电压是否改变？如何探究？请你设计出实验电路图。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38575" y="2228850"/>
            <a:ext cx="5295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移动滑片，观察电流表和电压表示数的变化。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38575" y="3057525"/>
            <a:ext cx="5295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滑动变阻器能改变与它串联元件的电流和电压。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0100" y="4257675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57325" y="4257675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电流和电压同时增大（或减小）。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00375" y="1209675"/>
            <a:ext cx="6134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33925"/>
          <a:chOff x="381000" y="2667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38175" y="2667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55257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638175" y="100965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实验：用滑动变阻器改变小灯泡的亮度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145732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连接滑动变阻器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2525" y="43434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连通电路前应将滑片放到什么位置上？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10450" y="2614613"/>
            <a:ext cx="1724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保护
电路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4314825"/>
            <a:ext cx="419100" cy="4191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2514600"/>
            <a:ext cx="1371600" cy="9048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71950" y="2624138"/>
            <a:ext cx="496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最右端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43350" y="2571750"/>
            <a:ext cx="1143000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19600"/>
          <a:chOff x="381000" y="266700"/>
          <a:chExt cx="9134475" cy="44196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7750" y="11430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连接：1.滑动变阻器要与被控制电路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；2.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一上一下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两个接线柱。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0" y="161925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作用：改变电路中的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；保护电路。 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4193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4193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914400" y="962025"/>
            <a:ext cx="822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滑动变阻器的缺点：
虽然可以调节电阻，但无法直接读出电阻大小。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0193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4572000" y="2819400"/>
            <a:ext cx="456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如何实现：既能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改变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大小，又能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读出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大小？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27908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62138" y="4229100"/>
            <a:ext cx="72723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1333500" y="1162050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电阻箱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可以同时实现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改变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电阻大小和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读出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电阻大小。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9716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19716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2352675" y="4267200"/>
            <a:ext cx="6781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滑动变阻器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76975" y="4267200"/>
            <a:ext cx="285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电阻箱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76725"/>
          <a:chOff x="381000" y="266700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1247775" y="122872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能表示出阻值的变阻器。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33600" y="4276725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旋钮式电阻箱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81675" y="4276725"/>
            <a:ext cx="3352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内部结构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电阻箱的结构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9526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526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00550"/>
          <a:chOff x="381000" y="266700"/>
          <a:chExt cx="9134475" cy="44005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电阻箱的结构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28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旋钮式电组箱结构示意图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73355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81475"/>
          <a:chOff x="381000" y="266700"/>
          <a:chExt cx="9134475" cy="41814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6325"/>
            <a:ext cx="2867025" cy="2914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电阻箱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62600" y="2400300"/>
            <a:ext cx="3571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2016Ω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7000" y="4181475"/>
            <a:ext cx="6467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读数方法：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0" y="4181475"/>
            <a:ext cx="5343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指针所指数值乘以倍率后相加。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86225"/>
          <a:chOff x="381000" y="266700"/>
          <a:chExt cx="9134475" cy="40862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28587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4276725" y="4086225"/>
            <a:ext cx="4857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电位器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9650"/>
          <a:chOff x="381000" y="266700"/>
          <a:chExt cx="9134475" cy="48196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0668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248025"/>
            <a:ext cx="2981325" cy="1571625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1647825"/>
            <a:ext cx="4210050" cy="2209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1666875"/>
            <a:ext cx="420052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200150" y="1181100"/>
          <a:ext cx="9134475" cy="3848100"/>
          <a:chOff x="1200150" y="1181100"/>
          <a:chExt cx="9134475" cy="3848100"/>
        </a:xfrm>
      </p:grpSpPr>
      <p:sp>
        <p:nvSpPr>
          <p:cNvPr id="2" name="文本框 1"/>
          <p:cNvSpPr txBox="1"/>
          <p:nvPr/>
        </p:nvSpPr>
        <p:spPr>
          <a:xfrm>
            <a:off x="1695450" y="1181100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影响电阻大小的几个因素：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1695450" y="3305175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这些因素哪个更容易改变呢？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5450" y="3848100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答：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长度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，所以我们就利用改变长度的方法来改变电阻。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276600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4500" y="1619250"/>
            <a:ext cx="741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1、材料
2、长度
3、横截面积
4、温度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7240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95725"/>
          <a:chOff x="381000" y="266700"/>
          <a:chExt cx="9134475" cy="38957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8954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18954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2209800"/>
            <a:ext cx="962025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24300"/>
          <a:chOff x="381000" y="266700"/>
          <a:chExt cx="9134475" cy="39243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8192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8192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90763" y="3924300"/>
            <a:ext cx="68437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台灯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34100" y="3924300"/>
            <a:ext cx="3000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音响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62350"/>
          <a:chOff x="381000" y="266700"/>
          <a:chExt cx="9134475" cy="3562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8288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8288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8288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552575" y="3562350"/>
            <a:ext cx="7581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调温熨斗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57625" y="3562350"/>
            <a:ext cx="5276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调温挂烫机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81775" y="3562350"/>
            <a:ext cx="255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调速器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91000"/>
          <a:chOff x="381000" y="266700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42875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4067175" y="4191000"/>
            <a:ext cx="5067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油量表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95850"/>
          <a:chOff x="381000" y="266700"/>
          <a:chExt cx="9134475" cy="48958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变阻器的应用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775" y="1200150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如图所示，是一种自动测定油箱油面高度的装置。R  是滑动变阻器，它的金属片连在杠杆的一端。其工作原理是：当油箱内油面下降时，浮标随之一起下降，金属滑片P 向上滑，变阻器R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连入电路中的电阻变_____，电路中电流变_____，油量表（由电流表改装而成）示数变_____,表示油量减少；反之…….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76950" y="1304925"/>
            <a:ext cx="305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28956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7239000" y="1857375"/>
            <a:ext cx="189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2625" y="2200275"/>
            <a:ext cx="7181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2225" y="2200275"/>
            <a:ext cx="2762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29175"/>
          <a:chOff x="381000" y="266700"/>
          <a:chExt cx="9134475" cy="48291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4375" y="1228725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1.请用笔画线表示接线，连接图中的电路，使滑动变阻器能够控制灯泡的亮度。在你连的电路中，要使灯泡越来越亮，变阻器的滑片应该向哪个方向移动？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533525"/>
            <a:ext cx="7477125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76800"/>
          <a:chOff x="381000" y="266700"/>
          <a:chExt cx="9134475" cy="4876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10953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2.如图是一位同学按照上题要求所连的电路．这个电路能不能满足题目的要求？为什么？按这个图进行操作时，实验现象是怎样的？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14450"/>
            <a:ext cx="8086725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72050"/>
          <a:chOff x="381000" y="266700"/>
          <a:chExt cx="9134475" cy="49720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800" y="1095375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3.如图是滑动变阻器的结构和连入电路的示意图．当滑片P 向右滑动时，连入电路的电阻变小的是哪个？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52625"/>
            <a:ext cx="69913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91100"/>
          <a:chOff x="381000" y="266700"/>
          <a:chExt cx="9134475" cy="49911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09625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.如图是一种测定油箱内油量的装置。其中R是滑动变阻器的电阻片，滑动变阻器的滑片跟滑杆连接，滑杆可以绕固定轴O转动，另一端固定着一个浮子。油箱中的油量减少时，油面下降，浮子随液面落下，带动滑杆使滑动变阻器滑片向上移动，从而改变了电路中电流表的示数。因此，电流表上一定的示数便对应着油面的一定高度，把电流表刻度盘改为相应的油量体积数，就可以直接读出油箱中的油量。请问：在这个装置中，电流表示数越大，表示油箱中的油量越多还是越少？请说明理由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9908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72000"/>
          <a:chOff x="381000" y="266700"/>
          <a:chExt cx="9134475" cy="4572000"/>
        </a:xfrm>
      </p:grpSpPr>
      <p:sp>
        <p:nvSpPr>
          <p:cNvPr id="2" name="文本框 1"/>
          <p:cNvSpPr txBox="1"/>
          <p:nvPr/>
        </p:nvSpPr>
        <p:spPr>
          <a:xfrm>
            <a:off x="2200275" y="1019175"/>
            <a:ext cx="6934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沿铅笔芯移动导线夹，小灯泡的亮度怎样变化？
　　你认为灯泡的亮度为什么会这样变化？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9050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实验演示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14750"/>
          <a:chOff x="381000" y="266700"/>
          <a:chExt cx="9134475" cy="3714750"/>
        </a:xfrm>
      </p:grpSpPr>
      <p:sp>
        <p:nvSpPr>
          <p:cNvPr id="2" name="文本框 1"/>
          <p:cNvSpPr txBox="1"/>
          <p:nvPr/>
        </p:nvSpPr>
        <p:spPr>
          <a:xfrm>
            <a:off x="914400" y="1333500"/>
            <a:ext cx="822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用滑动变阻器控制电阻两端的电压。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0" y="1781175"/>
            <a:ext cx="822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2305050"/>
            <a:ext cx="430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1.闭合开关S，调节滑动变阻器的滑片，使定值电阻R两端的电压成整数倍地变化。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400" y="3152775"/>
            <a:ext cx="447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2.换用不同的定值电阻，使电阻成整数倍地变化，闭合开关S，调节滑动变阻器的滑片，保持每次接入的定值电阻两端的电压不变。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拓展实验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7145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085975"/>
          <a:chOff x="381000" y="266700"/>
          <a:chExt cx="9134475" cy="2085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2975" y="1733550"/>
            <a:ext cx="7210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某滑动变阻器的铭牌上标有“30Ω、2A”的字样，它表示该滑动变阻器的 （ 　　　　 ）为30欧，允许通过的 （ 　　　　）为2安。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9200" y="208597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最大阻值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0125" y="2085975"/>
            <a:ext cx="432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最大电流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76788"/>
          <a:chOff x="381000" y="266700"/>
          <a:chExt cx="9134475" cy="4776788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800" y="1076325"/>
            <a:ext cx="819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1.接入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AC、AD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时，滑片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向右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移连入电路中电阻线长度________，电阻________，电路中电流________。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4850" y="1924050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2.接入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BC、BD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时，滑片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向右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移连入电路中电阻线长度________，电阻________，电路中电流________。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2776538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6343650" y="1038225"/>
            <a:ext cx="279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15275" y="1038225"/>
            <a:ext cx="121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57400" y="1390650"/>
            <a:ext cx="7077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43650" y="1905000"/>
            <a:ext cx="279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变短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86700" y="1905000"/>
            <a:ext cx="1247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变小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85975" y="2228850"/>
            <a:ext cx="7048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变大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76788"/>
          <a:chOff x="381000" y="266700"/>
          <a:chExt cx="9134475" cy="4776788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3425" y="1257300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3.接入AB、CD 时，相当于分别接 __________、 _______，移动滑片________改变连入电路中的电阻及电流。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3425" y="2085975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变阻原理：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81175" y="2085975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改变连入电路中电阻线的长度。 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2776538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4238625" y="1209675"/>
            <a:ext cx="4895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定值电阻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5475" y="1209675"/>
            <a:ext cx="342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20000" y="1209675"/>
            <a:ext cx="1514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52975"/>
          <a:chOff x="381000" y="266700"/>
          <a:chExt cx="9134475" cy="4752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8675" y="115252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如图所示，A、B、C、D 是滑动变阻器的四个接线柱，将这变阻器与一小灯泡串联后接入电路，通电后，向左移动滑片P，灯泡逐渐变暗，该滑动变阻器接入电路的两接线柱为（ 　　）  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66975" y="2343150"/>
            <a:ext cx="666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A．A、D 接线柱　　　　B．B、D接 线柱
C．C、D 接线柱　　　　 D．B、C 接线柱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09950" y="1819275"/>
            <a:ext cx="572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 D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190875"/>
            <a:ext cx="416242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86300"/>
          <a:chOff x="381000" y="266700"/>
          <a:chExt cx="9134475" cy="46863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9625" y="1133475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如图所示，用滑动变阻器控制灯的亮度，若要求滑片P 向C 端滑动时灯变亮，则变阻器连入电路中正确的接法是（ 　　）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9625" y="1943100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A、C 接M，D 接N 
B、A 接M，B 接N
C、A 接M，D 接N 
D、B 接M，D 接N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26860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4638675" y="1476375"/>
            <a:ext cx="449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0" y="120015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如下图所示，当开关闭合后，将滑动变阻器的滑片P 向右滑动，电流表的示数将（ 　　）  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43225" y="1962150"/>
            <a:ext cx="6191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A.逐渐变大 　　　B.逐渐变小	
C.保持不变 　　　D.无法判断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90675" y="1552575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3209925"/>
            <a:ext cx="36004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05325"/>
          <a:chOff x="381000" y="266700"/>
          <a:chExt cx="9134475" cy="45053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1152525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如图所示的甲、乙两种电路是在电源电压不变的情况下，利用滑动变阻器改变小灯泡亮度的是（　　     ）
A、甲图
B、乙图
C、两图都可以
D、两图都不能改变灯的亮度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34099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34099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2838450" y="4505325"/>
            <a:ext cx="6296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（甲）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29300" y="4505325"/>
            <a:ext cx="3305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（乙）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81350" y="1485900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63050" cy="4486275"/>
          <a:chOff x="381000" y="266700"/>
          <a:chExt cx="9163050" cy="44862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0575" y="1190625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如图所示电路，要使灯泡的亮度变小，则必须使变阻器接入电路部分的电阻变_____，电流表的示数变 ____，滑动触头P应向_____移动。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24860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904875" y="1524000"/>
            <a:ext cx="822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6600" y="1524000"/>
            <a:ext cx="585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05450" y="1524000"/>
            <a:ext cx="362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57750"/>
          <a:chOff x="381000" y="266700"/>
          <a:chExt cx="9134475" cy="48577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2025" y="1200150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用笔画线将开关S 与滑动变阻器连接起来，要求滑片P 向右移动时，电流表的示数变大。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4525"/>
            <a:ext cx="6772275" cy="29432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4305300"/>
            <a:ext cx="1752600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91000"/>
          <a:chOff x="381000" y="266700"/>
          <a:chExt cx="9134475" cy="41910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1144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981075" y="4191000"/>
            <a:ext cx="815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当N 向左移动时，接入电路中的铅笔芯长度变_____ ，灯的亮度_______。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76900" y="4181475"/>
            <a:ext cx="3457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19975" y="4181475"/>
            <a:ext cx="1714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实验演示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91100"/>
          <a:chOff x="381000" y="266700"/>
          <a:chExt cx="9134475" cy="4991100"/>
        </a:xfrm>
      </p:grpSpPr>
      <p:sp>
        <p:nvSpPr>
          <p:cNvPr id="2" name="文本框 1"/>
          <p:cNvSpPr txBox="1"/>
          <p:nvPr/>
        </p:nvSpPr>
        <p:spPr>
          <a:xfrm>
            <a:off x="819150" y="1066800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要使变阻器的滑片向右运动时电流表的读数减小，M、N 应与变阻器上哪两个接线柱相连？有几种接法？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419225"/>
            <a:ext cx="6753225" cy="3571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9150" y="1781175"/>
            <a:ext cx="831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AC 或AD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19625"/>
          <a:chOff x="381000" y="266700"/>
          <a:chExt cx="9134475" cy="46196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95475" y="65722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原理：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5475" y="1333500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构造：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95475" y="206692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结构示意图：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95475" y="258127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元件符号：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95475" y="3124200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连接方法：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95475" y="368617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作用：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95475" y="425767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注意事项：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09850" y="657225"/>
            <a:ext cx="6524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改变接入电路中的 ______________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09900" y="3105150"/>
            <a:ext cx="612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（1）____联接入电路；（2） “一___一___”连接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14600" y="3667125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（1）______电路；（2）改变电路中的____________。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86100" y="4238625"/>
            <a:ext cx="604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（1）闭合开关前，应将滑片置于__________端；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86100" y="4619625"/>
            <a:ext cx="604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（2）不许超过滑动变阻器允许的__________。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8725" y="1971675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动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变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阻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器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28650"/>
            <a:ext cx="276225" cy="39719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533900" y="638175"/>
            <a:ext cx="460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电阻线的长度</a:t>
            </a:r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119188"/>
            <a:ext cx="1114425" cy="79057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5" y="2605088"/>
            <a:ext cx="942975" cy="32385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2019300"/>
            <a:ext cx="1381125" cy="4572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676650" y="3067050"/>
            <a:ext cx="5457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00800" y="3067050"/>
            <a:ext cx="2733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上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72300" y="3067050"/>
            <a:ext cx="216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81350" y="3619500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保护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19850" y="3619500"/>
            <a:ext cx="2714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电流和电压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96050" y="4581525"/>
            <a:ext cx="263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阻值最大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96050" y="4200525"/>
            <a:ext cx="263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最大电流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525" y="266700"/>
          <a:ext cx="9134475" cy="4543425"/>
          <a:chOff x="9525" y="266700"/>
          <a:chExt cx="9134475" cy="45434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8194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290638"/>
            <a:ext cx="2209800" cy="1057275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362075"/>
            <a:ext cx="5657850" cy="31813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28650" y="2200275"/>
            <a:ext cx="55626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 rot="5400000">
            <a:off x="2971800" y="2314575"/>
            <a:ext cx="18859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638175" y="3257550"/>
            <a:ext cx="55626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 rot="5400000">
            <a:off x="9525" y="2943225"/>
            <a:ext cx="31337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2047875" y="2314575"/>
            <a:ext cx="708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逐渐改变电阻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00525" y="2314575"/>
            <a:ext cx="4933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跳跃式改变电阻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6925" y="3524250"/>
            <a:ext cx="362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都可以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改变连入电阻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，从而改变电路中的电流。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62150" y="2838450"/>
            <a:ext cx="7172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不能读出电阻值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14825" y="2838450"/>
            <a:ext cx="4819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能读出电阻值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86175"/>
          <a:chOff x="381000" y="266700"/>
          <a:chExt cx="9134475" cy="3686175"/>
        </a:xfrm>
      </p:grpSpPr>
      <p:sp>
        <p:nvSpPr>
          <p:cNvPr id="2" name="文本框 1"/>
          <p:cNvSpPr txBox="1"/>
          <p:nvPr/>
        </p:nvSpPr>
        <p:spPr>
          <a:xfrm>
            <a:off x="1000125" y="1333500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0200" y="1781175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当铅笔芯连入电路中的长度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变长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时，灯泡亮度______。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00200" y="2352675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当铅笔芯连入电路中的长度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变短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时，电流表灯泡亮度______。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0125" y="286702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启示：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00200" y="3362325"/>
            <a:ext cx="6543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改变连入电路中的 _______________ ，可以改变接入电路中的______，从而可以改变电路中的______。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57925" y="1781175"/>
            <a:ext cx="2876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62775" y="2343150"/>
            <a:ext cx="2171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62350" y="3352800"/>
            <a:ext cx="5572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电阻线的长度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66875" y="3686175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10125" y="3686175"/>
            <a:ext cx="432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238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文本框 1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实验演示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14875"/>
          <a:chOff x="381000" y="266700"/>
          <a:chExt cx="9134475" cy="4714875"/>
        </a:xfrm>
      </p:grpSpPr>
      <p:sp>
        <p:nvSpPr>
          <p:cNvPr id="2" name="文本框 1"/>
          <p:cNvSpPr txBox="1"/>
          <p:nvPr/>
        </p:nvSpPr>
        <p:spPr>
          <a:xfrm>
            <a:off x="1438275" y="1266825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1.这个实验中，引起小灯泡亮度变化的原因是什么？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1600" y="1800225"/>
            <a:ext cx="1733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铅笔芯长度变化 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800" y="2333625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2.电灯泡的亮度变化不明显，怎么办？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66875" y="2867025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用更长的铅笔芯，使电阻变化更多。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29275" y="2867025"/>
            <a:ext cx="350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太长不方便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47800" y="3381375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3.用笔芯来改变接入电路中的电阻有什么缺点？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8300" y="3886200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铅笔芯容易断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36671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1905000"/>
            <a:ext cx="352425" cy="1333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1895475"/>
            <a:ext cx="352425" cy="1333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1905000"/>
            <a:ext cx="352425" cy="1333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62350" y="1800225"/>
            <a:ext cx="990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电阻变化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81575" y="1800225"/>
            <a:ext cx="1000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电流变化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67475" y="1800225"/>
            <a:ext cx="98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亮度变化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交流与评价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全屏显示(16:9)</PresentationFormat>
  <Paragraphs>291</Paragraphs>
  <Slides>72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73" baseType="lpstr">
      <vt:lpstr>Theme79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十六章第三节：变阻器</dc:title>
  <dc:subject/>
  <dc:creator>Unknown Creator</dc:creator>
  <cp:keywords/>
  <dc:description/>
  <cp:lastModifiedBy>User</cp:lastModifiedBy>
  <cp:revision>3</cp:revision>
  <dcterms:created xsi:type="dcterms:W3CDTF">2019-12-06T08:27:58Z</dcterms:created>
  <dcterms:modified xsi:type="dcterms:W3CDTF">2020-02-16T03:09:37Z</dcterms:modified>
  <cp:category/>
</cp:coreProperties>
</file>