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activeX/activeX1.xml" ContentType="application/vnd.ms-office.activeX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notesSlides/notesSlide1.xml" ContentType="application/vnd.openxmlformats-officedocument.presentationml.notesSlide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notesSlides/notesSlide2.xml" ContentType="application/vnd.openxmlformats-officedocument.presentationml.notesSlide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B636D-6C0C-43E3-8120-825460B15B61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42DC7-E2BA-4FA3-8617-8BB5A820B2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959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296.xml"/><Relationship Id="rId1" Type="http://schemas.openxmlformats.org/officeDocument/2006/relationships/tags" Target="../tags/tag295.xml"/><Relationship Id="rId4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tags" Target="../tags/tag379.xml"/><Relationship Id="rId1" Type="http://schemas.openxmlformats.org/officeDocument/2006/relationships/tags" Target="../tags/tag378.xml"/><Relationship Id="rId4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ChangeArrowheads="1"/>
          </p:cNvSpPr>
          <p:nvPr>
            <p:ph type="sldImg"/>
            <p:custDataLst>
              <p:tags r:id="rId1"/>
            </p:custDataLst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51203" name="文本占位符 2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ln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/>
          <a:p>
            <a:pPr defTabSz="914400" eaLnBrk="1" hangingPunct="1">
              <a:spcBef>
                <a:spcPct val="0"/>
              </a:spcBef>
            </a:pPr>
            <a:endParaRPr lang="zh-CN" alt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  <p:custDataLst>
              <p:tags r:id="rId1"/>
            </p:custDataLst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52227" name="Rectangle 3"/>
          <p:cNvSpPr>
            <a:spLocks noGrp="1" noRot="1" noChangeArrowheads="1"/>
          </p:cNvSpPr>
          <p:nvPr>
            <p:ph type="body" idx="1"/>
            <p:custDataLst>
              <p:tags r:id="rId2"/>
            </p:custDataLst>
          </p:nvPr>
        </p:nvSpPr>
        <p:spPr>
          <a:ln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/>
          <a:p>
            <a:pPr defTabSz="914400" eaLnBrk="1" hangingPunct="1">
              <a:spcBef>
                <a:spcPct val="0"/>
              </a:spcBef>
            </a:pPr>
            <a:r>
              <a:rPr lang="zh-CN" altLang="en-US">
                <a:latin typeface="Calibri" charset="0"/>
              </a:rPr>
              <a:t>第一课时 结束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22.xml"/><Relationship Id="rId7" Type="http://schemas.openxmlformats.org/officeDocument/2006/relationships/image" Target="../media/image6.png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NULL" TargetMode="External"/><Relationship Id="rId3" Type="http://schemas.openxmlformats.org/officeDocument/2006/relationships/tags" Target="../tags/tag134.xml"/><Relationship Id="rId7" Type="http://schemas.openxmlformats.org/officeDocument/2006/relationships/image" Target="../media/image8.jpeg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hyperlink" Target="http://image.baidu.com/search/detail?ct=503316480&amp;z=&amp;tn=baiduimagedetail&amp;ipn=d&amp;word=%E6%8E%A2%E7%A9%B6%E4%B8%B2%E8%81%94%E7%94%B5%E8%B7%AF%E7%94%B5%E6%B5%81%E7%89%B9%E7%82%B9&amp;step_word=&amp;ie=utf-8&amp;in=&amp;cl=2&amp;lm=-1&amp;st=-1&amp;cs=3191843248,2335734839&amp;os=899243289,4097120791&amp;pn=0&amp;rn=1&amp;di=152446465490&amp;ln=1952&amp;fr=&amp;fmq=1445129850375_R&amp;ic=0&amp;s=undefined&amp;se=&amp;sme=&amp;tab=0&amp;width=&amp;height=&amp;face=undefined&amp;is=&amp;istype=0&amp;ist=&amp;jit=&amp;bdtype=0&amp;gsm=0&amp;objurl=http://c.hiphotos.baidu.com/zhidao/pic/item/2e2eb9389b504fc2df40fe64e5dde71190ef6db7.jpg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7.xml"/><Relationship Id="rId1" Type="http://schemas.openxmlformats.org/officeDocument/2006/relationships/tags" Target="../tags/tag1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5" Type="http://schemas.openxmlformats.org/officeDocument/2006/relationships/image" Target="../media/image9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43.xml"/><Relationship Id="rId7" Type="http://schemas.openxmlformats.org/officeDocument/2006/relationships/image" Target="NULL" TargetMode="Externa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image" Target="../media/image8.jpeg"/><Relationship Id="rId5" Type="http://schemas.openxmlformats.org/officeDocument/2006/relationships/hyperlink" Target="http://image.baidu.com/search/detail?ct=503316480&amp;z=&amp;tn=baiduimagedetail&amp;ipn=d&amp;word=%E6%8E%A2%E7%A9%B6%E4%B8%B2%E8%81%94%E7%94%B5%E8%B7%AF%E7%94%B5%E6%B5%81%E7%89%B9%E7%82%B9&amp;step_word=&amp;ie=utf-8&amp;in=&amp;cl=2&amp;lm=-1&amp;st=-1&amp;cs=3191843248,2335734839&amp;os=899243289,4097120791&amp;pn=0&amp;rn=1&amp;di=152446465490&amp;ln=1952&amp;fr=&amp;fmq=1445129850375_R&amp;ic=0&amp;s=undefined&amp;se=&amp;sme=&amp;tab=0&amp;width=&amp;height=&amp;face=undefined&amp;is=&amp;istype=0&amp;ist=&amp;jit=&amp;bdtype=0&amp;gsm=0&amp;objurl=http://c.hiphotos.baidu.com/zhidao/pic/item/2e2eb9389b504fc2df40fe64e5dde71190ef6db7.jpg" TargetMode="Externa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46.xml"/><Relationship Id="rId7" Type="http://schemas.openxmlformats.org/officeDocument/2006/relationships/image" Target="../media/image10.png"/><Relationship Id="rId2" Type="http://schemas.openxmlformats.org/officeDocument/2006/relationships/tags" Target="../tags/tag145.xml"/><Relationship Id="rId1" Type="http://schemas.openxmlformats.org/officeDocument/2006/relationships/tags" Target="../tags/tag144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8.xml"/><Relationship Id="rId4" Type="http://schemas.openxmlformats.org/officeDocument/2006/relationships/tags" Target="../tags/tag14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tags" Target="../tags/tag168.xml"/><Relationship Id="rId3" Type="http://schemas.openxmlformats.org/officeDocument/2006/relationships/tags" Target="../tags/tag153.xml"/><Relationship Id="rId21" Type="http://schemas.openxmlformats.org/officeDocument/2006/relationships/tags" Target="../tags/tag171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20" Type="http://schemas.openxmlformats.org/officeDocument/2006/relationships/tags" Target="../tags/tag170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23" Type="http://schemas.openxmlformats.org/officeDocument/2006/relationships/slideLayout" Target="../slideLayouts/slideLayout7.xml"/><Relationship Id="rId10" Type="http://schemas.openxmlformats.org/officeDocument/2006/relationships/tags" Target="../tags/tag160.xml"/><Relationship Id="rId19" Type="http://schemas.openxmlformats.org/officeDocument/2006/relationships/tags" Target="../tags/tag169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Relationship Id="rId22" Type="http://schemas.openxmlformats.org/officeDocument/2006/relationships/tags" Target="../tags/tag17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tags" Target="../tags/tag185.xml"/><Relationship Id="rId18" Type="http://schemas.openxmlformats.org/officeDocument/2006/relationships/tags" Target="../tags/tag190.xml"/><Relationship Id="rId26" Type="http://schemas.openxmlformats.org/officeDocument/2006/relationships/tags" Target="../tags/tag198.xml"/><Relationship Id="rId39" Type="http://schemas.openxmlformats.org/officeDocument/2006/relationships/tags" Target="../tags/tag211.xml"/><Relationship Id="rId21" Type="http://schemas.openxmlformats.org/officeDocument/2006/relationships/tags" Target="../tags/tag193.xml"/><Relationship Id="rId34" Type="http://schemas.openxmlformats.org/officeDocument/2006/relationships/tags" Target="../tags/tag206.xml"/><Relationship Id="rId42" Type="http://schemas.openxmlformats.org/officeDocument/2006/relationships/tags" Target="../tags/tag214.xml"/><Relationship Id="rId47" Type="http://schemas.openxmlformats.org/officeDocument/2006/relationships/tags" Target="../tags/tag219.xml"/><Relationship Id="rId50" Type="http://schemas.openxmlformats.org/officeDocument/2006/relationships/tags" Target="../tags/tag222.xml"/><Relationship Id="rId55" Type="http://schemas.openxmlformats.org/officeDocument/2006/relationships/slideLayout" Target="../slideLayouts/slideLayout2.xml"/><Relationship Id="rId7" Type="http://schemas.openxmlformats.org/officeDocument/2006/relationships/tags" Target="../tags/tag179.xml"/><Relationship Id="rId12" Type="http://schemas.openxmlformats.org/officeDocument/2006/relationships/tags" Target="../tags/tag184.xml"/><Relationship Id="rId17" Type="http://schemas.openxmlformats.org/officeDocument/2006/relationships/tags" Target="../tags/tag189.xml"/><Relationship Id="rId25" Type="http://schemas.openxmlformats.org/officeDocument/2006/relationships/tags" Target="../tags/tag197.xml"/><Relationship Id="rId33" Type="http://schemas.openxmlformats.org/officeDocument/2006/relationships/tags" Target="../tags/tag205.xml"/><Relationship Id="rId38" Type="http://schemas.openxmlformats.org/officeDocument/2006/relationships/tags" Target="../tags/tag210.xml"/><Relationship Id="rId46" Type="http://schemas.openxmlformats.org/officeDocument/2006/relationships/tags" Target="../tags/tag218.xml"/><Relationship Id="rId2" Type="http://schemas.openxmlformats.org/officeDocument/2006/relationships/tags" Target="../tags/tag174.xml"/><Relationship Id="rId16" Type="http://schemas.openxmlformats.org/officeDocument/2006/relationships/tags" Target="../tags/tag188.xml"/><Relationship Id="rId20" Type="http://schemas.openxmlformats.org/officeDocument/2006/relationships/tags" Target="../tags/tag192.xml"/><Relationship Id="rId29" Type="http://schemas.openxmlformats.org/officeDocument/2006/relationships/tags" Target="../tags/tag201.xml"/><Relationship Id="rId41" Type="http://schemas.openxmlformats.org/officeDocument/2006/relationships/tags" Target="../tags/tag213.xml"/><Relationship Id="rId54" Type="http://schemas.openxmlformats.org/officeDocument/2006/relationships/tags" Target="../tags/tag226.xml"/><Relationship Id="rId1" Type="http://schemas.openxmlformats.org/officeDocument/2006/relationships/tags" Target="../tags/tag173.xml"/><Relationship Id="rId6" Type="http://schemas.openxmlformats.org/officeDocument/2006/relationships/tags" Target="../tags/tag178.xml"/><Relationship Id="rId11" Type="http://schemas.openxmlformats.org/officeDocument/2006/relationships/tags" Target="../tags/tag183.xml"/><Relationship Id="rId24" Type="http://schemas.openxmlformats.org/officeDocument/2006/relationships/tags" Target="../tags/tag196.xml"/><Relationship Id="rId32" Type="http://schemas.openxmlformats.org/officeDocument/2006/relationships/tags" Target="../tags/tag204.xml"/><Relationship Id="rId37" Type="http://schemas.openxmlformats.org/officeDocument/2006/relationships/tags" Target="../tags/tag209.xml"/><Relationship Id="rId40" Type="http://schemas.openxmlformats.org/officeDocument/2006/relationships/tags" Target="../tags/tag212.xml"/><Relationship Id="rId45" Type="http://schemas.openxmlformats.org/officeDocument/2006/relationships/tags" Target="../tags/tag217.xml"/><Relationship Id="rId53" Type="http://schemas.openxmlformats.org/officeDocument/2006/relationships/tags" Target="../tags/tag225.xml"/><Relationship Id="rId5" Type="http://schemas.openxmlformats.org/officeDocument/2006/relationships/tags" Target="../tags/tag177.xml"/><Relationship Id="rId15" Type="http://schemas.openxmlformats.org/officeDocument/2006/relationships/tags" Target="../tags/tag187.xml"/><Relationship Id="rId23" Type="http://schemas.openxmlformats.org/officeDocument/2006/relationships/tags" Target="../tags/tag195.xml"/><Relationship Id="rId28" Type="http://schemas.openxmlformats.org/officeDocument/2006/relationships/tags" Target="../tags/tag200.xml"/><Relationship Id="rId36" Type="http://schemas.openxmlformats.org/officeDocument/2006/relationships/tags" Target="../tags/tag208.xml"/><Relationship Id="rId49" Type="http://schemas.openxmlformats.org/officeDocument/2006/relationships/tags" Target="../tags/tag221.xml"/><Relationship Id="rId10" Type="http://schemas.openxmlformats.org/officeDocument/2006/relationships/tags" Target="../tags/tag182.xml"/><Relationship Id="rId19" Type="http://schemas.openxmlformats.org/officeDocument/2006/relationships/tags" Target="../tags/tag191.xml"/><Relationship Id="rId31" Type="http://schemas.openxmlformats.org/officeDocument/2006/relationships/tags" Target="../tags/tag203.xml"/><Relationship Id="rId44" Type="http://schemas.openxmlformats.org/officeDocument/2006/relationships/tags" Target="../tags/tag216.xml"/><Relationship Id="rId52" Type="http://schemas.openxmlformats.org/officeDocument/2006/relationships/tags" Target="../tags/tag224.xml"/><Relationship Id="rId4" Type="http://schemas.openxmlformats.org/officeDocument/2006/relationships/tags" Target="../tags/tag176.xml"/><Relationship Id="rId9" Type="http://schemas.openxmlformats.org/officeDocument/2006/relationships/tags" Target="../tags/tag181.xml"/><Relationship Id="rId14" Type="http://schemas.openxmlformats.org/officeDocument/2006/relationships/tags" Target="../tags/tag186.xml"/><Relationship Id="rId22" Type="http://schemas.openxmlformats.org/officeDocument/2006/relationships/tags" Target="../tags/tag194.xml"/><Relationship Id="rId27" Type="http://schemas.openxmlformats.org/officeDocument/2006/relationships/tags" Target="../tags/tag199.xml"/><Relationship Id="rId30" Type="http://schemas.openxmlformats.org/officeDocument/2006/relationships/tags" Target="../tags/tag202.xml"/><Relationship Id="rId35" Type="http://schemas.openxmlformats.org/officeDocument/2006/relationships/tags" Target="../tags/tag207.xml"/><Relationship Id="rId43" Type="http://schemas.openxmlformats.org/officeDocument/2006/relationships/tags" Target="../tags/tag215.xml"/><Relationship Id="rId48" Type="http://schemas.openxmlformats.org/officeDocument/2006/relationships/tags" Target="../tags/tag220.xml"/><Relationship Id="rId8" Type="http://schemas.openxmlformats.org/officeDocument/2006/relationships/tags" Target="../tags/tag180.xml"/><Relationship Id="rId51" Type="http://schemas.openxmlformats.org/officeDocument/2006/relationships/tags" Target="../tags/tag223.xml"/><Relationship Id="rId3" Type="http://schemas.openxmlformats.org/officeDocument/2006/relationships/tags" Target="../tags/tag17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229.xml"/><Relationship Id="rId2" Type="http://schemas.openxmlformats.org/officeDocument/2006/relationships/tags" Target="../tags/tag228.xml"/><Relationship Id="rId1" Type="http://schemas.openxmlformats.org/officeDocument/2006/relationships/tags" Target="../tags/tag227.xml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32.xml"/><Relationship Id="rId7" Type="http://schemas.openxmlformats.org/officeDocument/2006/relationships/image" Target="../media/image13.png"/><Relationship Id="rId2" Type="http://schemas.openxmlformats.org/officeDocument/2006/relationships/tags" Target="../tags/tag231.xml"/><Relationship Id="rId1" Type="http://schemas.openxmlformats.org/officeDocument/2006/relationships/tags" Target="../tags/tag230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36.xml"/><Relationship Id="rId2" Type="http://schemas.openxmlformats.org/officeDocument/2006/relationships/tags" Target="../tags/tag235.xml"/><Relationship Id="rId1" Type="http://schemas.openxmlformats.org/officeDocument/2006/relationships/tags" Target="../tags/tag234.xml"/><Relationship Id="rId5" Type="http://schemas.openxmlformats.org/officeDocument/2006/relationships/image" Target="../media/image14.png"/><Relationship Id="rId4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249.xml"/><Relationship Id="rId18" Type="http://schemas.openxmlformats.org/officeDocument/2006/relationships/tags" Target="../tags/tag254.xml"/><Relationship Id="rId26" Type="http://schemas.openxmlformats.org/officeDocument/2006/relationships/tags" Target="../tags/tag262.xml"/><Relationship Id="rId39" Type="http://schemas.openxmlformats.org/officeDocument/2006/relationships/tags" Target="../tags/tag275.xml"/><Relationship Id="rId21" Type="http://schemas.openxmlformats.org/officeDocument/2006/relationships/tags" Target="../tags/tag257.xml"/><Relationship Id="rId34" Type="http://schemas.openxmlformats.org/officeDocument/2006/relationships/tags" Target="../tags/tag270.xml"/><Relationship Id="rId42" Type="http://schemas.openxmlformats.org/officeDocument/2006/relationships/tags" Target="../tags/tag278.xml"/><Relationship Id="rId47" Type="http://schemas.openxmlformats.org/officeDocument/2006/relationships/tags" Target="../tags/tag283.xml"/><Relationship Id="rId50" Type="http://schemas.openxmlformats.org/officeDocument/2006/relationships/tags" Target="../tags/tag286.xml"/><Relationship Id="rId55" Type="http://schemas.openxmlformats.org/officeDocument/2006/relationships/tags" Target="../tags/tag291.xml"/><Relationship Id="rId7" Type="http://schemas.openxmlformats.org/officeDocument/2006/relationships/tags" Target="../tags/tag243.xml"/><Relationship Id="rId12" Type="http://schemas.openxmlformats.org/officeDocument/2006/relationships/tags" Target="../tags/tag248.xml"/><Relationship Id="rId17" Type="http://schemas.openxmlformats.org/officeDocument/2006/relationships/tags" Target="../tags/tag253.xml"/><Relationship Id="rId25" Type="http://schemas.openxmlformats.org/officeDocument/2006/relationships/tags" Target="../tags/tag261.xml"/><Relationship Id="rId33" Type="http://schemas.openxmlformats.org/officeDocument/2006/relationships/tags" Target="../tags/tag269.xml"/><Relationship Id="rId38" Type="http://schemas.openxmlformats.org/officeDocument/2006/relationships/tags" Target="../tags/tag274.xml"/><Relationship Id="rId46" Type="http://schemas.openxmlformats.org/officeDocument/2006/relationships/tags" Target="../tags/tag282.xml"/><Relationship Id="rId59" Type="http://schemas.openxmlformats.org/officeDocument/2006/relationships/slideLayout" Target="../slideLayouts/slideLayout7.xml"/><Relationship Id="rId2" Type="http://schemas.openxmlformats.org/officeDocument/2006/relationships/tags" Target="../tags/tag238.xml"/><Relationship Id="rId16" Type="http://schemas.openxmlformats.org/officeDocument/2006/relationships/tags" Target="../tags/tag252.xml"/><Relationship Id="rId20" Type="http://schemas.openxmlformats.org/officeDocument/2006/relationships/tags" Target="../tags/tag256.xml"/><Relationship Id="rId29" Type="http://schemas.openxmlformats.org/officeDocument/2006/relationships/tags" Target="../tags/tag265.xml"/><Relationship Id="rId41" Type="http://schemas.openxmlformats.org/officeDocument/2006/relationships/tags" Target="../tags/tag277.xml"/><Relationship Id="rId54" Type="http://schemas.openxmlformats.org/officeDocument/2006/relationships/tags" Target="../tags/tag290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11" Type="http://schemas.openxmlformats.org/officeDocument/2006/relationships/tags" Target="../tags/tag247.xml"/><Relationship Id="rId24" Type="http://schemas.openxmlformats.org/officeDocument/2006/relationships/tags" Target="../tags/tag260.xml"/><Relationship Id="rId32" Type="http://schemas.openxmlformats.org/officeDocument/2006/relationships/tags" Target="../tags/tag268.xml"/><Relationship Id="rId37" Type="http://schemas.openxmlformats.org/officeDocument/2006/relationships/tags" Target="../tags/tag273.xml"/><Relationship Id="rId40" Type="http://schemas.openxmlformats.org/officeDocument/2006/relationships/tags" Target="../tags/tag276.xml"/><Relationship Id="rId45" Type="http://schemas.openxmlformats.org/officeDocument/2006/relationships/tags" Target="../tags/tag281.xml"/><Relationship Id="rId53" Type="http://schemas.openxmlformats.org/officeDocument/2006/relationships/tags" Target="../tags/tag289.xml"/><Relationship Id="rId58" Type="http://schemas.openxmlformats.org/officeDocument/2006/relationships/tags" Target="../tags/tag294.xml"/><Relationship Id="rId5" Type="http://schemas.openxmlformats.org/officeDocument/2006/relationships/tags" Target="../tags/tag241.xml"/><Relationship Id="rId15" Type="http://schemas.openxmlformats.org/officeDocument/2006/relationships/tags" Target="../tags/tag251.xml"/><Relationship Id="rId23" Type="http://schemas.openxmlformats.org/officeDocument/2006/relationships/tags" Target="../tags/tag259.xml"/><Relationship Id="rId28" Type="http://schemas.openxmlformats.org/officeDocument/2006/relationships/tags" Target="../tags/tag264.xml"/><Relationship Id="rId36" Type="http://schemas.openxmlformats.org/officeDocument/2006/relationships/tags" Target="../tags/tag272.xml"/><Relationship Id="rId49" Type="http://schemas.openxmlformats.org/officeDocument/2006/relationships/tags" Target="../tags/tag285.xml"/><Relationship Id="rId57" Type="http://schemas.openxmlformats.org/officeDocument/2006/relationships/tags" Target="../tags/tag293.xml"/><Relationship Id="rId10" Type="http://schemas.openxmlformats.org/officeDocument/2006/relationships/tags" Target="../tags/tag246.xml"/><Relationship Id="rId19" Type="http://schemas.openxmlformats.org/officeDocument/2006/relationships/tags" Target="../tags/tag255.xml"/><Relationship Id="rId31" Type="http://schemas.openxmlformats.org/officeDocument/2006/relationships/tags" Target="../tags/tag267.xml"/><Relationship Id="rId44" Type="http://schemas.openxmlformats.org/officeDocument/2006/relationships/tags" Target="../tags/tag280.xml"/><Relationship Id="rId52" Type="http://schemas.openxmlformats.org/officeDocument/2006/relationships/tags" Target="../tags/tag288.xml"/><Relationship Id="rId60" Type="http://schemas.openxmlformats.org/officeDocument/2006/relationships/notesSlide" Target="../notesSlides/notesSlide1.xml"/><Relationship Id="rId4" Type="http://schemas.openxmlformats.org/officeDocument/2006/relationships/tags" Target="../tags/tag240.xml"/><Relationship Id="rId9" Type="http://schemas.openxmlformats.org/officeDocument/2006/relationships/tags" Target="../tags/tag245.xml"/><Relationship Id="rId14" Type="http://schemas.openxmlformats.org/officeDocument/2006/relationships/tags" Target="../tags/tag250.xml"/><Relationship Id="rId22" Type="http://schemas.openxmlformats.org/officeDocument/2006/relationships/tags" Target="../tags/tag258.xml"/><Relationship Id="rId27" Type="http://schemas.openxmlformats.org/officeDocument/2006/relationships/tags" Target="../tags/tag263.xml"/><Relationship Id="rId30" Type="http://schemas.openxmlformats.org/officeDocument/2006/relationships/tags" Target="../tags/tag266.xml"/><Relationship Id="rId35" Type="http://schemas.openxmlformats.org/officeDocument/2006/relationships/tags" Target="../tags/tag271.xml"/><Relationship Id="rId43" Type="http://schemas.openxmlformats.org/officeDocument/2006/relationships/tags" Target="../tags/tag279.xml"/><Relationship Id="rId48" Type="http://schemas.openxmlformats.org/officeDocument/2006/relationships/tags" Target="../tags/tag284.xml"/><Relationship Id="rId56" Type="http://schemas.openxmlformats.org/officeDocument/2006/relationships/tags" Target="../tags/tag292.xml"/><Relationship Id="rId8" Type="http://schemas.openxmlformats.org/officeDocument/2006/relationships/tags" Target="../tags/tag244.xml"/><Relationship Id="rId51" Type="http://schemas.openxmlformats.org/officeDocument/2006/relationships/tags" Target="../tags/tag287.xml"/><Relationship Id="rId3" Type="http://schemas.openxmlformats.org/officeDocument/2006/relationships/tags" Target="../tags/tag239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tags" Target="../tags/tag309.xml"/><Relationship Id="rId18" Type="http://schemas.openxmlformats.org/officeDocument/2006/relationships/tags" Target="../tags/tag314.xml"/><Relationship Id="rId26" Type="http://schemas.openxmlformats.org/officeDocument/2006/relationships/tags" Target="../tags/tag322.xml"/><Relationship Id="rId39" Type="http://schemas.openxmlformats.org/officeDocument/2006/relationships/tags" Target="../tags/tag335.xml"/><Relationship Id="rId21" Type="http://schemas.openxmlformats.org/officeDocument/2006/relationships/tags" Target="../tags/tag317.xml"/><Relationship Id="rId34" Type="http://schemas.openxmlformats.org/officeDocument/2006/relationships/tags" Target="../tags/tag330.xml"/><Relationship Id="rId42" Type="http://schemas.openxmlformats.org/officeDocument/2006/relationships/tags" Target="../tags/tag338.xml"/><Relationship Id="rId47" Type="http://schemas.openxmlformats.org/officeDocument/2006/relationships/tags" Target="../tags/tag343.xml"/><Relationship Id="rId50" Type="http://schemas.openxmlformats.org/officeDocument/2006/relationships/tags" Target="../tags/tag346.xml"/><Relationship Id="rId55" Type="http://schemas.openxmlformats.org/officeDocument/2006/relationships/tags" Target="../tags/tag351.xml"/><Relationship Id="rId7" Type="http://schemas.openxmlformats.org/officeDocument/2006/relationships/tags" Target="../tags/tag303.xml"/><Relationship Id="rId12" Type="http://schemas.openxmlformats.org/officeDocument/2006/relationships/tags" Target="../tags/tag308.xml"/><Relationship Id="rId17" Type="http://schemas.openxmlformats.org/officeDocument/2006/relationships/tags" Target="../tags/tag313.xml"/><Relationship Id="rId25" Type="http://schemas.openxmlformats.org/officeDocument/2006/relationships/tags" Target="../tags/tag321.xml"/><Relationship Id="rId33" Type="http://schemas.openxmlformats.org/officeDocument/2006/relationships/tags" Target="../tags/tag329.xml"/><Relationship Id="rId38" Type="http://schemas.openxmlformats.org/officeDocument/2006/relationships/tags" Target="../tags/tag334.xml"/><Relationship Id="rId46" Type="http://schemas.openxmlformats.org/officeDocument/2006/relationships/tags" Target="../tags/tag342.xml"/><Relationship Id="rId2" Type="http://schemas.openxmlformats.org/officeDocument/2006/relationships/tags" Target="../tags/tag298.xml"/><Relationship Id="rId16" Type="http://schemas.openxmlformats.org/officeDocument/2006/relationships/tags" Target="../tags/tag312.xml"/><Relationship Id="rId20" Type="http://schemas.openxmlformats.org/officeDocument/2006/relationships/tags" Target="../tags/tag316.xml"/><Relationship Id="rId29" Type="http://schemas.openxmlformats.org/officeDocument/2006/relationships/tags" Target="../tags/tag325.xml"/><Relationship Id="rId41" Type="http://schemas.openxmlformats.org/officeDocument/2006/relationships/tags" Target="../tags/tag337.xml"/><Relationship Id="rId54" Type="http://schemas.openxmlformats.org/officeDocument/2006/relationships/tags" Target="../tags/tag350.xml"/><Relationship Id="rId1" Type="http://schemas.openxmlformats.org/officeDocument/2006/relationships/tags" Target="../tags/tag297.xml"/><Relationship Id="rId6" Type="http://schemas.openxmlformats.org/officeDocument/2006/relationships/tags" Target="../tags/tag302.xml"/><Relationship Id="rId11" Type="http://schemas.openxmlformats.org/officeDocument/2006/relationships/tags" Target="../tags/tag307.xml"/><Relationship Id="rId24" Type="http://schemas.openxmlformats.org/officeDocument/2006/relationships/tags" Target="../tags/tag320.xml"/><Relationship Id="rId32" Type="http://schemas.openxmlformats.org/officeDocument/2006/relationships/tags" Target="../tags/tag328.xml"/><Relationship Id="rId37" Type="http://schemas.openxmlformats.org/officeDocument/2006/relationships/tags" Target="../tags/tag333.xml"/><Relationship Id="rId40" Type="http://schemas.openxmlformats.org/officeDocument/2006/relationships/tags" Target="../tags/tag336.xml"/><Relationship Id="rId45" Type="http://schemas.openxmlformats.org/officeDocument/2006/relationships/tags" Target="../tags/tag341.xml"/><Relationship Id="rId53" Type="http://schemas.openxmlformats.org/officeDocument/2006/relationships/tags" Target="../tags/tag349.xml"/><Relationship Id="rId5" Type="http://schemas.openxmlformats.org/officeDocument/2006/relationships/tags" Target="../tags/tag301.xml"/><Relationship Id="rId15" Type="http://schemas.openxmlformats.org/officeDocument/2006/relationships/tags" Target="../tags/tag311.xml"/><Relationship Id="rId23" Type="http://schemas.openxmlformats.org/officeDocument/2006/relationships/tags" Target="../tags/tag319.xml"/><Relationship Id="rId28" Type="http://schemas.openxmlformats.org/officeDocument/2006/relationships/tags" Target="../tags/tag324.xml"/><Relationship Id="rId36" Type="http://schemas.openxmlformats.org/officeDocument/2006/relationships/tags" Target="../tags/tag332.xml"/><Relationship Id="rId49" Type="http://schemas.openxmlformats.org/officeDocument/2006/relationships/tags" Target="../tags/tag345.xml"/><Relationship Id="rId10" Type="http://schemas.openxmlformats.org/officeDocument/2006/relationships/tags" Target="../tags/tag306.xml"/><Relationship Id="rId19" Type="http://schemas.openxmlformats.org/officeDocument/2006/relationships/tags" Target="../tags/tag315.xml"/><Relationship Id="rId31" Type="http://schemas.openxmlformats.org/officeDocument/2006/relationships/tags" Target="../tags/tag327.xml"/><Relationship Id="rId44" Type="http://schemas.openxmlformats.org/officeDocument/2006/relationships/tags" Target="../tags/tag340.xml"/><Relationship Id="rId52" Type="http://schemas.openxmlformats.org/officeDocument/2006/relationships/tags" Target="../tags/tag348.xml"/><Relationship Id="rId4" Type="http://schemas.openxmlformats.org/officeDocument/2006/relationships/tags" Target="../tags/tag300.xml"/><Relationship Id="rId9" Type="http://schemas.openxmlformats.org/officeDocument/2006/relationships/tags" Target="../tags/tag305.xml"/><Relationship Id="rId14" Type="http://schemas.openxmlformats.org/officeDocument/2006/relationships/tags" Target="../tags/tag310.xml"/><Relationship Id="rId22" Type="http://schemas.openxmlformats.org/officeDocument/2006/relationships/tags" Target="../tags/tag318.xml"/><Relationship Id="rId27" Type="http://schemas.openxmlformats.org/officeDocument/2006/relationships/tags" Target="../tags/tag323.xml"/><Relationship Id="rId30" Type="http://schemas.openxmlformats.org/officeDocument/2006/relationships/tags" Target="../tags/tag326.xml"/><Relationship Id="rId35" Type="http://schemas.openxmlformats.org/officeDocument/2006/relationships/tags" Target="../tags/tag331.xml"/><Relationship Id="rId43" Type="http://schemas.openxmlformats.org/officeDocument/2006/relationships/tags" Target="../tags/tag339.xml"/><Relationship Id="rId48" Type="http://schemas.openxmlformats.org/officeDocument/2006/relationships/tags" Target="../tags/tag344.xml"/><Relationship Id="rId56" Type="http://schemas.openxmlformats.org/officeDocument/2006/relationships/slideLayout" Target="../slideLayouts/slideLayout7.xml"/><Relationship Id="rId8" Type="http://schemas.openxmlformats.org/officeDocument/2006/relationships/tags" Target="../tags/tag304.xml"/><Relationship Id="rId51" Type="http://schemas.openxmlformats.org/officeDocument/2006/relationships/tags" Target="../tags/tag347.xml"/><Relationship Id="rId3" Type="http://schemas.openxmlformats.org/officeDocument/2006/relationships/tags" Target="../tags/tag299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359.xml"/><Relationship Id="rId13" Type="http://schemas.openxmlformats.org/officeDocument/2006/relationships/tags" Target="../tags/tag364.xml"/><Relationship Id="rId18" Type="http://schemas.openxmlformats.org/officeDocument/2006/relationships/tags" Target="../tags/tag369.xml"/><Relationship Id="rId26" Type="http://schemas.openxmlformats.org/officeDocument/2006/relationships/tags" Target="../tags/tag377.xml"/><Relationship Id="rId3" Type="http://schemas.openxmlformats.org/officeDocument/2006/relationships/tags" Target="../tags/tag354.xml"/><Relationship Id="rId21" Type="http://schemas.openxmlformats.org/officeDocument/2006/relationships/tags" Target="../tags/tag372.xml"/><Relationship Id="rId7" Type="http://schemas.openxmlformats.org/officeDocument/2006/relationships/tags" Target="../tags/tag358.xml"/><Relationship Id="rId12" Type="http://schemas.openxmlformats.org/officeDocument/2006/relationships/tags" Target="../tags/tag363.xml"/><Relationship Id="rId17" Type="http://schemas.openxmlformats.org/officeDocument/2006/relationships/tags" Target="../tags/tag368.xml"/><Relationship Id="rId25" Type="http://schemas.openxmlformats.org/officeDocument/2006/relationships/tags" Target="../tags/tag376.xml"/><Relationship Id="rId2" Type="http://schemas.openxmlformats.org/officeDocument/2006/relationships/tags" Target="../tags/tag353.xml"/><Relationship Id="rId16" Type="http://schemas.openxmlformats.org/officeDocument/2006/relationships/tags" Target="../tags/tag367.xml"/><Relationship Id="rId20" Type="http://schemas.openxmlformats.org/officeDocument/2006/relationships/tags" Target="../tags/tag371.xml"/><Relationship Id="rId29" Type="http://schemas.openxmlformats.org/officeDocument/2006/relationships/image" Target="../media/image15.png"/><Relationship Id="rId1" Type="http://schemas.openxmlformats.org/officeDocument/2006/relationships/tags" Target="../tags/tag352.xml"/><Relationship Id="rId6" Type="http://schemas.openxmlformats.org/officeDocument/2006/relationships/tags" Target="../tags/tag357.xml"/><Relationship Id="rId11" Type="http://schemas.openxmlformats.org/officeDocument/2006/relationships/tags" Target="../tags/tag362.xml"/><Relationship Id="rId24" Type="http://schemas.openxmlformats.org/officeDocument/2006/relationships/tags" Target="../tags/tag375.xml"/><Relationship Id="rId5" Type="http://schemas.openxmlformats.org/officeDocument/2006/relationships/tags" Target="../tags/tag356.xml"/><Relationship Id="rId15" Type="http://schemas.openxmlformats.org/officeDocument/2006/relationships/tags" Target="../tags/tag366.xml"/><Relationship Id="rId23" Type="http://schemas.openxmlformats.org/officeDocument/2006/relationships/tags" Target="../tags/tag374.xml"/><Relationship Id="rId28" Type="http://schemas.openxmlformats.org/officeDocument/2006/relationships/notesSlide" Target="../notesSlides/notesSlide2.xml"/><Relationship Id="rId10" Type="http://schemas.openxmlformats.org/officeDocument/2006/relationships/tags" Target="../tags/tag361.xml"/><Relationship Id="rId19" Type="http://schemas.openxmlformats.org/officeDocument/2006/relationships/tags" Target="../tags/tag370.xml"/><Relationship Id="rId4" Type="http://schemas.openxmlformats.org/officeDocument/2006/relationships/tags" Target="../tags/tag355.xml"/><Relationship Id="rId9" Type="http://schemas.openxmlformats.org/officeDocument/2006/relationships/tags" Target="../tags/tag360.xml"/><Relationship Id="rId14" Type="http://schemas.openxmlformats.org/officeDocument/2006/relationships/tags" Target="../tags/tag365.xml"/><Relationship Id="rId22" Type="http://schemas.openxmlformats.org/officeDocument/2006/relationships/tags" Target="../tags/tag373.xml"/><Relationship Id="rId27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tags" Target="../tags/tag27.xml"/><Relationship Id="rId18" Type="http://schemas.openxmlformats.org/officeDocument/2006/relationships/tags" Target="../tags/tag32.xml"/><Relationship Id="rId26" Type="http://schemas.openxmlformats.org/officeDocument/2006/relationships/tags" Target="../tags/tag40.xml"/><Relationship Id="rId39" Type="http://schemas.openxmlformats.org/officeDocument/2006/relationships/tags" Target="../tags/tag53.xml"/><Relationship Id="rId21" Type="http://schemas.openxmlformats.org/officeDocument/2006/relationships/tags" Target="../tags/tag35.xml"/><Relationship Id="rId34" Type="http://schemas.openxmlformats.org/officeDocument/2006/relationships/tags" Target="../tags/tag48.xml"/><Relationship Id="rId42" Type="http://schemas.openxmlformats.org/officeDocument/2006/relationships/tags" Target="../tags/tag56.xml"/><Relationship Id="rId47" Type="http://schemas.openxmlformats.org/officeDocument/2006/relationships/tags" Target="../tags/tag61.xml"/><Relationship Id="rId50" Type="http://schemas.openxmlformats.org/officeDocument/2006/relationships/tags" Target="../tags/tag64.xml"/><Relationship Id="rId55" Type="http://schemas.openxmlformats.org/officeDocument/2006/relationships/tags" Target="../tags/tag69.xml"/><Relationship Id="rId63" Type="http://schemas.openxmlformats.org/officeDocument/2006/relationships/tags" Target="../tags/tag77.xml"/><Relationship Id="rId68" Type="http://schemas.openxmlformats.org/officeDocument/2006/relationships/tags" Target="../tags/tag82.xml"/><Relationship Id="rId7" Type="http://schemas.openxmlformats.org/officeDocument/2006/relationships/tags" Target="../tags/tag21.xml"/><Relationship Id="rId2" Type="http://schemas.openxmlformats.org/officeDocument/2006/relationships/tags" Target="../tags/tag16.xml"/><Relationship Id="rId16" Type="http://schemas.openxmlformats.org/officeDocument/2006/relationships/tags" Target="../tags/tag30.xml"/><Relationship Id="rId29" Type="http://schemas.openxmlformats.org/officeDocument/2006/relationships/tags" Target="../tags/tag43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24" Type="http://schemas.openxmlformats.org/officeDocument/2006/relationships/tags" Target="../tags/tag38.xml"/><Relationship Id="rId32" Type="http://schemas.openxmlformats.org/officeDocument/2006/relationships/tags" Target="../tags/tag46.xml"/><Relationship Id="rId37" Type="http://schemas.openxmlformats.org/officeDocument/2006/relationships/tags" Target="../tags/tag51.xml"/><Relationship Id="rId40" Type="http://schemas.openxmlformats.org/officeDocument/2006/relationships/tags" Target="../tags/tag54.xml"/><Relationship Id="rId45" Type="http://schemas.openxmlformats.org/officeDocument/2006/relationships/tags" Target="../tags/tag59.xml"/><Relationship Id="rId53" Type="http://schemas.openxmlformats.org/officeDocument/2006/relationships/tags" Target="../tags/tag67.xml"/><Relationship Id="rId58" Type="http://schemas.openxmlformats.org/officeDocument/2006/relationships/tags" Target="../tags/tag72.xml"/><Relationship Id="rId66" Type="http://schemas.openxmlformats.org/officeDocument/2006/relationships/tags" Target="../tags/tag80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23" Type="http://schemas.openxmlformats.org/officeDocument/2006/relationships/tags" Target="../tags/tag37.xml"/><Relationship Id="rId28" Type="http://schemas.openxmlformats.org/officeDocument/2006/relationships/tags" Target="../tags/tag42.xml"/><Relationship Id="rId36" Type="http://schemas.openxmlformats.org/officeDocument/2006/relationships/tags" Target="../tags/tag50.xml"/><Relationship Id="rId49" Type="http://schemas.openxmlformats.org/officeDocument/2006/relationships/tags" Target="../tags/tag63.xml"/><Relationship Id="rId57" Type="http://schemas.openxmlformats.org/officeDocument/2006/relationships/tags" Target="../tags/tag71.xml"/><Relationship Id="rId61" Type="http://schemas.openxmlformats.org/officeDocument/2006/relationships/tags" Target="../tags/tag75.xml"/><Relationship Id="rId10" Type="http://schemas.openxmlformats.org/officeDocument/2006/relationships/tags" Target="../tags/tag24.xml"/><Relationship Id="rId19" Type="http://schemas.openxmlformats.org/officeDocument/2006/relationships/tags" Target="../tags/tag33.xml"/><Relationship Id="rId31" Type="http://schemas.openxmlformats.org/officeDocument/2006/relationships/tags" Target="../tags/tag45.xml"/><Relationship Id="rId44" Type="http://schemas.openxmlformats.org/officeDocument/2006/relationships/tags" Target="../tags/tag58.xml"/><Relationship Id="rId52" Type="http://schemas.openxmlformats.org/officeDocument/2006/relationships/tags" Target="../tags/tag66.xml"/><Relationship Id="rId60" Type="http://schemas.openxmlformats.org/officeDocument/2006/relationships/tags" Target="../tags/tag74.xml"/><Relationship Id="rId65" Type="http://schemas.openxmlformats.org/officeDocument/2006/relationships/tags" Target="../tags/tag79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Relationship Id="rId22" Type="http://schemas.openxmlformats.org/officeDocument/2006/relationships/tags" Target="../tags/tag36.xml"/><Relationship Id="rId27" Type="http://schemas.openxmlformats.org/officeDocument/2006/relationships/tags" Target="../tags/tag41.xml"/><Relationship Id="rId30" Type="http://schemas.openxmlformats.org/officeDocument/2006/relationships/tags" Target="../tags/tag44.xml"/><Relationship Id="rId35" Type="http://schemas.openxmlformats.org/officeDocument/2006/relationships/tags" Target="../tags/tag49.xml"/><Relationship Id="rId43" Type="http://schemas.openxmlformats.org/officeDocument/2006/relationships/tags" Target="../tags/tag57.xml"/><Relationship Id="rId48" Type="http://schemas.openxmlformats.org/officeDocument/2006/relationships/tags" Target="../tags/tag62.xml"/><Relationship Id="rId56" Type="http://schemas.openxmlformats.org/officeDocument/2006/relationships/tags" Target="../tags/tag70.xml"/><Relationship Id="rId64" Type="http://schemas.openxmlformats.org/officeDocument/2006/relationships/tags" Target="../tags/tag78.xml"/><Relationship Id="rId69" Type="http://schemas.openxmlformats.org/officeDocument/2006/relationships/slideLayout" Target="../slideLayouts/slideLayout7.xml"/><Relationship Id="rId8" Type="http://schemas.openxmlformats.org/officeDocument/2006/relationships/tags" Target="../tags/tag22.xml"/><Relationship Id="rId51" Type="http://schemas.openxmlformats.org/officeDocument/2006/relationships/tags" Target="../tags/tag65.xml"/><Relationship Id="rId3" Type="http://schemas.openxmlformats.org/officeDocument/2006/relationships/tags" Target="../tags/tag17.xml"/><Relationship Id="rId12" Type="http://schemas.openxmlformats.org/officeDocument/2006/relationships/tags" Target="../tags/tag26.xml"/><Relationship Id="rId17" Type="http://schemas.openxmlformats.org/officeDocument/2006/relationships/tags" Target="../tags/tag31.xml"/><Relationship Id="rId25" Type="http://schemas.openxmlformats.org/officeDocument/2006/relationships/tags" Target="../tags/tag39.xml"/><Relationship Id="rId33" Type="http://schemas.openxmlformats.org/officeDocument/2006/relationships/tags" Target="../tags/tag47.xml"/><Relationship Id="rId38" Type="http://schemas.openxmlformats.org/officeDocument/2006/relationships/tags" Target="../tags/tag52.xml"/><Relationship Id="rId46" Type="http://schemas.openxmlformats.org/officeDocument/2006/relationships/tags" Target="../tags/tag60.xml"/><Relationship Id="rId59" Type="http://schemas.openxmlformats.org/officeDocument/2006/relationships/tags" Target="../tags/tag73.xml"/><Relationship Id="rId67" Type="http://schemas.openxmlformats.org/officeDocument/2006/relationships/tags" Target="../tags/tag81.xml"/><Relationship Id="rId20" Type="http://schemas.openxmlformats.org/officeDocument/2006/relationships/tags" Target="../tags/tag34.xml"/><Relationship Id="rId41" Type="http://schemas.openxmlformats.org/officeDocument/2006/relationships/tags" Target="../tags/tag55.xml"/><Relationship Id="rId54" Type="http://schemas.openxmlformats.org/officeDocument/2006/relationships/tags" Target="../tags/tag68.xml"/><Relationship Id="rId62" Type="http://schemas.openxmlformats.org/officeDocument/2006/relationships/tags" Target="../tags/tag7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13" Type="http://schemas.openxmlformats.org/officeDocument/2006/relationships/tags" Target="../tags/tag95.xml"/><Relationship Id="rId18" Type="http://schemas.openxmlformats.org/officeDocument/2006/relationships/tags" Target="../tags/tag100.xml"/><Relationship Id="rId26" Type="http://schemas.openxmlformats.org/officeDocument/2006/relationships/tags" Target="../tags/tag108.xml"/><Relationship Id="rId3" Type="http://schemas.openxmlformats.org/officeDocument/2006/relationships/tags" Target="../tags/tag85.xml"/><Relationship Id="rId21" Type="http://schemas.openxmlformats.org/officeDocument/2006/relationships/tags" Target="../tags/tag103.xml"/><Relationship Id="rId34" Type="http://schemas.openxmlformats.org/officeDocument/2006/relationships/tags" Target="../tags/tag116.xml"/><Relationship Id="rId7" Type="http://schemas.openxmlformats.org/officeDocument/2006/relationships/tags" Target="../tags/tag89.xml"/><Relationship Id="rId12" Type="http://schemas.openxmlformats.org/officeDocument/2006/relationships/tags" Target="../tags/tag94.xml"/><Relationship Id="rId17" Type="http://schemas.openxmlformats.org/officeDocument/2006/relationships/tags" Target="../tags/tag99.xml"/><Relationship Id="rId25" Type="http://schemas.openxmlformats.org/officeDocument/2006/relationships/tags" Target="../tags/tag107.xml"/><Relationship Id="rId33" Type="http://schemas.openxmlformats.org/officeDocument/2006/relationships/tags" Target="../tags/tag115.xml"/><Relationship Id="rId38" Type="http://schemas.openxmlformats.org/officeDocument/2006/relationships/slideLayout" Target="../slideLayouts/slideLayout7.xml"/><Relationship Id="rId2" Type="http://schemas.openxmlformats.org/officeDocument/2006/relationships/tags" Target="../tags/tag84.xml"/><Relationship Id="rId16" Type="http://schemas.openxmlformats.org/officeDocument/2006/relationships/tags" Target="../tags/tag98.xml"/><Relationship Id="rId20" Type="http://schemas.openxmlformats.org/officeDocument/2006/relationships/tags" Target="../tags/tag102.xml"/><Relationship Id="rId29" Type="http://schemas.openxmlformats.org/officeDocument/2006/relationships/tags" Target="../tags/tag111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tags" Target="../tags/tag93.xml"/><Relationship Id="rId24" Type="http://schemas.openxmlformats.org/officeDocument/2006/relationships/tags" Target="../tags/tag106.xml"/><Relationship Id="rId32" Type="http://schemas.openxmlformats.org/officeDocument/2006/relationships/tags" Target="../tags/tag114.xml"/><Relationship Id="rId37" Type="http://schemas.openxmlformats.org/officeDocument/2006/relationships/tags" Target="../tags/tag119.xml"/><Relationship Id="rId5" Type="http://schemas.openxmlformats.org/officeDocument/2006/relationships/tags" Target="../tags/tag87.xml"/><Relationship Id="rId15" Type="http://schemas.openxmlformats.org/officeDocument/2006/relationships/tags" Target="../tags/tag97.xml"/><Relationship Id="rId23" Type="http://schemas.openxmlformats.org/officeDocument/2006/relationships/tags" Target="../tags/tag105.xml"/><Relationship Id="rId28" Type="http://schemas.openxmlformats.org/officeDocument/2006/relationships/tags" Target="../tags/tag110.xml"/><Relationship Id="rId36" Type="http://schemas.openxmlformats.org/officeDocument/2006/relationships/tags" Target="../tags/tag118.xml"/><Relationship Id="rId10" Type="http://schemas.openxmlformats.org/officeDocument/2006/relationships/tags" Target="../tags/tag92.xml"/><Relationship Id="rId19" Type="http://schemas.openxmlformats.org/officeDocument/2006/relationships/tags" Target="../tags/tag101.xml"/><Relationship Id="rId31" Type="http://schemas.openxmlformats.org/officeDocument/2006/relationships/tags" Target="../tags/tag113.xml"/><Relationship Id="rId4" Type="http://schemas.openxmlformats.org/officeDocument/2006/relationships/tags" Target="../tags/tag86.xml"/><Relationship Id="rId9" Type="http://schemas.openxmlformats.org/officeDocument/2006/relationships/tags" Target="../tags/tag91.xml"/><Relationship Id="rId14" Type="http://schemas.openxmlformats.org/officeDocument/2006/relationships/tags" Target="../tags/tag96.xml"/><Relationship Id="rId22" Type="http://schemas.openxmlformats.org/officeDocument/2006/relationships/tags" Target="../tags/tag104.xml"/><Relationship Id="rId27" Type="http://schemas.openxmlformats.org/officeDocument/2006/relationships/tags" Target="../tags/tag109.xml"/><Relationship Id="rId30" Type="http://schemas.openxmlformats.org/officeDocument/2006/relationships/tags" Target="../tags/tag112.xml"/><Relationship Id="rId35" Type="http://schemas.openxmlformats.org/officeDocument/2006/relationships/tags" Target="../tags/tag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 noChangeArrowheads="1"/>
          </p:cNvSpPr>
          <p:nvPr>
            <p:ph type="ctrTitle"/>
          </p:nvPr>
        </p:nvSpPr>
        <p:spPr>
          <a:xfrm>
            <a:off x="119063" y="1958975"/>
            <a:ext cx="8474075" cy="2671763"/>
          </a:xfrm>
        </p:spPr>
        <p:txBody>
          <a:bodyPr/>
          <a:lstStyle/>
          <a:p>
            <a:r>
              <a:rPr lang="en-US" altLang="zh-CN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13.3 </a:t>
            </a:r>
            <a: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电流和电流表的使用</a:t>
            </a:r>
            <a:b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/>
            </a:r>
            <a:b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4800" b="1" dirty="0" smtClean="0">
                <a:solidFill>
                  <a:srgbClr val="0070C0"/>
                </a:solidFill>
                <a:latin typeface="隶书" pitchFamily="49" charset="-122"/>
                <a:ea typeface="隶书" pitchFamily="49" charset="-122"/>
              </a:rPr>
              <a:t>（第一课时）</a:t>
            </a:r>
          </a:p>
        </p:txBody>
      </p:sp>
    </p:spTree>
    <p:extLst>
      <p:ext uri="{BB962C8B-B14F-4D97-AF65-F5344CB8AC3E}">
        <p14:creationId xmlns:p14="http://schemas.microsoft.com/office/powerpoint/2010/main" val="29004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536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47650" y="1755775"/>
            <a:ext cx="7389813" cy="650875"/>
          </a:xfrm>
          <a:ln>
            <a:miter lim="800000"/>
          </a:ln>
        </p:spPr>
        <p:txBody>
          <a:bodyPr/>
          <a:lstStyle/>
          <a:p>
            <a:pPr algn="l"/>
            <a:r>
              <a:rPr lang="en-US" altLang="zh-CN" sz="3000" b="1" smtClean="0">
                <a:solidFill>
                  <a:schemeClr val="tx1"/>
                </a:solidFill>
                <a:latin typeface="宋体" charset="-122"/>
                <a:ea typeface="宋体" charset="-122"/>
              </a:rPr>
              <a:t>6.</a:t>
            </a:r>
            <a:r>
              <a:rPr lang="zh-CN" altLang="en-US" sz="3000" b="1" smtClean="0">
                <a:solidFill>
                  <a:schemeClr val="tx1"/>
                </a:solidFill>
                <a:latin typeface="宋体" charset="-122"/>
                <a:ea typeface="宋体" charset="-122"/>
              </a:rPr>
              <a:t>连接</a:t>
            </a:r>
            <a:r>
              <a:rPr lang="zh-CN" altLang="en-US" sz="3000" b="1" smtClean="0">
                <a:solidFill>
                  <a:schemeClr val="tx1"/>
                </a:solidFill>
                <a:latin typeface="宋体" charset="-122"/>
                <a:ea typeface="宋体" charset="-122"/>
                <a:sym typeface="宋体" charset="-122"/>
              </a:rPr>
              <a:t>实物图</a:t>
            </a:r>
            <a:r>
              <a:rPr lang="zh-CN" altLang="en-US" sz="3000" b="1" smtClean="0">
                <a:solidFill>
                  <a:schemeClr val="tx1"/>
                </a:solidFill>
                <a:latin typeface="宋体" charset="-122"/>
                <a:ea typeface="宋体" charset="-122"/>
              </a:rPr>
              <a:t>，电流表选</a:t>
            </a:r>
            <a:r>
              <a:rPr lang="en-US" altLang="zh-CN" sz="3000" b="1" smtClean="0">
                <a:solidFill>
                  <a:schemeClr val="tx1"/>
                </a:solidFill>
                <a:latin typeface="宋体" charset="-122"/>
                <a:ea typeface="宋体" charset="-122"/>
              </a:rPr>
              <a:t>0</a:t>
            </a:r>
            <a:r>
              <a:rPr lang="en-US" altLang="zh-CN" sz="3000" b="1" smtClean="0">
                <a:solidFill>
                  <a:schemeClr val="tx1"/>
                </a:solidFill>
                <a:latin typeface="微软雅黑" charset="-122"/>
                <a:ea typeface="宋体" charset="-122"/>
              </a:rPr>
              <a:t>—</a:t>
            </a:r>
            <a:r>
              <a:rPr lang="en-US" altLang="zh-CN" sz="3000" b="1" smtClean="0">
                <a:solidFill>
                  <a:schemeClr val="tx1"/>
                </a:solidFill>
                <a:latin typeface="宋体" charset="-122"/>
                <a:ea typeface="宋体" charset="-122"/>
              </a:rPr>
              <a:t>0.6A</a:t>
            </a:r>
            <a:r>
              <a:rPr lang="zh-CN" altLang="en-US" sz="3000" b="1" smtClean="0">
                <a:solidFill>
                  <a:schemeClr val="tx1"/>
                </a:solidFill>
                <a:latin typeface="宋体" charset="-122"/>
                <a:ea typeface="宋体" charset="-122"/>
              </a:rPr>
              <a:t>的量程。</a:t>
            </a:r>
          </a:p>
        </p:txBody>
      </p:sp>
      <p:pic>
        <p:nvPicPr>
          <p:cNvPr id="32771" name="图片 1536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56"/>
          <a:stretch>
            <a:fillRect/>
          </a:stretch>
        </p:blipFill>
        <p:spPr bwMode="auto">
          <a:xfrm>
            <a:off x="1509713" y="4414838"/>
            <a:ext cx="1474787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图片 1536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89" r="39726" b="57478"/>
          <a:stretch>
            <a:fillRect/>
          </a:stretch>
        </p:blipFill>
        <p:spPr bwMode="auto">
          <a:xfrm>
            <a:off x="2428875" y="2635250"/>
            <a:ext cx="1408113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图片 1536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69" t="42096" r="9959" b="30209"/>
          <a:stretch>
            <a:fillRect/>
          </a:stretch>
        </p:blipFill>
        <p:spPr bwMode="auto">
          <a:xfrm>
            <a:off x="3835400" y="4605338"/>
            <a:ext cx="158432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图片 15365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65" r="24788" b="57478"/>
          <a:stretch>
            <a:fillRect/>
          </a:stretch>
        </p:blipFill>
        <p:spPr bwMode="auto">
          <a:xfrm>
            <a:off x="4938713" y="2868613"/>
            <a:ext cx="1181100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45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5"/>
          <p:cNvSpPr/>
          <p:nvPr>
            <p:custDataLst>
              <p:tags r:id="rId1"/>
            </p:custDataLst>
          </p:nvPr>
        </p:nvSpPr>
        <p:spPr>
          <a:xfrm>
            <a:off x="441325" y="3795713"/>
            <a:ext cx="6662738" cy="508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700" b="1">
                <a:solidFill>
                  <a:schemeClr val="accent2"/>
                </a:solidFill>
                <a:latin typeface="宋体" charset="-122"/>
              </a:rPr>
              <a:t>：电流表的正负接线柱接反了</a:t>
            </a:r>
          </a:p>
        </p:txBody>
      </p:sp>
      <p:sp>
        <p:nvSpPr>
          <p:cNvPr id="33795" name="Text Box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85813" y="2089150"/>
            <a:ext cx="695325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4463"/>
              </a:lnSpc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闭合开关，电流表指针</a:t>
            </a:r>
            <a:r>
              <a:rPr lang="zh-CN" altLang="en-US" sz="28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不偏转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？</a:t>
            </a:r>
          </a:p>
          <a:p>
            <a:pPr>
              <a:lnSpc>
                <a:spcPts val="4463"/>
              </a:lnSpc>
            </a:pPr>
            <a:endParaRPr lang="zh-CN" altLang="en-US" sz="2800"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63"/>
              </a:lnSpc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电流表指针</a:t>
            </a:r>
            <a:r>
              <a:rPr lang="zh-CN" altLang="en-US" sz="28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偏到零刻线的左边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？</a:t>
            </a:r>
          </a:p>
          <a:p>
            <a:pPr>
              <a:lnSpc>
                <a:spcPts val="4463"/>
              </a:lnSpc>
            </a:pPr>
            <a:endParaRPr lang="zh-CN" altLang="en-US" sz="2800"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63"/>
              </a:lnSpc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电流表指针</a:t>
            </a:r>
            <a:r>
              <a:rPr lang="zh-CN" altLang="en-US" sz="28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偏转特别小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？</a:t>
            </a:r>
          </a:p>
          <a:p>
            <a:pPr>
              <a:lnSpc>
                <a:spcPts val="4463"/>
              </a:lnSpc>
            </a:pPr>
            <a:endParaRPr lang="zh-CN" altLang="en-US" sz="2800">
              <a:latin typeface="黑体" pitchFamily="49" charset="-122"/>
              <a:ea typeface="黑体" pitchFamily="49" charset="-122"/>
            </a:endParaRPr>
          </a:p>
          <a:p>
            <a:pPr>
              <a:lnSpc>
                <a:spcPts val="4463"/>
              </a:lnSpc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电流表指针</a:t>
            </a:r>
            <a:r>
              <a:rPr lang="zh-CN" altLang="en-US" sz="28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偏到右边无刻度的地方</a:t>
            </a: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？</a:t>
            </a:r>
            <a:endParaRPr lang="zh-CN" altLang="en-US" sz="28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4339" name="Text Box 5"/>
          <p:cNvSpPr/>
          <p:nvPr>
            <p:custDataLst>
              <p:tags r:id="rId3"/>
            </p:custDataLst>
          </p:nvPr>
        </p:nvSpPr>
        <p:spPr>
          <a:xfrm>
            <a:off x="439738" y="2670175"/>
            <a:ext cx="6664325" cy="506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700" b="1">
                <a:solidFill>
                  <a:schemeClr val="accent2"/>
                </a:solidFill>
                <a:latin typeface="宋体" charset="-122"/>
              </a:rPr>
              <a:t>：电路断路，无电流</a:t>
            </a:r>
          </a:p>
        </p:txBody>
      </p:sp>
      <p:sp>
        <p:nvSpPr>
          <p:cNvPr id="14340" name="Text Box 4"/>
          <p:cNvSpPr/>
          <p:nvPr>
            <p:custDataLst>
              <p:tags r:id="rId4"/>
            </p:custDataLst>
          </p:nvPr>
        </p:nvSpPr>
        <p:spPr>
          <a:xfrm>
            <a:off x="441325" y="6064250"/>
            <a:ext cx="6584950" cy="506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700" b="1">
                <a:solidFill>
                  <a:schemeClr val="accent2"/>
                </a:solidFill>
                <a:latin typeface="宋体" charset="-122"/>
              </a:rPr>
              <a:t>：电流表的量程选小了，或被测电流过大</a:t>
            </a:r>
          </a:p>
        </p:txBody>
      </p:sp>
      <p:sp>
        <p:nvSpPr>
          <p:cNvPr id="14341" name="Text Box 4"/>
          <p:cNvSpPr/>
          <p:nvPr>
            <p:custDataLst>
              <p:tags r:id="rId5"/>
            </p:custDataLst>
          </p:nvPr>
        </p:nvSpPr>
        <p:spPr>
          <a:xfrm>
            <a:off x="441325" y="4930775"/>
            <a:ext cx="5045075" cy="5064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700" b="1">
                <a:solidFill>
                  <a:schemeClr val="accent2"/>
                </a:solidFill>
                <a:latin typeface="宋体" charset="-122"/>
              </a:rPr>
              <a:t>：电流表的量程选大了</a:t>
            </a:r>
          </a:p>
        </p:txBody>
      </p:sp>
      <p:sp>
        <p:nvSpPr>
          <p:cNvPr id="33799" name="Text Box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3213" y="1554163"/>
            <a:ext cx="77835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en-US" altLang="zh-CN" sz="2800" b="1">
                <a:latin typeface="Calibri" charset="0"/>
                <a:sym typeface="宋体" charset="-122"/>
              </a:rPr>
              <a:t>7.</a:t>
            </a:r>
            <a:r>
              <a:rPr lang="zh-CN" altLang="en-US" sz="2800" b="1">
                <a:latin typeface="Calibri" charset="0"/>
                <a:sym typeface="宋体" charset="-122"/>
              </a:rPr>
              <a:t>下面是使用电流表时出现的问题，请说明原因。</a:t>
            </a:r>
          </a:p>
        </p:txBody>
      </p:sp>
    </p:spTree>
    <p:extLst>
      <p:ext uri="{BB962C8B-B14F-4D97-AF65-F5344CB8AC3E}">
        <p14:creationId xmlns:p14="http://schemas.microsoft.com/office/powerpoint/2010/main" val="136969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37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40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90500" y="1958975"/>
            <a:ext cx="8474075" cy="1670050"/>
          </a:xfrm>
        </p:spPr>
        <p:txBody>
          <a:bodyPr/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（第二课时）</a:t>
            </a:r>
          </a:p>
        </p:txBody>
      </p:sp>
    </p:spTree>
    <p:extLst>
      <p:ext uri="{BB962C8B-B14F-4D97-AF65-F5344CB8AC3E}">
        <p14:creationId xmlns:p14="http://schemas.microsoft.com/office/powerpoint/2010/main" val="57391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875188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【三、串并联电路的电流规律】</a:t>
            </a:r>
          </a:p>
        </p:txBody>
      </p:sp>
      <p:sp>
        <p:nvSpPr>
          <p:cNvPr id="35843" name="文本框 1126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0013" y="2976563"/>
            <a:ext cx="8402637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做一做：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如图，用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电流表</a:t>
            </a:r>
            <a:r>
              <a:rPr lang="zh-CN" altLang="en-US" sz="2800" b="1">
                <a:latin typeface="宋体" charset="-122"/>
              </a:rPr>
              <a:t>分别测出</a:t>
            </a:r>
            <a:r>
              <a:rPr lang="en-US" altLang="zh-CN" sz="2800" b="1">
                <a:latin typeface="宋体" charset="-122"/>
              </a:rPr>
              <a:t>A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B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C</a:t>
            </a:r>
            <a:r>
              <a:rPr lang="zh-CN" altLang="en-US" sz="2800" b="1">
                <a:latin typeface="宋体" charset="-122"/>
              </a:rPr>
              <a:t>三处的电流；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更换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不同规格的小灯泡</a:t>
            </a:r>
            <a:r>
              <a:rPr lang="zh-CN" altLang="en-US" sz="2800" b="1">
                <a:latin typeface="宋体" charset="-122"/>
              </a:rPr>
              <a:t>，重复上面的实验；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设计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表格</a:t>
            </a:r>
            <a:r>
              <a:rPr lang="zh-CN" altLang="en-US" sz="2800" b="1">
                <a:latin typeface="宋体" charset="-122"/>
              </a:rPr>
              <a:t>，将测得的电流值填入表格，并分析；</a:t>
            </a:r>
          </a:p>
        </p:txBody>
      </p:sp>
      <p:sp>
        <p:nvSpPr>
          <p:cNvPr id="16387" name="文本框 11265"/>
          <p:cNvSpPr/>
          <p:nvPr>
            <p:custDataLst>
              <p:tags r:id="rId3"/>
            </p:custDataLst>
          </p:nvPr>
        </p:nvSpPr>
        <p:spPr>
          <a:xfrm>
            <a:off x="100013" y="4810125"/>
            <a:ext cx="7038975" cy="13858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结  论：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1.I</a:t>
            </a:r>
            <a:r>
              <a:rPr lang="en-US" altLang="zh-CN" sz="2800" b="1" baseline="-25000">
                <a:latin typeface="宋体" charset="-122"/>
              </a:rPr>
              <a:t>a </a:t>
            </a:r>
            <a:r>
              <a:rPr lang="en-US" altLang="zh-CN" sz="2800" b="1">
                <a:latin typeface="宋体" charset="-122"/>
              </a:rPr>
              <a:t>= I</a:t>
            </a:r>
            <a:r>
              <a:rPr lang="en-US" altLang="zh-CN" sz="2800" b="1" baseline="-25000">
                <a:latin typeface="宋体" charset="-122"/>
              </a:rPr>
              <a:t>b </a:t>
            </a:r>
            <a:r>
              <a:rPr lang="en-US" altLang="zh-CN" sz="2800" b="1">
                <a:latin typeface="宋体" charset="-122"/>
              </a:rPr>
              <a:t>= I</a:t>
            </a:r>
            <a:r>
              <a:rPr lang="en-US" altLang="zh-CN" sz="2800" b="1" baseline="-25000">
                <a:latin typeface="宋体" charset="-122"/>
              </a:rPr>
              <a:t>c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串联电路中，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电流处处相等</a:t>
            </a:r>
            <a:r>
              <a:rPr lang="zh-CN" altLang="en-US" sz="2800" b="1">
                <a:latin typeface="宋体" charset="-122"/>
                <a:sym typeface="宋体" charset="-122"/>
              </a:rPr>
              <a:t>。</a:t>
            </a:r>
          </a:p>
        </p:txBody>
      </p:sp>
      <p:pic>
        <p:nvPicPr>
          <p:cNvPr id="35845" name="Picture 11" descr="http://img5.imgtn.bdimg.com/it/u=3191843248,2335734839&amp;fm=21&amp;gp=0.jpg">
            <a:hlinkClick r:id="rId6"/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6" t="3952" r="10333" b="38998"/>
          <a:stretch>
            <a:fillRect/>
          </a:stretch>
        </p:blipFill>
        <p:spPr bwMode="auto">
          <a:xfrm>
            <a:off x="5191125" y="1304925"/>
            <a:ext cx="30003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0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112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19100" y="1895475"/>
            <a:ext cx="80645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想一想：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latin typeface="宋体" charset="-122"/>
              </a:rPr>
              <a:t>    在探究串联电路的电流规律时，我们观察到：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不同规格的小灯泡，发光时的亮暗程度不一样</a:t>
            </a:r>
            <a:r>
              <a:rPr lang="zh-CN" altLang="en-US" sz="2800" b="1">
                <a:latin typeface="宋体" charset="-122"/>
              </a:rPr>
              <a:t>；是不是通过小灯泡的电流大小不一样呢？</a:t>
            </a:r>
            <a:endParaRPr lang="zh-CN" altLang="en-US" sz="2800" b="1">
              <a:latin typeface="宋体" charset="-122"/>
              <a:sym typeface="宋体" charset="-122"/>
            </a:endParaRPr>
          </a:p>
        </p:txBody>
      </p:sp>
      <p:sp>
        <p:nvSpPr>
          <p:cNvPr id="17410" name="文本框 11265"/>
          <p:cNvSpPr/>
          <p:nvPr>
            <p:custDataLst>
              <p:tags r:id="rId2"/>
            </p:custDataLst>
          </p:nvPr>
        </p:nvSpPr>
        <p:spPr>
          <a:xfrm>
            <a:off x="419100" y="3892550"/>
            <a:ext cx="8064500" cy="22479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分  析：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串联电路中电流处处相等</a:t>
            </a:r>
            <a:r>
              <a:rPr lang="zh-CN" altLang="en-US" sz="2800" b="1">
                <a:latin typeface="宋体" charset="-122"/>
              </a:rPr>
              <a:t>，通过小灯泡的电流大小一定相等！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小灯泡的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亮暗程度</a:t>
            </a:r>
            <a:r>
              <a:rPr lang="zh-CN" altLang="en-US" sz="2800" b="1">
                <a:latin typeface="宋体" charset="-122"/>
              </a:rPr>
              <a:t>，不光与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通过的电流</a:t>
            </a:r>
            <a:r>
              <a:rPr lang="zh-CN" altLang="en-US" sz="2800" b="1">
                <a:latin typeface="宋体" charset="-122"/>
              </a:rPr>
              <a:t>有关，还与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小灯泡的规格</a:t>
            </a:r>
            <a:r>
              <a:rPr lang="zh-CN" altLang="en-US" sz="2800" b="1">
                <a:latin typeface="宋体" charset="-122"/>
              </a:rPr>
              <a:t>有关！</a:t>
            </a:r>
          </a:p>
        </p:txBody>
      </p:sp>
    </p:spTree>
    <p:extLst>
      <p:ext uri="{BB962C8B-B14F-4D97-AF65-F5344CB8AC3E}">
        <p14:creationId xmlns:p14="http://schemas.microsoft.com/office/powerpoint/2010/main" val="116155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文本框 112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0013" y="3192463"/>
            <a:ext cx="8402637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做一做：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</a:t>
            </a:r>
            <a:r>
              <a:rPr lang="zh-CN" altLang="en-US" sz="2800" b="1">
                <a:latin typeface="宋体" charset="-122"/>
              </a:rPr>
              <a:t>如图，用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电流表</a:t>
            </a:r>
            <a:r>
              <a:rPr lang="zh-CN" altLang="en-US" sz="2800" b="1">
                <a:latin typeface="宋体" charset="-122"/>
              </a:rPr>
              <a:t>分别测出</a:t>
            </a:r>
            <a:r>
              <a:rPr lang="en-US" altLang="zh-CN" sz="2800" b="1">
                <a:latin typeface="宋体" charset="-122"/>
              </a:rPr>
              <a:t>A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B</a:t>
            </a:r>
            <a:r>
              <a:rPr lang="zh-CN" altLang="en-US" sz="2800" b="1">
                <a:latin typeface="宋体" charset="-122"/>
              </a:rPr>
              <a:t>、</a:t>
            </a:r>
            <a:r>
              <a:rPr lang="en-US" altLang="zh-CN" sz="2800" b="1">
                <a:latin typeface="宋体" charset="-122"/>
              </a:rPr>
              <a:t>C</a:t>
            </a:r>
            <a:r>
              <a:rPr lang="zh-CN" altLang="en-US" sz="2800" b="1">
                <a:latin typeface="宋体" charset="-122"/>
              </a:rPr>
              <a:t>三处的电流；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latin typeface="宋体" charset="-122"/>
              </a:rPr>
              <a:t>更换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不同规格的小灯泡</a:t>
            </a:r>
            <a:r>
              <a:rPr lang="zh-CN" altLang="en-US" sz="2800" b="1">
                <a:latin typeface="宋体" charset="-122"/>
              </a:rPr>
              <a:t>，重复上面的实验；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3.</a:t>
            </a:r>
            <a:r>
              <a:rPr lang="zh-CN" altLang="en-US" sz="2800" b="1">
                <a:latin typeface="宋体" charset="-122"/>
              </a:rPr>
              <a:t>设计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表格</a:t>
            </a:r>
            <a:r>
              <a:rPr lang="zh-CN" altLang="en-US" sz="2800" b="1">
                <a:latin typeface="宋体" charset="-122"/>
              </a:rPr>
              <a:t>，将测得的电流值填入表格，并分析；</a:t>
            </a:r>
          </a:p>
        </p:txBody>
      </p:sp>
      <p:sp>
        <p:nvSpPr>
          <p:cNvPr id="18434" name="文本框 11265"/>
          <p:cNvSpPr/>
          <p:nvPr>
            <p:custDataLst>
              <p:tags r:id="rId2"/>
            </p:custDataLst>
          </p:nvPr>
        </p:nvSpPr>
        <p:spPr>
          <a:xfrm>
            <a:off x="100013" y="5008563"/>
            <a:ext cx="7812087" cy="1385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lnSpc>
                <a:spcPts val="3363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结  论：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1.I</a:t>
            </a:r>
            <a:r>
              <a:rPr lang="en-US" altLang="zh-CN" sz="2800" b="1" baseline="-25000">
                <a:latin typeface="宋体" charset="-122"/>
              </a:rPr>
              <a:t>a </a:t>
            </a:r>
            <a:r>
              <a:rPr lang="en-US" altLang="zh-CN" sz="2800" b="1">
                <a:latin typeface="宋体" charset="-122"/>
              </a:rPr>
              <a:t>= I</a:t>
            </a:r>
            <a:r>
              <a:rPr lang="en-US" altLang="zh-CN" sz="2800" b="1" baseline="-25000">
                <a:latin typeface="宋体" charset="-122"/>
              </a:rPr>
              <a:t>b </a:t>
            </a:r>
            <a:r>
              <a:rPr lang="en-US" altLang="zh-CN" sz="2800" b="1">
                <a:latin typeface="宋体" charset="-122"/>
              </a:rPr>
              <a:t>+ I</a:t>
            </a:r>
            <a:r>
              <a:rPr lang="en-US" altLang="zh-CN" sz="2800" b="1" baseline="-25000">
                <a:latin typeface="宋体" charset="-122"/>
              </a:rPr>
              <a:t>c</a:t>
            </a:r>
            <a:r>
              <a:rPr lang="zh-CN" altLang="en-US" sz="2800" b="1">
                <a:latin typeface="宋体" charset="-122"/>
              </a:rPr>
              <a:t>；</a:t>
            </a:r>
          </a:p>
          <a:p>
            <a:pPr eaLnBrk="0" hangingPunct="0">
              <a:lnSpc>
                <a:spcPts val="3363"/>
              </a:lnSpc>
            </a:pPr>
            <a:r>
              <a:rPr lang="en-US" altLang="zh-CN" sz="2800" b="1">
                <a:latin typeface="宋体" charset="-122"/>
              </a:rPr>
              <a:t>2.</a:t>
            </a:r>
            <a:r>
              <a:rPr lang="zh-CN" altLang="en-US" sz="2800" b="1">
                <a:solidFill>
                  <a:srgbClr val="FF0000"/>
                </a:solidFill>
                <a:latin typeface="宋体" charset="-122"/>
              </a:rPr>
              <a:t>并联电路中，干路电流等于各支路电流之和</a:t>
            </a:r>
            <a:r>
              <a:rPr lang="zh-CN" altLang="en-US" sz="2800" b="1">
                <a:latin typeface="宋体" charset="-122"/>
                <a:sym typeface="宋体" charset="-122"/>
              </a:rPr>
              <a:t>。</a:t>
            </a:r>
          </a:p>
        </p:txBody>
      </p:sp>
      <p:pic>
        <p:nvPicPr>
          <p:cNvPr id="37892" name="图片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638" y="1495425"/>
            <a:ext cx="26130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90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9"/>
          <p:cNvSpPr txBox="1"/>
          <p:nvPr>
            <p:custDataLst>
              <p:tags r:id="rId1"/>
            </p:custDataLst>
          </p:nvPr>
        </p:nvSpPr>
        <p:spPr>
          <a:xfrm>
            <a:off x="196850" y="1073150"/>
            <a:ext cx="8343900" cy="312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>
                <a:latin typeface="方正粗黑宋简体" charset="-122"/>
                <a:ea typeface="方正粗黑宋简体" charset="-122"/>
              </a:rPr>
              <a:t>【小知识】</a:t>
            </a:r>
            <a:r>
              <a:rPr lang="zh-CN" altLang="en-US" sz="2800">
                <a:latin typeface="方正粗黑宋简体" charset="-122"/>
                <a:ea typeface="方正粗黑宋简体" charset="-122"/>
              </a:rPr>
              <a:t>如何理解电路中的电流？</a:t>
            </a:r>
            <a:endParaRPr lang="zh-CN" altLang="en-US" sz="2400">
              <a:solidFill>
                <a:srgbClr val="FF0000"/>
              </a:solidFill>
              <a:latin typeface="Calibri" charset="0"/>
              <a:ea typeface="方正粗黑宋简体" charset="-122"/>
              <a:sym typeface="宋体" charset="-122"/>
            </a:endParaRP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①  电路中形成电流的实质是，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电子在电压的作用下做定向运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       动（定义的电流方向与电子移动的方向相反）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；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②  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串联电路中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，电子从电源出来再回到电源，由于只有一条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       路，所以电路中电流处处相等，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I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a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= I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b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= I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c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；</a:t>
            </a:r>
          </a:p>
          <a:p>
            <a:pPr>
              <a:lnSpc>
                <a:spcPts val="3375"/>
              </a:lnSpc>
            </a:pP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③  </a:t>
            </a:r>
            <a:r>
              <a:rPr lang="zh-CN" altLang="en-US" sz="2400">
                <a:solidFill>
                  <a:srgbClr val="FF0000"/>
                </a:solidFill>
                <a:latin typeface="Calibri" charset="0"/>
                <a:ea typeface="方正粗黑宋简体" charset="-122"/>
                <a:sym typeface="宋体" charset="-122"/>
              </a:rPr>
              <a:t>并联电路中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，多条支路是从干路分叉而成的，所以各支路电流之和等于干路电流</a:t>
            </a:r>
            <a:r>
              <a:rPr lang="zh-CN" altLang="en-US" sz="2800">
                <a:latin typeface="Calibri" charset="0"/>
                <a:ea typeface="方正粗黑宋简体" charset="-122"/>
                <a:sym typeface="宋体" charset="-122"/>
              </a:rPr>
              <a:t>（</a:t>
            </a:r>
            <a:r>
              <a:rPr lang="zh-CN" altLang="en-US" sz="2800">
                <a:latin typeface="方正粗黑宋简体" charset="-122"/>
                <a:ea typeface="方正粗黑宋简体" charset="-122"/>
                <a:sym typeface="宋体" charset="-122"/>
              </a:rPr>
              <a:t>并联分流）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I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a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= I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b </a:t>
            </a:r>
            <a:r>
              <a:rPr lang="en-US" altLang="zh-CN" sz="2400" b="1">
                <a:solidFill>
                  <a:srgbClr val="FF0000"/>
                </a:solidFill>
                <a:latin typeface="宋体" charset="-122"/>
                <a:sym typeface="宋体" charset="-122"/>
              </a:rPr>
              <a:t>+ I</a:t>
            </a:r>
            <a:r>
              <a:rPr lang="en-US" altLang="zh-CN" sz="2400" b="1" baseline="-25000">
                <a:solidFill>
                  <a:srgbClr val="FF0000"/>
                </a:solidFill>
                <a:latin typeface="宋体" charset="-122"/>
                <a:sym typeface="宋体" charset="-122"/>
              </a:rPr>
              <a:t>c</a:t>
            </a:r>
            <a:r>
              <a:rPr lang="zh-CN" altLang="en-US" sz="2400">
                <a:latin typeface="Calibri" charset="0"/>
                <a:ea typeface="方正粗黑宋简体" charset="-122"/>
                <a:sym typeface="宋体" charset="-122"/>
              </a:rPr>
              <a:t>；</a:t>
            </a:r>
          </a:p>
        </p:txBody>
      </p:sp>
      <p:pic>
        <p:nvPicPr>
          <p:cNvPr id="38915" name="Picture 11" descr="http://img5.imgtn.bdimg.com/it/u=3191843248,2335734839&amp;fm=21&amp;gp=0.jpg">
            <a:hlinkClick r:id="rId5"/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6" t="3952" r="10333" b="38998"/>
          <a:stretch>
            <a:fillRect/>
          </a:stretch>
        </p:blipFill>
        <p:spPr bwMode="auto">
          <a:xfrm>
            <a:off x="619125" y="4557713"/>
            <a:ext cx="30003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图片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188" y="4557713"/>
            <a:ext cx="26130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42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34818"/>
          <p:cNvSpPr/>
          <p:nvPr>
            <p:custDataLst>
              <p:tags r:id="rId1"/>
            </p:custDataLst>
          </p:nvPr>
        </p:nvSpPr>
        <p:spPr>
          <a:xfrm>
            <a:off x="276225" y="1933575"/>
            <a:ext cx="8591550" cy="33305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>
            <a:spAutoFit/>
          </a:bodyPr>
          <a:lstStyle/>
          <a:p>
            <a:pPr indent="266700" eaLnBrk="0" hangingPunct="0">
              <a:lnSpc>
                <a:spcPts val="2525"/>
              </a:lnSpc>
            </a:pPr>
            <a:r>
              <a:rPr lang="en-US" altLang="zh-CN" sz="2400" b="1">
                <a:latin typeface="宋体" charset="-122"/>
              </a:rPr>
              <a:t>1.</a:t>
            </a:r>
            <a:r>
              <a:rPr lang="zh-CN" altLang="en-US" sz="2400" b="1">
                <a:latin typeface="宋体" charset="-122"/>
              </a:rPr>
              <a:t>节日彩灯由</a:t>
            </a:r>
            <a:r>
              <a:rPr lang="en-US" altLang="zh-CN" sz="2400" b="1">
                <a:latin typeface="宋体" charset="-122"/>
              </a:rPr>
              <a:t>50</a:t>
            </a:r>
            <a:r>
              <a:rPr lang="zh-CN" altLang="en-US" sz="2400" b="1">
                <a:latin typeface="宋体" charset="-122"/>
              </a:rPr>
              <a:t>只彩色小灯泡串联而成的，已知通过第一只灯泡的电流是</a:t>
            </a:r>
            <a:r>
              <a:rPr lang="en-US" altLang="zh-CN" sz="2400" b="1">
                <a:latin typeface="宋体" charset="-122"/>
              </a:rPr>
              <a:t>150mA</a:t>
            </a:r>
            <a:r>
              <a:rPr lang="zh-CN" altLang="en-US" sz="2400" b="1">
                <a:latin typeface="宋体" charset="-122"/>
              </a:rPr>
              <a:t>，则通过第</a:t>
            </a:r>
            <a:r>
              <a:rPr lang="en-US" altLang="zh-CN" sz="2400" b="1">
                <a:latin typeface="宋体" charset="-122"/>
              </a:rPr>
              <a:t>25</a:t>
            </a:r>
            <a:r>
              <a:rPr lang="zh-CN" altLang="en-US" sz="2400" b="1">
                <a:latin typeface="宋体" charset="-122"/>
              </a:rPr>
              <a:t>只灯泡的电流为</a:t>
            </a:r>
            <a:r>
              <a:rPr lang="en-US" altLang="zh-CN" sz="2400" b="1" u="sng">
                <a:latin typeface="宋体" charset="-122"/>
              </a:rPr>
              <a:t> </a:t>
            </a:r>
            <a:r>
              <a:rPr lang="zh-CN" altLang="en-US" sz="2400" b="1" u="sng">
                <a:latin typeface="宋体" charset="-122"/>
              </a:rPr>
              <a:t>      </a:t>
            </a:r>
            <a:r>
              <a:rPr lang="en-US" altLang="zh-CN" sz="2400" b="1">
                <a:latin typeface="宋体" charset="-122"/>
              </a:rPr>
              <a:t>A.</a:t>
            </a:r>
          </a:p>
          <a:p>
            <a:pPr indent="266700" eaLnBrk="0" hangingPunct="0">
              <a:lnSpc>
                <a:spcPts val="2525"/>
              </a:lnSpc>
            </a:pPr>
            <a:endParaRPr lang="en-US" altLang="zh-CN" sz="2400" b="1">
              <a:latin typeface="宋体" charset="-122"/>
            </a:endParaRPr>
          </a:p>
          <a:p>
            <a:pPr indent="266700" eaLnBrk="0" hangingPunct="0">
              <a:lnSpc>
                <a:spcPts val="2525"/>
              </a:lnSpc>
            </a:pPr>
            <a:r>
              <a:rPr lang="en-US" altLang="zh-CN" sz="2400" b="1">
                <a:latin typeface="宋体" charset="-122"/>
              </a:rPr>
              <a:t>2.</a:t>
            </a:r>
            <a:r>
              <a:rPr lang="zh-CN" altLang="en-US" sz="2400" b="1">
                <a:latin typeface="宋体" charset="-122"/>
              </a:rPr>
              <a:t>在</a:t>
            </a:r>
            <a:r>
              <a:rPr lang="zh-CN" altLang="en-US" sz="2400" b="1">
                <a:latin typeface="微软雅黑" charset="-122"/>
              </a:rPr>
              <a:t>“</a:t>
            </a:r>
            <a:r>
              <a:rPr lang="zh-CN" altLang="en-US" sz="2400" b="1">
                <a:latin typeface="宋体" charset="-122"/>
              </a:rPr>
              <a:t>探究串联电路中的电流</a:t>
            </a:r>
            <a:r>
              <a:rPr lang="zh-CN" altLang="en-US" sz="2400" b="1">
                <a:latin typeface="微软雅黑" charset="-122"/>
              </a:rPr>
              <a:t>”</a:t>
            </a:r>
            <a:r>
              <a:rPr lang="zh-CN" altLang="en-US" sz="2400" b="1">
                <a:latin typeface="宋体" charset="-122"/>
              </a:rPr>
              <a:t>实验中，某同学用电流表分别测出图中a、b、c三处的电流大小．为了进一步探究a、b、c三处的电流大小有什么关系，他下一步的操作应该是  （　）</a:t>
            </a:r>
          </a:p>
          <a:p>
            <a:pPr indent="266700" eaLnBrk="0" hangingPunct="0">
              <a:lnSpc>
                <a:spcPts val="2525"/>
              </a:lnSpc>
            </a:pPr>
            <a:r>
              <a:rPr lang="en-US" altLang="zh-CN" sz="2400" b="1">
                <a:latin typeface="宋体" charset="-122"/>
              </a:rPr>
              <a:t>A．将电源两极对调，再次测量a、b、c三处的电流</a:t>
            </a:r>
          </a:p>
          <a:p>
            <a:pPr indent="266700" eaLnBrk="0" hangingPunct="0">
              <a:lnSpc>
                <a:spcPts val="2525"/>
              </a:lnSpc>
            </a:pPr>
            <a:r>
              <a:rPr lang="en-US" altLang="zh-CN" sz="2400" b="1">
                <a:latin typeface="宋体" charset="-122"/>
              </a:rPr>
              <a:t>B．改变开关S的位置，再次测量a、b、c三处的电流</a:t>
            </a:r>
          </a:p>
          <a:p>
            <a:pPr indent="266700" eaLnBrk="0" hangingPunct="0">
              <a:lnSpc>
                <a:spcPts val="2525"/>
              </a:lnSpc>
            </a:pPr>
            <a:r>
              <a:rPr lang="en-US" altLang="zh-CN" sz="2400" b="1">
                <a:latin typeface="宋体" charset="-122"/>
              </a:rPr>
              <a:t>C．将图中两只灯泡位置对调，再次测量a、b、c三处的电流</a:t>
            </a:r>
          </a:p>
          <a:p>
            <a:pPr indent="266700" eaLnBrk="0" hangingPunct="0">
              <a:lnSpc>
                <a:spcPts val="2525"/>
              </a:lnSpc>
            </a:pPr>
            <a:r>
              <a:rPr lang="en-US" altLang="zh-CN" sz="2400" b="1">
                <a:latin typeface="宋体" charset="-122"/>
              </a:rPr>
              <a:t>D．换用不同规格的灯泡，再次测量a、b、c三处的电流</a:t>
            </a:r>
          </a:p>
        </p:txBody>
      </p:sp>
      <p:pic>
        <p:nvPicPr>
          <p:cNvPr id="39939" name="图片 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10"/>
          <a:stretch>
            <a:fillRect/>
          </a:stretch>
        </p:blipFill>
        <p:spPr bwMode="auto">
          <a:xfrm>
            <a:off x="3160713" y="5262563"/>
            <a:ext cx="194786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文本框 4"/>
          <p:cNvSpPr/>
          <p:nvPr>
            <p:custDataLst>
              <p:tags r:id="rId3"/>
            </p:custDataLst>
          </p:nvPr>
        </p:nvSpPr>
        <p:spPr>
          <a:xfrm>
            <a:off x="7143750" y="2247900"/>
            <a:ext cx="9906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0.15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39941" name="Text Box 4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0975" y="1155700"/>
            <a:ext cx="2776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【当堂训练】</a:t>
            </a:r>
          </a:p>
        </p:txBody>
      </p:sp>
      <p:sp>
        <p:nvSpPr>
          <p:cNvPr id="20485" name="文本框 1"/>
          <p:cNvSpPr/>
          <p:nvPr>
            <p:custDataLst>
              <p:tags r:id="rId5"/>
            </p:custDataLst>
          </p:nvPr>
        </p:nvSpPr>
        <p:spPr>
          <a:xfrm>
            <a:off x="7991475" y="3541713"/>
            <a:ext cx="4318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D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框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9238" y="2279650"/>
            <a:ext cx="8645525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4463"/>
              </a:lnSpc>
            </a:pPr>
            <a:r>
              <a:rPr lang="en-US" altLang="zh-CN" sz="3300" b="1">
                <a:latin typeface="宋体" charset="-122"/>
              </a:rPr>
              <a:t>3.</a:t>
            </a:r>
            <a:r>
              <a:rPr lang="zh-CN" altLang="en-US" sz="3300" b="1">
                <a:latin typeface="宋体" charset="-122"/>
              </a:rPr>
              <a:t>有两盏灯泡连接在同一电路之中，用电流表测得通过L</a:t>
            </a:r>
            <a:r>
              <a:rPr lang="zh-CN" altLang="en-US" sz="3300" b="1" baseline="-25000">
                <a:latin typeface="宋体" charset="-122"/>
              </a:rPr>
              <a:t>1</a:t>
            </a:r>
            <a:r>
              <a:rPr lang="zh-CN" altLang="en-US" sz="3300" b="1">
                <a:latin typeface="宋体" charset="-122"/>
              </a:rPr>
              <a:t>的电流为0.4A，通过L</a:t>
            </a:r>
            <a:r>
              <a:rPr lang="zh-CN" altLang="en-US" sz="3300" b="1" baseline="-25000">
                <a:latin typeface="宋体" charset="-122"/>
              </a:rPr>
              <a:t>2</a:t>
            </a:r>
            <a:r>
              <a:rPr lang="zh-CN" altLang="en-US" sz="3300" b="1">
                <a:latin typeface="宋体" charset="-122"/>
              </a:rPr>
              <a:t>的电流为0.3A，由此可以判断这两只灯泡的连接方式，是___联</a:t>
            </a:r>
            <a:r>
              <a:rPr lang="zh-CN" altLang="en-US" sz="3600" b="1">
                <a:latin typeface="宋体" charset="-122"/>
              </a:rPr>
              <a:t>。</a:t>
            </a:r>
          </a:p>
        </p:txBody>
      </p:sp>
      <p:sp>
        <p:nvSpPr>
          <p:cNvPr id="21506" name="文本框 1"/>
          <p:cNvSpPr/>
          <p:nvPr>
            <p:custDataLst>
              <p:tags r:id="rId2"/>
            </p:custDataLst>
          </p:nvPr>
        </p:nvSpPr>
        <p:spPr>
          <a:xfrm>
            <a:off x="836613" y="4037013"/>
            <a:ext cx="501650" cy="5984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300" b="1">
                <a:solidFill>
                  <a:srgbClr val="FF0000"/>
                </a:solidFill>
              </a:rPr>
              <a:t>并</a:t>
            </a:r>
          </a:p>
        </p:txBody>
      </p:sp>
    </p:spTree>
    <p:extLst>
      <p:ext uri="{BB962C8B-B14F-4D97-AF65-F5344CB8AC3E}">
        <p14:creationId xmlns:p14="http://schemas.microsoft.com/office/powerpoint/2010/main" val="102093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63525" y="1827213"/>
            <a:ext cx="8482013" cy="1863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</a:pPr>
            <a:r>
              <a:rPr lang="en-US" altLang="zh-CN" sz="3200" b="1">
                <a:solidFill>
                  <a:srgbClr val="000000"/>
                </a:solidFill>
                <a:latin typeface="宋体" charset="-122"/>
              </a:rPr>
              <a:t>4. </a:t>
            </a:r>
            <a:r>
              <a:rPr lang="zh-CN" altLang="en-US" sz="3200" b="1">
                <a:latin typeface="宋体" charset="-122"/>
              </a:rPr>
              <a:t>如图所示电路图，电流表</a:t>
            </a:r>
            <a:r>
              <a:rPr lang="en-US" altLang="zh-CN" sz="3200" b="1">
                <a:latin typeface="宋体" charset="-122"/>
              </a:rPr>
              <a:t>A</a:t>
            </a:r>
            <a:r>
              <a:rPr lang="en-US" altLang="zh-CN" sz="3200" b="1" baseline="-25000">
                <a:latin typeface="宋体" charset="-122"/>
              </a:rPr>
              <a:t>1</a:t>
            </a:r>
            <a:r>
              <a:rPr lang="zh-CN" altLang="en-US" sz="3200" b="1">
                <a:latin typeface="宋体" charset="-122"/>
              </a:rPr>
              <a:t>的示数为</a:t>
            </a:r>
            <a:r>
              <a:rPr lang="en-US" altLang="zh-CN" sz="3200" b="1">
                <a:latin typeface="宋体" charset="-122"/>
              </a:rPr>
              <a:t>0.9A</a:t>
            </a:r>
            <a:r>
              <a:rPr lang="zh-CN" altLang="en-US" sz="3200" b="1">
                <a:latin typeface="宋体" charset="-122"/>
              </a:rPr>
              <a:t>，</a:t>
            </a:r>
            <a:r>
              <a:rPr lang="en-US" altLang="zh-CN" sz="3200" b="1">
                <a:latin typeface="宋体" charset="-122"/>
              </a:rPr>
              <a:t>A</a:t>
            </a:r>
            <a:r>
              <a:rPr lang="en-US" altLang="zh-CN" sz="3200" b="1" baseline="-25000">
                <a:latin typeface="宋体" charset="-122"/>
              </a:rPr>
              <a:t>3</a:t>
            </a:r>
            <a:r>
              <a:rPr lang="zh-CN" altLang="en-US" sz="3200" b="1">
                <a:latin typeface="宋体" charset="-122"/>
              </a:rPr>
              <a:t>的示数为</a:t>
            </a:r>
            <a:r>
              <a:rPr lang="en-US" altLang="zh-CN" sz="3200" b="1">
                <a:latin typeface="宋体" charset="-122"/>
              </a:rPr>
              <a:t>0.4A</a:t>
            </a:r>
            <a:r>
              <a:rPr lang="zh-CN" altLang="en-US" sz="3200" b="1">
                <a:latin typeface="宋体" charset="-122"/>
              </a:rPr>
              <a:t>，则通过</a:t>
            </a:r>
            <a:r>
              <a:rPr lang="en-US" altLang="zh-CN" sz="3200" b="1" i="1">
                <a:latin typeface="宋体" charset="-122"/>
              </a:rPr>
              <a:t>L</a:t>
            </a:r>
            <a:r>
              <a:rPr lang="en-US" altLang="zh-CN" sz="3200" b="1" baseline="-25000">
                <a:latin typeface="宋体" charset="-122"/>
              </a:rPr>
              <a:t>1</a:t>
            </a:r>
            <a:r>
              <a:rPr lang="zh-CN" altLang="en-US" sz="3200" b="1">
                <a:latin typeface="宋体" charset="-122"/>
              </a:rPr>
              <a:t>的电流</a:t>
            </a:r>
            <a:r>
              <a:rPr lang="en-US" altLang="zh-CN" sz="3200" b="1">
                <a:latin typeface="宋体" charset="-122"/>
              </a:rPr>
              <a:t>____</a:t>
            </a:r>
            <a:r>
              <a:rPr lang="zh-CN" altLang="en-US" sz="3200" b="1">
                <a:latin typeface="宋体" charset="-122"/>
              </a:rPr>
              <a:t>，通过</a:t>
            </a:r>
            <a:r>
              <a:rPr lang="en-US" altLang="zh-CN" sz="3200" b="1" i="1">
                <a:latin typeface="宋体" charset="-122"/>
              </a:rPr>
              <a:t>L</a:t>
            </a:r>
            <a:r>
              <a:rPr lang="en-US" altLang="zh-CN" sz="3200" b="1" baseline="-25000">
                <a:latin typeface="宋体" charset="-122"/>
              </a:rPr>
              <a:t>2</a:t>
            </a:r>
            <a:r>
              <a:rPr lang="zh-CN" altLang="en-US" sz="3200" b="1">
                <a:latin typeface="宋体" charset="-122"/>
              </a:rPr>
              <a:t>的电流是</a:t>
            </a:r>
            <a:r>
              <a:rPr lang="en-US" altLang="zh-CN" sz="3200" b="1">
                <a:latin typeface="宋体" charset="-122"/>
              </a:rPr>
              <a:t>____</a:t>
            </a:r>
            <a:r>
              <a:rPr lang="zh-CN" altLang="en-US" sz="3200" b="1">
                <a:latin typeface="宋体" charset="-122"/>
              </a:rPr>
              <a:t>，通过干路的电流是</a:t>
            </a:r>
            <a:r>
              <a:rPr lang="en-US" altLang="zh-CN" sz="3200" b="1">
                <a:latin typeface="宋体" charset="-122"/>
              </a:rPr>
              <a:t>____.</a:t>
            </a:r>
            <a:r>
              <a:rPr lang="zh-CN" altLang="en-US" sz="3200" b="1">
                <a:latin typeface="宋体" charset="-122"/>
              </a:rPr>
              <a:t> </a:t>
            </a:r>
          </a:p>
        </p:txBody>
      </p:sp>
      <p:sp>
        <p:nvSpPr>
          <p:cNvPr id="22530" name="Text Box 2"/>
          <p:cNvSpPr/>
          <p:nvPr>
            <p:custDataLst>
              <p:tags r:id="rId2"/>
            </p:custDataLst>
          </p:nvPr>
        </p:nvSpPr>
        <p:spPr>
          <a:xfrm>
            <a:off x="6929438" y="2586038"/>
            <a:ext cx="8429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</a:rPr>
              <a:t>0.4 A</a:t>
            </a:r>
            <a:endParaRPr lang="zh-CN" altLang="en-US" sz="100">
              <a:solidFill>
                <a:srgbClr val="FF0000"/>
              </a:solidFill>
            </a:endParaRPr>
          </a:p>
        </p:txBody>
      </p:sp>
      <p:sp>
        <p:nvSpPr>
          <p:cNvPr id="22531" name="Text Box 3"/>
          <p:cNvSpPr/>
          <p:nvPr>
            <p:custDataLst>
              <p:tags r:id="rId3"/>
            </p:custDataLst>
          </p:nvPr>
        </p:nvSpPr>
        <p:spPr>
          <a:xfrm>
            <a:off x="7643813" y="3157538"/>
            <a:ext cx="84296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</a:rPr>
              <a:t>0.9 A</a:t>
            </a:r>
            <a:endParaRPr lang="zh-CN" altLang="en-US" sz="100">
              <a:solidFill>
                <a:srgbClr val="FF0000"/>
              </a:solidFill>
            </a:endParaRPr>
          </a:p>
        </p:txBody>
      </p:sp>
      <p:sp>
        <p:nvSpPr>
          <p:cNvPr id="22532" name="Text Box 4"/>
          <p:cNvSpPr/>
          <p:nvPr>
            <p:custDataLst>
              <p:tags r:id="rId4"/>
            </p:custDataLst>
          </p:nvPr>
        </p:nvSpPr>
        <p:spPr>
          <a:xfrm>
            <a:off x="3254375" y="3157538"/>
            <a:ext cx="842963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</a:rPr>
              <a:t>0.5 A</a:t>
            </a:r>
            <a:endParaRPr lang="zh-CN" altLang="en-US" sz="100">
              <a:solidFill>
                <a:srgbClr val="FF0000"/>
              </a:solidFill>
            </a:endParaRPr>
          </a:p>
        </p:txBody>
      </p:sp>
      <p:grpSp>
        <p:nvGrpSpPr>
          <p:cNvPr id="41990" name="Group 5"/>
          <p:cNvGrpSpPr>
            <a:grpSpLocks/>
          </p:cNvGrpSpPr>
          <p:nvPr/>
        </p:nvGrpSpPr>
        <p:grpSpPr bwMode="auto">
          <a:xfrm>
            <a:off x="2757488" y="4113213"/>
            <a:ext cx="3563937" cy="2397125"/>
            <a:chOff x="-13" y="31"/>
            <a:chExt cx="2426" cy="1610"/>
          </a:xfrm>
        </p:grpSpPr>
        <p:sp>
          <p:nvSpPr>
            <p:cNvPr id="41991" name="Rectangle 102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91" y="213"/>
              <a:ext cx="2064" cy="1270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zh-CN" altLang="en-US" sz="100"/>
            </a:p>
          </p:txBody>
        </p:sp>
        <p:sp>
          <p:nvSpPr>
            <p:cNvPr id="41992" name="Text Box 10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371" y="237"/>
              <a:ext cx="368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zh-CN" sz="2100" b="1" i="1">
                  <a:latin typeface="Times New Roman" pitchFamily="18" charset="0"/>
                </a:rPr>
                <a:t>L</a:t>
              </a:r>
              <a:r>
                <a:rPr lang="en-US" altLang="zh-CN" sz="2100" b="1" baseline="-25000">
                  <a:latin typeface="Times New Roman" pitchFamily="18" charset="0"/>
                </a:rPr>
                <a:t>1</a:t>
              </a:r>
              <a:endParaRPr lang="zh-CN" altLang="en-US" sz="100"/>
            </a:p>
          </p:txBody>
        </p:sp>
        <p:sp>
          <p:nvSpPr>
            <p:cNvPr id="41993" name="Text Box 10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072" y="361"/>
              <a:ext cx="341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zh-CN" sz="2100" b="1" i="1">
                  <a:latin typeface="Times New Roman" pitchFamily="18" charset="0"/>
                </a:rPr>
                <a:t>L</a:t>
              </a:r>
              <a:r>
                <a:rPr lang="en-US" altLang="zh-CN" sz="2100" b="1" baseline="-25000">
                  <a:latin typeface="Times New Roman" pitchFamily="18" charset="0"/>
                </a:rPr>
                <a:t>2</a:t>
              </a:r>
              <a:endParaRPr lang="zh-CN" altLang="en-US" sz="100"/>
            </a:p>
          </p:txBody>
        </p:sp>
        <p:sp>
          <p:nvSpPr>
            <p:cNvPr id="41994" name="Line 9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234" y="213"/>
              <a:ext cx="0" cy="127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95" name="AutoShape 4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076" y="440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00"/>
            </a:p>
          </p:txBody>
        </p:sp>
        <p:sp>
          <p:nvSpPr>
            <p:cNvPr id="41996" name="AutoShape 4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096" y="598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00"/>
            </a:p>
          </p:txBody>
        </p:sp>
        <p:grpSp>
          <p:nvGrpSpPr>
            <p:cNvPr id="41997" name="Group 12"/>
            <p:cNvGrpSpPr>
              <a:grpSpLocks/>
            </p:cNvGrpSpPr>
            <p:nvPr/>
          </p:nvGrpSpPr>
          <p:grpSpPr bwMode="auto">
            <a:xfrm rot="5400000">
              <a:off x="104" y="349"/>
              <a:ext cx="85" cy="340"/>
              <a:chOff x="0" y="0"/>
              <a:chExt cx="85" cy="340"/>
            </a:xfrm>
          </p:grpSpPr>
          <p:sp>
            <p:nvSpPr>
              <p:cNvPr id="22541" name="Rectangle 19"/>
              <p:cNvSpPr/>
              <p:nvPr>
                <p:custDataLst>
                  <p:tags r:id="rId20"/>
                </p:custDataLst>
              </p:nvPr>
            </p:nvSpPr>
            <p:spPr>
              <a:xfrm>
                <a:off x="-1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  <a:miter lim="800000"/>
              </a:ln>
            </p:spPr>
            <p:txBody>
              <a:bodyPr rot="10800000" vert="eaVert" wrap="none" anchor="ctr"/>
              <a:lstStyle/>
              <a:p>
                <a:pPr algn="ctr"/>
                <a:endParaRPr lang="zh-CN" altLang="en-US" sz="100"/>
              </a:p>
            </p:txBody>
          </p:sp>
          <p:sp>
            <p:nvSpPr>
              <p:cNvPr id="41999" name="Line 20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000" name="Line 21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85" y="64"/>
                <a:ext cx="0" cy="17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2001" name="Group 16"/>
            <p:cNvGrpSpPr>
              <a:grpSpLocks/>
            </p:cNvGrpSpPr>
            <p:nvPr/>
          </p:nvGrpSpPr>
          <p:grpSpPr bwMode="auto">
            <a:xfrm>
              <a:off x="78" y="825"/>
              <a:ext cx="182" cy="318"/>
              <a:chOff x="0" y="0"/>
              <a:chExt cx="182" cy="318"/>
            </a:xfrm>
          </p:grpSpPr>
          <p:sp>
            <p:nvSpPr>
              <p:cNvPr id="168" name="Rectangle 92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 rot="5400000" flipV="1">
                <a:off x="-51" y="54"/>
                <a:ext cx="281" cy="1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zh-CN" altLang="en-US" sz="100"/>
              </a:p>
            </p:txBody>
          </p:sp>
          <p:sp>
            <p:nvSpPr>
              <p:cNvPr id="42003" name="Line 93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 rot="5400000">
                <a:off x="-86" y="122"/>
                <a:ext cx="282" cy="11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0" name="Oval 94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 rot="5400000" flipV="1">
                <a:off x="40" y="1"/>
                <a:ext cx="71" cy="72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zh-CN" altLang="en-US" sz="100"/>
              </a:p>
            </p:txBody>
          </p:sp>
        </p:grpSp>
        <p:grpSp>
          <p:nvGrpSpPr>
            <p:cNvPr id="42005" name="Group 20"/>
            <p:cNvGrpSpPr>
              <a:grpSpLocks/>
            </p:cNvGrpSpPr>
            <p:nvPr/>
          </p:nvGrpSpPr>
          <p:grpSpPr bwMode="auto">
            <a:xfrm>
              <a:off x="509" y="31"/>
              <a:ext cx="380" cy="340"/>
              <a:chOff x="10" y="31"/>
              <a:chExt cx="380" cy="340"/>
            </a:xfrm>
          </p:grpSpPr>
          <p:sp>
            <p:nvSpPr>
              <p:cNvPr id="42006" name="Oval 197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0" y="31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sz="100"/>
              </a:p>
            </p:txBody>
          </p:sp>
          <p:sp>
            <p:nvSpPr>
              <p:cNvPr id="42007" name="Text Box 198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0" y="31"/>
                <a:ext cx="380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A</a:t>
                </a:r>
                <a:r>
                  <a:rPr lang="en-US" altLang="zh-CN" sz="2400" b="1" baseline="-25000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42008" name="Group 23"/>
            <p:cNvGrpSpPr>
              <a:grpSpLocks/>
            </p:cNvGrpSpPr>
            <p:nvPr/>
          </p:nvGrpSpPr>
          <p:grpSpPr bwMode="auto">
            <a:xfrm>
              <a:off x="1053" y="984"/>
              <a:ext cx="403" cy="340"/>
              <a:chOff x="10" y="21"/>
              <a:chExt cx="403" cy="340"/>
            </a:xfrm>
          </p:grpSpPr>
          <p:sp>
            <p:nvSpPr>
              <p:cNvPr id="42009" name="Oval 197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10" y="21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sz="100"/>
              </a:p>
            </p:txBody>
          </p:sp>
          <p:sp>
            <p:nvSpPr>
              <p:cNvPr id="42010" name="Text Box 198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3" y="21"/>
                <a:ext cx="380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A</a:t>
                </a:r>
                <a:r>
                  <a:rPr lang="en-US" altLang="zh-CN" sz="2400" b="1" baseline="-25000"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42011" name="Group 26"/>
            <p:cNvGrpSpPr>
              <a:grpSpLocks/>
            </p:cNvGrpSpPr>
            <p:nvPr/>
          </p:nvGrpSpPr>
          <p:grpSpPr bwMode="auto">
            <a:xfrm>
              <a:off x="1620" y="1301"/>
              <a:ext cx="380" cy="340"/>
              <a:chOff x="10" y="21"/>
              <a:chExt cx="380" cy="340"/>
            </a:xfrm>
          </p:grpSpPr>
          <p:sp>
            <p:nvSpPr>
              <p:cNvPr id="42012" name="Oval 197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0" y="21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CN" altLang="en-US" sz="100"/>
              </a:p>
            </p:txBody>
          </p:sp>
          <p:sp>
            <p:nvSpPr>
              <p:cNvPr id="42013" name="Text Box 198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0" y="21"/>
                <a:ext cx="380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CN" sz="2400" b="1">
                    <a:latin typeface="Times New Roman" pitchFamily="18" charset="0"/>
                  </a:rPr>
                  <a:t>A</a:t>
                </a:r>
                <a:r>
                  <a:rPr lang="en-US" altLang="zh-CN" sz="2400" b="1" baseline="-25000">
                    <a:latin typeface="Times New Roman" pitchFamily="18" charset="0"/>
                  </a:rPr>
                  <a:t>2</a:t>
                </a:r>
                <a:endParaRPr lang="zh-CN" altLang="en-US" sz="100" baseline="-25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655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 from="-2147483648" to="-2147483648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 from="-2147483648" to="-2147483648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 from="-2147483648" to="-2147483648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animBg="1"/>
      <p:bldP spid="225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6"/>
          <p:cNvSpPr>
            <a:spLocks noChangeArrowheads="1"/>
          </p:cNvSpPr>
          <p:nvPr/>
        </p:nvSpPr>
        <p:spPr bwMode="auto">
          <a:xfrm>
            <a:off x="207963" y="1160463"/>
            <a:ext cx="8662987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600" b="1">
                <a:solidFill>
                  <a:srgbClr val="CC00CC"/>
                </a:solidFill>
              </a:rPr>
              <a:t>【想一想】</a:t>
            </a:r>
            <a:r>
              <a:rPr lang="zh-CN" altLang="en-US" sz="2400" b="1"/>
              <a:t>小明在做连接小灯泡电路的实验时，发现闭合开关后，小灯泡就会亮起来；为什么小灯泡会亮呢？</a:t>
            </a:r>
          </a:p>
        </p:txBody>
      </p:sp>
      <p:sp>
        <p:nvSpPr>
          <p:cNvPr id="5122" name="Text Box 6"/>
          <p:cNvSpPr/>
          <p:nvPr/>
        </p:nvSpPr>
        <p:spPr>
          <a:xfrm>
            <a:off x="180975" y="2189163"/>
            <a:ext cx="5110163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375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因为有电流通过了小灯泡！</a:t>
            </a:r>
          </a:p>
        </p:txBody>
      </p:sp>
      <p:grpSp>
        <p:nvGrpSpPr>
          <p:cNvPr id="24580" name="组合 8"/>
          <p:cNvGrpSpPr>
            <a:grpSpLocks/>
          </p:cNvGrpSpPr>
          <p:nvPr/>
        </p:nvGrpSpPr>
        <p:grpSpPr bwMode="auto">
          <a:xfrm>
            <a:off x="625475" y="2940050"/>
            <a:ext cx="7718425" cy="3544888"/>
            <a:chOff x="985" y="4516"/>
            <a:chExt cx="12156" cy="5584"/>
          </a:xfrm>
        </p:grpSpPr>
        <p:sp>
          <p:nvSpPr>
            <p:cNvPr id="24581" name="Text Box 3"/>
            <p:cNvSpPr>
              <a:spLocks noChangeArrowheads="1"/>
            </p:cNvSpPr>
            <p:nvPr/>
          </p:nvSpPr>
          <p:spPr bwMode="auto">
            <a:xfrm>
              <a:off x="5925" y="7089"/>
              <a:ext cx="2784" cy="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zh-CN" altLang="en-US" sz="2400">
                  <a:solidFill>
                    <a:srgbClr val="FF0000"/>
                  </a:solidFill>
                  <a:latin typeface="微软雅黑" charset="-122"/>
                  <a:ea typeface="微软雅黑" charset="-122"/>
                </a:rPr>
                <a:t>【类比法】</a:t>
              </a:r>
            </a:p>
          </p:txBody>
        </p:sp>
        <p:grpSp>
          <p:nvGrpSpPr>
            <p:cNvPr id="24582" name="组合 6"/>
            <p:cNvGrpSpPr>
              <a:grpSpLocks/>
            </p:cNvGrpSpPr>
            <p:nvPr/>
          </p:nvGrpSpPr>
          <p:grpSpPr bwMode="auto">
            <a:xfrm>
              <a:off x="985" y="4516"/>
              <a:ext cx="4787" cy="5584"/>
              <a:chOff x="985" y="3838"/>
              <a:chExt cx="4787" cy="5584"/>
            </a:xfrm>
          </p:grpSpPr>
          <p:sp>
            <p:nvSpPr>
              <p:cNvPr id="5126" name="圆角矩形 4"/>
              <p:cNvSpPr/>
              <p:nvPr/>
            </p:nvSpPr>
            <p:spPr>
              <a:xfrm>
                <a:off x="985" y="3838"/>
                <a:ext cx="4630" cy="5584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84" name="Text Box 5"/>
              <p:cNvSpPr>
                <a:spLocks noChangeArrowheads="1"/>
              </p:cNvSpPr>
              <p:nvPr/>
            </p:nvSpPr>
            <p:spPr bwMode="auto">
              <a:xfrm>
                <a:off x="1349" y="7918"/>
                <a:ext cx="4422" cy="1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ts val="2875"/>
                  </a:lnSpc>
                </a:pPr>
                <a:r>
                  <a:rPr lang="zh-CN" altLang="en-US" sz="2400" b="1">
                    <a:solidFill>
                      <a:srgbClr val="FF0000"/>
                    </a:solidFill>
                    <a:latin typeface="黑体" pitchFamily="49" charset="-122"/>
                    <a:ea typeface="黑体" pitchFamily="49" charset="-122"/>
                  </a:rPr>
                  <a:t>水流</a:t>
                </a:r>
                <a:r>
                  <a:rPr lang="zh-CN" altLang="en-US" sz="2400" b="1">
                    <a:latin typeface="黑体" pitchFamily="49" charset="-122"/>
                    <a:ea typeface="黑体" pitchFamily="49" charset="-122"/>
                  </a:rPr>
                  <a:t>通过</a:t>
                </a:r>
                <a:r>
                  <a:rPr lang="zh-CN" altLang="en-US" sz="2400" b="1">
                    <a:solidFill>
                      <a:srgbClr val="1F80C8"/>
                    </a:solidFill>
                    <a:latin typeface="黑体" pitchFamily="49" charset="-122"/>
                    <a:ea typeface="黑体" pitchFamily="49" charset="-122"/>
                  </a:rPr>
                  <a:t>水轮机</a:t>
                </a:r>
                <a:r>
                  <a:rPr lang="zh-CN" altLang="en-US" sz="2400" b="1">
                    <a:latin typeface="黑体" pitchFamily="49" charset="-122"/>
                    <a:ea typeface="黑体" pitchFamily="49" charset="-122"/>
                  </a:rPr>
                  <a:t>，使</a:t>
                </a:r>
                <a:r>
                  <a:rPr lang="zh-CN" altLang="en-US" sz="2400" b="1">
                    <a:solidFill>
                      <a:srgbClr val="FF0000"/>
                    </a:solidFill>
                    <a:latin typeface="黑体" pitchFamily="49" charset="-122"/>
                    <a:ea typeface="黑体" pitchFamily="49" charset="-122"/>
                  </a:rPr>
                  <a:t>水轮机转动</a:t>
                </a:r>
              </a:p>
            </p:txBody>
          </p:sp>
          <p:pic>
            <p:nvPicPr>
              <p:cNvPr id="24585" name="Picture 3" descr="13-图片-16"/>
              <p:cNvPicPr>
                <a:picLocks noChangeAspect="1" noChangeArrowheads="1"/>
              </p:cNvPicPr>
              <p:nvPr/>
            </p:nvPicPr>
            <p:blipFill>
              <a:blip r:embed="rId2">
                <a:lum contrast="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71" t="36539" r="38333" b="5769"/>
              <a:stretch>
                <a:fillRect/>
              </a:stretch>
            </p:blipFill>
            <p:spPr bwMode="auto">
              <a:xfrm>
                <a:off x="1137" y="4476"/>
                <a:ext cx="4326" cy="34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4586" name="组合 7"/>
            <p:cNvGrpSpPr>
              <a:grpSpLocks/>
            </p:cNvGrpSpPr>
            <p:nvPr/>
          </p:nvGrpSpPr>
          <p:grpSpPr bwMode="auto">
            <a:xfrm>
              <a:off x="8861" y="4517"/>
              <a:ext cx="4280" cy="5582"/>
              <a:chOff x="8861" y="3839"/>
              <a:chExt cx="4280" cy="5582"/>
            </a:xfrm>
          </p:grpSpPr>
          <p:sp>
            <p:nvSpPr>
              <p:cNvPr id="24587" name="Text Box 6"/>
              <p:cNvSpPr>
                <a:spLocks noChangeArrowheads="1"/>
              </p:cNvSpPr>
              <p:nvPr/>
            </p:nvSpPr>
            <p:spPr bwMode="auto">
              <a:xfrm>
                <a:off x="9441" y="7918"/>
                <a:ext cx="3700" cy="1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ts val="2875"/>
                  </a:lnSpc>
                </a:pPr>
                <a:r>
                  <a:rPr lang="zh-CN" altLang="en-US" sz="2400" b="1">
                    <a:solidFill>
                      <a:srgbClr val="FF0000"/>
                    </a:solidFill>
                    <a:latin typeface="黑体" pitchFamily="49" charset="-122"/>
                    <a:ea typeface="黑体" pitchFamily="49" charset="-122"/>
                  </a:rPr>
                  <a:t>电流</a:t>
                </a:r>
                <a:r>
                  <a:rPr lang="zh-CN" altLang="en-US" sz="2400" b="1">
                    <a:latin typeface="黑体" pitchFamily="49" charset="-122"/>
                    <a:ea typeface="黑体" pitchFamily="49" charset="-122"/>
                  </a:rPr>
                  <a:t>通过</a:t>
                </a:r>
                <a:r>
                  <a:rPr lang="zh-CN" altLang="en-US" sz="2400" b="1">
                    <a:solidFill>
                      <a:srgbClr val="1F80C8"/>
                    </a:solidFill>
                    <a:latin typeface="黑体" pitchFamily="49" charset="-122"/>
                    <a:ea typeface="黑体" pitchFamily="49" charset="-122"/>
                  </a:rPr>
                  <a:t>灯丝</a:t>
                </a:r>
                <a:r>
                  <a:rPr lang="zh-CN" altLang="en-US" sz="2400" b="1">
                    <a:latin typeface="黑体" pitchFamily="49" charset="-122"/>
                    <a:ea typeface="黑体" pitchFamily="49" charset="-122"/>
                  </a:rPr>
                  <a:t>，使</a:t>
                </a:r>
                <a:r>
                  <a:rPr lang="zh-CN" altLang="en-US" sz="2400" b="1">
                    <a:solidFill>
                      <a:srgbClr val="FF0000"/>
                    </a:solidFill>
                    <a:latin typeface="黑体" pitchFamily="49" charset="-122"/>
                    <a:ea typeface="黑体" pitchFamily="49" charset="-122"/>
                  </a:rPr>
                  <a:t>小灯泡发光</a:t>
                </a:r>
              </a:p>
            </p:txBody>
          </p:sp>
          <p:pic>
            <p:nvPicPr>
              <p:cNvPr id="24588" name="Picture 2" descr="13-图片-16"/>
              <p:cNvPicPr>
                <a:picLocks noChangeAspect="1" noChangeArrowheads="1"/>
              </p:cNvPicPr>
              <p:nvPr/>
            </p:nvPicPr>
            <p:blipFill>
              <a:blip r:embed="rId2">
                <a:lum contrast="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5001" t="5556" r="2499" b="6667"/>
              <a:stretch>
                <a:fillRect/>
              </a:stretch>
            </p:blipFill>
            <p:spPr bwMode="auto">
              <a:xfrm>
                <a:off x="9463" y="4093"/>
                <a:ext cx="3095" cy="3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32" name="圆角矩形 5"/>
              <p:cNvSpPr/>
              <p:nvPr/>
            </p:nvSpPr>
            <p:spPr>
              <a:xfrm>
                <a:off x="8861" y="3838"/>
                <a:ext cx="4280" cy="5584"/>
              </a:xfrm>
              <a:prstGeom prst="roundRect">
                <a:avLst/>
              </a:prstGeom>
              <a:noFill/>
              <a:ln w="12700" cap="flat" cmpd="sng" algn="ctr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052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文本框 3379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27038" y="1544638"/>
            <a:ext cx="8112125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>
                <a:latin typeface="宋体" charset="-122"/>
              </a:rPr>
              <a:t>5.</a:t>
            </a:r>
            <a:r>
              <a:rPr lang="zh-CN" altLang="en-US" sz="3200" b="1">
                <a:latin typeface="宋体" charset="-122"/>
              </a:rPr>
              <a:t>如左图所示，已知A</a:t>
            </a:r>
            <a:r>
              <a:rPr lang="zh-CN" altLang="en-US" sz="3200" b="1" baseline="-25000">
                <a:latin typeface="宋体" charset="-122"/>
              </a:rPr>
              <a:t>1</a:t>
            </a:r>
            <a:r>
              <a:rPr lang="zh-CN" altLang="en-US" sz="3200" b="1">
                <a:latin typeface="宋体" charset="-122"/>
              </a:rPr>
              <a:t>的示数是0.8A，A</a:t>
            </a:r>
            <a:r>
              <a:rPr lang="zh-CN" altLang="en-US" sz="3200" b="1" baseline="-25000">
                <a:latin typeface="宋体" charset="-122"/>
              </a:rPr>
              <a:t>2</a:t>
            </a:r>
            <a:r>
              <a:rPr lang="zh-CN" altLang="en-US" sz="3200" b="1">
                <a:latin typeface="宋体" charset="-122"/>
              </a:rPr>
              <a:t>的示数是1.5A，则通过灯L</a:t>
            </a:r>
            <a:r>
              <a:rPr lang="zh-CN" altLang="en-US" sz="3200" b="1" baseline="-25000">
                <a:latin typeface="宋体" charset="-122"/>
              </a:rPr>
              <a:t>1</a:t>
            </a:r>
            <a:r>
              <a:rPr lang="zh-CN" altLang="en-US" sz="3200" b="1">
                <a:latin typeface="宋体" charset="-122"/>
              </a:rPr>
              <a:t>的电流是_____A，灯L</a:t>
            </a:r>
            <a:r>
              <a:rPr lang="zh-CN" altLang="en-US" sz="3200" b="1" baseline="-25000">
                <a:latin typeface="宋体" charset="-122"/>
              </a:rPr>
              <a:t>2</a:t>
            </a:r>
            <a:r>
              <a:rPr lang="zh-CN" altLang="en-US" sz="3200" b="1">
                <a:latin typeface="宋体" charset="-122"/>
              </a:rPr>
              <a:t>的电流是______A。右图呢？</a:t>
            </a:r>
          </a:p>
        </p:txBody>
      </p:sp>
      <p:grpSp>
        <p:nvGrpSpPr>
          <p:cNvPr id="43011" name="组合 33794"/>
          <p:cNvGrpSpPr>
            <a:grpSpLocks/>
          </p:cNvGrpSpPr>
          <p:nvPr/>
        </p:nvGrpSpPr>
        <p:grpSpPr bwMode="auto">
          <a:xfrm>
            <a:off x="5611813" y="3740150"/>
            <a:ext cx="2052637" cy="2203450"/>
            <a:chOff x="0" y="0"/>
            <a:chExt cx="1724" cy="1851"/>
          </a:xfrm>
        </p:grpSpPr>
        <p:grpSp>
          <p:nvGrpSpPr>
            <p:cNvPr id="43012" name="组合 33795"/>
            <p:cNvGrpSpPr>
              <a:grpSpLocks/>
            </p:cNvGrpSpPr>
            <p:nvPr/>
          </p:nvGrpSpPr>
          <p:grpSpPr bwMode="auto">
            <a:xfrm>
              <a:off x="0" y="1271"/>
              <a:ext cx="1724" cy="227"/>
              <a:chOff x="0" y="0"/>
              <a:chExt cx="1406" cy="227"/>
            </a:xfrm>
          </p:grpSpPr>
          <p:grpSp>
            <p:nvGrpSpPr>
              <p:cNvPr id="43013" name="组合 33796"/>
              <p:cNvGrpSpPr>
                <a:grpSpLocks/>
              </p:cNvGrpSpPr>
              <p:nvPr/>
            </p:nvGrpSpPr>
            <p:grpSpPr bwMode="auto">
              <a:xfrm>
                <a:off x="0" y="46"/>
                <a:ext cx="1043" cy="108"/>
                <a:chOff x="0" y="0"/>
                <a:chExt cx="1043" cy="108"/>
              </a:xfrm>
            </p:grpSpPr>
            <p:sp>
              <p:nvSpPr>
                <p:cNvPr id="43014" name="直接连接符 33797"/>
                <p:cNvSpPr>
                  <a:spLocks noChangeShapeType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0" y="90"/>
                  <a:ext cx="544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3015" name="椭圆 33798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544" y="63"/>
                  <a:ext cx="45" cy="45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43016" name="直接连接符 33799"/>
                <p:cNvSpPr>
                  <a:spLocks noChangeShapeType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 flipV="1">
                  <a:off x="589" y="0"/>
                  <a:ext cx="227" cy="9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3017" name="直接连接符 33800"/>
                <p:cNvSpPr>
                  <a:spLocks noChangeShapeType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816" y="81"/>
                  <a:ext cx="227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3018" name="直接连接符 33801"/>
              <p:cNvSpPr>
                <a:spLocks noChangeShapeType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044" y="46"/>
                <a:ext cx="0" cy="136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19" name="直接连接符 33802"/>
              <p:cNvSpPr>
                <a:spLocks noChangeShapeType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134" y="0"/>
                <a:ext cx="0" cy="227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20" name="直接连接符 33803"/>
              <p:cNvSpPr>
                <a:spLocks noChangeShapeType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1134" y="119"/>
                <a:ext cx="27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3021" name="组合 33804"/>
            <p:cNvGrpSpPr>
              <a:grpSpLocks/>
            </p:cNvGrpSpPr>
            <p:nvPr/>
          </p:nvGrpSpPr>
          <p:grpSpPr bwMode="auto">
            <a:xfrm>
              <a:off x="0" y="443"/>
              <a:ext cx="1405" cy="229"/>
              <a:chOff x="0" y="0"/>
              <a:chExt cx="1405" cy="229"/>
            </a:xfrm>
          </p:grpSpPr>
          <p:sp>
            <p:nvSpPr>
              <p:cNvPr id="43022" name="流程图: 汇总连接 33805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271" y="0"/>
                <a:ext cx="227" cy="227"/>
              </a:xfrm>
              <a:prstGeom prst="flowChartSummingJunction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3023" name="直接连接符 33806"/>
              <p:cNvSpPr>
                <a:spLocks noChangeShapeType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498" y="109"/>
                <a:ext cx="318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24" name="直接连接符 33807"/>
              <p:cNvSpPr>
                <a:spLocks noChangeShapeType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043" y="109"/>
                <a:ext cx="36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25" name="直接连接符 33808"/>
              <p:cNvSpPr>
                <a:spLocks noChangeShapeType="1"/>
              </p:cNvSpPr>
              <p:nvPr>
                <p:custDataLst>
                  <p:tags r:id="rId46"/>
                </p:custDataLst>
              </p:nvPr>
            </p:nvSpPr>
            <p:spPr bwMode="auto">
              <a:xfrm flipH="1">
                <a:off x="0" y="110"/>
                <a:ext cx="27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26" name="流程图: 汇总连接 33809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 rot="5400000">
                <a:off x="793" y="0"/>
                <a:ext cx="227" cy="227"/>
              </a:xfrm>
              <a:prstGeom prst="flowChartSummingJunction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</p:grpSp>
        <p:sp>
          <p:nvSpPr>
            <p:cNvPr id="43027" name="直接连接符 33810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 rot="5400000" flipH="1">
              <a:off x="476" y="341"/>
              <a:ext cx="408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8" name="直接连接符 3381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rot="10800000" flipV="1">
              <a:off x="1271" y="137"/>
              <a:ext cx="453" cy="9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29" name="直接连接符 3381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rot="10800000">
              <a:off x="682" y="146"/>
              <a:ext cx="362" cy="1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30" name="直接连接符 3381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771" y="1044"/>
              <a:ext cx="63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31" name="直接连接符 3381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1406" y="545"/>
              <a:ext cx="0" cy="499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32" name="直接连接符 3381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0" y="545"/>
              <a:ext cx="0" cy="862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33" name="直接连接符 3381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 flipH="1">
              <a:off x="0" y="1044"/>
              <a:ext cx="544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34" name="直接连接符 3381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1724" y="137"/>
              <a:ext cx="0" cy="127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3035" name="组合 33818"/>
            <p:cNvGrpSpPr>
              <a:grpSpLocks/>
            </p:cNvGrpSpPr>
            <p:nvPr/>
          </p:nvGrpSpPr>
          <p:grpSpPr bwMode="auto">
            <a:xfrm>
              <a:off x="998" y="0"/>
              <a:ext cx="349" cy="270"/>
              <a:chOff x="-45" y="0"/>
              <a:chExt cx="349" cy="270"/>
            </a:xfrm>
          </p:grpSpPr>
          <p:sp>
            <p:nvSpPr>
              <p:cNvPr id="43036" name="椭圆 33819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0" y="24"/>
                <a:ext cx="227" cy="227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3037" name="文本框 33820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-45" y="0"/>
                <a:ext cx="349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500">
                    <a:latin typeface="Times New Roman" pitchFamily="18" charset="0"/>
                  </a:rPr>
                  <a:t>A2</a:t>
                </a:r>
              </a:p>
            </p:txBody>
          </p:sp>
        </p:grpSp>
        <p:grpSp>
          <p:nvGrpSpPr>
            <p:cNvPr id="43038" name="组合 33821"/>
            <p:cNvGrpSpPr>
              <a:grpSpLocks/>
            </p:cNvGrpSpPr>
            <p:nvPr/>
          </p:nvGrpSpPr>
          <p:grpSpPr bwMode="auto">
            <a:xfrm>
              <a:off x="499" y="908"/>
              <a:ext cx="349" cy="270"/>
              <a:chOff x="-45" y="0"/>
              <a:chExt cx="349" cy="270"/>
            </a:xfrm>
          </p:grpSpPr>
          <p:sp>
            <p:nvSpPr>
              <p:cNvPr id="43039" name="椭圆 33822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0" y="24"/>
                <a:ext cx="227" cy="227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3040" name="文本框 33823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-45" y="0"/>
                <a:ext cx="349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500">
                    <a:latin typeface="Times New Roman" pitchFamily="18" charset="0"/>
                  </a:rPr>
                  <a:t>A1</a:t>
                </a:r>
              </a:p>
            </p:txBody>
          </p:sp>
        </p:grpSp>
        <p:sp>
          <p:nvSpPr>
            <p:cNvPr id="43041" name="文本框 33824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816" y="635"/>
              <a:ext cx="164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00">
                  <a:latin typeface="Times New Roman" pitchFamily="18" charset="0"/>
                  <a:ea typeface="隶书" pitchFamily="1" charset="-122"/>
                </a:rPr>
                <a:t>L</a:t>
              </a:r>
              <a:r>
                <a:rPr lang="en-US" altLang="zh-CN" sz="100" baseline="-25000">
                  <a:latin typeface="Times New Roman" pitchFamily="18" charset="0"/>
                  <a:ea typeface="隶书" pitchFamily="1" charset="-122"/>
                </a:rPr>
                <a:t>2</a:t>
              </a:r>
            </a:p>
          </p:txBody>
        </p:sp>
        <p:sp>
          <p:nvSpPr>
            <p:cNvPr id="43042" name="文本框 33825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227" y="635"/>
              <a:ext cx="164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00">
                  <a:latin typeface="Times New Roman" pitchFamily="18" charset="0"/>
                  <a:ea typeface="隶书" pitchFamily="1" charset="-122"/>
                </a:rPr>
                <a:t>L</a:t>
              </a:r>
              <a:r>
                <a:rPr lang="en-US" altLang="zh-CN" sz="100" baseline="-25000">
                  <a:latin typeface="Times New Roman" pitchFamily="18" charset="0"/>
                  <a:ea typeface="隶书" pitchFamily="1" charset="-122"/>
                </a:rPr>
                <a:t>1</a:t>
              </a:r>
            </a:p>
          </p:txBody>
        </p:sp>
        <p:sp>
          <p:nvSpPr>
            <p:cNvPr id="43043" name="文本框 33826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682" y="1425"/>
              <a:ext cx="31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700">
                  <a:latin typeface="Times New Roman" pitchFamily="18" charset="0"/>
                  <a:ea typeface="隶书" pitchFamily="1" charset="-122"/>
                </a:rPr>
                <a:t>S</a:t>
              </a:r>
            </a:p>
          </p:txBody>
        </p:sp>
      </p:grpSp>
      <p:sp>
        <p:nvSpPr>
          <p:cNvPr id="23587" name="文本框 33827"/>
          <p:cNvSpPr/>
          <p:nvPr>
            <p:custDataLst>
              <p:tags r:id="rId2"/>
            </p:custDataLst>
          </p:nvPr>
        </p:nvSpPr>
        <p:spPr>
          <a:xfrm>
            <a:off x="6727825" y="2382838"/>
            <a:ext cx="703263" cy="506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7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itchFamily="18" charset="0"/>
                <a:ea typeface="隶书" pitchFamily="1" charset="-122"/>
                <a:sym typeface="Wingdings"/>
              </a:rPr>
              <a:t>0.7</a:t>
            </a:r>
            <a:endParaRPr lang="en-US" altLang="zh-CN" sz="2700" b="1">
              <a:solidFill>
                <a:srgbClr val="FF0000"/>
              </a:solidFill>
              <a:latin typeface="Times New Roman" pitchFamily="18" charset="0"/>
              <a:ea typeface="隶书" pitchFamily="1" charset="-122"/>
            </a:endParaRPr>
          </a:p>
        </p:txBody>
      </p:sp>
      <p:sp>
        <p:nvSpPr>
          <p:cNvPr id="23588" name="文本框 33828"/>
          <p:cNvSpPr/>
          <p:nvPr>
            <p:custDataLst>
              <p:tags r:id="rId3"/>
            </p:custDataLst>
          </p:nvPr>
        </p:nvSpPr>
        <p:spPr>
          <a:xfrm>
            <a:off x="3111500" y="2960688"/>
            <a:ext cx="815975" cy="506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7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Times New Roman" pitchFamily="18" charset="0"/>
                <a:ea typeface="隶书" pitchFamily="1" charset="-122"/>
                <a:sym typeface="Wingdings"/>
              </a:rPr>
              <a:t>0.8</a:t>
            </a:r>
            <a:endParaRPr lang="en-US" altLang="zh-CN" sz="2700" b="1">
              <a:solidFill>
                <a:srgbClr val="FF0000"/>
              </a:solidFill>
              <a:latin typeface="Times New Roman" pitchFamily="18" charset="0"/>
              <a:ea typeface="隶书" pitchFamily="1" charset="-122"/>
            </a:endParaRPr>
          </a:p>
        </p:txBody>
      </p:sp>
      <p:grpSp>
        <p:nvGrpSpPr>
          <p:cNvPr id="43046" name="组合 1"/>
          <p:cNvGrpSpPr>
            <a:grpSpLocks/>
          </p:cNvGrpSpPr>
          <p:nvPr/>
        </p:nvGrpSpPr>
        <p:grpSpPr bwMode="auto">
          <a:xfrm>
            <a:off x="1182688" y="3922713"/>
            <a:ext cx="2278062" cy="2019300"/>
            <a:chOff x="4157" y="5967"/>
            <a:chExt cx="4784" cy="4240"/>
          </a:xfrm>
        </p:grpSpPr>
        <p:grpSp>
          <p:nvGrpSpPr>
            <p:cNvPr id="43047" name="组合 33829"/>
            <p:cNvGrpSpPr>
              <a:grpSpLocks/>
            </p:cNvGrpSpPr>
            <p:nvPr/>
          </p:nvGrpSpPr>
          <p:grpSpPr bwMode="auto">
            <a:xfrm>
              <a:off x="4157" y="8802"/>
              <a:ext cx="4310" cy="567"/>
              <a:chOff x="0" y="0"/>
              <a:chExt cx="1406" cy="227"/>
            </a:xfrm>
          </p:grpSpPr>
          <p:grpSp>
            <p:nvGrpSpPr>
              <p:cNvPr id="43048" name="组合 33830"/>
              <p:cNvGrpSpPr>
                <a:grpSpLocks/>
              </p:cNvGrpSpPr>
              <p:nvPr/>
            </p:nvGrpSpPr>
            <p:grpSpPr bwMode="auto">
              <a:xfrm>
                <a:off x="0" y="46"/>
                <a:ext cx="1043" cy="108"/>
                <a:chOff x="0" y="0"/>
                <a:chExt cx="1043" cy="108"/>
              </a:xfrm>
            </p:grpSpPr>
            <p:sp>
              <p:nvSpPr>
                <p:cNvPr id="43049" name="直接连接符 33831"/>
                <p:cNvSpPr>
                  <a:spLocks noChangeShapeType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0" y="90"/>
                  <a:ext cx="544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3050" name="椭圆 33832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544" y="63"/>
                  <a:ext cx="45" cy="45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43051" name="直接连接符 33833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 flipV="1">
                  <a:off x="589" y="0"/>
                  <a:ext cx="227" cy="9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3052" name="直接连接符 33834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816" y="81"/>
                  <a:ext cx="227" cy="0"/>
                </a:xfrm>
                <a:prstGeom prst="lin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3053" name="直接连接符 33835"/>
              <p:cNvSpPr>
                <a:spLocks noChangeShapeType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044" y="46"/>
                <a:ext cx="0" cy="136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54" name="直接连接符 33836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134" y="0"/>
                <a:ext cx="0" cy="227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055" name="直接连接符 33837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134" y="119"/>
                <a:ext cx="272" cy="0"/>
              </a:xfrm>
              <a:prstGeom prst="lin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3056" name="流程图: 汇总连接 3383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060" y="5967"/>
              <a:ext cx="567" cy="567"/>
            </a:xfrm>
            <a:prstGeom prst="flowChartSummingJunction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00">
                <a:latin typeface="Times New Roman" pitchFamily="18" charset="0"/>
              </a:endParaRPr>
            </a:p>
          </p:txBody>
        </p:sp>
        <p:sp>
          <p:nvSpPr>
            <p:cNvPr id="43057" name="直接连接符 33839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5627" y="6195"/>
              <a:ext cx="2837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58" name="直接连接符 33840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6992" y="7555"/>
              <a:ext cx="1472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59" name="流程图: 汇总连接 33841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 rot="5400000">
              <a:off x="6407" y="7309"/>
              <a:ext cx="567" cy="567"/>
            </a:xfrm>
            <a:prstGeom prst="flowChartSummingJunction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00">
                <a:latin typeface="Times New Roman" pitchFamily="18" charset="0"/>
              </a:endParaRPr>
            </a:p>
          </p:txBody>
        </p:sp>
        <p:sp>
          <p:nvSpPr>
            <p:cNvPr id="43060" name="文本框 33842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765" y="7783"/>
              <a:ext cx="90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100">
                  <a:latin typeface="Times New Roman" pitchFamily="18" charset="0"/>
                  <a:ea typeface="隶书" pitchFamily="1" charset="-122"/>
                </a:rPr>
                <a:t>L</a:t>
              </a:r>
              <a:r>
                <a:rPr lang="en-US" altLang="zh-CN" sz="100" baseline="-25000">
                  <a:latin typeface="Times New Roman" pitchFamily="18" charset="0"/>
                  <a:ea typeface="隶书" pitchFamily="1" charset="-122"/>
                </a:rPr>
                <a:t>2</a:t>
              </a:r>
            </a:p>
          </p:txBody>
        </p:sp>
        <p:sp>
          <p:nvSpPr>
            <p:cNvPr id="43061" name="文本框 33843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950" y="6448"/>
              <a:ext cx="90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100">
                  <a:latin typeface="Times New Roman" pitchFamily="18" charset="0"/>
                  <a:ea typeface="隶书" pitchFamily="1" charset="-122"/>
                </a:rPr>
                <a:t>L</a:t>
              </a:r>
              <a:r>
                <a:rPr lang="en-US" altLang="zh-CN" sz="100" baseline="-25000">
                  <a:latin typeface="Times New Roman" pitchFamily="18" charset="0"/>
                  <a:ea typeface="隶书" pitchFamily="1" charset="-122"/>
                </a:rPr>
                <a:t>1</a:t>
              </a:r>
            </a:p>
          </p:txBody>
        </p:sp>
        <p:sp>
          <p:nvSpPr>
            <p:cNvPr id="43062" name="直接连接符 33844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4157" y="6195"/>
              <a:ext cx="0" cy="294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3" name="直接连接符 33845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4157" y="6195"/>
              <a:ext cx="90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4" name="直接连接符 33846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5627" y="7555"/>
              <a:ext cx="79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5" name="直接连接符 33847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4157" y="7555"/>
              <a:ext cx="905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3066" name="组合 33848"/>
            <p:cNvGrpSpPr>
              <a:grpSpLocks/>
            </p:cNvGrpSpPr>
            <p:nvPr/>
          </p:nvGrpSpPr>
          <p:grpSpPr bwMode="auto">
            <a:xfrm>
              <a:off x="4952" y="7215"/>
              <a:ext cx="874" cy="676"/>
              <a:chOff x="-45" y="0"/>
              <a:chExt cx="350" cy="271"/>
            </a:xfrm>
          </p:grpSpPr>
          <p:sp>
            <p:nvSpPr>
              <p:cNvPr id="43067" name="椭圆 33849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0" y="24"/>
                <a:ext cx="227" cy="227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3068" name="文本框 33850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-45" y="0"/>
                <a:ext cx="35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500">
                    <a:latin typeface="Times New Roman" pitchFamily="18" charset="0"/>
                  </a:rPr>
                  <a:t>A1</a:t>
                </a:r>
              </a:p>
            </p:txBody>
          </p:sp>
        </p:grpSp>
        <p:sp>
          <p:nvSpPr>
            <p:cNvPr id="43069" name="直接连接符 33851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8465" y="6195"/>
              <a:ext cx="2" cy="1812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0" name="直接连接符 33852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H="1">
              <a:off x="8465" y="8575"/>
              <a:ext cx="0" cy="56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3071" name="组合 33853"/>
            <p:cNvGrpSpPr>
              <a:grpSpLocks/>
            </p:cNvGrpSpPr>
            <p:nvPr/>
          </p:nvGrpSpPr>
          <p:grpSpPr bwMode="auto">
            <a:xfrm>
              <a:off x="8067" y="7946"/>
              <a:ext cx="874" cy="676"/>
              <a:chOff x="-45" y="0"/>
              <a:chExt cx="350" cy="271"/>
            </a:xfrm>
          </p:grpSpPr>
          <p:sp>
            <p:nvSpPr>
              <p:cNvPr id="43072" name="椭圆 33854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0" y="24"/>
                <a:ext cx="227" cy="227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3073" name="文本框 33855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-45" y="0"/>
                <a:ext cx="35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1500">
                    <a:latin typeface="Times New Roman" pitchFamily="18" charset="0"/>
                  </a:rPr>
                  <a:t>A2</a:t>
                </a:r>
              </a:p>
            </p:txBody>
          </p:sp>
        </p:grpSp>
        <p:sp>
          <p:nvSpPr>
            <p:cNvPr id="43074" name="文本框 3385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085" y="9143"/>
              <a:ext cx="784" cy="1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700">
                  <a:latin typeface="Times New Roman" pitchFamily="18" charset="0"/>
                  <a:ea typeface="隶书" pitchFamily="1" charset="-122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516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7" grpId="0" animBg="1"/>
      <p:bldP spid="235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文本框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0188" y="1689100"/>
            <a:ext cx="8682037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宋体" charset="-122"/>
              </a:rPr>
              <a:t>6.</a:t>
            </a:r>
            <a:r>
              <a:rPr lang="zh-CN" altLang="en-US" sz="3200" b="1">
                <a:latin typeface="宋体" charset="-122"/>
              </a:rPr>
              <a:t>如图（a）所示，当开关S闭合时，两只电流表的示数分别由（b）、(c)两图读得，则电灯L</a:t>
            </a:r>
            <a:r>
              <a:rPr lang="zh-CN" altLang="en-US" sz="3200" b="1" baseline="-25000">
                <a:latin typeface="宋体" charset="-122"/>
              </a:rPr>
              <a:t>1</a:t>
            </a:r>
            <a:r>
              <a:rPr lang="zh-CN" altLang="en-US" sz="3200" b="1">
                <a:latin typeface="宋体" charset="-122"/>
              </a:rPr>
              <a:t>中的电流是 （   ）</a:t>
            </a:r>
          </a:p>
          <a:p>
            <a:r>
              <a:rPr lang="zh-CN" altLang="en-US" sz="3200" b="1">
                <a:latin typeface="宋体" charset="-122"/>
              </a:rPr>
              <a:t>     A．0.8A　     B．0.16A　　</a:t>
            </a:r>
          </a:p>
          <a:p>
            <a:r>
              <a:rPr lang="zh-CN" altLang="en-US" sz="3200" b="1">
                <a:latin typeface="宋体" charset="-122"/>
              </a:rPr>
              <a:t>     C．0.52A　　  D．1.28A</a:t>
            </a:r>
          </a:p>
        </p:txBody>
      </p:sp>
      <p:pic>
        <p:nvPicPr>
          <p:cNvPr id="44035" name="图片 1073743026" descr="IMG_25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25" y="4362450"/>
            <a:ext cx="6575425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文本框 4"/>
          <p:cNvSpPr/>
          <p:nvPr>
            <p:custDataLst>
              <p:tags r:id="rId3"/>
            </p:custDataLst>
          </p:nvPr>
        </p:nvSpPr>
        <p:spPr>
          <a:xfrm>
            <a:off x="3438525" y="2686050"/>
            <a:ext cx="501650" cy="584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32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D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03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9275" y="1106488"/>
            <a:ext cx="8181975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3000">
                <a:latin typeface="微软雅黑" charset="-122"/>
                <a:ea typeface="微软雅黑" charset="-122"/>
              </a:rPr>
              <a:t>7.</a:t>
            </a:r>
            <a:r>
              <a:rPr lang="zh-CN" altLang="en-US" sz="3000">
                <a:latin typeface="微软雅黑" charset="-122"/>
                <a:ea typeface="微软雅黑" charset="-122"/>
              </a:rPr>
              <a:t>在一个电源两端接有两个小灯泡，用电流表测得通过两个灯泡的电流相等，则这两个灯泡的连接方式</a:t>
            </a:r>
            <a:r>
              <a:rPr lang="zh-CN" altLang="en-US" sz="3000" u="sng">
                <a:latin typeface="微软雅黑" charset="-122"/>
                <a:ea typeface="微软雅黑" charset="-122"/>
              </a:rPr>
              <a:t>                                                     </a:t>
            </a:r>
            <a:r>
              <a:rPr lang="zh-CN" altLang="en-US" sz="3000">
                <a:latin typeface="微软雅黑" charset="-122"/>
                <a:ea typeface="微软雅黑" charset="-122"/>
              </a:rPr>
              <a:t>.</a:t>
            </a:r>
          </a:p>
          <a:p>
            <a:pPr>
              <a:spcBef>
                <a:spcPct val="50000"/>
              </a:spcBef>
            </a:pPr>
            <a:endParaRPr lang="zh-CN" altLang="en-US" sz="3000">
              <a:latin typeface="微软雅黑" charset="-122"/>
              <a:ea typeface="微软雅黑" charset="-122"/>
            </a:endParaRPr>
          </a:p>
        </p:txBody>
      </p:sp>
      <p:sp>
        <p:nvSpPr>
          <p:cNvPr id="25602" name="Text Box 3"/>
          <p:cNvSpPr/>
          <p:nvPr>
            <p:custDataLst>
              <p:tags r:id="rId2"/>
            </p:custDataLst>
          </p:nvPr>
        </p:nvSpPr>
        <p:spPr>
          <a:xfrm>
            <a:off x="2332038" y="2260600"/>
            <a:ext cx="5886450" cy="5540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>
                <a:solidFill>
                  <a:srgbClr val="FF0000"/>
                </a:solidFill>
                <a:latin typeface="微软雅黑" charset="-122"/>
                <a:ea typeface="微软雅黑" charset="-122"/>
              </a:rPr>
              <a:t>可能是串联，也可能是并联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717925"/>
            <a:ext cx="3262313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5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0" y="3252788"/>
            <a:ext cx="2528888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68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文本框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3513" y="1346200"/>
            <a:ext cx="8847137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/>
              <a:t>8.</a:t>
            </a:r>
            <a:r>
              <a:rPr lang="zh-CN" altLang="en-US" sz="2400" b="1"/>
              <a:t>在图（甲）所示的电路中，A</a:t>
            </a:r>
            <a:r>
              <a:rPr lang="zh-CN" altLang="en-US" sz="2400" b="1" baseline="-25000"/>
              <a:t>１</a:t>
            </a:r>
            <a:r>
              <a:rPr lang="zh-CN" altLang="en-US" sz="2400" b="1"/>
              <a:t>的示数为1.2A，A</a:t>
            </a:r>
            <a:r>
              <a:rPr lang="zh-CN" altLang="en-US" sz="2400" b="1" baseline="-25000"/>
              <a:t>２</a:t>
            </a:r>
            <a:r>
              <a:rPr lang="zh-CN" altLang="en-US" sz="2400" b="1"/>
              <a:t>的</a:t>
            </a:r>
          </a:p>
          <a:p>
            <a:r>
              <a:rPr lang="zh-CN" altLang="en-US" sz="2400" b="1"/>
              <a:t>      示数如图（乙）所示．下列判断正确的是（    ） </a:t>
            </a:r>
          </a:p>
          <a:p>
            <a:r>
              <a:rPr lang="zh-CN" altLang="en-US" sz="2400" b="1"/>
              <a:t>  A．通过L</a:t>
            </a:r>
            <a:r>
              <a:rPr lang="zh-CN" altLang="en-US" sz="2400" b="1" baseline="-25000"/>
              <a:t>１</a:t>
            </a:r>
            <a:r>
              <a:rPr lang="zh-CN" altLang="en-US" sz="2400" b="1"/>
              <a:t>的电流为0.7A 　   B．通过L</a:t>
            </a:r>
            <a:r>
              <a:rPr lang="zh-CN" altLang="en-US" sz="2400" b="1" baseline="-25000"/>
              <a:t>１</a:t>
            </a:r>
            <a:r>
              <a:rPr lang="zh-CN" altLang="en-US" sz="2400" b="1"/>
              <a:t>的电流为1.2A </a:t>
            </a:r>
          </a:p>
          <a:p>
            <a:r>
              <a:rPr lang="zh-CN" altLang="en-US" sz="2400" b="1"/>
              <a:t>  C．通过L</a:t>
            </a:r>
            <a:r>
              <a:rPr lang="zh-CN" altLang="en-US" sz="2400" b="1" baseline="-25000"/>
              <a:t>2</a:t>
            </a:r>
            <a:r>
              <a:rPr lang="zh-CN" altLang="en-US" sz="2400" b="1"/>
              <a:t>的电流为1.2A        D．通过L</a:t>
            </a:r>
            <a:r>
              <a:rPr lang="zh-CN" altLang="en-US" sz="2400" b="1" baseline="-25000"/>
              <a:t>2</a:t>
            </a:r>
            <a:r>
              <a:rPr lang="zh-CN" altLang="en-US" sz="2400" b="1"/>
              <a:t>的电流为2.5A</a:t>
            </a:r>
          </a:p>
        </p:txBody>
      </p:sp>
      <p:pic>
        <p:nvPicPr>
          <p:cNvPr id="46083" name="图片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938" y="3649663"/>
            <a:ext cx="5387975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文本框 4"/>
          <p:cNvSpPr/>
          <p:nvPr>
            <p:custDataLst>
              <p:tags r:id="rId3"/>
            </p:custDataLst>
          </p:nvPr>
        </p:nvSpPr>
        <p:spPr>
          <a:xfrm>
            <a:off x="6545263" y="1695450"/>
            <a:ext cx="501650" cy="5222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A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44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25475" y="1500188"/>
            <a:ext cx="7556500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300" b="1">
                <a:latin typeface="宋体" charset="-122"/>
              </a:rPr>
              <a:t>9.</a:t>
            </a:r>
            <a:r>
              <a:rPr lang="zh-CN" altLang="en-US" sz="3300" b="1">
                <a:latin typeface="宋体" charset="-122"/>
              </a:rPr>
              <a:t>如图，L</a:t>
            </a:r>
            <a:r>
              <a:rPr lang="zh-CN" altLang="en-US" sz="3300" b="1" baseline="-25000">
                <a:latin typeface="宋体" charset="-122"/>
              </a:rPr>
              <a:t>1</a:t>
            </a:r>
            <a:r>
              <a:rPr lang="zh-CN" altLang="en-US" sz="3300" b="1">
                <a:latin typeface="宋体" charset="-122"/>
              </a:rPr>
              <a:t>、L</a:t>
            </a:r>
            <a:r>
              <a:rPr lang="zh-CN" altLang="en-US" sz="3300" b="1" baseline="-25000">
                <a:latin typeface="宋体" charset="-122"/>
              </a:rPr>
              <a:t>2</a:t>
            </a:r>
            <a:r>
              <a:rPr lang="en-US" altLang="zh-CN" sz="3300" b="1" u="sng">
                <a:latin typeface="宋体" charset="-122"/>
              </a:rPr>
              <a:t>      </a:t>
            </a:r>
            <a:r>
              <a:rPr lang="zh-CN" altLang="en-US" sz="3300" b="1">
                <a:latin typeface="宋体" charset="-122"/>
              </a:rPr>
              <a:t>；A</a:t>
            </a:r>
            <a:r>
              <a:rPr lang="zh-CN" altLang="en-US" sz="3300" b="1" baseline="-25000">
                <a:latin typeface="宋体" charset="-122"/>
              </a:rPr>
              <a:t>1</a:t>
            </a:r>
            <a:r>
              <a:rPr lang="zh-CN" altLang="en-US" sz="3300" b="1">
                <a:latin typeface="宋体" charset="-122"/>
              </a:rPr>
              <a:t>测</a:t>
            </a:r>
            <a:r>
              <a:rPr lang="en-US" altLang="zh-CN" sz="3300" b="1" u="sng">
                <a:latin typeface="宋体" charset="-122"/>
              </a:rPr>
              <a:t>     </a:t>
            </a:r>
            <a:r>
              <a:rPr lang="zh-CN" altLang="en-US" sz="3300" b="1">
                <a:latin typeface="宋体" charset="-122"/>
              </a:rPr>
              <a:t>电流；A</a:t>
            </a:r>
            <a:r>
              <a:rPr lang="zh-CN" altLang="en-US" sz="3300" b="1" baseline="-25000">
                <a:latin typeface="宋体" charset="-122"/>
              </a:rPr>
              <a:t>2</a:t>
            </a:r>
            <a:r>
              <a:rPr lang="zh-CN" altLang="en-US" sz="3300" b="1">
                <a:latin typeface="宋体" charset="-122"/>
              </a:rPr>
              <a:t>测</a:t>
            </a:r>
            <a:r>
              <a:rPr lang="en-US" altLang="zh-CN" sz="3300" b="1" u="sng">
                <a:latin typeface="宋体" charset="-122"/>
              </a:rPr>
              <a:t>     </a:t>
            </a:r>
            <a:r>
              <a:rPr lang="zh-CN" altLang="en-US" sz="3300" b="1">
                <a:latin typeface="宋体" charset="-122"/>
              </a:rPr>
              <a:t>电流；S控制</a:t>
            </a:r>
            <a:r>
              <a:rPr lang="en-US" altLang="zh-CN" sz="3300" b="1" u="sng">
                <a:latin typeface="宋体" charset="-122"/>
              </a:rPr>
              <a:t>        </a:t>
            </a:r>
            <a:r>
              <a:rPr lang="zh-CN" altLang="en-US" sz="3300" b="1">
                <a:latin typeface="宋体" charset="-122"/>
              </a:rPr>
              <a:t>。</a:t>
            </a:r>
            <a:endParaRPr lang="zh-CN" altLang="en-US" sz="3300" b="1" baseline="-25000">
              <a:latin typeface="宋体" charset="-122"/>
            </a:endParaRP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2309813" y="2955925"/>
            <a:ext cx="4114800" cy="3235325"/>
            <a:chOff x="0" y="0"/>
            <a:chExt cx="3456" cy="2718"/>
          </a:xfrm>
        </p:grpSpPr>
        <p:grpSp>
          <p:nvGrpSpPr>
            <p:cNvPr id="47108" name="Group 4"/>
            <p:cNvGrpSpPr>
              <a:grpSpLocks/>
            </p:cNvGrpSpPr>
            <p:nvPr/>
          </p:nvGrpSpPr>
          <p:grpSpPr bwMode="auto">
            <a:xfrm>
              <a:off x="96" y="2120"/>
              <a:ext cx="528" cy="336"/>
              <a:chOff x="0" y="0"/>
              <a:chExt cx="528" cy="336"/>
            </a:xfrm>
          </p:grpSpPr>
          <p:sp>
            <p:nvSpPr>
              <p:cNvPr id="47109" name="Line 5"/>
              <p:cNvSpPr>
                <a:spLocks noChangeShapeType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0" y="336"/>
                <a:ext cx="528" cy="0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0" name="Line 6"/>
              <p:cNvSpPr>
                <a:spLocks noChangeShapeType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48" y="240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1" name="Line 7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432" y="240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2" name="Line 8"/>
              <p:cNvSpPr>
                <a:spLocks noChangeShapeType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92" y="96"/>
                <a:ext cx="0" cy="24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3" name="Line 9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88" y="144"/>
                <a:ext cx="0" cy="192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4" name="Line 10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 flipH="1">
                <a:off x="96" y="0"/>
                <a:ext cx="288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7115" name="Group 11"/>
            <p:cNvGrpSpPr>
              <a:grpSpLocks/>
            </p:cNvGrpSpPr>
            <p:nvPr/>
          </p:nvGrpSpPr>
          <p:grpSpPr bwMode="auto">
            <a:xfrm>
              <a:off x="1200" y="536"/>
              <a:ext cx="528" cy="480"/>
              <a:chOff x="0" y="0"/>
              <a:chExt cx="528" cy="480"/>
            </a:xfrm>
          </p:grpSpPr>
          <p:sp>
            <p:nvSpPr>
              <p:cNvPr id="47116" name="Oval 12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48" y="0"/>
                <a:ext cx="384" cy="384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17" name="Rectangle 13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96" y="354"/>
                <a:ext cx="288" cy="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18" name="Line 14"/>
              <p:cNvSpPr>
                <a:spLocks noChangeShapeType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0" y="480"/>
                <a:ext cx="528" cy="0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19" name="Line 15"/>
              <p:cNvSpPr>
                <a:spLocks noChangeShapeType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48" y="384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20" name="Line 16"/>
              <p:cNvSpPr>
                <a:spLocks noChangeShapeType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432" y="384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21" name="Line 17"/>
              <p:cNvSpPr>
                <a:spLocks noChangeShapeType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144" y="336"/>
                <a:ext cx="0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22" name="Line 18"/>
              <p:cNvSpPr>
                <a:spLocks noChangeShapeType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36" y="336"/>
                <a:ext cx="0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23" name="未知"/>
              <p:cNvSpPr>
                <a:spLocks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165" y="172"/>
                <a:ext cx="144" cy="308"/>
              </a:xfrm>
              <a:custGeom>
                <a:avLst/>
                <a:gdLst>
                  <a:gd name="T0" fmla="*/ 93 w 570"/>
                  <a:gd name="T1" fmla="*/ 798 h 798"/>
                  <a:gd name="T2" fmla="*/ 93 w 570"/>
                  <a:gd name="T3" fmla="*/ 656 h 798"/>
                  <a:gd name="T4" fmla="*/ 84 w 570"/>
                  <a:gd name="T5" fmla="*/ 399 h 798"/>
                  <a:gd name="T6" fmla="*/ 66 w 570"/>
                  <a:gd name="T7" fmla="*/ 319 h 798"/>
                  <a:gd name="T8" fmla="*/ 13 w 570"/>
                  <a:gd name="T9" fmla="*/ 266 h 798"/>
                  <a:gd name="T10" fmla="*/ 48 w 570"/>
                  <a:gd name="T11" fmla="*/ 62 h 798"/>
                  <a:gd name="T12" fmla="*/ 137 w 570"/>
                  <a:gd name="T13" fmla="*/ 18 h 798"/>
                  <a:gd name="T14" fmla="*/ 252 w 570"/>
                  <a:gd name="T15" fmla="*/ 45 h 798"/>
                  <a:gd name="T16" fmla="*/ 270 w 570"/>
                  <a:gd name="T17" fmla="*/ 98 h 798"/>
                  <a:gd name="T18" fmla="*/ 190 w 570"/>
                  <a:gd name="T19" fmla="*/ 178 h 798"/>
                  <a:gd name="T20" fmla="*/ 235 w 570"/>
                  <a:gd name="T21" fmla="*/ 54 h 798"/>
                  <a:gd name="T22" fmla="*/ 305 w 570"/>
                  <a:gd name="T23" fmla="*/ 18 h 798"/>
                  <a:gd name="T24" fmla="*/ 341 w 570"/>
                  <a:gd name="T25" fmla="*/ 0 h 798"/>
                  <a:gd name="T26" fmla="*/ 447 w 570"/>
                  <a:gd name="T27" fmla="*/ 45 h 798"/>
                  <a:gd name="T28" fmla="*/ 385 w 570"/>
                  <a:gd name="T29" fmla="*/ 169 h 798"/>
                  <a:gd name="T30" fmla="*/ 447 w 570"/>
                  <a:gd name="T31" fmla="*/ 36 h 798"/>
                  <a:gd name="T32" fmla="*/ 536 w 570"/>
                  <a:gd name="T33" fmla="*/ 195 h 798"/>
                  <a:gd name="T34" fmla="*/ 447 w 570"/>
                  <a:gd name="T35" fmla="*/ 257 h 798"/>
                  <a:gd name="T36" fmla="*/ 429 w 570"/>
                  <a:gd name="T37" fmla="*/ 621 h 798"/>
                  <a:gd name="T38" fmla="*/ 465 w 570"/>
                  <a:gd name="T39" fmla="*/ 692 h 798"/>
                  <a:gd name="T40" fmla="*/ 465 w 570"/>
                  <a:gd name="T41" fmla="*/ 789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70" h="798">
                    <a:moveTo>
                      <a:pt x="93" y="798"/>
                    </a:moveTo>
                    <a:cubicBezTo>
                      <a:pt x="62" y="752"/>
                      <a:pt x="76" y="706"/>
                      <a:pt x="93" y="656"/>
                    </a:cubicBezTo>
                    <a:cubicBezTo>
                      <a:pt x="90" y="570"/>
                      <a:pt x="89" y="485"/>
                      <a:pt x="84" y="399"/>
                    </a:cubicBezTo>
                    <a:cubicBezTo>
                      <a:pt x="84" y="399"/>
                      <a:pt x="69" y="324"/>
                      <a:pt x="66" y="319"/>
                    </a:cubicBezTo>
                    <a:cubicBezTo>
                      <a:pt x="52" y="298"/>
                      <a:pt x="13" y="266"/>
                      <a:pt x="13" y="266"/>
                    </a:cubicBezTo>
                    <a:cubicBezTo>
                      <a:pt x="0" y="229"/>
                      <a:pt x="9" y="96"/>
                      <a:pt x="48" y="62"/>
                    </a:cubicBezTo>
                    <a:cubicBezTo>
                      <a:pt x="89" y="26"/>
                      <a:pt x="94" y="29"/>
                      <a:pt x="137" y="18"/>
                    </a:cubicBezTo>
                    <a:cubicBezTo>
                      <a:pt x="149" y="19"/>
                      <a:pt x="233" y="19"/>
                      <a:pt x="252" y="45"/>
                    </a:cubicBezTo>
                    <a:cubicBezTo>
                      <a:pt x="263" y="60"/>
                      <a:pt x="270" y="98"/>
                      <a:pt x="270" y="98"/>
                    </a:cubicBezTo>
                    <a:cubicBezTo>
                      <a:pt x="260" y="188"/>
                      <a:pt x="270" y="192"/>
                      <a:pt x="190" y="178"/>
                    </a:cubicBezTo>
                    <a:cubicBezTo>
                      <a:pt x="201" y="117"/>
                      <a:pt x="188" y="84"/>
                      <a:pt x="235" y="54"/>
                    </a:cubicBezTo>
                    <a:cubicBezTo>
                      <a:pt x="257" y="40"/>
                      <a:pt x="282" y="30"/>
                      <a:pt x="305" y="18"/>
                    </a:cubicBezTo>
                    <a:cubicBezTo>
                      <a:pt x="317" y="12"/>
                      <a:pt x="341" y="0"/>
                      <a:pt x="341" y="0"/>
                    </a:cubicBezTo>
                    <a:cubicBezTo>
                      <a:pt x="394" y="9"/>
                      <a:pt x="411" y="7"/>
                      <a:pt x="447" y="45"/>
                    </a:cubicBezTo>
                    <a:cubicBezTo>
                      <a:pt x="468" y="128"/>
                      <a:pt x="460" y="144"/>
                      <a:pt x="385" y="169"/>
                    </a:cubicBezTo>
                    <a:cubicBezTo>
                      <a:pt x="346" y="111"/>
                      <a:pt x="389" y="56"/>
                      <a:pt x="447" y="36"/>
                    </a:cubicBezTo>
                    <a:cubicBezTo>
                      <a:pt x="570" y="48"/>
                      <a:pt x="563" y="46"/>
                      <a:pt x="536" y="195"/>
                    </a:cubicBezTo>
                    <a:cubicBezTo>
                      <a:pt x="530" y="231"/>
                      <a:pt x="447" y="257"/>
                      <a:pt x="447" y="257"/>
                    </a:cubicBezTo>
                    <a:cubicBezTo>
                      <a:pt x="346" y="362"/>
                      <a:pt x="394" y="299"/>
                      <a:pt x="429" y="621"/>
                    </a:cubicBezTo>
                    <a:cubicBezTo>
                      <a:pt x="432" y="647"/>
                      <a:pt x="465" y="665"/>
                      <a:pt x="465" y="692"/>
                    </a:cubicBezTo>
                    <a:cubicBezTo>
                      <a:pt x="465" y="724"/>
                      <a:pt x="465" y="757"/>
                      <a:pt x="465" y="789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7124" name="Group 20"/>
            <p:cNvGrpSpPr>
              <a:grpSpLocks/>
            </p:cNvGrpSpPr>
            <p:nvPr/>
          </p:nvGrpSpPr>
          <p:grpSpPr bwMode="auto">
            <a:xfrm>
              <a:off x="2352" y="392"/>
              <a:ext cx="1104" cy="906"/>
              <a:chOff x="0" y="0"/>
              <a:chExt cx="1104" cy="906"/>
            </a:xfrm>
          </p:grpSpPr>
          <p:grpSp>
            <p:nvGrpSpPr>
              <p:cNvPr id="47125" name="Group 21"/>
              <p:cNvGrpSpPr>
                <a:grpSpLocks/>
              </p:cNvGrpSpPr>
              <p:nvPr/>
            </p:nvGrpSpPr>
            <p:grpSpPr bwMode="auto">
              <a:xfrm>
                <a:off x="0" y="96"/>
                <a:ext cx="912" cy="720"/>
                <a:chOff x="0" y="0"/>
                <a:chExt cx="1680" cy="1392"/>
              </a:xfrm>
            </p:grpSpPr>
            <p:sp>
              <p:nvSpPr>
                <p:cNvPr id="47126" name="Rectangle 22"/>
                <p:cNvSpPr>
                  <a:spLocks noChangeArrowheads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0" y="0"/>
                  <a:ext cx="1680" cy="1392"/>
                </a:xfrm>
                <a:prstGeom prst="rect">
                  <a:avLst/>
                </a:prstGeom>
                <a:noFill/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47127" name="Line 23"/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0" y="864"/>
                  <a:ext cx="168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7128" name="Text Box 24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288" y="0"/>
                <a:ext cx="480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rgbClr val="FF0000"/>
                    </a:solidFill>
                    <a:latin typeface="Times New Roman" pitchFamily="18" charset="0"/>
                  </a:rPr>
                  <a:t>A</a:t>
                </a:r>
                <a:r>
                  <a:rPr lang="en-US" altLang="zh-CN" sz="2800" b="1" baseline="-25000">
                    <a:solidFill>
                      <a:srgbClr val="FF0000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47129" name="Text Box 25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92" y="480"/>
                <a:ext cx="912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700" b="1">
                    <a:latin typeface="Times New Roman" pitchFamily="18" charset="0"/>
                  </a:rPr>
                  <a:t>0.6  3</a:t>
                </a:r>
              </a:p>
            </p:txBody>
          </p:sp>
          <p:sp>
            <p:nvSpPr>
              <p:cNvPr id="47130" name="Line 26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0" y="681"/>
                <a:ext cx="144" cy="0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31" name="Rectangle 27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66" y="384"/>
                <a:ext cx="68" cy="14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32" name="Rectangle 28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402" y="384"/>
                <a:ext cx="68" cy="14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33" name="Rectangle 29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768" y="384"/>
                <a:ext cx="68" cy="14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</p:grpSp>
        <p:grpSp>
          <p:nvGrpSpPr>
            <p:cNvPr id="47134" name="Group 30"/>
            <p:cNvGrpSpPr>
              <a:grpSpLocks/>
            </p:cNvGrpSpPr>
            <p:nvPr/>
          </p:nvGrpSpPr>
          <p:grpSpPr bwMode="auto">
            <a:xfrm>
              <a:off x="1248" y="1976"/>
              <a:ext cx="528" cy="480"/>
              <a:chOff x="0" y="0"/>
              <a:chExt cx="528" cy="480"/>
            </a:xfrm>
          </p:grpSpPr>
          <p:sp>
            <p:nvSpPr>
              <p:cNvPr id="47135" name="Oval 31"/>
              <p:cNvSpPr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48" y="0"/>
                <a:ext cx="384" cy="384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36" name="Rectangle 32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96" y="354"/>
                <a:ext cx="288" cy="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37" name="Line 33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0" y="480"/>
                <a:ext cx="528" cy="0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38" name="Line 34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48" y="384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39" name="Line 35"/>
              <p:cNvSpPr>
                <a:spLocks noChangeShapeType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432" y="384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40" name="Line 36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44" y="336"/>
                <a:ext cx="0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41" name="Line 37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36" y="336"/>
                <a:ext cx="0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42" name="未知"/>
              <p:cNvSpPr>
                <a:spLocks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65" y="172"/>
                <a:ext cx="144" cy="308"/>
              </a:xfrm>
              <a:custGeom>
                <a:avLst/>
                <a:gdLst>
                  <a:gd name="T0" fmla="*/ 93 w 570"/>
                  <a:gd name="T1" fmla="*/ 798 h 798"/>
                  <a:gd name="T2" fmla="*/ 93 w 570"/>
                  <a:gd name="T3" fmla="*/ 656 h 798"/>
                  <a:gd name="T4" fmla="*/ 84 w 570"/>
                  <a:gd name="T5" fmla="*/ 399 h 798"/>
                  <a:gd name="T6" fmla="*/ 66 w 570"/>
                  <a:gd name="T7" fmla="*/ 319 h 798"/>
                  <a:gd name="T8" fmla="*/ 13 w 570"/>
                  <a:gd name="T9" fmla="*/ 266 h 798"/>
                  <a:gd name="T10" fmla="*/ 48 w 570"/>
                  <a:gd name="T11" fmla="*/ 62 h 798"/>
                  <a:gd name="T12" fmla="*/ 137 w 570"/>
                  <a:gd name="T13" fmla="*/ 18 h 798"/>
                  <a:gd name="T14" fmla="*/ 252 w 570"/>
                  <a:gd name="T15" fmla="*/ 45 h 798"/>
                  <a:gd name="T16" fmla="*/ 270 w 570"/>
                  <a:gd name="T17" fmla="*/ 98 h 798"/>
                  <a:gd name="T18" fmla="*/ 190 w 570"/>
                  <a:gd name="T19" fmla="*/ 178 h 798"/>
                  <a:gd name="T20" fmla="*/ 235 w 570"/>
                  <a:gd name="T21" fmla="*/ 54 h 798"/>
                  <a:gd name="T22" fmla="*/ 305 w 570"/>
                  <a:gd name="T23" fmla="*/ 18 h 798"/>
                  <a:gd name="T24" fmla="*/ 341 w 570"/>
                  <a:gd name="T25" fmla="*/ 0 h 798"/>
                  <a:gd name="T26" fmla="*/ 447 w 570"/>
                  <a:gd name="T27" fmla="*/ 45 h 798"/>
                  <a:gd name="T28" fmla="*/ 385 w 570"/>
                  <a:gd name="T29" fmla="*/ 169 h 798"/>
                  <a:gd name="T30" fmla="*/ 447 w 570"/>
                  <a:gd name="T31" fmla="*/ 36 h 798"/>
                  <a:gd name="T32" fmla="*/ 536 w 570"/>
                  <a:gd name="T33" fmla="*/ 195 h 798"/>
                  <a:gd name="T34" fmla="*/ 447 w 570"/>
                  <a:gd name="T35" fmla="*/ 257 h 798"/>
                  <a:gd name="T36" fmla="*/ 429 w 570"/>
                  <a:gd name="T37" fmla="*/ 621 h 798"/>
                  <a:gd name="T38" fmla="*/ 465 w 570"/>
                  <a:gd name="T39" fmla="*/ 692 h 798"/>
                  <a:gd name="T40" fmla="*/ 465 w 570"/>
                  <a:gd name="T41" fmla="*/ 789 h 7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70" h="798">
                    <a:moveTo>
                      <a:pt x="93" y="798"/>
                    </a:moveTo>
                    <a:cubicBezTo>
                      <a:pt x="62" y="752"/>
                      <a:pt x="76" y="706"/>
                      <a:pt x="93" y="656"/>
                    </a:cubicBezTo>
                    <a:cubicBezTo>
                      <a:pt x="90" y="570"/>
                      <a:pt x="89" y="485"/>
                      <a:pt x="84" y="399"/>
                    </a:cubicBezTo>
                    <a:cubicBezTo>
                      <a:pt x="84" y="399"/>
                      <a:pt x="69" y="324"/>
                      <a:pt x="66" y="319"/>
                    </a:cubicBezTo>
                    <a:cubicBezTo>
                      <a:pt x="52" y="298"/>
                      <a:pt x="13" y="266"/>
                      <a:pt x="13" y="266"/>
                    </a:cubicBezTo>
                    <a:cubicBezTo>
                      <a:pt x="0" y="229"/>
                      <a:pt x="9" y="96"/>
                      <a:pt x="48" y="62"/>
                    </a:cubicBezTo>
                    <a:cubicBezTo>
                      <a:pt x="89" y="26"/>
                      <a:pt x="94" y="29"/>
                      <a:pt x="137" y="18"/>
                    </a:cubicBezTo>
                    <a:cubicBezTo>
                      <a:pt x="149" y="19"/>
                      <a:pt x="233" y="19"/>
                      <a:pt x="252" y="45"/>
                    </a:cubicBezTo>
                    <a:cubicBezTo>
                      <a:pt x="263" y="60"/>
                      <a:pt x="270" y="98"/>
                      <a:pt x="270" y="98"/>
                    </a:cubicBezTo>
                    <a:cubicBezTo>
                      <a:pt x="260" y="188"/>
                      <a:pt x="270" y="192"/>
                      <a:pt x="190" y="178"/>
                    </a:cubicBezTo>
                    <a:cubicBezTo>
                      <a:pt x="201" y="117"/>
                      <a:pt x="188" y="84"/>
                      <a:pt x="235" y="54"/>
                    </a:cubicBezTo>
                    <a:cubicBezTo>
                      <a:pt x="257" y="40"/>
                      <a:pt x="282" y="30"/>
                      <a:pt x="305" y="18"/>
                    </a:cubicBezTo>
                    <a:cubicBezTo>
                      <a:pt x="317" y="12"/>
                      <a:pt x="341" y="0"/>
                      <a:pt x="341" y="0"/>
                    </a:cubicBezTo>
                    <a:cubicBezTo>
                      <a:pt x="394" y="9"/>
                      <a:pt x="411" y="7"/>
                      <a:pt x="447" y="45"/>
                    </a:cubicBezTo>
                    <a:cubicBezTo>
                      <a:pt x="468" y="128"/>
                      <a:pt x="460" y="144"/>
                      <a:pt x="385" y="169"/>
                    </a:cubicBezTo>
                    <a:cubicBezTo>
                      <a:pt x="346" y="111"/>
                      <a:pt x="389" y="56"/>
                      <a:pt x="447" y="36"/>
                    </a:cubicBezTo>
                    <a:cubicBezTo>
                      <a:pt x="570" y="48"/>
                      <a:pt x="563" y="46"/>
                      <a:pt x="536" y="195"/>
                    </a:cubicBezTo>
                    <a:cubicBezTo>
                      <a:pt x="530" y="231"/>
                      <a:pt x="447" y="257"/>
                      <a:pt x="447" y="257"/>
                    </a:cubicBezTo>
                    <a:cubicBezTo>
                      <a:pt x="346" y="362"/>
                      <a:pt x="394" y="299"/>
                      <a:pt x="429" y="621"/>
                    </a:cubicBezTo>
                    <a:cubicBezTo>
                      <a:pt x="432" y="647"/>
                      <a:pt x="465" y="665"/>
                      <a:pt x="465" y="692"/>
                    </a:cubicBezTo>
                    <a:cubicBezTo>
                      <a:pt x="465" y="724"/>
                      <a:pt x="465" y="757"/>
                      <a:pt x="465" y="789"/>
                    </a:cubicBezTo>
                  </a:path>
                </a:pathLst>
              </a:cu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7143" name="Text Box 3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584" y="248"/>
              <a:ext cx="576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300" b="1">
                  <a:latin typeface="Times New Roman" pitchFamily="18" charset="0"/>
                </a:rPr>
                <a:t>L</a:t>
              </a:r>
              <a:r>
                <a:rPr lang="en-US" altLang="zh-CN" sz="3300" b="1" baseline="-25000">
                  <a:latin typeface="Times New Roman" pitchFamily="18" charset="0"/>
                </a:rPr>
                <a:t>1</a:t>
              </a:r>
              <a:endParaRPr lang="en-US" altLang="zh-CN" sz="3300" b="1">
                <a:latin typeface="Times New Roman" pitchFamily="18" charset="0"/>
              </a:endParaRPr>
            </a:p>
          </p:txBody>
        </p:sp>
        <p:sp>
          <p:nvSpPr>
            <p:cNvPr id="47144" name="Text Box 4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680" y="1736"/>
              <a:ext cx="576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300" b="1">
                  <a:latin typeface="Times New Roman" pitchFamily="18" charset="0"/>
                </a:rPr>
                <a:t>L</a:t>
              </a:r>
              <a:r>
                <a:rPr lang="en-US" altLang="zh-CN" sz="3300" b="1" baseline="-25000">
                  <a:latin typeface="Times New Roman" pitchFamily="18" charset="0"/>
                </a:rPr>
                <a:t>2</a:t>
              </a:r>
              <a:endParaRPr lang="en-US" altLang="zh-CN" sz="3300" b="1">
                <a:latin typeface="Times New Roman" pitchFamily="18" charset="0"/>
              </a:endParaRPr>
            </a:p>
          </p:txBody>
        </p:sp>
        <p:grpSp>
          <p:nvGrpSpPr>
            <p:cNvPr id="47145" name="Group 41"/>
            <p:cNvGrpSpPr>
              <a:grpSpLocks/>
            </p:cNvGrpSpPr>
            <p:nvPr/>
          </p:nvGrpSpPr>
          <p:grpSpPr bwMode="auto">
            <a:xfrm>
              <a:off x="0" y="564"/>
              <a:ext cx="192" cy="548"/>
              <a:chOff x="0" y="0"/>
              <a:chExt cx="192" cy="548"/>
            </a:xfrm>
          </p:grpSpPr>
          <p:sp>
            <p:nvSpPr>
              <p:cNvPr id="47146" name="Rectangle 42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0" y="68"/>
                <a:ext cx="192" cy="48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47" name="Rectangle 43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57" y="0"/>
                <a:ext cx="57" cy="68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</p:grpSp>
        <p:grpSp>
          <p:nvGrpSpPr>
            <p:cNvPr id="47148" name="Group 44"/>
            <p:cNvGrpSpPr>
              <a:grpSpLocks/>
            </p:cNvGrpSpPr>
            <p:nvPr/>
          </p:nvGrpSpPr>
          <p:grpSpPr bwMode="auto">
            <a:xfrm>
              <a:off x="576" y="564"/>
              <a:ext cx="192" cy="548"/>
              <a:chOff x="0" y="0"/>
              <a:chExt cx="192" cy="548"/>
            </a:xfrm>
          </p:grpSpPr>
          <p:sp>
            <p:nvSpPr>
              <p:cNvPr id="47149" name="Rectangle 45"/>
              <p:cNvSpPr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0" y="68"/>
                <a:ext cx="192" cy="48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50" name="Rectangle 46"/>
              <p:cNvSpPr>
                <a:spLocks noChangeArrowheads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57" y="0"/>
                <a:ext cx="57" cy="68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</p:grpSp>
        <p:grpSp>
          <p:nvGrpSpPr>
            <p:cNvPr id="47151" name="Group 47"/>
            <p:cNvGrpSpPr>
              <a:grpSpLocks/>
            </p:cNvGrpSpPr>
            <p:nvPr/>
          </p:nvGrpSpPr>
          <p:grpSpPr bwMode="auto">
            <a:xfrm>
              <a:off x="2352" y="1812"/>
              <a:ext cx="1104" cy="906"/>
              <a:chOff x="0" y="0"/>
              <a:chExt cx="1104" cy="906"/>
            </a:xfrm>
          </p:grpSpPr>
          <p:grpSp>
            <p:nvGrpSpPr>
              <p:cNvPr id="47152" name="Group 48"/>
              <p:cNvGrpSpPr>
                <a:grpSpLocks/>
              </p:cNvGrpSpPr>
              <p:nvPr/>
            </p:nvGrpSpPr>
            <p:grpSpPr bwMode="auto">
              <a:xfrm>
                <a:off x="0" y="96"/>
                <a:ext cx="912" cy="720"/>
                <a:chOff x="0" y="0"/>
                <a:chExt cx="1680" cy="1392"/>
              </a:xfrm>
            </p:grpSpPr>
            <p:sp>
              <p:nvSpPr>
                <p:cNvPr id="47153" name="Rectangle 49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0" y="0"/>
                  <a:ext cx="1680" cy="1392"/>
                </a:xfrm>
                <a:prstGeom prst="rect">
                  <a:avLst/>
                </a:prstGeom>
                <a:noFill/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47154" name="Line 50"/>
                <p:cNvSpPr>
                  <a:spLocks noChangeShapeType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0" y="864"/>
                  <a:ext cx="168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47155" name="Text Box 51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88" y="0"/>
                <a:ext cx="480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rgbClr val="FF0000"/>
                    </a:solidFill>
                    <a:latin typeface="Times New Roman" pitchFamily="18" charset="0"/>
                  </a:rPr>
                  <a:t>A</a:t>
                </a:r>
                <a:r>
                  <a:rPr lang="en-US" altLang="zh-CN" sz="2800" b="1" baseline="-25000">
                    <a:solidFill>
                      <a:srgbClr val="FF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47156" name="Text Box 52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92" y="480"/>
                <a:ext cx="912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700" b="1">
                    <a:latin typeface="Times New Roman" pitchFamily="18" charset="0"/>
                  </a:rPr>
                  <a:t>0.6  3</a:t>
                </a:r>
              </a:p>
            </p:txBody>
          </p:sp>
          <p:sp>
            <p:nvSpPr>
              <p:cNvPr id="47157" name="Line 53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0" y="681"/>
                <a:ext cx="144" cy="0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158" name="Rectangle 54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66" y="384"/>
                <a:ext cx="68" cy="14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59" name="Rectangle 55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02" y="384"/>
                <a:ext cx="68" cy="14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7160" name="Rectangle 56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768" y="384"/>
                <a:ext cx="68" cy="14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</p:grpSp>
        <p:sp>
          <p:nvSpPr>
            <p:cNvPr id="47161" name="未知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655" y="0"/>
              <a:ext cx="2721" cy="820"/>
            </a:xfrm>
            <a:custGeom>
              <a:avLst/>
              <a:gdLst>
                <a:gd name="T0" fmla="*/ 0 w 2721"/>
                <a:gd name="T1" fmla="*/ 570 h 820"/>
                <a:gd name="T2" fmla="*/ 265 w 2721"/>
                <a:gd name="T3" fmla="*/ 109 h 820"/>
                <a:gd name="T4" fmla="*/ 737 w 2721"/>
                <a:gd name="T5" fmla="*/ 29 h 820"/>
                <a:gd name="T6" fmla="*/ 1325 w 2721"/>
                <a:gd name="T7" fmla="*/ 6 h 820"/>
                <a:gd name="T8" fmla="*/ 2096 w 2721"/>
                <a:gd name="T9" fmla="*/ 68 h 820"/>
                <a:gd name="T10" fmla="*/ 2325 w 2721"/>
                <a:gd name="T11" fmla="*/ 163 h 820"/>
                <a:gd name="T12" fmla="*/ 2696 w 2721"/>
                <a:gd name="T13" fmla="*/ 557 h 820"/>
                <a:gd name="T14" fmla="*/ 2476 w 2721"/>
                <a:gd name="T15" fmla="*/ 820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1" h="820">
                  <a:moveTo>
                    <a:pt x="0" y="570"/>
                  </a:moveTo>
                  <a:cubicBezTo>
                    <a:pt x="44" y="493"/>
                    <a:pt x="142" y="199"/>
                    <a:pt x="265" y="109"/>
                  </a:cubicBezTo>
                  <a:cubicBezTo>
                    <a:pt x="388" y="19"/>
                    <a:pt x="560" y="46"/>
                    <a:pt x="737" y="29"/>
                  </a:cubicBezTo>
                  <a:cubicBezTo>
                    <a:pt x="914" y="12"/>
                    <a:pt x="1099" y="0"/>
                    <a:pt x="1325" y="6"/>
                  </a:cubicBezTo>
                  <a:cubicBezTo>
                    <a:pt x="1551" y="12"/>
                    <a:pt x="1929" y="42"/>
                    <a:pt x="2096" y="68"/>
                  </a:cubicBezTo>
                  <a:cubicBezTo>
                    <a:pt x="2263" y="94"/>
                    <a:pt x="2225" y="82"/>
                    <a:pt x="2325" y="163"/>
                  </a:cubicBezTo>
                  <a:cubicBezTo>
                    <a:pt x="2425" y="244"/>
                    <a:pt x="2671" y="448"/>
                    <a:pt x="2696" y="557"/>
                  </a:cubicBezTo>
                  <a:cubicBezTo>
                    <a:pt x="2721" y="666"/>
                    <a:pt x="2522" y="765"/>
                    <a:pt x="2476" y="820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2" name="未知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530" y="2363"/>
              <a:ext cx="768" cy="56"/>
            </a:xfrm>
            <a:custGeom>
              <a:avLst/>
              <a:gdLst>
                <a:gd name="T0" fmla="*/ 0 w 768"/>
                <a:gd name="T1" fmla="*/ 56 h 56"/>
                <a:gd name="T2" fmla="*/ 288 w 768"/>
                <a:gd name="T3" fmla="*/ 8 h 56"/>
                <a:gd name="T4" fmla="*/ 480 w 768"/>
                <a:gd name="T5" fmla="*/ 8 h 56"/>
                <a:gd name="T6" fmla="*/ 768 w 768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" h="56">
                  <a:moveTo>
                    <a:pt x="0" y="56"/>
                  </a:moveTo>
                  <a:cubicBezTo>
                    <a:pt x="104" y="36"/>
                    <a:pt x="208" y="16"/>
                    <a:pt x="288" y="8"/>
                  </a:cubicBezTo>
                  <a:cubicBezTo>
                    <a:pt x="368" y="0"/>
                    <a:pt x="400" y="0"/>
                    <a:pt x="480" y="8"/>
                  </a:cubicBezTo>
                  <a:cubicBezTo>
                    <a:pt x="560" y="16"/>
                    <a:pt x="664" y="36"/>
                    <a:pt x="768" y="56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3" name="未知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117" y="979"/>
              <a:ext cx="1133" cy="1411"/>
            </a:xfrm>
            <a:custGeom>
              <a:avLst/>
              <a:gdLst>
                <a:gd name="T0" fmla="*/ 0 w 1133"/>
                <a:gd name="T1" fmla="*/ 1411 h 1411"/>
                <a:gd name="T2" fmla="*/ 126 w 1133"/>
                <a:gd name="T3" fmla="*/ 1032 h 1411"/>
                <a:gd name="T4" fmla="*/ 465 w 1133"/>
                <a:gd name="T5" fmla="*/ 646 h 1411"/>
                <a:gd name="T6" fmla="*/ 891 w 1133"/>
                <a:gd name="T7" fmla="*/ 393 h 1411"/>
                <a:gd name="T8" fmla="*/ 1133 w 1133"/>
                <a:gd name="T9" fmla="*/ 0 h 1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3" h="1411">
                  <a:moveTo>
                    <a:pt x="0" y="1411"/>
                  </a:moveTo>
                  <a:cubicBezTo>
                    <a:pt x="21" y="1348"/>
                    <a:pt x="49" y="1159"/>
                    <a:pt x="126" y="1032"/>
                  </a:cubicBezTo>
                  <a:cubicBezTo>
                    <a:pt x="203" y="905"/>
                    <a:pt x="338" y="753"/>
                    <a:pt x="465" y="646"/>
                  </a:cubicBezTo>
                  <a:cubicBezTo>
                    <a:pt x="592" y="539"/>
                    <a:pt x="780" y="501"/>
                    <a:pt x="891" y="393"/>
                  </a:cubicBezTo>
                  <a:cubicBezTo>
                    <a:pt x="1002" y="285"/>
                    <a:pt x="1083" y="82"/>
                    <a:pt x="1133" y="0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4" name="未知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1682" y="2197"/>
              <a:ext cx="758" cy="222"/>
            </a:xfrm>
            <a:custGeom>
              <a:avLst/>
              <a:gdLst>
                <a:gd name="T0" fmla="*/ 0 w 758"/>
                <a:gd name="T1" fmla="*/ 222 h 222"/>
                <a:gd name="T2" fmla="*/ 217 w 758"/>
                <a:gd name="T3" fmla="*/ 32 h 222"/>
                <a:gd name="T4" fmla="*/ 378 w 758"/>
                <a:gd name="T5" fmla="*/ 32 h 222"/>
                <a:gd name="T6" fmla="*/ 574 w 758"/>
                <a:gd name="T7" fmla="*/ 43 h 222"/>
                <a:gd name="T8" fmla="*/ 758 w 758"/>
                <a:gd name="T9" fmla="*/ 78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8" h="222">
                  <a:moveTo>
                    <a:pt x="0" y="222"/>
                  </a:moveTo>
                  <a:cubicBezTo>
                    <a:pt x="36" y="190"/>
                    <a:pt x="154" y="64"/>
                    <a:pt x="217" y="32"/>
                  </a:cubicBezTo>
                  <a:cubicBezTo>
                    <a:pt x="280" y="0"/>
                    <a:pt x="319" y="30"/>
                    <a:pt x="378" y="32"/>
                  </a:cubicBezTo>
                  <a:cubicBezTo>
                    <a:pt x="437" y="34"/>
                    <a:pt x="511" y="35"/>
                    <a:pt x="574" y="43"/>
                  </a:cubicBezTo>
                  <a:cubicBezTo>
                    <a:pt x="637" y="51"/>
                    <a:pt x="720" y="71"/>
                    <a:pt x="758" y="78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5" name="未知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0" y="1123"/>
              <a:ext cx="146" cy="1296"/>
            </a:xfrm>
            <a:custGeom>
              <a:avLst/>
              <a:gdLst>
                <a:gd name="T0" fmla="*/ 79 w 146"/>
                <a:gd name="T1" fmla="*/ 0 h 1296"/>
                <a:gd name="T2" fmla="*/ 21 w 146"/>
                <a:gd name="T3" fmla="*/ 197 h 1296"/>
                <a:gd name="T4" fmla="*/ 21 w 146"/>
                <a:gd name="T5" fmla="*/ 618 h 1296"/>
                <a:gd name="T6" fmla="*/ 146 w 146"/>
                <a:gd name="T7" fmla="*/ 1296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" h="1296">
                  <a:moveTo>
                    <a:pt x="79" y="0"/>
                  </a:moveTo>
                  <a:cubicBezTo>
                    <a:pt x="69" y="30"/>
                    <a:pt x="31" y="94"/>
                    <a:pt x="21" y="197"/>
                  </a:cubicBezTo>
                  <a:cubicBezTo>
                    <a:pt x="11" y="300"/>
                    <a:pt x="0" y="435"/>
                    <a:pt x="21" y="618"/>
                  </a:cubicBezTo>
                  <a:cubicBezTo>
                    <a:pt x="42" y="801"/>
                    <a:pt x="120" y="1155"/>
                    <a:pt x="146" y="1296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6" name="未知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1634" y="819"/>
              <a:ext cx="852" cy="160"/>
            </a:xfrm>
            <a:custGeom>
              <a:avLst/>
              <a:gdLst>
                <a:gd name="T0" fmla="*/ 0 w 852"/>
                <a:gd name="T1" fmla="*/ 160 h 160"/>
                <a:gd name="T2" fmla="*/ 334 w 852"/>
                <a:gd name="T3" fmla="*/ 39 h 160"/>
                <a:gd name="T4" fmla="*/ 484 w 852"/>
                <a:gd name="T5" fmla="*/ 4 h 160"/>
                <a:gd name="T6" fmla="*/ 588 w 852"/>
                <a:gd name="T7" fmla="*/ 16 h 160"/>
                <a:gd name="T8" fmla="*/ 852 w 852"/>
                <a:gd name="T9" fmla="*/ 3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2" h="160">
                  <a:moveTo>
                    <a:pt x="0" y="160"/>
                  </a:moveTo>
                  <a:cubicBezTo>
                    <a:pt x="56" y="140"/>
                    <a:pt x="253" y="65"/>
                    <a:pt x="334" y="39"/>
                  </a:cubicBezTo>
                  <a:cubicBezTo>
                    <a:pt x="415" y="13"/>
                    <a:pt x="442" y="8"/>
                    <a:pt x="484" y="4"/>
                  </a:cubicBezTo>
                  <a:cubicBezTo>
                    <a:pt x="526" y="0"/>
                    <a:pt x="527" y="10"/>
                    <a:pt x="588" y="16"/>
                  </a:cubicBezTo>
                  <a:cubicBezTo>
                    <a:pt x="649" y="22"/>
                    <a:pt x="797" y="34"/>
                    <a:pt x="852" y="39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7" name="未知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2158" y="852"/>
              <a:ext cx="1279" cy="1451"/>
            </a:xfrm>
            <a:custGeom>
              <a:avLst/>
              <a:gdLst>
                <a:gd name="T0" fmla="*/ 227 w 1279"/>
                <a:gd name="T1" fmla="*/ 0 h 1451"/>
                <a:gd name="T2" fmla="*/ 18 w 1279"/>
                <a:gd name="T3" fmla="*/ 489 h 1451"/>
                <a:gd name="T4" fmla="*/ 333 w 1279"/>
                <a:gd name="T5" fmla="*/ 644 h 1451"/>
                <a:gd name="T6" fmla="*/ 823 w 1279"/>
                <a:gd name="T7" fmla="*/ 686 h 1451"/>
                <a:gd name="T8" fmla="*/ 1170 w 1279"/>
                <a:gd name="T9" fmla="*/ 883 h 1451"/>
                <a:gd name="T10" fmla="*/ 1257 w 1279"/>
                <a:gd name="T11" fmla="*/ 1207 h 1451"/>
                <a:gd name="T12" fmla="*/ 1036 w 1279"/>
                <a:gd name="T13" fmla="*/ 1451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9" h="1451">
                  <a:moveTo>
                    <a:pt x="227" y="0"/>
                  </a:moveTo>
                  <a:cubicBezTo>
                    <a:pt x="192" y="81"/>
                    <a:pt x="0" y="382"/>
                    <a:pt x="18" y="489"/>
                  </a:cubicBezTo>
                  <a:cubicBezTo>
                    <a:pt x="36" y="596"/>
                    <a:pt x="199" y="611"/>
                    <a:pt x="333" y="644"/>
                  </a:cubicBezTo>
                  <a:cubicBezTo>
                    <a:pt x="467" y="677"/>
                    <a:pt x="684" y="646"/>
                    <a:pt x="823" y="686"/>
                  </a:cubicBezTo>
                  <a:cubicBezTo>
                    <a:pt x="962" y="726"/>
                    <a:pt x="1098" y="796"/>
                    <a:pt x="1170" y="883"/>
                  </a:cubicBezTo>
                  <a:cubicBezTo>
                    <a:pt x="1242" y="970"/>
                    <a:pt x="1279" y="1112"/>
                    <a:pt x="1257" y="1207"/>
                  </a:cubicBezTo>
                  <a:cubicBezTo>
                    <a:pt x="1235" y="1302"/>
                    <a:pt x="1082" y="1400"/>
                    <a:pt x="1036" y="1451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168" name="未知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98" y="377"/>
              <a:ext cx="528" cy="903"/>
            </a:xfrm>
            <a:custGeom>
              <a:avLst/>
              <a:gdLst>
                <a:gd name="T0" fmla="*/ 0 w 528"/>
                <a:gd name="T1" fmla="*/ 218 h 903"/>
                <a:gd name="T2" fmla="*/ 96 w 528"/>
                <a:gd name="T3" fmla="*/ 26 h 903"/>
                <a:gd name="T4" fmla="*/ 234 w 528"/>
                <a:gd name="T5" fmla="*/ 377 h 903"/>
                <a:gd name="T6" fmla="*/ 361 w 528"/>
                <a:gd name="T7" fmla="*/ 850 h 903"/>
                <a:gd name="T8" fmla="*/ 528 w 528"/>
                <a:gd name="T9" fmla="*/ 698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903">
                  <a:moveTo>
                    <a:pt x="0" y="218"/>
                  </a:moveTo>
                  <a:cubicBezTo>
                    <a:pt x="28" y="106"/>
                    <a:pt x="57" y="0"/>
                    <a:pt x="96" y="26"/>
                  </a:cubicBezTo>
                  <a:cubicBezTo>
                    <a:pt x="135" y="52"/>
                    <a:pt x="190" y="240"/>
                    <a:pt x="234" y="377"/>
                  </a:cubicBezTo>
                  <a:cubicBezTo>
                    <a:pt x="278" y="514"/>
                    <a:pt x="312" y="797"/>
                    <a:pt x="361" y="850"/>
                  </a:cubicBezTo>
                  <a:cubicBezTo>
                    <a:pt x="410" y="903"/>
                    <a:pt x="493" y="730"/>
                    <a:pt x="528" y="698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7169" name="Text Box 70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49525" y="5794375"/>
            <a:ext cx="415925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300">
                <a:latin typeface="Times New Roman" pitchFamily="18" charset="0"/>
              </a:rPr>
              <a:t>S</a:t>
            </a:r>
          </a:p>
        </p:txBody>
      </p:sp>
      <p:sp>
        <p:nvSpPr>
          <p:cNvPr id="27713" name="文本框 4"/>
          <p:cNvSpPr/>
          <p:nvPr>
            <p:custDataLst>
              <p:tags r:id="rId3"/>
            </p:custDataLst>
          </p:nvPr>
        </p:nvSpPr>
        <p:spPr>
          <a:xfrm>
            <a:off x="3508375" y="1500188"/>
            <a:ext cx="1020763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并联</a:t>
            </a:r>
          </a:p>
        </p:txBody>
      </p:sp>
      <p:sp>
        <p:nvSpPr>
          <p:cNvPr id="27714" name="文本框 1"/>
          <p:cNvSpPr/>
          <p:nvPr>
            <p:custDataLst>
              <p:tags r:id="rId4"/>
            </p:custDataLst>
          </p:nvPr>
        </p:nvSpPr>
        <p:spPr>
          <a:xfrm>
            <a:off x="6107113" y="1595438"/>
            <a:ext cx="955675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干路</a:t>
            </a:r>
          </a:p>
        </p:txBody>
      </p:sp>
      <p:sp>
        <p:nvSpPr>
          <p:cNvPr id="27715" name="文本框 2"/>
          <p:cNvSpPr/>
          <p:nvPr>
            <p:custDataLst>
              <p:tags r:id="rId5"/>
            </p:custDataLst>
          </p:nvPr>
        </p:nvSpPr>
        <p:spPr>
          <a:xfrm>
            <a:off x="1657350" y="2012950"/>
            <a:ext cx="654050" cy="5222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L</a:t>
            </a:r>
            <a:r>
              <a:rPr lang="en-US" altLang="zh-CN" sz="2800" b="1" baseline="-250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2</a:t>
            </a:r>
            <a:endParaRPr lang="en-US" altLang="zh-CN" sz="2800" b="1" baseline="-25000">
              <a:solidFill>
                <a:srgbClr val="FF0000"/>
              </a:solidFill>
            </a:endParaRPr>
          </a:p>
        </p:txBody>
      </p:sp>
      <p:sp>
        <p:nvSpPr>
          <p:cNvPr id="27716" name="文本框 5"/>
          <p:cNvSpPr/>
          <p:nvPr>
            <p:custDataLst>
              <p:tags r:id="rId6"/>
            </p:custDataLst>
          </p:nvPr>
        </p:nvSpPr>
        <p:spPr>
          <a:xfrm>
            <a:off x="5556250" y="2022475"/>
            <a:ext cx="654050" cy="5207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r>
              <a:rPr lang="en-US" altLang="zh-CN" sz="2800" b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L</a:t>
            </a:r>
            <a:r>
              <a:rPr lang="en-US" altLang="zh-CN" sz="2800" b="1" baseline="-250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sym typeface="Wingdings"/>
              </a:rPr>
              <a:t>2</a:t>
            </a:r>
            <a:endParaRPr lang="en-US" altLang="zh-CN" sz="2800" b="1" baseline="-25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 fill="hold"/>
                                        <p:tgtEl>
                                          <p:spTgt spid="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 fill="hold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 fill="hold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13" grpId="0" animBg="1"/>
      <p:bldP spid="27714" grpId="0" animBg="1"/>
      <p:bldP spid="27715" grpId="0" animBg="1"/>
      <p:bldP spid="277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2228850" y="2806700"/>
            <a:ext cx="4286250" cy="3416300"/>
            <a:chOff x="0" y="0"/>
            <a:chExt cx="2797" cy="2581"/>
          </a:xfrm>
        </p:grpSpPr>
        <p:grpSp>
          <p:nvGrpSpPr>
            <p:cNvPr id="48131" name="Group 3"/>
            <p:cNvGrpSpPr>
              <a:grpSpLocks/>
            </p:cNvGrpSpPr>
            <p:nvPr/>
          </p:nvGrpSpPr>
          <p:grpSpPr bwMode="auto">
            <a:xfrm>
              <a:off x="301" y="0"/>
              <a:ext cx="2496" cy="2437"/>
              <a:chOff x="0" y="0"/>
              <a:chExt cx="2496" cy="2437"/>
            </a:xfrm>
          </p:grpSpPr>
          <p:sp>
            <p:nvSpPr>
              <p:cNvPr id="48132" name="Text Box 4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824" y="997"/>
                <a:ext cx="576" cy="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300" b="1">
                    <a:latin typeface="Times New Roman" pitchFamily="18" charset="0"/>
                  </a:rPr>
                  <a:t>L</a:t>
                </a:r>
                <a:r>
                  <a:rPr lang="en-US" altLang="zh-CN" sz="3300" b="1" baseline="-25000">
                    <a:latin typeface="Times New Roman" pitchFamily="18" charset="0"/>
                  </a:rPr>
                  <a:t>1</a:t>
                </a:r>
                <a:endParaRPr lang="en-US" altLang="zh-CN" sz="3300" b="1">
                  <a:latin typeface="Times New Roman" pitchFamily="18" charset="0"/>
                </a:endParaRPr>
              </a:p>
            </p:txBody>
          </p:sp>
          <p:sp>
            <p:nvSpPr>
              <p:cNvPr id="48133" name="Text Box 5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920" y="1861"/>
                <a:ext cx="576" cy="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300" b="1">
                    <a:latin typeface="Times New Roman" pitchFamily="18" charset="0"/>
                  </a:rPr>
                  <a:t>L</a:t>
                </a:r>
                <a:r>
                  <a:rPr lang="en-US" altLang="zh-CN" sz="3300" b="1" baseline="-25000">
                    <a:latin typeface="Times New Roman" pitchFamily="18" charset="0"/>
                  </a:rPr>
                  <a:t>2</a:t>
                </a:r>
                <a:endParaRPr lang="en-US" altLang="zh-CN" sz="3300" b="1">
                  <a:latin typeface="Times New Roman" pitchFamily="18" charset="0"/>
                </a:endParaRPr>
              </a:p>
            </p:txBody>
          </p:sp>
          <p:grpSp>
            <p:nvGrpSpPr>
              <p:cNvPr id="48134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2064" cy="2437"/>
                <a:chOff x="0" y="0"/>
                <a:chExt cx="2064" cy="2437"/>
              </a:xfrm>
            </p:grpSpPr>
            <p:grpSp>
              <p:nvGrpSpPr>
                <p:cNvPr id="48135" name="Group 7"/>
                <p:cNvGrpSpPr>
                  <a:grpSpLocks/>
                </p:cNvGrpSpPr>
                <p:nvPr/>
              </p:nvGrpSpPr>
              <p:grpSpPr bwMode="auto">
                <a:xfrm>
                  <a:off x="1536" y="1957"/>
                  <a:ext cx="528" cy="480"/>
                  <a:chOff x="0" y="0"/>
                  <a:chExt cx="528" cy="480"/>
                </a:xfrm>
              </p:grpSpPr>
              <p:sp>
                <p:nvSpPr>
                  <p:cNvPr id="48136" name="Oval 8"/>
                  <p:cNvSpPr>
                    <a:spLocks noChangeArrowheads="1"/>
                  </p:cNvSpPr>
                  <p:nvPr>
                    <p:custDataLst>
                      <p:tags r:id="rId48"/>
                    </p:custDataLst>
                  </p:nvPr>
                </p:nvSpPr>
                <p:spPr bwMode="auto">
                  <a:xfrm>
                    <a:off x="48" y="0"/>
                    <a:ext cx="384" cy="384"/>
                  </a:xfrm>
                  <a:prstGeom prst="ellips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37" name="Rectangle 9"/>
                  <p:cNvSpPr>
                    <a:spLocks noChangeArrowheads="1"/>
                  </p:cNvSpPr>
                  <p:nvPr>
                    <p:custDataLst>
                      <p:tags r:id="rId49"/>
                    </p:custDataLst>
                  </p:nvPr>
                </p:nvSpPr>
                <p:spPr bwMode="auto">
                  <a:xfrm>
                    <a:off x="96" y="354"/>
                    <a:ext cx="288" cy="9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38" name="Line 10"/>
                  <p:cNvSpPr>
                    <a:spLocks noChangeShapeType="1"/>
                  </p:cNvSpPr>
                  <p:nvPr>
                    <p:custDataLst>
                      <p:tags r:id="rId50"/>
                    </p:custDataLst>
                  </p:nvPr>
                </p:nvSpPr>
                <p:spPr bwMode="auto">
                  <a:xfrm>
                    <a:off x="0" y="480"/>
                    <a:ext cx="528" cy="0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39" name="Line 11"/>
                  <p:cNvSpPr>
                    <a:spLocks noChangeShapeType="1"/>
                  </p:cNvSpPr>
                  <p:nvPr>
                    <p:custDataLst>
                      <p:tags r:id="rId51"/>
                    </p:custDataLst>
                  </p:nvPr>
                </p:nvSpPr>
                <p:spPr bwMode="auto">
                  <a:xfrm>
                    <a:off x="48" y="384"/>
                    <a:ext cx="0" cy="96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40" name="Line 12"/>
                  <p:cNvSpPr>
                    <a:spLocks noChangeShapeType="1"/>
                  </p:cNvSpPr>
                  <p:nvPr>
                    <p:custDataLst>
                      <p:tags r:id="rId52"/>
                    </p:custDataLst>
                  </p:nvPr>
                </p:nvSpPr>
                <p:spPr bwMode="auto">
                  <a:xfrm>
                    <a:off x="432" y="384"/>
                    <a:ext cx="0" cy="96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41" name="Line 13"/>
                  <p:cNvSpPr>
                    <a:spLocks noChangeShapeType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144" y="336"/>
                    <a:ext cx="0" cy="144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42" name="Line 14"/>
                  <p:cNvSpPr>
                    <a:spLocks noChangeShapeType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336" y="336"/>
                    <a:ext cx="0" cy="144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43" name="未知"/>
                  <p:cNvSpPr>
                    <a:spLocks/>
                  </p:cNvSpPr>
                  <p:nvPr>
                    <p:custDataLst>
                      <p:tags r:id="rId55"/>
                    </p:custDataLst>
                  </p:nvPr>
                </p:nvSpPr>
                <p:spPr bwMode="auto">
                  <a:xfrm>
                    <a:off x="165" y="172"/>
                    <a:ext cx="144" cy="308"/>
                  </a:xfrm>
                  <a:custGeom>
                    <a:avLst/>
                    <a:gdLst>
                      <a:gd name="T0" fmla="*/ 93 w 570"/>
                      <a:gd name="T1" fmla="*/ 798 h 798"/>
                      <a:gd name="T2" fmla="*/ 93 w 570"/>
                      <a:gd name="T3" fmla="*/ 656 h 798"/>
                      <a:gd name="T4" fmla="*/ 84 w 570"/>
                      <a:gd name="T5" fmla="*/ 399 h 798"/>
                      <a:gd name="T6" fmla="*/ 66 w 570"/>
                      <a:gd name="T7" fmla="*/ 319 h 798"/>
                      <a:gd name="T8" fmla="*/ 13 w 570"/>
                      <a:gd name="T9" fmla="*/ 266 h 798"/>
                      <a:gd name="T10" fmla="*/ 48 w 570"/>
                      <a:gd name="T11" fmla="*/ 62 h 798"/>
                      <a:gd name="T12" fmla="*/ 137 w 570"/>
                      <a:gd name="T13" fmla="*/ 18 h 798"/>
                      <a:gd name="T14" fmla="*/ 252 w 570"/>
                      <a:gd name="T15" fmla="*/ 45 h 798"/>
                      <a:gd name="T16" fmla="*/ 270 w 570"/>
                      <a:gd name="T17" fmla="*/ 98 h 798"/>
                      <a:gd name="T18" fmla="*/ 190 w 570"/>
                      <a:gd name="T19" fmla="*/ 178 h 798"/>
                      <a:gd name="T20" fmla="*/ 235 w 570"/>
                      <a:gd name="T21" fmla="*/ 54 h 798"/>
                      <a:gd name="T22" fmla="*/ 305 w 570"/>
                      <a:gd name="T23" fmla="*/ 18 h 798"/>
                      <a:gd name="T24" fmla="*/ 341 w 570"/>
                      <a:gd name="T25" fmla="*/ 0 h 798"/>
                      <a:gd name="T26" fmla="*/ 447 w 570"/>
                      <a:gd name="T27" fmla="*/ 45 h 798"/>
                      <a:gd name="T28" fmla="*/ 385 w 570"/>
                      <a:gd name="T29" fmla="*/ 169 h 798"/>
                      <a:gd name="T30" fmla="*/ 447 w 570"/>
                      <a:gd name="T31" fmla="*/ 36 h 798"/>
                      <a:gd name="T32" fmla="*/ 536 w 570"/>
                      <a:gd name="T33" fmla="*/ 195 h 798"/>
                      <a:gd name="T34" fmla="*/ 447 w 570"/>
                      <a:gd name="T35" fmla="*/ 257 h 798"/>
                      <a:gd name="T36" fmla="*/ 429 w 570"/>
                      <a:gd name="T37" fmla="*/ 621 h 798"/>
                      <a:gd name="T38" fmla="*/ 465 w 570"/>
                      <a:gd name="T39" fmla="*/ 692 h 798"/>
                      <a:gd name="T40" fmla="*/ 465 w 570"/>
                      <a:gd name="T41" fmla="*/ 789 h 7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570" h="798">
                        <a:moveTo>
                          <a:pt x="93" y="798"/>
                        </a:moveTo>
                        <a:cubicBezTo>
                          <a:pt x="62" y="752"/>
                          <a:pt x="76" y="706"/>
                          <a:pt x="93" y="656"/>
                        </a:cubicBezTo>
                        <a:cubicBezTo>
                          <a:pt x="90" y="570"/>
                          <a:pt x="89" y="485"/>
                          <a:pt x="84" y="399"/>
                        </a:cubicBezTo>
                        <a:cubicBezTo>
                          <a:pt x="84" y="399"/>
                          <a:pt x="69" y="324"/>
                          <a:pt x="66" y="319"/>
                        </a:cubicBezTo>
                        <a:cubicBezTo>
                          <a:pt x="52" y="298"/>
                          <a:pt x="13" y="266"/>
                          <a:pt x="13" y="266"/>
                        </a:cubicBezTo>
                        <a:cubicBezTo>
                          <a:pt x="0" y="229"/>
                          <a:pt x="9" y="96"/>
                          <a:pt x="48" y="62"/>
                        </a:cubicBezTo>
                        <a:cubicBezTo>
                          <a:pt x="89" y="26"/>
                          <a:pt x="94" y="29"/>
                          <a:pt x="137" y="18"/>
                        </a:cubicBezTo>
                        <a:cubicBezTo>
                          <a:pt x="149" y="19"/>
                          <a:pt x="233" y="19"/>
                          <a:pt x="252" y="45"/>
                        </a:cubicBezTo>
                        <a:cubicBezTo>
                          <a:pt x="263" y="60"/>
                          <a:pt x="270" y="98"/>
                          <a:pt x="270" y="98"/>
                        </a:cubicBezTo>
                        <a:cubicBezTo>
                          <a:pt x="260" y="188"/>
                          <a:pt x="270" y="192"/>
                          <a:pt x="190" y="178"/>
                        </a:cubicBezTo>
                        <a:cubicBezTo>
                          <a:pt x="201" y="117"/>
                          <a:pt x="188" y="84"/>
                          <a:pt x="235" y="54"/>
                        </a:cubicBezTo>
                        <a:cubicBezTo>
                          <a:pt x="257" y="40"/>
                          <a:pt x="282" y="30"/>
                          <a:pt x="305" y="18"/>
                        </a:cubicBezTo>
                        <a:cubicBezTo>
                          <a:pt x="317" y="12"/>
                          <a:pt x="341" y="0"/>
                          <a:pt x="341" y="0"/>
                        </a:cubicBezTo>
                        <a:cubicBezTo>
                          <a:pt x="394" y="9"/>
                          <a:pt x="411" y="7"/>
                          <a:pt x="447" y="45"/>
                        </a:cubicBezTo>
                        <a:cubicBezTo>
                          <a:pt x="468" y="128"/>
                          <a:pt x="460" y="144"/>
                          <a:pt x="385" y="169"/>
                        </a:cubicBezTo>
                        <a:cubicBezTo>
                          <a:pt x="346" y="111"/>
                          <a:pt x="389" y="56"/>
                          <a:pt x="447" y="36"/>
                        </a:cubicBezTo>
                        <a:cubicBezTo>
                          <a:pt x="570" y="48"/>
                          <a:pt x="563" y="46"/>
                          <a:pt x="536" y="195"/>
                        </a:cubicBezTo>
                        <a:cubicBezTo>
                          <a:pt x="530" y="231"/>
                          <a:pt x="447" y="257"/>
                          <a:pt x="447" y="257"/>
                        </a:cubicBezTo>
                        <a:cubicBezTo>
                          <a:pt x="346" y="362"/>
                          <a:pt x="394" y="299"/>
                          <a:pt x="429" y="621"/>
                        </a:cubicBezTo>
                        <a:cubicBezTo>
                          <a:pt x="432" y="647"/>
                          <a:pt x="465" y="665"/>
                          <a:pt x="465" y="692"/>
                        </a:cubicBezTo>
                        <a:cubicBezTo>
                          <a:pt x="465" y="724"/>
                          <a:pt x="465" y="757"/>
                          <a:pt x="465" y="789"/>
                        </a:cubicBezTo>
                      </a:path>
                    </a:pathLst>
                  </a:cu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48144" name="Group 16"/>
                <p:cNvGrpSpPr>
                  <a:grpSpLocks/>
                </p:cNvGrpSpPr>
                <p:nvPr/>
              </p:nvGrpSpPr>
              <p:grpSpPr bwMode="auto">
                <a:xfrm>
                  <a:off x="0" y="1333"/>
                  <a:ext cx="1104" cy="863"/>
                  <a:chOff x="0" y="0"/>
                  <a:chExt cx="1104" cy="863"/>
                </a:xfrm>
              </p:grpSpPr>
              <p:grpSp>
                <p:nvGrpSpPr>
                  <p:cNvPr id="48145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0" y="96"/>
                    <a:ext cx="912" cy="720"/>
                    <a:chOff x="0" y="0"/>
                    <a:chExt cx="1680" cy="1392"/>
                  </a:xfrm>
                </p:grpSpPr>
                <p:sp>
                  <p:nvSpPr>
                    <p:cNvPr id="48146" name="Rectangle 18"/>
                    <p:cNvSpPr>
                      <a:spLocks noChangeArrowheads="1"/>
                    </p:cNvSpPr>
                    <p:nvPr>
                      <p:custDataLst>
                        <p:tags r:id="rId46"/>
                      </p:custDataLst>
                    </p:nvPr>
                  </p:nvSpPr>
                  <p:spPr bwMode="auto">
                    <a:xfrm>
                      <a:off x="0" y="0"/>
                      <a:ext cx="1680" cy="1392"/>
                    </a:xfrm>
                    <a:prstGeom prst="rect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 sz="1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8147" name="Line 19"/>
                    <p:cNvSpPr>
                      <a:spLocks noChangeShapeType="1"/>
                    </p:cNvSpPr>
                    <p:nvPr>
                      <p:custDataLst>
                        <p:tags r:id="rId47"/>
                      </p:custDataLst>
                    </p:nvPr>
                  </p:nvSpPr>
                  <p:spPr bwMode="auto">
                    <a:xfrm>
                      <a:off x="0" y="864"/>
                      <a:ext cx="1680" cy="0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8148" name="Text Box 20"/>
                  <p:cNvSpPr>
                    <a:spLocks noChangeArrowheads="1"/>
                  </p:cNvSpPr>
                  <p:nvPr>
                    <p:custDataLst>
                      <p:tags r:id="rId40"/>
                    </p:custDataLst>
                  </p:nvPr>
                </p:nvSpPr>
                <p:spPr bwMode="auto">
                  <a:xfrm>
                    <a:off x="288" y="0"/>
                    <a:ext cx="480" cy="4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3000" b="1">
                        <a:latin typeface="Times New Roman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8149" name="Text Box 21"/>
                  <p:cNvSpPr>
                    <a:spLocks noChangeArrowheads="1"/>
                  </p:cNvSpPr>
                  <p:nvPr>
                    <p:custDataLst>
                      <p:tags r:id="rId41"/>
                    </p:custDataLst>
                  </p:nvPr>
                </p:nvSpPr>
                <p:spPr bwMode="auto">
                  <a:xfrm>
                    <a:off x="192" y="480"/>
                    <a:ext cx="912" cy="3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700" b="1">
                        <a:latin typeface="Times New Roman" pitchFamily="18" charset="0"/>
                      </a:rPr>
                      <a:t>0.6  3</a:t>
                    </a:r>
                  </a:p>
                </p:txBody>
              </p:sp>
              <p:sp>
                <p:nvSpPr>
                  <p:cNvPr id="48150" name="Line 22"/>
                  <p:cNvSpPr>
                    <a:spLocks noChangeShapeType="1"/>
                  </p:cNvSpPr>
                  <p:nvPr>
                    <p:custDataLst>
                      <p:tags r:id="rId42"/>
                    </p:custDataLst>
                  </p:nvPr>
                </p:nvSpPr>
                <p:spPr bwMode="auto">
                  <a:xfrm>
                    <a:off x="30" y="681"/>
                    <a:ext cx="144" cy="0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51" name="Rectangle 23"/>
                  <p:cNvSpPr>
                    <a:spLocks noChangeArrowheads="1"/>
                  </p:cNvSpPr>
                  <p:nvPr>
                    <p:custDataLst>
                      <p:tags r:id="rId43"/>
                    </p:custDataLst>
                  </p:nvPr>
                </p:nvSpPr>
                <p:spPr bwMode="auto">
                  <a:xfrm>
                    <a:off x="66" y="384"/>
                    <a:ext cx="68" cy="144"/>
                  </a:xfrm>
                  <a:prstGeom prst="rect">
                    <a:avLst/>
                  </a:prstGeom>
                  <a:solidFill>
                    <a:schemeClr val="tx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52" name="Rectangle 24"/>
                  <p:cNvSpPr>
                    <a:spLocks noChangeArrowheads="1"/>
                  </p:cNvSpPr>
                  <p:nvPr>
                    <p:custDataLst>
                      <p:tags r:id="rId44"/>
                    </p:custDataLst>
                  </p:nvPr>
                </p:nvSpPr>
                <p:spPr bwMode="auto">
                  <a:xfrm>
                    <a:off x="402" y="384"/>
                    <a:ext cx="68" cy="144"/>
                  </a:xfrm>
                  <a:prstGeom prst="rect">
                    <a:avLst/>
                  </a:prstGeom>
                  <a:solidFill>
                    <a:schemeClr val="tx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53" name="Rectangle 25"/>
                  <p:cNvSpPr>
                    <a:spLocks noChangeArrowheads="1"/>
                  </p:cNvSpPr>
                  <p:nvPr>
                    <p:custDataLst>
                      <p:tags r:id="rId45"/>
                    </p:custDataLst>
                  </p:nvPr>
                </p:nvSpPr>
                <p:spPr bwMode="auto">
                  <a:xfrm>
                    <a:off x="768" y="384"/>
                    <a:ext cx="68" cy="144"/>
                  </a:xfrm>
                  <a:prstGeom prst="rect">
                    <a:avLst/>
                  </a:prstGeom>
                  <a:solidFill>
                    <a:schemeClr val="tx1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48154" name="Group 26"/>
                <p:cNvGrpSpPr>
                  <a:grpSpLocks/>
                </p:cNvGrpSpPr>
                <p:nvPr/>
              </p:nvGrpSpPr>
              <p:grpSpPr bwMode="auto">
                <a:xfrm>
                  <a:off x="1440" y="1141"/>
                  <a:ext cx="528" cy="480"/>
                  <a:chOff x="0" y="0"/>
                  <a:chExt cx="528" cy="480"/>
                </a:xfrm>
              </p:grpSpPr>
              <p:sp>
                <p:nvSpPr>
                  <p:cNvPr id="48155" name="Oval 27"/>
                  <p:cNvSpPr>
                    <a:spLocks noChangeArrowheads="1"/>
                  </p:cNvSpPr>
                  <p:nvPr>
                    <p:custDataLst>
                      <p:tags r:id="rId32"/>
                    </p:custDataLst>
                  </p:nvPr>
                </p:nvSpPr>
                <p:spPr bwMode="auto">
                  <a:xfrm>
                    <a:off x="48" y="0"/>
                    <a:ext cx="384" cy="384"/>
                  </a:xfrm>
                  <a:prstGeom prst="ellips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56" name="Rectangle 28"/>
                  <p:cNvSpPr>
                    <a:spLocks noChangeArrowheads="1"/>
                  </p:cNvSpPr>
                  <p:nvPr>
                    <p:custDataLst>
                      <p:tags r:id="rId33"/>
                    </p:custDataLst>
                  </p:nvPr>
                </p:nvSpPr>
                <p:spPr bwMode="auto">
                  <a:xfrm>
                    <a:off x="96" y="354"/>
                    <a:ext cx="288" cy="9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57" name="Line 29"/>
                  <p:cNvSpPr>
                    <a:spLocks noChangeShapeType="1"/>
                  </p:cNvSpPr>
                  <p:nvPr>
                    <p:custDataLst>
                      <p:tags r:id="rId34"/>
                    </p:custDataLst>
                  </p:nvPr>
                </p:nvSpPr>
                <p:spPr bwMode="auto">
                  <a:xfrm>
                    <a:off x="0" y="480"/>
                    <a:ext cx="528" cy="0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58" name="Line 30"/>
                  <p:cNvSpPr>
                    <a:spLocks noChangeShapeType="1"/>
                  </p:cNvSpPr>
                  <p:nvPr>
                    <p:custDataLst>
                      <p:tags r:id="rId35"/>
                    </p:custDataLst>
                  </p:nvPr>
                </p:nvSpPr>
                <p:spPr bwMode="auto">
                  <a:xfrm>
                    <a:off x="48" y="384"/>
                    <a:ext cx="0" cy="96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59" name="Line 31"/>
                  <p:cNvSpPr>
                    <a:spLocks noChangeShapeType="1"/>
                  </p:cNvSpPr>
                  <p:nvPr>
                    <p:custDataLst>
                      <p:tags r:id="rId36"/>
                    </p:custDataLst>
                  </p:nvPr>
                </p:nvSpPr>
                <p:spPr bwMode="auto">
                  <a:xfrm>
                    <a:off x="432" y="384"/>
                    <a:ext cx="0" cy="96"/>
                  </a:xfrm>
                  <a:prstGeom prst="line">
                    <a:avLst/>
                  </a:prstGeom>
                  <a:noFill/>
                  <a:ln w="5715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60" name="Line 32"/>
                  <p:cNvSpPr>
                    <a:spLocks noChangeShapeType="1"/>
                  </p:cNvSpPr>
                  <p:nvPr>
                    <p:custDataLst>
                      <p:tags r:id="rId37"/>
                    </p:custDataLst>
                  </p:nvPr>
                </p:nvSpPr>
                <p:spPr bwMode="auto">
                  <a:xfrm>
                    <a:off x="144" y="336"/>
                    <a:ext cx="0" cy="144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61" name="Line 33"/>
                  <p:cNvSpPr>
                    <a:spLocks noChangeShapeType="1"/>
                  </p:cNvSpPr>
                  <p:nvPr>
                    <p:custDataLst>
                      <p:tags r:id="rId38"/>
                    </p:custDataLst>
                  </p:nvPr>
                </p:nvSpPr>
                <p:spPr bwMode="auto">
                  <a:xfrm>
                    <a:off x="336" y="336"/>
                    <a:ext cx="0" cy="144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48162" name="未知"/>
                  <p:cNvSpPr>
                    <a:spLocks/>
                  </p:cNvSpPr>
                  <p:nvPr>
                    <p:custDataLst>
                      <p:tags r:id="rId39"/>
                    </p:custDataLst>
                  </p:nvPr>
                </p:nvSpPr>
                <p:spPr bwMode="auto">
                  <a:xfrm>
                    <a:off x="165" y="172"/>
                    <a:ext cx="144" cy="308"/>
                  </a:xfrm>
                  <a:custGeom>
                    <a:avLst/>
                    <a:gdLst>
                      <a:gd name="T0" fmla="*/ 93 w 570"/>
                      <a:gd name="T1" fmla="*/ 798 h 798"/>
                      <a:gd name="T2" fmla="*/ 93 w 570"/>
                      <a:gd name="T3" fmla="*/ 656 h 798"/>
                      <a:gd name="T4" fmla="*/ 84 w 570"/>
                      <a:gd name="T5" fmla="*/ 399 h 798"/>
                      <a:gd name="T6" fmla="*/ 66 w 570"/>
                      <a:gd name="T7" fmla="*/ 319 h 798"/>
                      <a:gd name="T8" fmla="*/ 13 w 570"/>
                      <a:gd name="T9" fmla="*/ 266 h 798"/>
                      <a:gd name="T10" fmla="*/ 48 w 570"/>
                      <a:gd name="T11" fmla="*/ 62 h 798"/>
                      <a:gd name="T12" fmla="*/ 137 w 570"/>
                      <a:gd name="T13" fmla="*/ 18 h 798"/>
                      <a:gd name="T14" fmla="*/ 252 w 570"/>
                      <a:gd name="T15" fmla="*/ 45 h 798"/>
                      <a:gd name="T16" fmla="*/ 270 w 570"/>
                      <a:gd name="T17" fmla="*/ 98 h 798"/>
                      <a:gd name="T18" fmla="*/ 190 w 570"/>
                      <a:gd name="T19" fmla="*/ 178 h 798"/>
                      <a:gd name="T20" fmla="*/ 235 w 570"/>
                      <a:gd name="T21" fmla="*/ 54 h 798"/>
                      <a:gd name="T22" fmla="*/ 305 w 570"/>
                      <a:gd name="T23" fmla="*/ 18 h 798"/>
                      <a:gd name="T24" fmla="*/ 341 w 570"/>
                      <a:gd name="T25" fmla="*/ 0 h 798"/>
                      <a:gd name="T26" fmla="*/ 447 w 570"/>
                      <a:gd name="T27" fmla="*/ 45 h 798"/>
                      <a:gd name="T28" fmla="*/ 385 w 570"/>
                      <a:gd name="T29" fmla="*/ 169 h 798"/>
                      <a:gd name="T30" fmla="*/ 447 w 570"/>
                      <a:gd name="T31" fmla="*/ 36 h 798"/>
                      <a:gd name="T32" fmla="*/ 536 w 570"/>
                      <a:gd name="T33" fmla="*/ 195 h 798"/>
                      <a:gd name="T34" fmla="*/ 447 w 570"/>
                      <a:gd name="T35" fmla="*/ 257 h 798"/>
                      <a:gd name="T36" fmla="*/ 429 w 570"/>
                      <a:gd name="T37" fmla="*/ 621 h 798"/>
                      <a:gd name="T38" fmla="*/ 465 w 570"/>
                      <a:gd name="T39" fmla="*/ 692 h 798"/>
                      <a:gd name="T40" fmla="*/ 465 w 570"/>
                      <a:gd name="T41" fmla="*/ 789 h 7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570" h="798">
                        <a:moveTo>
                          <a:pt x="93" y="798"/>
                        </a:moveTo>
                        <a:cubicBezTo>
                          <a:pt x="62" y="752"/>
                          <a:pt x="76" y="706"/>
                          <a:pt x="93" y="656"/>
                        </a:cubicBezTo>
                        <a:cubicBezTo>
                          <a:pt x="90" y="570"/>
                          <a:pt x="89" y="485"/>
                          <a:pt x="84" y="399"/>
                        </a:cubicBezTo>
                        <a:cubicBezTo>
                          <a:pt x="84" y="399"/>
                          <a:pt x="69" y="324"/>
                          <a:pt x="66" y="319"/>
                        </a:cubicBezTo>
                        <a:cubicBezTo>
                          <a:pt x="52" y="298"/>
                          <a:pt x="13" y="266"/>
                          <a:pt x="13" y="266"/>
                        </a:cubicBezTo>
                        <a:cubicBezTo>
                          <a:pt x="0" y="229"/>
                          <a:pt x="9" y="96"/>
                          <a:pt x="48" y="62"/>
                        </a:cubicBezTo>
                        <a:cubicBezTo>
                          <a:pt x="89" y="26"/>
                          <a:pt x="94" y="29"/>
                          <a:pt x="137" y="18"/>
                        </a:cubicBezTo>
                        <a:cubicBezTo>
                          <a:pt x="149" y="19"/>
                          <a:pt x="233" y="19"/>
                          <a:pt x="252" y="45"/>
                        </a:cubicBezTo>
                        <a:cubicBezTo>
                          <a:pt x="263" y="60"/>
                          <a:pt x="270" y="98"/>
                          <a:pt x="270" y="98"/>
                        </a:cubicBezTo>
                        <a:cubicBezTo>
                          <a:pt x="260" y="188"/>
                          <a:pt x="270" y="192"/>
                          <a:pt x="190" y="178"/>
                        </a:cubicBezTo>
                        <a:cubicBezTo>
                          <a:pt x="201" y="117"/>
                          <a:pt x="188" y="84"/>
                          <a:pt x="235" y="54"/>
                        </a:cubicBezTo>
                        <a:cubicBezTo>
                          <a:pt x="257" y="40"/>
                          <a:pt x="282" y="30"/>
                          <a:pt x="305" y="18"/>
                        </a:cubicBezTo>
                        <a:cubicBezTo>
                          <a:pt x="317" y="12"/>
                          <a:pt x="341" y="0"/>
                          <a:pt x="341" y="0"/>
                        </a:cubicBezTo>
                        <a:cubicBezTo>
                          <a:pt x="394" y="9"/>
                          <a:pt x="411" y="7"/>
                          <a:pt x="447" y="45"/>
                        </a:cubicBezTo>
                        <a:cubicBezTo>
                          <a:pt x="468" y="128"/>
                          <a:pt x="460" y="144"/>
                          <a:pt x="385" y="169"/>
                        </a:cubicBezTo>
                        <a:cubicBezTo>
                          <a:pt x="346" y="111"/>
                          <a:pt x="389" y="56"/>
                          <a:pt x="447" y="36"/>
                        </a:cubicBezTo>
                        <a:cubicBezTo>
                          <a:pt x="570" y="48"/>
                          <a:pt x="563" y="46"/>
                          <a:pt x="536" y="195"/>
                        </a:cubicBezTo>
                        <a:cubicBezTo>
                          <a:pt x="530" y="231"/>
                          <a:pt x="447" y="257"/>
                          <a:pt x="447" y="257"/>
                        </a:cubicBezTo>
                        <a:cubicBezTo>
                          <a:pt x="346" y="362"/>
                          <a:pt x="394" y="299"/>
                          <a:pt x="429" y="621"/>
                        </a:cubicBezTo>
                        <a:cubicBezTo>
                          <a:pt x="432" y="647"/>
                          <a:pt x="465" y="665"/>
                          <a:pt x="465" y="692"/>
                        </a:cubicBezTo>
                        <a:cubicBezTo>
                          <a:pt x="465" y="724"/>
                          <a:pt x="465" y="757"/>
                          <a:pt x="465" y="789"/>
                        </a:cubicBezTo>
                      </a:path>
                    </a:pathLst>
                  </a:cu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48163" name="Group 35"/>
                <p:cNvGrpSpPr>
                  <a:grpSpLocks/>
                </p:cNvGrpSpPr>
                <p:nvPr/>
              </p:nvGrpSpPr>
              <p:grpSpPr bwMode="auto">
                <a:xfrm>
                  <a:off x="0" y="305"/>
                  <a:ext cx="192" cy="548"/>
                  <a:chOff x="0" y="0"/>
                  <a:chExt cx="192" cy="548"/>
                </a:xfrm>
              </p:grpSpPr>
              <p:sp>
                <p:nvSpPr>
                  <p:cNvPr id="48164" name="Rectangle 36"/>
                  <p:cNvSpPr>
                    <a:spLocks noChangeArrowheads="1"/>
                  </p:cNvSpPr>
                  <p:nvPr>
                    <p:custDataLst>
                      <p:tags r:id="rId30"/>
                    </p:custDataLst>
                  </p:nvPr>
                </p:nvSpPr>
                <p:spPr bwMode="auto">
                  <a:xfrm>
                    <a:off x="0" y="68"/>
                    <a:ext cx="192" cy="480"/>
                  </a:xfrm>
                  <a:prstGeom prst="rect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65" name="Rectangle 37"/>
                  <p:cNvSpPr>
                    <a:spLocks noChangeArrowheads="1"/>
                  </p:cNvSpPr>
                  <p:nvPr>
                    <p:custDataLst>
                      <p:tags r:id="rId31"/>
                    </p:custDataLst>
                  </p:nvPr>
                </p:nvSpPr>
                <p:spPr bwMode="auto">
                  <a:xfrm>
                    <a:off x="57" y="0"/>
                    <a:ext cx="57" cy="68"/>
                  </a:xfrm>
                  <a:prstGeom prst="rect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48166" name="Group 38"/>
                <p:cNvGrpSpPr>
                  <a:grpSpLocks/>
                </p:cNvGrpSpPr>
                <p:nvPr/>
              </p:nvGrpSpPr>
              <p:grpSpPr bwMode="auto">
                <a:xfrm>
                  <a:off x="576" y="305"/>
                  <a:ext cx="192" cy="548"/>
                  <a:chOff x="0" y="0"/>
                  <a:chExt cx="192" cy="548"/>
                </a:xfrm>
              </p:grpSpPr>
              <p:sp>
                <p:nvSpPr>
                  <p:cNvPr id="48167" name="Rectangle 39"/>
                  <p:cNvSpPr>
                    <a:spLocks noChangeArrowheads="1"/>
                  </p:cNvSpPr>
                  <p:nvPr>
                    <p:custDataLst>
                      <p:tags r:id="rId28"/>
                    </p:custDataLst>
                  </p:nvPr>
                </p:nvSpPr>
                <p:spPr bwMode="auto">
                  <a:xfrm>
                    <a:off x="0" y="68"/>
                    <a:ext cx="192" cy="480"/>
                  </a:xfrm>
                  <a:prstGeom prst="rect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168" name="Rectangle 40"/>
                  <p:cNvSpPr>
                    <a:spLocks noChangeArrowheads="1"/>
                  </p:cNvSpPr>
                  <p:nvPr>
                    <p:custDataLst>
                      <p:tags r:id="rId29"/>
                    </p:custDataLst>
                  </p:nvPr>
                </p:nvSpPr>
                <p:spPr bwMode="auto">
                  <a:xfrm>
                    <a:off x="57" y="0"/>
                    <a:ext cx="57" cy="68"/>
                  </a:xfrm>
                  <a:prstGeom prst="rect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48169" name="Group 41"/>
                <p:cNvGrpSpPr>
                  <a:grpSpLocks/>
                </p:cNvGrpSpPr>
                <p:nvPr/>
              </p:nvGrpSpPr>
              <p:grpSpPr bwMode="auto">
                <a:xfrm>
                  <a:off x="1298" y="0"/>
                  <a:ext cx="528" cy="768"/>
                  <a:chOff x="0" y="0"/>
                  <a:chExt cx="528" cy="768"/>
                </a:xfrm>
              </p:grpSpPr>
              <p:grpSp>
                <p:nvGrpSpPr>
                  <p:cNvPr id="48170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432"/>
                    <a:ext cx="528" cy="336"/>
                    <a:chOff x="0" y="0"/>
                    <a:chExt cx="528" cy="336"/>
                  </a:xfrm>
                </p:grpSpPr>
                <p:sp>
                  <p:nvSpPr>
                    <p:cNvPr id="48171" name="Line 43"/>
                    <p:cNvSpPr>
                      <a:spLocks noChangeShapeType="1"/>
                    </p:cNvSpPr>
                    <p:nvPr>
                      <p:custDataLst>
                        <p:tags r:id="rId22"/>
                      </p:custDataLst>
                    </p:nvPr>
                  </p:nvSpPr>
                  <p:spPr bwMode="auto">
                    <a:xfrm>
                      <a:off x="0" y="336"/>
                      <a:ext cx="528" cy="0"/>
                    </a:xfrm>
                    <a:prstGeom prst="line">
                      <a:avLst/>
                    </a:prstGeom>
                    <a:noFill/>
                    <a:ln w="5715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172" name="Line 44"/>
                    <p:cNvSpPr>
                      <a:spLocks noChangeShapeType="1"/>
                    </p:cNvSpPr>
                    <p:nvPr>
                      <p:custDataLst>
                        <p:tags r:id="rId23"/>
                      </p:custDataLst>
                    </p:nvPr>
                  </p:nvSpPr>
                  <p:spPr bwMode="auto">
                    <a:xfrm>
                      <a:off x="48" y="240"/>
                      <a:ext cx="0" cy="96"/>
                    </a:xfrm>
                    <a:prstGeom prst="line">
                      <a:avLst/>
                    </a:prstGeom>
                    <a:noFill/>
                    <a:ln w="5715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173" name="Line 45"/>
                    <p:cNvSpPr>
                      <a:spLocks noChangeShapeType="1"/>
                    </p:cNvSpPr>
                    <p:nvPr>
                      <p:custDataLst>
                        <p:tags r:id="rId24"/>
                      </p:custDataLst>
                    </p:nvPr>
                  </p:nvSpPr>
                  <p:spPr bwMode="auto">
                    <a:xfrm>
                      <a:off x="432" y="240"/>
                      <a:ext cx="0" cy="96"/>
                    </a:xfrm>
                    <a:prstGeom prst="line">
                      <a:avLst/>
                    </a:prstGeom>
                    <a:noFill/>
                    <a:ln w="5715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174" name="Line 46"/>
                    <p:cNvSpPr>
                      <a:spLocks noChangeShapeType="1"/>
                    </p:cNvSpPr>
                    <p:nvPr>
                      <p:custDataLst>
                        <p:tags r:id="rId25"/>
                      </p:custDataLst>
                    </p:nvPr>
                  </p:nvSpPr>
                  <p:spPr bwMode="auto">
                    <a:xfrm>
                      <a:off x="192" y="96"/>
                      <a:ext cx="0" cy="240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175" name="Line 47"/>
                    <p:cNvSpPr>
                      <a:spLocks noChangeShapeType="1"/>
                    </p:cNvSpPr>
                    <p:nvPr>
                      <p:custDataLst>
                        <p:tags r:id="rId26"/>
                      </p:custDataLst>
                    </p:nvPr>
                  </p:nvSpPr>
                  <p:spPr bwMode="auto">
                    <a:xfrm>
                      <a:off x="288" y="144"/>
                      <a:ext cx="0" cy="192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8176" name="Line 48"/>
                    <p:cNvSpPr>
                      <a:spLocks noChangeShapeType="1"/>
                    </p:cNvSpPr>
                    <p:nvPr>
                      <p:custDataLst>
                        <p:tags r:id="rId27"/>
                      </p:custDataLst>
                    </p:nvPr>
                  </p:nvSpPr>
                  <p:spPr bwMode="auto">
                    <a:xfrm flipH="1">
                      <a:off x="96" y="0"/>
                      <a:ext cx="288" cy="144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8177" name="Rectangle 49"/>
                  <p:cNvSpPr>
                    <a:spLocks noChangeArrowheads="1"/>
                  </p:cNvSpPr>
                  <p:nvPr>
                    <p:custDataLst>
                      <p:tags r:id="rId21"/>
                    </p:custDataLst>
                  </p:nvPr>
                </p:nvSpPr>
                <p:spPr bwMode="auto">
                  <a:xfrm>
                    <a:off x="48" y="0"/>
                    <a:ext cx="271" cy="4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zh-CN" altLang="en-US" sz="3300" b="1">
                        <a:latin typeface="Times New Roman" pitchFamily="18" charset="0"/>
                      </a:rPr>
                      <a:t>S</a:t>
                    </a:r>
                  </a:p>
                </p:txBody>
              </p:sp>
            </p:grpSp>
          </p:grpSp>
        </p:grpSp>
        <p:sp>
          <p:nvSpPr>
            <p:cNvPr id="48178" name="未知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397" y="158"/>
              <a:ext cx="576" cy="841"/>
            </a:xfrm>
            <a:custGeom>
              <a:avLst/>
              <a:gdLst>
                <a:gd name="T0" fmla="*/ 0 w 576"/>
                <a:gd name="T1" fmla="*/ 167 h 841"/>
                <a:gd name="T2" fmla="*/ 192 w 576"/>
                <a:gd name="T3" fmla="*/ 71 h 841"/>
                <a:gd name="T4" fmla="*/ 284 w 576"/>
                <a:gd name="T5" fmla="*/ 593 h 841"/>
                <a:gd name="T6" fmla="*/ 422 w 576"/>
                <a:gd name="T7" fmla="*/ 824 h 841"/>
                <a:gd name="T8" fmla="*/ 576 w 576"/>
                <a:gd name="T9" fmla="*/ 695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841">
                  <a:moveTo>
                    <a:pt x="0" y="167"/>
                  </a:moveTo>
                  <a:cubicBezTo>
                    <a:pt x="64" y="87"/>
                    <a:pt x="145" y="0"/>
                    <a:pt x="192" y="71"/>
                  </a:cubicBezTo>
                  <a:cubicBezTo>
                    <a:pt x="239" y="142"/>
                    <a:pt x="246" y="468"/>
                    <a:pt x="284" y="593"/>
                  </a:cubicBezTo>
                  <a:cubicBezTo>
                    <a:pt x="322" y="718"/>
                    <a:pt x="373" y="807"/>
                    <a:pt x="422" y="824"/>
                  </a:cubicBezTo>
                  <a:cubicBezTo>
                    <a:pt x="471" y="841"/>
                    <a:pt x="544" y="722"/>
                    <a:pt x="576" y="695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79" name="未知"/>
            <p:cNvSpPr>
              <a:spLocks/>
            </p:cNvSpPr>
            <p:nvPr>
              <p:custDataLst>
                <p:tags r:id="rId13"/>
              </p:custDataLst>
            </p:nvPr>
          </p:nvSpPr>
          <p:spPr bwMode="auto">
            <a:xfrm>
              <a:off x="973" y="229"/>
              <a:ext cx="720" cy="480"/>
            </a:xfrm>
            <a:custGeom>
              <a:avLst/>
              <a:gdLst>
                <a:gd name="T0" fmla="*/ 0 w 720"/>
                <a:gd name="T1" fmla="*/ 96 h 480"/>
                <a:gd name="T2" fmla="*/ 336 w 720"/>
                <a:gd name="T3" fmla="*/ 48 h 480"/>
                <a:gd name="T4" fmla="*/ 528 w 720"/>
                <a:gd name="T5" fmla="*/ 384 h 480"/>
                <a:gd name="T6" fmla="*/ 720 w 72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0" h="480">
                  <a:moveTo>
                    <a:pt x="0" y="96"/>
                  </a:moveTo>
                  <a:cubicBezTo>
                    <a:pt x="124" y="48"/>
                    <a:pt x="248" y="0"/>
                    <a:pt x="336" y="48"/>
                  </a:cubicBezTo>
                  <a:cubicBezTo>
                    <a:pt x="424" y="96"/>
                    <a:pt x="464" y="312"/>
                    <a:pt x="528" y="384"/>
                  </a:cubicBezTo>
                  <a:cubicBezTo>
                    <a:pt x="592" y="456"/>
                    <a:pt x="688" y="464"/>
                    <a:pt x="720" y="480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0" name="未知"/>
            <p:cNvSpPr>
              <a:spLocks/>
            </p:cNvSpPr>
            <p:nvPr>
              <p:custDataLst>
                <p:tags r:id="rId14"/>
              </p:custDataLst>
            </p:nvPr>
          </p:nvSpPr>
          <p:spPr bwMode="auto">
            <a:xfrm>
              <a:off x="2029" y="709"/>
              <a:ext cx="720" cy="920"/>
            </a:xfrm>
            <a:custGeom>
              <a:avLst/>
              <a:gdLst>
                <a:gd name="T0" fmla="*/ 0 w 720"/>
                <a:gd name="T1" fmla="*/ 0 h 920"/>
                <a:gd name="T2" fmla="*/ 624 w 720"/>
                <a:gd name="T3" fmla="*/ 240 h 920"/>
                <a:gd name="T4" fmla="*/ 576 w 720"/>
                <a:gd name="T5" fmla="*/ 816 h 920"/>
                <a:gd name="T6" fmla="*/ 144 w 720"/>
                <a:gd name="T7" fmla="*/ 864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0" h="920">
                  <a:moveTo>
                    <a:pt x="0" y="0"/>
                  </a:moveTo>
                  <a:cubicBezTo>
                    <a:pt x="264" y="52"/>
                    <a:pt x="528" y="104"/>
                    <a:pt x="624" y="240"/>
                  </a:cubicBezTo>
                  <a:cubicBezTo>
                    <a:pt x="720" y="376"/>
                    <a:pt x="656" y="712"/>
                    <a:pt x="576" y="816"/>
                  </a:cubicBezTo>
                  <a:cubicBezTo>
                    <a:pt x="496" y="920"/>
                    <a:pt x="216" y="856"/>
                    <a:pt x="144" y="864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1" name="未知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2173" y="1573"/>
              <a:ext cx="545" cy="864"/>
            </a:xfrm>
            <a:custGeom>
              <a:avLst/>
              <a:gdLst>
                <a:gd name="T0" fmla="*/ 0 w 545"/>
                <a:gd name="T1" fmla="*/ 0 h 864"/>
                <a:gd name="T2" fmla="*/ 409 w 545"/>
                <a:gd name="T3" fmla="*/ 261 h 864"/>
                <a:gd name="T4" fmla="*/ 501 w 545"/>
                <a:gd name="T5" fmla="*/ 756 h 864"/>
                <a:gd name="T6" fmla="*/ 144 w 545"/>
                <a:gd name="T7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5" h="864">
                  <a:moveTo>
                    <a:pt x="0" y="0"/>
                  </a:moveTo>
                  <a:cubicBezTo>
                    <a:pt x="68" y="43"/>
                    <a:pt x="326" y="135"/>
                    <a:pt x="409" y="261"/>
                  </a:cubicBezTo>
                  <a:cubicBezTo>
                    <a:pt x="492" y="387"/>
                    <a:pt x="545" y="656"/>
                    <a:pt x="501" y="756"/>
                  </a:cubicBezTo>
                  <a:cubicBezTo>
                    <a:pt x="457" y="856"/>
                    <a:pt x="218" y="842"/>
                    <a:pt x="144" y="864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2" name="未知"/>
            <p:cNvSpPr>
              <a:spLocks/>
            </p:cNvSpPr>
            <p:nvPr>
              <p:custDataLst>
                <p:tags r:id="rId16"/>
              </p:custDataLst>
            </p:nvPr>
          </p:nvSpPr>
          <p:spPr bwMode="auto">
            <a:xfrm>
              <a:off x="1533" y="1573"/>
              <a:ext cx="352" cy="816"/>
            </a:xfrm>
            <a:custGeom>
              <a:avLst/>
              <a:gdLst>
                <a:gd name="T0" fmla="*/ 256 w 352"/>
                <a:gd name="T1" fmla="*/ 0 h 816"/>
                <a:gd name="T2" fmla="*/ 16 w 352"/>
                <a:gd name="T3" fmla="*/ 288 h 816"/>
                <a:gd name="T4" fmla="*/ 352 w 352"/>
                <a:gd name="T5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2" h="816">
                  <a:moveTo>
                    <a:pt x="256" y="0"/>
                  </a:moveTo>
                  <a:cubicBezTo>
                    <a:pt x="128" y="76"/>
                    <a:pt x="0" y="152"/>
                    <a:pt x="16" y="288"/>
                  </a:cubicBezTo>
                  <a:cubicBezTo>
                    <a:pt x="32" y="424"/>
                    <a:pt x="296" y="728"/>
                    <a:pt x="352" y="816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3" name="未知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1117" y="1813"/>
              <a:ext cx="768" cy="768"/>
            </a:xfrm>
            <a:custGeom>
              <a:avLst/>
              <a:gdLst>
                <a:gd name="T0" fmla="*/ 768 w 768"/>
                <a:gd name="T1" fmla="*/ 576 h 768"/>
                <a:gd name="T2" fmla="*/ 144 w 768"/>
                <a:gd name="T3" fmla="*/ 672 h 768"/>
                <a:gd name="T4" fmla="*/ 0 w 768"/>
                <a:gd name="T5" fmla="*/ 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8" h="768">
                  <a:moveTo>
                    <a:pt x="768" y="576"/>
                  </a:moveTo>
                  <a:cubicBezTo>
                    <a:pt x="520" y="672"/>
                    <a:pt x="272" y="768"/>
                    <a:pt x="144" y="672"/>
                  </a:cubicBezTo>
                  <a:cubicBezTo>
                    <a:pt x="16" y="576"/>
                    <a:pt x="24" y="112"/>
                    <a:pt x="0" y="0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84" name="未知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0" y="820"/>
              <a:ext cx="405" cy="1041"/>
            </a:xfrm>
            <a:custGeom>
              <a:avLst/>
              <a:gdLst>
                <a:gd name="T0" fmla="*/ 405 w 405"/>
                <a:gd name="T1" fmla="*/ 0 h 1041"/>
                <a:gd name="T2" fmla="*/ 1 w 405"/>
                <a:gd name="T3" fmla="*/ 622 h 1041"/>
                <a:gd name="T4" fmla="*/ 397 w 405"/>
                <a:gd name="T5" fmla="*/ 1041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5" h="1041">
                  <a:moveTo>
                    <a:pt x="405" y="0"/>
                  </a:moveTo>
                  <a:cubicBezTo>
                    <a:pt x="338" y="104"/>
                    <a:pt x="2" y="449"/>
                    <a:pt x="1" y="622"/>
                  </a:cubicBezTo>
                  <a:cubicBezTo>
                    <a:pt x="0" y="795"/>
                    <a:pt x="314" y="954"/>
                    <a:pt x="397" y="1041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8185" name="Group 57"/>
          <p:cNvGrpSpPr>
            <a:grpSpLocks/>
          </p:cNvGrpSpPr>
          <p:nvPr/>
        </p:nvGrpSpPr>
        <p:grpSpPr bwMode="auto">
          <a:xfrm>
            <a:off x="1943100" y="3136900"/>
            <a:ext cx="4699000" cy="3421063"/>
            <a:chOff x="0" y="0"/>
            <a:chExt cx="3946" cy="2874"/>
          </a:xfrm>
        </p:grpSpPr>
        <p:sp>
          <p:nvSpPr>
            <p:cNvPr id="48186" name="Text Box 5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728" y="0"/>
              <a:ext cx="29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7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8187" name="Text Box 5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552" y="384"/>
              <a:ext cx="29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7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8188" name="Text Box 6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648" y="1632"/>
              <a:ext cx="29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7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48189" name="Text Box 6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160" y="2448"/>
              <a:ext cx="29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7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48190" name="Text Box 6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0" y="1008"/>
              <a:ext cx="29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700" b="1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48191" name="Text Box 6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968" y="1584"/>
              <a:ext cx="298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700" b="1">
                  <a:latin typeface="Times New Roman" pitchFamily="18" charset="0"/>
                </a:rPr>
                <a:t>4</a:t>
              </a:r>
            </a:p>
          </p:txBody>
        </p:sp>
      </p:grpSp>
      <p:grpSp>
        <p:nvGrpSpPr>
          <p:cNvPr id="48192" name="Group 64"/>
          <p:cNvGrpSpPr>
            <a:grpSpLocks/>
          </p:cNvGrpSpPr>
          <p:nvPr/>
        </p:nvGrpSpPr>
        <p:grpSpPr bwMode="auto">
          <a:xfrm>
            <a:off x="488950" y="1495425"/>
            <a:ext cx="6897688" cy="598488"/>
            <a:chOff x="0" y="0"/>
            <a:chExt cx="5794" cy="503"/>
          </a:xfrm>
        </p:grpSpPr>
        <p:sp>
          <p:nvSpPr>
            <p:cNvPr id="48193" name="Text Box 6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5794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3300">
                  <a:latin typeface="微软雅黑" charset="-122"/>
                  <a:ea typeface="微软雅黑" charset="-122"/>
                </a:rPr>
                <a:t>10.</a:t>
              </a:r>
              <a:r>
                <a:rPr lang="zh-CN" altLang="en-US" sz="3300">
                  <a:latin typeface="微软雅黑" charset="-122"/>
                  <a:ea typeface="微软雅黑" charset="-122"/>
                </a:rPr>
                <a:t>改一根导线使 A 测L</a:t>
              </a:r>
              <a:r>
                <a:rPr lang="zh-CN" altLang="en-US" sz="3300" baseline="-25000">
                  <a:latin typeface="微软雅黑" charset="-122"/>
                  <a:ea typeface="微软雅黑" charset="-122"/>
                </a:rPr>
                <a:t>2</a:t>
              </a:r>
              <a:r>
                <a:rPr lang="zh-CN" altLang="en-US" sz="3300">
                  <a:latin typeface="微软雅黑" charset="-122"/>
                  <a:ea typeface="微软雅黑" charset="-122"/>
                </a:rPr>
                <a:t>电流。</a:t>
              </a:r>
            </a:p>
          </p:txBody>
        </p:sp>
        <p:sp>
          <p:nvSpPr>
            <p:cNvPr id="48194" name="Oval 6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202" y="83"/>
              <a:ext cx="336" cy="336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zh-CN" altLang="en-US" sz="100">
                <a:latin typeface="微软雅黑" charset="-122"/>
                <a:ea typeface="微软雅黑" charset="-122"/>
              </a:endParaRPr>
            </a:p>
          </p:txBody>
        </p:sp>
      </p:grpSp>
      <p:grpSp>
        <p:nvGrpSpPr>
          <p:cNvPr id="48195" name="Group 68"/>
          <p:cNvGrpSpPr>
            <a:grpSpLocks/>
          </p:cNvGrpSpPr>
          <p:nvPr/>
        </p:nvGrpSpPr>
        <p:grpSpPr bwMode="auto">
          <a:xfrm>
            <a:off x="4518025" y="5295900"/>
            <a:ext cx="377825" cy="539750"/>
            <a:chOff x="0" y="0"/>
            <a:chExt cx="317" cy="453"/>
          </a:xfrm>
        </p:grpSpPr>
        <p:sp>
          <p:nvSpPr>
            <p:cNvPr id="48196" name="Line 69"/>
            <p:cNvSpPr>
              <a:spLocks noChangeShapeType="1"/>
            </p:cNvSpPr>
            <p:nvPr>
              <p:custDataLst>
                <p:tags r:id="rId2"/>
              </p:custDataLst>
            </p:nvPr>
          </p:nvSpPr>
          <p:spPr bwMode="auto">
            <a:xfrm>
              <a:off x="91" y="0"/>
              <a:ext cx="181" cy="453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97" name="Line 70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>
              <a:off x="0" y="0"/>
              <a:ext cx="317" cy="40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9765" name="未知"/>
          <p:cNvSpPr/>
          <p:nvPr>
            <p:custDataLst>
              <p:tags r:id="rId1"/>
            </p:custDataLst>
          </p:nvPr>
        </p:nvSpPr>
        <p:spPr>
          <a:xfrm>
            <a:off x="2511425" y="4116388"/>
            <a:ext cx="2439988" cy="1135062"/>
          </a:xfrm>
          <a:custGeom>
            <a:avLst/>
            <a:gdLst/>
            <a:ahLst/>
            <a:cxnLst>
              <a:cxn ang="0">
                <a:pos x="2049" y="628"/>
              </a:cxn>
              <a:cxn ang="0">
                <a:pos x="1459" y="83"/>
              </a:cxn>
              <a:cxn ang="0">
                <a:pos x="461" y="129"/>
              </a:cxn>
              <a:cxn ang="0">
                <a:pos x="189" y="219"/>
              </a:cxn>
              <a:cxn ang="0">
                <a:pos x="7" y="537"/>
              </a:cxn>
              <a:cxn ang="0">
                <a:pos x="234" y="900"/>
              </a:cxn>
              <a:cxn ang="0">
                <a:pos x="280" y="854"/>
              </a:cxn>
            </a:cxnLst>
            <a:rect l="0" t="0" r="0" b="0"/>
            <a:pathLst>
              <a:path w="2049" h="953">
                <a:moveTo>
                  <a:pt x="2049" y="628"/>
                </a:moveTo>
                <a:cubicBezTo>
                  <a:pt x="1886" y="397"/>
                  <a:pt x="1724" y="166"/>
                  <a:pt x="1459" y="83"/>
                </a:cubicBezTo>
                <a:cubicBezTo>
                  <a:pt x="1194" y="0"/>
                  <a:pt x="673" y="106"/>
                  <a:pt x="461" y="129"/>
                </a:cubicBezTo>
                <a:cubicBezTo>
                  <a:pt x="249" y="152"/>
                  <a:pt x="265" y="151"/>
                  <a:pt x="189" y="219"/>
                </a:cubicBezTo>
                <a:cubicBezTo>
                  <a:pt x="113" y="287"/>
                  <a:pt x="0" y="424"/>
                  <a:pt x="7" y="537"/>
                </a:cubicBezTo>
                <a:cubicBezTo>
                  <a:pt x="14" y="650"/>
                  <a:pt x="189" y="847"/>
                  <a:pt x="234" y="900"/>
                </a:cubicBezTo>
                <a:cubicBezTo>
                  <a:pt x="279" y="953"/>
                  <a:pt x="279" y="903"/>
                  <a:pt x="280" y="854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228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6213" y="2006600"/>
            <a:ext cx="799465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000">
                <a:latin typeface="微软雅黑" charset="-122"/>
                <a:ea typeface="微软雅黑" charset="-122"/>
              </a:rPr>
              <a:t>11. </a:t>
            </a:r>
            <a:r>
              <a:rPr lang="zh-CN" altLang="en-US" sz="3000">
                <a:latin typeface="微软雅黑" charset="-122"/>
                <a:ea typeface="微软雅黑" charset="-122"/>
              </a:rPr>
              <a:t>L</a:t>
            </a:r>
            <a:r>
              <a:rPr lang="zh-CN" altLang="en-US" sz="3000" baseline="-25000">
                <a:latin typeface="微软雅黑" charset="-122"/>
                <a:ea typeface="微软雅黑" charset="-122"/>
              </a:rPr>
              <a:t>1</a:t>
            </a:r>
            <a:r>
              <a:rPr lang="zh-CN" altLang="en-US" sz="3000">
                <a:latin typeface="微软雅黑" charset="-122"/>
                <a:ea typeface="微软雅黑" charset="-122"/>
              </a:rPr>
              <a:t>、L</a:t>
            </a:r>
            <a:r>
              <a:rPr lang="zh-CN" altLang="en-US" sz="3000" baseline="-25000">
                <a:latin typeface="微软雅黑" charset="-122"/>
                <a:ea typeface="微软雅黑" charset="-122"/>
              </a:rPr>
              <a:t>2</a:t>
            </a:r>
            <a:r>
              <a:rPr lang="zh-CN" altLang="en-US" sz="3000">
                <a:latin typeface="微软雅黑" charset="-122"/>
                <a:ea typeface="微软雅黑" charset="-122"/>
              </a:rPr>
              <a:t>并联，S控制整个电路 </a:t>
            </a:r>
            <a:r>
              <a:rPr lang="zh-CN" altLang="en-US" sz="2700">
                <a:latin typeface="微软雅黑" charset="-122"/>
                <a:ea typeface="微软雅黑" charset="-122"/>
              </a:rPr>
              <a:t>A</a:t>
            </a:r>
            <a:r>
              <a:rPr lang="zh-CN" altLang="en-US" sz="2700" baseline="-25000">
                <a:latin typeface="微软雅黑" charset="-122"/>
                <a:ea typeface="微软雅黑" charset="-122"/>
              </a:rPr>
              <a:t>1</a:t>
            </a:r>
            <a:r>
              <a:rPr lang="zh-CN" altLang="en-US" sz="3000">
                <a:latin typeface="微软雅黑" charset="-122"/>
                <a:ea typeface="微软雅黑" charset="-122"/>
              </a:rPr>
              <a:t>测L</a:t>
            </a:r>
            <a:r>
              <a:rPr lang="zh-CN" altLang="en-US" sz="3000" baseline="-25000">
                <a:latin typeface="微软雅黑" charset="-122"/>
                <a:ea typeface="微软雅黑" charset="-122"/>
              </a:rPr>
              <a:t>1</a:t>
            </a:r>
            <a:r>
              <a:rPr lang="zh-CN" altLang="en-US" sz="3000">
                <a:latin typeface="微软雅黑" charset="-122"/>
                <a:ea typeface="微软雅黑" charset="-122"/>
              </a:rPr>
              <a:t>中的电流，A</a:t>
            </a:r>
            <a:r>
              <a:rPr lang="zh-CN" altLang="en-US" sz="3000" baseline="-25000">
                <a:latin typeface="微软雅黑" charset="-122"/>
                <a:ea typeface="微软雅黑" charset="-122"/>
              </a:rPr>
              <a:t>2</a:t>
            </a:r>
            <a:r>
              <a:rPr lang="zh-CN" altLang="en-US" sz="3000">
                <a:latin typeface="微软雅黑" charset="-122"/>
                <a:ea typeface="微软雅黑" charset="-122"/>
              </a:rPr>
              <a:t>测干路中的电流，试着画出电路图。</a:t>
            </a:r>
            <a:endParaRPr lang="zh-CN" altLang="en-US" sz="3000" baseline="-25000">
              <a:latin typeface="微软雅黑" charset="-122"/>
              <a:ea typeface="微软雅黑" charset="-122"/>
            </a:endParaRPr>
          </a:p>
        </p:txBody>
      </p:sp>
      <p:grpSp>
        <p:nvGrpSpPr>
          <p:cNvPr id="49155" name="组合 2"/>
          <p:cNvGrpSpPr>
            <a:grpSpLocks/>
          </p:cNvGrpSpPr>
          <p:nvPr/>
        </p:nvGrpSpPr>
        <p:grpSpPr bwMode="auto">
          <a:xfrm>
            <a:off x="2986088" y="3784600"/>
            <a:ext cx="2279650" cy="1858963"/>
            <a:chOff x="5155" y="4605"/>
            <a:chExt cx="3590" cy="2927"/>
          </a:xfrm>
        </p:grpSpPr>
        <p:grpSp>
          <p:nvGrpSpPr>
            <p:cNvPr id="49156" name="Group 56"/>
            <p:cNvGrpSpPr>
              <a:grpSpLocks/>
            </p:cNvGrpSpPr>
            <p:nvPr/>
          </p:nvGrpSpPr>
          <p:grpSpPr bwMode="auto">
            <a:xfrm>
              <a:off x="5155" y="4830"/>
              <a:ext cx="3590" cy="2702"/>
              <a:chOff x="0" y="0"/>
              <a:chExt cx="1915" cy="1441"/>
            </a:xfrm>
          </p:grpSpPr>
          <p:sp>
            <p:nvSpPr>
              <p:cNvPr id="49157" name="Line 57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909" y="0"/>
                <a:ext cx="0" cy="217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58" name="Line 58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861" y="54"/>
                <a:ext cx="0" cy="109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59" name="Line 59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 flipH="1">
                <a:off x="25" y="96"/>
                <a:ext cx="834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60" name="Line 60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27" y="109"/>
                <a:ext cx="0" cy="1191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61" name="Line 61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7" y="686"/>
                <a:ext cx="1888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62" name="Line 62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27" y="1300"/>
                <a:ext cx="1866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63" name="Line 63"/>
              <p:cNvSpPr>
                <a:spLocks noChangeShapeType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893" y="109"/>
                <a:ext cx="0" cy="1191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64" name="Oval 64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0" y="659"/>
                <a:ext cx="55" cy="5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9165" name="Oval 65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857" y="650"/>
                <a:ext cx="54" cy="55"/>
              </a:xfrm>
              <a:prstGeom prst="ellipse">
                <a:avLst/>
              </a:prstGeom>
              <a:solidFill>
                <a:schemeClr val="tx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grpSp>
            <p:nvGrpSpPr>
              <p:cNvPr id="49166" name="Group 66"/>
              <p:cNvGrpSpPr>
                <a:grpSpLocks/>
              </p:cNvGrpSpPr>
              <p:nvPr/>
            </p:nvGrpSpPr>
            <p:grpSpPr bwMode="auto">
              <a:xfrm>
                <a:off x="475" y="240"/>
                <a:ext cx="1007" cy="1201"/>
                <a:chOff x="0" y="0"/>
                <a:chExt cx="1007" cy="1201"/>
              </a:xfrm>
            </p:grpSpPr>
            <p:grpSp>
              <p:nvGrpSpPr>
                <p:cNvPr id="49167" name="Group 67"/>
                <p:cNvGrpSpPr>
                  <a:grpSpLocks/>
                </p:cNvGrpSpPr>
                <p:nvPr/>
              </p:nvGrpSpPr>
              <p:grpSpPr bwMode="auto">
                <a:xfrm>
                  <a:off x="288" y="0"/>
                  <a:ext cx="719" cy="528"/>
                  <a:chOff x="0" y="0"/>
                  <a:chExt cx="719" cy="528"/>
                </a:xfrm>
              </p:grpSpPr>
              <p:grpSp>
                <p:nvGrpSpPr>
                  <p:cNvPr id="49168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32" y="240"/>
                    <a:ext cx="287" cy="288"/>
                    <a:chOff x="0" y="0"/>
                    <a:chExt cx="384" cy="384"/>
                  </a:xfrm>
                </p:grpSpPr>
                <p:sp>
                  <p:nvSpPr>
                    <p:cNvPr id="49169" name="Oval 69"/>
                    <p:cNvSpPr>
                      <a:spLocks noChangeArrowheads="1"/>
                    </p:cNvSpPr>
                    <p:nvPr>
                      <p:custDataLst>
                        <p:tags r:id="rId24"/>
                      </p:custDataLst>
                    </p:nvPr>
                  </p:nvSpPr>
                  <p:spPr bwMode="auto">
                    <a:xfrm>
                      <a:off x="0" y="0"/>
                      <a:ext cx="384" cy="38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CN" altLang="en-US" sz="1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9170" name="Line 70"/>
                    <p:cNvSpPr>
                      <a:spLocks noChangeShapeType="1"/>
                    </p:cNvSpPr>
                    <p:nvPr>
                      <p:custDataLst>
                        <p:tags r:id="rId25"/>
                      </p:custDataLst>
                    </p:nvPr>
                  </p:nvSpPr>
                  <p:spPr bwMode="auto">
                    <a:xfrm flipH="1">
                      <a:off x="48" y="48"/>
                      <a:ext cx="288" cy="288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9171" name="Line 71"/>
                    <p:cNvSpPr>
                      <a:spLocks noChangeShapeType="1"/>
                    </p:cNvSpPr>
                    <p:nvPr>
                      <p:custDataLst>
                        <p:tags r:id="rId26"/>
                      </p:custDataLst>
                    </p:nvPr>
                  </p:nvSpPr>
                  <p:spPr bwMode="auto">
                    <a:xfrm>
                      <a:off x="48" y="72"/>
                      <a:ext cx="288" cy="240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9172" name="Text Box 72"/>
                  <p:cNvSpPr>
                    <a:spLocks noChangeArrowheads="1"/>
                  </p:cNvSpPr>
                  <p:nvPr>
                    <p:custDataLst>
                      <p:tags r:id="rId23"/>
                    </p:custDataLst>
                  </p:nvPr>
                </p:nvSpPr>
                <p:spPr bwMode="auto">
                  <a:xfrm>
                    <a:off x="0" y="0"/>
                    <a:ext cx="503" cy="4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3000" b="1">
                        <a:latin typeface="Times New Roman" pitchFamily="18" charset="0"/>
                      </a:rPr>
                      <a:t>L</a:t>
                    </a:r>
                    <a:r>
                      <a:rPr lang="en-US" altLang="zh-CN" sz="3000" b="1" baseline="-25000">
                        <a:latin typeface="Times New Roman" pitchFamily="18" charset="0"/>
                      </a:rPr>
                      <a:t>1</a:t>
                    </a:r>
                    <a:endParaRPr lang="en-US" altLang="zh-CN" sz="3000" b="1"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49173" name="Group 73"/>
                <p:cNvGrpSpPr>
                  <a:grpSpLocks/>
                </p:cNvGrpSpPr>
                <p:nvPr/>
              </p:nvGrpSpPr>
              <p:grpSpPr bwMode="auto">
                <a:xfrm>
                  <a:off x="0" y="624"/>
                  <a:ext cx="671" cy="577"/>
                  <a:chOff x="0" y="0"/>
                  <a:chExt cx="671" cy="577"/>
                </a:xfrm>
              </p:grpSpPr>
              <p:grpSp>
                <p:nvGrpSpPr>
                  <p:cNvPr id="49174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384" y="288"/>
                    <a:ext cx="287" cy="289"/>
                    <a:chOff x="0" y="0"/>
                    <a:chExt cx="384" cy="384"/>
                  </a:xfrm>
                </p:grpSpPr>
                <p:sp>
                  <p:nvSpPr>
                    <p:cNvPr id="49175" name="Oval 75"/>
                    <p:cNvSpPr>
                      <a:spLocks noChangeArrowheads="1"/>
                    </p:cNvSpPr>
                    <p:nvPr>
                      <p:custDataLst>
                        <p:tags r:id="rId20"/>
                      </p:custDataLst>
                    </p:nvPr>
                  </p:nvSpPr>
                  <p:spPr bwMode="auto">
                    <a:xfrm>
                      <a:off x="0" y="0"/>
                      <a:ext cx="384" cy="38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CN" altLang="en-US" sz="1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9176" name="Line 76"/>
                    <p:cNvSpPr>
                      <a:spLocks noChangeShapeType="1"/>
                    </p:cNvSpPr>
                    <p:nvPr>
                      <p:custDataLst>
                        <p:tags r:id="rId21"/>
                      </p:custDataLst>
                    </p:nvPr>
                  </p:nvSpPr>
                  <p:spPr bwMode="auto">
                    <a:xfrm flipH="1">
                      <a:off x="48" y="48"/>
                      <a:ext cx="288" cy="288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49177" name="Line 77"/>
                    <p:cNvSpPr>
                      <a:spLocks noChangeShapeType="1"/>
                    </p:cNvSpPr>
                    <p:nvPr>
                      <p:custDataLst>
                        <p:tags r:id="rId22"/>
                      </p:custDataLst>
                    </p:nvPr>
                  </p:nvSpPr>
                  <p:spPr bwMode="auto">
                    <a:xfrm>
                      <a:off x="48" y="72"/>
                      <a:ext cx="288" cy="240"/>
                    </a:xfrm>
                    <a:prstGeom prst="line">
                      <a:avLst/>
                    </a:prstGeom>
                    <a:noFill/>
                    <a:ln w="38100" algn="ctr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49178" name="Text Box 78"/>
                  <p:cNvSpPr>
                    <a:spLocks noChangeArrowheads="1"/>
                  </p:cNvSpPr>
                  <p:nvPr>
                    <p:custDataLst>
                      <p:tags r:id="rId19"/>
                    </p:custDataLst>
                  </p:nvPr>
                </p:nvSpPr>
                <p:spPr bwMode="auto">
                  <a:xfrm>
                    <a:off x="0" y="0"/>
                    <a:ext cx="502" cy="4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3000" b="1">
                        <a:latin typeface="Times New Roman" pitchFamily="18" charset="0"/>
                      </a:rPr>
                      <a:t>L</a:t>
                    </a:r>
                    <a:r>
                      <a:rPr lang="en-US" altLang="zh-CN" sz="3000" b="1" baseline="-25000">
                        <a:latin typeface="Times New Roman" pitchFamily="18" charset="0"/>
                      </a:rPr>
                      <a:t>2</a:t>
                    </a:r>
                    <a:endParaRPr lang="en-US" altLang="zh-CN" sz="3000" b="1"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49179" name="Line 79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 flipH="1">
                <a:off x="907" y="96"/>
                <a:ext cx="1008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9180" name="组合 1"/>
            <p:cNvGrpSpPr>
              <a:grpSpLocks/>
            </p:cNvGrpSpPr>
            <p:nvPr/>
          </p:nvGrpSpPr>
          <p:grpSpPr bwMode="auto">
            <a:xfrm>
              <a:off x="7305" y="4605"/>
              <a:ext cx="857" cy="742"/>
              <a:chOff x="14800" y="5852"/>
              <a:chExt cx="1146" cy="991"/>
            </a:xfrm>
          </p:grpSpPr>
          <p:sp>
            <p:nvSpPr>
              <p:cNvPr id="49181" name="Line 82"/>
              <p:cNvSpPr>
                <a:spLocks noChangeShapeType="1"/>
              </p:cNvSpPr>
              <p:nvPr>
                <p:custDataLst>
                  <p:tags r:id="rId7"/>
                </p:custDataLst>
              </p:nvPr>
            </p:nvSpPr>
            <p:spPr bwMode="auto">
              <a:xfrm flipV="1">
                <a:off x="14800" y="5852"/>
                <a:ext cx="1146" cy="436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182" name="Rectangle 83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14801" y="6265"/>
                <a:ext cx="1145" cy="57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</p:grpSp>
        <p:grpSp>
          <p:nvGrpSpPr>
            <p:cNvPr id="49183" name="Group 84"/>
            <p:cNvGrpSpPr>
              <a:grpSpLocks/>
            </p:cNvGrpSpPr>
            <p:nvPr/>
          </p:nvGrpSpPr>
          <p:grpSpPr bwMode="auto">
            <a:xfrm>
              <a:off x="5486" y="5717"/>
              <a:ext cx="767" cy="743"/>
              <a:chOff x="-40" y="0"/>
              <a:chExt cx="432" cy="444"/>
            </a:xfrm>
          </p:grpSpPr>
          <p:sp>
            <p:nvSpPr>
              <p:cNvPr id="49184" name="Oval 85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0" y="60"/>
                <a:ext cx="384" cy="384"/>
              </a:xfrm>
              <a:prstGeom prst="ellips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9185" name="Text Box 86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-40" y="0"/>
                <a:ext cx="432" cy="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Times New Roman" pitchFamily="18" charset="0"/>
                  </a:rPr>
                  <a:t>A</a:t>
                </a:r>
                <a:r>
                  <a:rPr lang="en-US" altLang="zh-CN" sz="1200" b="1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49186" name="Group 87"/>
            <p:cNvGrpSpPr>
              <a:grpSpLocks/>
            </p:cNvGrpSpPr>
            <p:nvPr/>
          </p:nvGrpSpPr>
          <p:grpSpPr bwMode="auto">
            <a:xfrm>
              <a:off x="5430" y="4619"/>
              <a:ext cx="810" cy="728"/>
              <a:chOff x="0" y="45"/>
              <a:chExt cx="456" cy="399"/>
            </a:xfrm>
          </p:grpSpPr>
          <p:sp>
            <p:nvSpPr>
              <p:cNvPr id="49187" name="Oval 88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0" y="60"/>
                <a:ext cx="384" cy="384"/>
              </a:xfrm>
              <a:prstGeom prst="ellips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49188" name="Text Box 89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24" y="45"/>
                <a:ext cx="432" cy="3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000" b="1">
                    <a:latin typeface="Times New Roman" pitchFamily="18" charset="0"/>
                  </a:rPr>
                  <a:t>A</a:t>
                </a:r>
                <a:r>
                  <a:rPr lang="en-US" altLang="zh-CN" sz="1400" b="1">
                    <a:latin typeface="Times New Roman" pitchFamily="18" charset="0"/>
                  </a:rPr>
                  <a:t>2</a:t>
                </a:r>
              </a:p>
            </p:txBody>
          </p:sp>
        </p:grpSp>
      </p:grpSp>
      <p:pic>
        <p:nvPicPr>
          <p:cNvPr id="49189" name="New picture" hidden="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500" y="12446000"/>
            <a:ext cx="330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1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70389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【一、电流</a:t>
            </a:r>
            <a:r>
              <a:rPr lang="zh-CN" altLang="en-US" sz="4000" b="1">
                <a:solidFill>
                  <a:srgbClr val="CC00CC"/>
                </a:solidFill>
                <a:latin typeface="宋体" charset="-122"/>
              </a:rPr>
              <a:t>（</a:t>
            </a:r>
            <a:r>
              <a:rPr lang="en-US" altLang="zh-CN" sz="4000" b="1">
                <a:solidFill>
                  <a:srgbClr val="FF0000"/>
                </a:solidFill>
                <a:latin typeface="宋体" charset="-122"/>
              </a:rPr>
              <a:t>I</a:t>
            </a:r>
            <a:r>
              <a:rPr lang="zh-CN" altLang="en-US" sz="4000" b="1">
                <a:solidFill>
                  <a:srgbClr val="CC00CC"/>
                </a:solidFill>
                <a:latin typeface="宋体" charset="-122"/>
              </a:rPr>
              <a:t>）</a:t>
            </a:r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】</a:t>
            </a:r>
          </a:p>
        </p:txBody>
      </p:sp>
      <p:sp>
        <p:nvSpPr>
          <p:cNvPr id="6146" name="Text Box 6"/>
          <p:cNvSpPr/>
          <p:nvPr>
            <p:custDataLst>
              <p:tags r:id="rId2"/>
            </p:custDataLst>
          </p:nvPr>
        </p:nvSpPr>
        <p:spPr>
          <a:xfrm>
            <a:off x="333375" y="1533525"/>
            <a:ext cx="8024813" cy="4146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zh-CN" altLang="en-US" sz="3200" b="1">
                <a:latin typeface="Calibri" charset="0"/>
              </a:rPr>
              <a:t>①定义：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用来表示电路中电流的大小</a:t>
            </a:r>
          </a:p>
          <a:p>
            <a:pPr>
              <a:lnSpc>
                <a:spcPts val="2875"/>
              </a:lnSpc>
            </a:pPr>
            <a:endParaRPr lang="zh-CN" altLang="en-US" sz="3200" b="1"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3200" b="1">
                <a:latin typeface="Calibri" charset="0"/>
              </a:rPr>
              <a:t>②单位：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安培（    </a:t>
            </a:r>
            <a:r>
              <a:rPr lang="en-US" altLang="zh-CN" sz="3200" b="1">
                <a:solidFill>
                  <a:srgbClr val="FF0000"/>
                </a:solidFill>
                <a:latin typeface="Calibri" charset="0"/>
              </a:rPr>
              <a:t>A   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）</a:t>
            </a:r>
          </a:p>
          <a:p>
            <a:pPr>
              <a:lnSpc>
                <a:spcPts val="2875"/>
              </a:lnSpc>
            </a:pP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                  </a:t>
            </a: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毫安（</a:t>
            </a:r>
            <a:r>
              <a:rPr lang="en-US" altLang="zh-CN" sz="3200" b="1">
                <a:solidFill>
                  <a:srgbClr val="1F80C8"/>
                </a:solidFill>
                <a:latin typeface="Calibri" charset="0"/>
              </a:rPr>
              <a:t>mA   </a:t>
            </a: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）</a:t>
            </a:r>
          </a:p>
          <a:p>
            <a:pPr>
              <a:lnSpc>
                <a:spcPts val="2875"/>
              </a:lnSpc>
            </a:pP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                  微安（ μ</a:t>
            </a:r>
            <a:r>
              <a:rPr lang="en-US" altLang="zh-CN" sz="3200" b="1">
                <a:solidFill>
                  <a:srgbClr val="1F80C8"/>
                </a:solidFill>
                <a:latin typeface="Calibri" charset="0"/>
              </a:rPr>
              <a:t>A   </a:t>
            </a:r>
            <a:r>
              <a:rPr lang="zh-CN" altLang="en-US" sz="3200" b="1">
                <a:solidFill>
                  <a:srgbClr val="1F80C8"/>
                </a:solidFill>
                <a:latin typeface="Calibri" charset="0"/>
              </a:rPr>
              <a:t>）</a:t>
            </a:r>
          </a:p>
          <a:p>
            <a:pPr>
              <a:lnSpc>
                <a:spcPts val="2875"/>
              </a:lnSpc>
            </a:pPr>
            <a:endParaRPr lang="zh-CN" altLang="en-US" sz="32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3200" b="1">
                <a:latin typeface="Calibri" charset="0"/>
              </a:rPr>
              <a:t>③方向：从电源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正极</a:t>
            </a:r>
            <a:r>
              <a:rPr lang="zh-CN" altLang="en-US" sz="3200" b="1">
                <a:latin typeface="Calibri" charset="0"/>
              </a:rPr>
              <a:t>到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负极</a:t>
            </a:r>
            <a:r>
              <a:rPr lang="zh-CN" altLang="en-US" sz="3200" b="1">
                <a:latin typeface="Calibri" charset="0"/>
              </a:rPr>
              <a:t>（电源外部）</a:t>
            </a:r>
            <a:endParaRPr lang="zh-CN" altLang="en-US" sz="32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2875"/>
              </a:lnSpc>
            </a:pPr>
            <a:endParaRPr lang="zh-CN" altLang="en-US" sz="3200" b="1"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3200" b="1">
                <a:latin typeface="Calibri" charset="0"/>
              </a:rPr>
              <a:t>④测量工具：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</a:rPr>
              <a:t>电流表</a:t>
            </a:r>
          </a:p>
          <a:p>
            <a:pPr>
              <a:lnSpc>
                <a:spcPts val="2875"/>
              </a:lnSpc>
            </a:pPr>
            <a:endParaRPr lang="zh-CN" altLang="en-US" sz="3200" b="1"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3200" b="1">
                <a:latin typeface="Calibri" charset="0"/>
              </a:rPr>
              <a:t>⑤常见的电流：见教材【</a:t>
            </a:r>
            <a:r>
              <a:rPr lang="en-US" altLang="zh-CN" sz="3200" b="1">
                <a:latin typeface="Calibri" charset="0"/>
              </a:rPr>
              <a:t>P71</a:t>
            </a:r>
            <a:r>
              <a:rPr lang="zh-CN" altLang="en-US" sz="3200" b="1">
                <a:latin typeface="Calibri" charset="0"/>
              </a:rPr>
              <a:t>】</a:t>
            </a:r>
            <a:endParaRPr lang="zh-CN" altLang="en-US" sz="3200" b="1">
              <a:solidFill>
                <a:srgbClr val="FF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9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8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1438" y="71438"/>
            <a:ext cx="703897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【二、电流表        】</a:t>
            </a:r>
          </a:p>
        </p:txBody>
      </p:sp>
      <p:pic>
        <p:nvPicPr>
          <p:cNvPr id="26627" name="内容占位符 4"/>
          <p:cNvPicPr>
            <a:picLocks noGrp="1" noChangeAspect="1" noChangeArrowheads="1"/>
          </p:cNvPicPr>
          <p:nvPr>
            <p:ph idx="1"/>
            <p:custDataLst>
              <p:tags r:id="rId2"/>
            </p:custDataLst>
          </p:nvPr>
        </p:nvPicPr>
        <p:blipFill>
          <a:blip r:embed="rId8">
            <a:lum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"/>
          <a:stretch>
            <a:fillRect/>
          </a:stretch>
        </p:blipFill>
        <p:spPr>
          <a:xfrm>
            <a:off x="95250" y="2105025"/>
            <a:ext cx="4519613" cy="4448175"/>
          </a:xfrm>
        </p:spPr>
      </p:pic>
      <p:sp>
        <p:nvSpPr>
          <p:cNvPr id="7171" name="圆角矩形 1"/>
          <p:cNvSpPr/>
          <p:nvPr>
            <p:custDataLst>
              <p:tags r:id="rId3"/>
            </p:custDataLst>
          </p:nvPr>
        </p:nvSpPr>
        <p:spPr>
          <a:xfrm>
            <a:off x="2270125" y="3443288"/>
            <a:ext cx="250825" cy="474662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26629" name="Picture 2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0" y="193675"/>
            <a:ext cx="9064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/>
          <p:nvPr>
            <p:custDataLst>
              <p:tags r:id="rId5"/>
            </p:custDataLst>
          </p:nvPr>
        </p:nvSpPr>
        <p:spPr>
          <a:xfrm>
            <a:off x="4614863" y="2171700"/>
            <a:ext cx="4308475" cy="4146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zh-CN" altLang="en-US" sz="2800" b="1">
                <a:latin typeface="Calibri" charset="0"/>
              </a:rPr>
              <a:t>①、三个接线柱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latin typeface="Calibri" charset="0"/>
              </a:rPr>
              <a:t>       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“  -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接线柱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       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“0.6”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接线柱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       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“ 3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</a:rPr>
              <a:t>接线柱</a:t>
            </a:r>
          </a:p>
          <a:p>
            <a:pPr>
              <a:lnSpc>
                <a:spcPts val="2875"/>
              </a:lnSpc>
            </a:pPr>
            <a:endParaRPr lang="zh-CN" altLang="en-US" sz="2800" b="1"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2800" b="1">
                <a:latin typeface="Calibri" charset="0"/>
              </a:rPr>
              <a:t>②、两排刻度（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相差</a:t>
            </a:r>
            <a:r>
              <a:rPr lang="en-US" altLang="zh-CN" sz="2800" b="1">
                <a:solidFill>
                  <a:srgbClr val="FF0000"/>
                </a:solidFill>
                <a:latin typeface="Calibri" charset="0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倍</a:t>
            </a:r>
            <a:r>
              <a:rPr lang="zh-CN" altLang="en-US" sz="2800" b="1">
                <a:latin typeface="Calibri" charset="0"/>
              </a:rPr>
              <a:t>）</a:t>
            </a: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        上排：量    程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0—3A</a:t>
            </a:r>
          </a:p>
          <a:p>
            <a:pPr>
              <a:lnSpc>
                <a:spcPts val="2875"/>
              </a:lnSpc>
            </a:pPr>
            <a:r>
              <a:rPr lang="en-US" altLang="zh-CN" sz="2800" b="1">
                <a:solidFill>
                  <a:srgbClr val="1F80C8"/>
                </a:solidFill>
                <a:latin typeface="Calibri" charset="0"/>
              </a:rPr>
              <a:t>                     </a:t>
            </a: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分度值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0.1A</a:t>
            </a:r>
            <a:endParaRPr lang="en-US" altLang="zh-CN" sz="28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        下排：量    程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0—0.6A</a:t>
            </a:r>
            <a:endParaRPr lang="en-US" altLang="zh-CN" sz="2800" b="1">
              <a:solidFill>
                <a:srgbClr val="1F80C8"/>
              </a:solidFill>
              <a:latin typeface="Calibri" charset="0"/>
            </a:endParaRPr>
          </a:p>
          <a:p>
            <a:pPr>
              <a:lnSpc>
                <a:spcPts val="2875"/>
              </a:lnSpc>
            </a:pPr>
            <a:r>
              <a:rPr lang="en-US" altLang="zh-CN" sz="2800" b="1">
                <a:solidFill>
                  <a:srgbClr val="1F80C8"/>
                </a:solidFill>
                <a:latin typeface="Calibri" charset="0"/>
              </a:rPr>
              <a:t>                     </a:t>
            </a:r>
            <a:r>
              <a:rPr lang="zh-CN" altLang="en-US" sz="2800" b="1">
                <a:solidFill>
                  <a:srgbClr val="1F80C8"/>
                </a:solidFill>
                <a:latin typeface="Calibri" charset="0"/>
              </a:rPr>
              <a:t>分度值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</a:rPr>
              <a:t>0.02A</a:t>
            </a:r>
          </a:p>
          <a:p>
            <a:pPr>
              <a:lnSpc>
                <a:spcPts val="2875"/>
              </a:lnSpc>
            </a:pPr>
            <a:r>
              <a:rPr lang="zh-CN" altLang="en-US" sz="1600" b="1">
                <a:solidFill>
                  <a:srgbClr val="FF0000"/>
                </a:solidFill>
                <a:latin typeface="Calibri" charset="0"/>
              </a:rPr>
              <a:t>（大量程</a:t>
            </a:r>
            <a:r>
              <a:rPr lang="zh-CN" altLang="en-US" sz="1600" b="1" u="sng">
                <a:solidFill>
                  <a:srgbClr val="FF0000"/>
                </a:solidFill>
                <a:latin typeface="Calibri" charset="0"/>
              </a:rPr>
              <a:t>测量范围大</a:t>
            </a:r>
            <a:r>
              <a:rPr lang="zh-CN" altLang="en-US" sz="1600" b="1">
                <a:solidFill>
                  <a:srgbClr val="FF0000"/>
                </a:solidFill>
                <a:latin typeface="Calibri" charset="0"/>
              </a:rPr>
              <a:t>，小量程</a:t>
            </a:r>
            <a:r>
              <a:rPr lang="zh-CN" altLang="en-US" sz="1600" b="1" u="sng">
                <a:solidFill>
                  <a:srgbClr val="FF0000"/>
                </a:solidFill>
                <a:latin typeface="Calibri" charset="0"/>
              </a:rPr>
              <a:t>测量更精确</a:t>
            </a:r>
            <a:r>
              <a:rPr lang="zh-CN" altLang="en-US" sz="1600" b="1">
                <a:solidFill>
                  <a:srgbClr val="FF0000"/>
                </a:solidFill>
                <a:latin typeface="Calibri" charset="0"/>
              </a:rPr>
              <a:t>）</a:t>
            </a:r>
          </a:p>
        </p:txBody>
      </p:sp>
      <p:sp>
        <p:nvSpPr>
          <p:cNvPr id="26631" name="Text Box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3075" y="1619250"/>
            <a:ext cx="3071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en-US" altLang="zh-CN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1.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认识电流表</a:t>
            </a:r>
          </a:p>
        </p:txBody>
      </p:sp>
    </p:spTree>
    <p:extLst>
      <p:ext uri="{BB962C8B-B14F-4D97-AF65-F5344CB8AC3E}">
        <p14:creationId xmlns:p14="http://schemas.microsoft.com/office/powerpoint/2010/main" val="39120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6"/>
          <p:cNvSpPr/>
          <p:nvPr>
            <p:custDataLst>
              <p:tags r:id="rId1"/>
            </p:custDataLst>
          </p:nvPr>
        </p:nvSpPr>
        <p:spPr>
          <a:xfrm>
            <a:off x="763588" y="2316163"/>
            <a:ext cx="7386637" cy="3479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①、使用前使电流表的指针指零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（调零）</a:t>
            </a:r>
            <a:r>
              <a:rPr lang="zh-CN" altLang="en-US" sz="2800" b="1">
                <a:latin typeface="Calibri" charset="0"/>
              </a:rPr>
              <a:t>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②、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串联</a:t>
            </a:r>
            <a:r>
              <a:rPr lang="zh-CN" altLang="en-US" sz="2800" b="1">
                <a:latin typeface="Calibri" charset="0"/>
              </a:rPr>
              <a:t>在电路中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（测量</a:t>
            </a:r>
            <a:r>
              <a:rPr lang="zh-CN" altLang="en-US" sz="2800" b="1" u="sng">
                <a:solidFill>
                  <a:srgbClr val="FF0000"/>
                </a:solidFill>
                <a:latin typeface="Calibri" charset="0"/>
              </a:rPr>
              <a:t>电路中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的电流）</a:t>
            </a:r>
            <a:r>
              <a:rPr lang="zh-CN" altLang="en-US" sz="2800" b="1">
                <a:latin typeface="Calibri" charset="0"/>
              </a:rPr>
              <a:t>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③、使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电流</a:t>
            </a:r>
            <a:r>
              <a:rPr lang="zh-CN" altLang="en-US" sz="2800" b="1">
                <a:latin typeface="Calibri" charset="0"/>
              </a:rPr>
              <a:t>从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“0.6”</a:t>
            </a:r>
            <a:r>
              <a:rPr lang="zh-CN" altLang="en-US" sz="2800" b="1" u="sng">
                <a:solidFill>
                  <a:srgbClr val="CC00CC"/>
                </a:solidFill>
                <a:latin typeface="Calibri" charset="0"/>
                <a:sym typeface="宋体" charset="-122"/>
              </a:rPr>
              <a:t>或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 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“ 3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接线柱</a:t>
            </a:r>
            <a:r>
              <a:rPr lang="zh-CN" altLang="en-US" sz="2800" b="1">
                <a:latin typeface="Calibri" charset="0"/>
              </a:rPr>
              <a:t>流入电流表，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         从</a:t>
            </a:r>
            <a:r>
              <a:rPr lang="en-US" altLang="zh-CN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“  -  ”</a:t>
            </a:r>
            <a:r>
              <a:rPr lang="zh-CN" altLang="en-US" sz="2800" b="1">
                <a:solidFill>
                  <a:srgbClr val="CC00CC"/>
                </a:solidFill>
                <a:latin typeface="Calibri" charset="0"/>
                <a:sym typeface="宋体" charset="-122"/>
              </a:rPr>
              <a:t>接线柱</a:t>
            </a:r>
            <a:r>
              <a:rPr lang="zh-CN" altLang="en-US" sz="2800" b="1">
                <a:latin typeface="Calibri" charset="0"/>
              </a:rPr>
              <a:t>流出；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④、被测电流的大小不能超过电流表量程；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⑤、绝不允许把电流表直接连到电源的两极；   </a:t>
            </a:r>
          </a:p>
          <a:p>
            <a:pPr>
              <a:lnSpc>
                <a:spcPts val="3775"/>
              </a:lnSpc>
            </a:pPr>
            <a:r>
              <a:rPr lang="zh-CN" altLang="en-US" sz="2800" b="1">
                <a:latin typeface="Calibri" charset="0"/>
              </a:rPr>
              <a:t>       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（电流表</a:t>
            </a:r>
            <a:r>
              <a:rPr lang="en-US" altLang="zh-CN" sz="2800" b="1">
                <a:solidFill>
                  <a:srgbClr val="FF0000"/>
                </a:solidFill>
                <a:latin typeface="Calibri" charset="0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相当于</a:t>
            </a:r>
            <a:r>
              <a:rPr lang="en-US" altLang="zh-CN" sz="2800" b="1">
                <a:solidFill>
                  <a:srgbClr val="FF0000"/>
                </a:solidFill>
                <a:latin typeface="Calibri" charset="0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latin typeface="Calibri" charset="0"/>
              </a:rPr>
              <a:t>导线）</a:t>
            </a:r>
            <a:endParaRPr lang="zh-CN" altLang="en-US" sz="2800" b="1">
              <a:solidFill>
                <a:srgbClr val="CC00CC"/>
              </a:solidFill>
              <a:latin typeface="Calibri" charset="0"/>
              <a:sym typeface="宋体" charset="-122"/>
            </a:endParaRPr>
          </a:p>
        </p:txBody>
      </p:sp>
      <p:sp>
        <p:nvSpPr>
          <p:cNvPr id="27651" name="Text Box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3075" y="1619250"/>
            <a:ext cx="3071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2875"/>
              </a:lnSpc>
            </a:pPr>
            <a:r>
              <a:rPr lang="en-US" altLang="zh-CN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2.</a:t>
            </a:r>
            <a:r>
              <a:rPr lang="zh-CN" altLang="en-US" sz="3200" b="1">
                <a:solidFill>
                  <a:srgbClr val="FF0000"/>
                </a:solidFill>
                <a:latin typeface="Calibri" charset="0"/>
                <a:sym typeface="宋体" charset="-122"/>
              </a:rPr>
              <a:t>使用电流表</a:t>
            </a:r>
          </a:p>
        </p:txBody>
      </p:sp>
    </p:spTree>
    <p:extLst>
      <p:ext uri="{BB962C8B-B14F-4D97-AF65-F5344CB8AC3E}">
        <p14:creationId xmlns:p14="http://schemas.microsoft.com/office/powerpoint/2010/main" val="61746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42925" y="1892300"/>
            <a:ext cx="47117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3775"/>
              </a:lnSpc>
            </a:pPr>
            <a:r>
              <a:rPr lang="en-US" altLang="zh-CN" sz="2800" b="1">
                <a:latin typeface="Calibri" charset="0"/>
                <a:sym typeface="宋体" charset="-122"/>
              </a:rPr>
              <a:t>1.</a:t>
            </a:r>
            <a:r>
              <a:rPr lang="zh-CN" altLang="en-US" sz="2800" b="1">
                <a:latin typeface="Calibri" charset="0"/>
                <a:sym typeface="宋体" charset="-122"/>
              </a:rPr>
              <a:t>完成课本</a:t>
            </a:r>
            <a:r>
              <a:rPr lang="en-US" altLang="zh-CN" sz="2800" b="1">
                <a:latin typeface="Calibri" charset="0"/>
                <a:sym typeface="宋体" charset="-122"/>
              </a:rPr>
              <a:t>P72</a:t>
            </a:r>
            <a:r>
              <a:rPr lang="zh-CN" altLang="en-US" sz="2800" b="1">
                <a:latin typeface="Calibri" charset="0"/>
                <a:sym typeface="宋体" charset="-122"/>
              </a:rPr>
              <a:t>填空</a:t>
            </a:r>
          </a:p>
          <a:p>
            <a:pPr>
              <a:lnSpc>
                <a:spcPts val="3775"/>
              </a:lnSpc>
            </a:pPr>
            <a:r>
              <a:rPr lang="en-US" altLang="zh-CN" sz="2800" b="1">
                <a:latin typeface="Calibri" charset="0"/>
                <a:sym typeface="宋体" charset="-122"/>
              </a:rPr>
              <a:t>2.</a:t>
            </a:r>
          </a:p>
        </p:txBody>
      </p:sp>
      <p:sp>
        <p:nvSpPr>
          <p:cNvPr id="28675" name="Text Box 4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0975" y="1155700"/>
            <a:ext cx="2776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CC00CC"/>
                </a:solidFill>
                <a:latin typeface="微软雅黑" charset="-122"/>
                <a:ea typeface="微软雅黑" charset="-122"/>
              </a:rPr>
              <a:t>【当堂训练】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123" name="ShockwaveFlash1" r:id="rId4" imgW="8992855" imgH="5334745"/>
        </mc:Choice>
        <mc:Fallback>
          <p:control name="ShockwaveFlash1" r:id="rId4" imgW="8992855" imgH="5334745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6950" y="2519363"/>
                  <a:ext cx="7313613" cy="41973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38278761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3688" y="2187575"/>
            <a:ext cx="8081962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zh-CN" sz="3300" b="1">
                <a:latin typeface="宋体" charset="-122"/>
              </a:rPr>
              <a:t>3.</a:t>
            </a:r>
            <a:r>
              <a:rPr lang="zh-CN" altLang="en-US" sz="3300" b="1">
                <a:latin typeface="宋体" charset="-122"/>
              </a:rPr>
              <a:t>某次测量中用0</a:t>
            </a:r>
            <a:r>
              <a:rPr lang="en-US" altLang="zh-CN" sz="3300" b="1">
                <a:latin typeface="宋体" charset="-122"/>
              </a:rPr>
              <a:t>-</a:t>
            </a:r>
            <a:r>
              <a:rPr lang="zh-CN" altLang="en-US" sz="3300" b="1">
                <a:latin typeface="宋体" charset="-122"/>
              </a:rPr>
              <a:t>3</a:t>
            </a:r>
            <a:r>
              <a:rPr lang="en-US" altLang="zh-CN" sz="3300" b="1">
                <a:latin typeface="宋体" charset="-122"/>
              </a:rPr>
              <a:t>A</a:t>
            </a:r>
            <a:r>
              <a:rPr lang="zh-CN" altLang="en-US" sz="3300" b="1">
                <a:latin typeface="宋体" charset="-122"/>
              </a:rPr>
              <a:t>量程测某电路中的电流，但该同学却按 0</a:t>
            </a:r>
            <a:r>
              <a:rPr lang="en-US" altLang="zh-CN" sz="3300" b="1">
                <a:latin typeface="宋体" charset="-122"/>
              </a:rPr>
              <a:t>-</a:t>
            </a:r>
            <a:r>
              <a:rPr lang="zh-CN" altLang="en-US" sz="3300" b="1">
                <a:latin typeface="宋体" charset="-122"/>
              </a:rPr>
              <a:t>0.6</a:t>
            </a:r>
            <a:r>
              <a:rPr lang="en-US" altLang="zh-CN" sz="3300" b="1">
                <a:latin typeface="宋体" charset="-122"/>
              </a:rPr>
              <a:t>A</a:t>
            </a:r>
            <a:r>
              <a:rPr lang="zh-CN" altLang="en-US" sz="3300" b="1">
                <a:latin typeface="宋体" charset="-122"/>
              </a:rPr>
              <a:t>的量程读数，为0.4</a:t>
            </a:r>
            <a:r>
              <a:rPr lang="en-US" altLang="zh-CN" sz="3300" b="1">
                <a:latin typeface="宋体" charset="-122"/>
              </a:rPr>
              <a:t>A</a:t>
            </a:r>
            <a:r>
              <a:rPr lang="zh-CN" altLang="en-US" sz="3300" b="1">
                <a:latin typeface="宋体" charset="-122"/>
              </a:rPr>
              <a:t>，实际电流应为</a:t>
            </a:r>
            <a:r>
              <a:rPr lang="zh-CN" altLang="en-US" sz="3300" b="1" u="sng">
                <a:latin typeface="宋体" charset="-122"/>
              </a:rPr>
              <a:t>        </a:t>
            </a:r>
            <a:r>
              <a:rPr lang="zh-CN" altLang="en-US" sz="3300" b="1">
                <a:latin typeface="宋体" charset="-122"/>
              </a:rPr>
              <a:t>。</a:t>
            </a:r>
          </a:p>
        </p:txBody>
      </p:sp>
      <p:sp>
        <p:nvSpPr>
          <p:cNvPr id="10242" name="Text Box 3"/>
          <p:cNvSpPr/>
          <p:nvPr>
            <p:custDataLst>
              <p:tags r:id="rId2"/>
            </p:custDataLst>
          </p:nvPr>
        </p:nvSpPr>
        <p:spPr>
          <a:xfrm>
            <a:off x="4554538" y="3306763"/>
            <a:ext cx="923925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algn="ctr">
              <a:spcBef>
                <a:spcPct val="50000"/>
              </a:spcBef>
            </a:pPr>
            <a:r>
              <a:rPr lang="en-US" altLang="zh-CN" sz="36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微软雅黑" charset="-122"/>
                <a:ea typeface="微软雅黑" charset="-122"/>
                <a:sym typeface="Wingdings"/>
              </a:rPr>
              <a:t>2A</a:t>
            </a:r>
            <a:endParaRPr lang="en-US" altLang="zh-CN" sz="3600">
              <a:solidFill>
                <a:srgbClr val="FF0000"/>
              </a:solidFill>
              <a:latin typeface="微软雅黑" charset="-122"/>
              <a:ea typeface="微软雅黑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55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组合 2"/>
          <p:cNvGrpSpPr>
            <a:grpSpLocks/>
          </p:cNvGrpSpPr>
          <p:nvPr/>
        </p:nvGrpSpPr>
        <p:grpSpPr bwMode="auto">
          <a:xfrm>
            <a:off x="773113" y="2678113"/>
            <a:ext cx="2971800" cy="1398587"/>
            <a:chOff x="1217" y="4218"/>
            <a:chExt cx="4680" cy="2201"/>
          </a:xfrm>
        </p:grpSpPr>
        <p:grpSp>
          <p:nvGrpSpPr>
            <p:cNvPr id="30723" name="Group 2"/>
            <p:cNvGrpSpPr>
              <a:grpSpLocks/>
            </p:cNvGrpSpPr>
            <p:nvPr/>
          </p:nvGrpSpPr>
          <p:grpSpPr bwMode="auto">
            <a:xfrm>
              <a:off x="1217" y="4218"/>
              <a:ext cx="4680" cy="2160"/>
              <a:chOff x="0" y="0"/>
              <a:chExt cx="2496" cy="1152"/>
            </a:xfrm>
          </p:grpSpPr>
          <p:sp>
            <p:nvSpPr>
              <p:cNvPr id="30724" name="Line 3"/>
              <p:cNvSpPr>
                <a:spLocks noChangeShapeType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960" y="48"/>
                <a:ext cx="0" cy="2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25" name="Line 4"/>
              <p:cNvSpPr>
                <a:spLocks noChangeShapeType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864" y="120"/>
                <a:ext cx="0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26" name="Line 5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960" y="192"/>
                <a:ext cx="624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27" name="Oval 6"/>
              <p:cNvSpPr>
                <a:spLocks noChangeAspect="1"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536" y="144"/>
                <a:ext cx="73" cy="73"/>
              </a:xfrm>
              <a:prstGeom prst="ellips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728" name="Line 7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 flipV="1">
                <a:off x="1584" y="0"/>
                <a:ext cx="288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29" name="Line 8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1776" y="192"/>
                <a:ext cx="72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30" name="Line 9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 flipH="1">
                <a:off x="0" y="192"/>
                <a:ext cx="864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31" name="Line 10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0" y="192"/>
                <a:ext cx="0" cy="76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32" name="Line 11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0" y="960"/>
                <a:ext cx="2496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33" name="Line 12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496" y="192"/>
                <a:ext cx="0" cy="76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0734" name="Group 13"/>
              <p:cNvGrpSpPr>
                <a:grpSpLocks/>
              </p:cNvGrpSpPr>
              <p:nvPr/>
            </p:nvGrpSpPr>
            <p:grpSpPr bwMode="auto">
              <a:xfrm>
                <a:off x="624" y="768"/>
                <a:ext cx="384" cy="384"/>
                <a:chOff x="0" y="0"/>
                <a:chExt cx="384" cy="384"/>
              </a:xfrm>
            </p:grpSpPr>
            <p:sp>
              <p:nvSpPr>
                <p:cNvPr id="30735" name="Oval 14"/>
                <p:cNvSpPr>
                  <a:spLocks noChangeArrowheads="1"/>
                </p:cNvSpPr>
                <p:nvPr>
                  <p:custDataLst>
                    <p:tags r:id="rId66"/>
                  </p:custDataLst>
                </p:nvPr>
              </p:nvSpPr>
              <p:spPr bwMode="auto">
                <a:xfrm>
                  <a:off x="0" y="0"/>
                  <a:ext cx="384" cy="384"/>
                </a:xfrm>
                <a:prstGeom prst="ellips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0736" name="Line 15"/>
                <p:cNvSpPr>
                  <a:spLocks noChangeShapeType="1"/>
                </p:cNvSpPr>
                <p:nvPr>
                  <p:custDataLst>
                    <p:tags r:id="rId67"/>
                  </p:custDataLst>
                </p:nvPr>
              </p:nvSpPr>
              <p:spPr bwMode="auto">
                <a:xfrm flipH="1">
                  <a:off x="48" y="48"/>
                  <a:ext cx="288" cy="288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37" name="Line 16"/>
                <p:cNvSpPr>
                  <a:spLocks noChangeShapeType="1"/>
                </p:cNvSpPr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48" y="72"/>
                  <a:ext cx="288" cy="24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738" name="Text Box 17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384" y="470"/>
                <a:ext cx="672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000" b="1">
                    <a:latin typeface="Times New Roman" pitchFamily="18" charset="0"/>
                  </a:rPr>
                  <a:t>L</a:t>
                </a:r>
              </a:p>
            </p:txBody>
          </p:sp>
        </p:grpSp>
        <p:grpSp>
          <p:nvGrpSpPr>
            <p:cNvPr id="30739" name="Group 18"/>
            <p:cNvGrpSpPr>
              <a:grpSpLocks/>
            </p:cNvGrpSpPr>
            <p:nvPr/>
          </p:nvGrpSpPr>
          <p:grpSpPr bwMode="auto">
            <a:xfrm>
              <a:off x="3943" y="5546"/>
              <a:ext cx="810" cy="872"/>
              <a:chOff x="-36" y="0"/>
              <a:chExt cx="432" cy="465"/>
            </a:xfrm>
          </p:grpSpPr>
          <p:sp>
            <p:nvSpPr>
              <p:cNvPr id="30740" name="Oval 19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0" y="60"/>
                <a:ext cx="384" cy="384"/>
              </a:xfrm>
              <a:prstGeom prst="ellips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741" name="Text Box 20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-36" y="0"/>
                <a:ext cx="432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000" b="1">
                    <a:latin typeface="Times New Roman" pitchFamily="18" charset="0"/>
                  </a:rPr>
                  <a:t>A</a:t>
                </a:r>
              </a:p>
            </p:txBody>
          </p:sp>
        </p:grpSp>
      </p:grpSp>
      <p:grpSp>
        <p:nvGrpSpPr>
          <p:cNvPr id="30742" name="Group 26"/>
          <p:cNvGrpSpPr>
            <a:grpSpLocks/>
          </p:cNvGrpSpPr>
          <p:nvPr/>
        </p:nvGrpSpPr>
        <p:grpSpPr bwMode="auto">
          <a:xfrm>
            <a:off x="738188" y="4149725"/>
            <a:ext cx="3143250" cy="2141538"/>
            <a:chOff x="0" y="0"/>
            <a:chExt cx="2640" cy="1799"/>
          </a:xfrm>
        </p:grpSpPr>
        <p:sp>
          <p:nvSpPr>
            <p:cNvPr id="30743" name="Line 27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0" y="1248"/>
              <a:ext cx="264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0744" name="Group 28"/>
            <p:cNvGrpSpPr>
              <a:grpSpLocks/>
            </p:cNvGrpSpPr>
            <p:nvPr/>
          </p:nvGrpSpPr>
          <p:grpSpPr bwMode="auto">
            <a:xfrm>
              <a:off x="1812" y="1008"/>
              <a:ext cx="396" cy="426"/>
              <a:chOff x="-12" y="0"/>
              <a:chExt cx="396" cy="426"/>
            </a:xfrm>
          </p:grpSpPr>
          <p:sp>
            <p:nvSpPr>
              <p:cNvPr id="30745" name="Oval 29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0" y="24"/>
                <a:ext cx="384" cy="384"/>
              </a:xfrm>
              <a:prstGeom prst="ellipse">
                <a:avLst/>
              </a:prstGeom>
              <a:solidFill>
                <a:srgbClr val="FFFFFF"/>
              </a:solidFill>
              <a:ln w="38100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746" name="Text Box 30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-12" y="0"/>
                <a:ext cx="288" cy="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just" eaLnBrk="0" hangingPunct="0"/>
                <a:r>
                  <a:rPr lang="en-US" altLang="zh-CN" sz="2700" b="1">
                    <a:solidFill>
                      <a:srgbClr val="0000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</p:grpSp>
        <p:grpSp>
          <p:nvGrpSpPr>
            <p:cNvPr id="30747" name="Group 31"/>
            <p:cNvGrpSpPr>
              <a:grpSpLocks/>
            </p:cNvGrpSpPr>
            <p:nvPr/>
          </p:nvGrpSpPr>
          <p:grpSpPr bwMode="auto">
            <a:xfrm>
              <a:off x="336" y="1035"/>
              <a:ext cx="432" cy="411"/>
              <a:chOff x="0" y="0"/>
              <a:chExt cx="288" cy="288"/>
            </a:xfrm>
          </p:grpSpPr>
          <p:sp>
            <p:nvSpPr>
              <p:cNvPr id="30748" name="Oval 32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0" y="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749" name="Line 33"/>
              <p:cNvSpPr>
                <a:spLocks noChangeShapeType="1"/>
              </p:cNvSpPr>
              <p:nvPr>
                <p:custDataLst>
                  <p:tags r:id="rId49"/>
                </p:custDataLst>
              </p:nvPr>
            </p:nvSpPr>
            <p:spPr bwMode="auto">
              <a:xfrm flipH="1">
                <a:off x="48" y="48"/>
                <a:ext cx="192" cy="192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0" name="Line 34"/>
              <p:cNvSpPr>
                <a:spLocks noChangeShapeType="1"/>
              </p:cNvSpPr>
              <p:nvPr>
                <p:custDataLst>
                  <p:tags r:id="rId50"/>
                </p:custDataLst>
              </p:nvPr>
            </p:nvSpPr>
            <p:spPr bwMode="auto">
              <a:xfrm rot="5640000" flipH="1">
                <a:off x="48" y="48"/>
                <a:ext cx="192" cy="192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0751" name="Group 35"/>
            <p:cNvGrpSpPr>
              <a:grpSpLocks/>
            </p:cNvGrpSpPr>
            <p:nvPr/>
          </p:nvGrpSpPr>
          <p:grpSpPr bwMode="auto">
            <a:xfrm>
              <a:off x="459" y="306"/>
              <a:ext cx="279" cy="144"/>
              <a:chOff x="0" y="0"/>
              <a:chExt cx="279" cy="144"/>
            </a:xfrm>
          </p:grpSpPr>
          <p:sp>
            <p:nvSpPr>
              <p:cNvPr id="30752" name="Oval 36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0" y="96"/>
                <a:ext cx="48" cy="48"/>
              </a:xfrm>
              <a:prstGeom prst="ellips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753" name="Line 37"/>
              <p:cNvSpPr>
                <a:spLocks noChangeShapeType="1"/>
              </p:cNvSpPr>
              <p:nvPr>
                <p:custDataLst>
                  <p:tags r:id="rId47"/>
                </p:custDataLst>
              </p:nvPr>
            </p:nvSpPr>
            <p:spPr bwMode="auto">
              <a:xfrm flipV="1">
                <a:off x="39" y="0"/>
                <a:ext cx="240" cy="96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0754" name="Text Box 38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6" y="0"/>
              <a:ext cx="288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altLang="zh-CN" sz="3000" b="1">
                  <a:solidFill>
                    <a:srgbClr val="000000"/>
                  </a:solidFill>
                  <a:latin typeface="Times New Roman" pitchFamily="18" charset="0"/>
                </a:rPr>
                <a:t>S</a:t>
              </a:r>
            </a:p>
          </p:txBody>
        </p:sp>
        <p:grpSp>
          <p:nvGrpSpPr>
            <p:cNvPr id="30755" name="Group 39"/>
            <p:cNvGrpSpPr>
              <a:grpSpLocks/>
            </p:cNvGrpSpPr>
            <p:nvPr/>
          </p:nvGrpSpPr>
          <p:grpSpPr bwMode="auto">
            <a:xfrm>
              <a:off x="1026" y="1044"/>
              <a:ext cx="384" cy="411"/>
              <a:chOff x="0" y="0"/>
              <a:chExt cx="288" cy="288"/>
            </a:xfrm>
          </p:grpSpPr>
          <p:sp>
            <p:nvSpPr>
              <p:cNvPr id="30756" name="Oval 40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0" y="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757" name="Line 41"/>
              <p:cNvSpPr>
                <a:spLocks noChangeShapeType="1"/>
              </p:cNvSpPr>
              <p:nvPr>
                <p:custDataLst>
                  <p:tags r:id="rId44"/>
                </p:custDataLst>
              </p:nvPr>
            </p:nvSpPr>
            <p:spPr bwMode="auto">
              <a:xfrm flipH="1">
                <a:off x="48" y="48"/>
                <a:ext cx="192" cy="192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58" name="Line 42"/>
              <p:cNvSpPr>
                <a:spLocks noChangeShapeType="1"/>
              </p:cNvSpPr>
              <p:nvPr>
                <p:custDataLst>
                  <p:tags r:id="rId45"/>
                </p:custDataLst>
              </p:nvPr>
            </p:nvSpPr>
            <p:spPr bwMode="auto">
              <a:xfrm rot="5640000" flipH="1">
                <a:off x="48" y="48"/>
                <a:ext cx="192" cy="192"/>
              </a:xfrm>
              <a:prstGeom prst="line">
                <a:avLst/>
              </a:prstGeom>
              <a:noFill/>
              <a:ln w="2857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0759" name="Group 43"/>
            <p:cNvGrpSpPr>
              <a:grpSpLocks/>
            </p:cNvGrpSpPr>
            <p:nvPr/>
          </p:nvGrpSpPr>
          <p:grpSpPr bwMode="auto">
            <a:xfrm>
              <a:off x="1248" y="315"/>
              <a:ext cx="48" cy="240"/>
              <a:chOff x="0" y="0"/>
              <a:chExt cx="48" cy="240"/>
            </a:xfrm>
          </p:grpSpPr>
          <p:sp>
            <p:nvSpPr>
              <p:cNvPr id="30760" name="Line 44"/>
              <p:cNvSpPr>
                <a:spLocks noChangeShapeType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0" y="0"/>
                <a:ext cx="0" cy="240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761" name="Line 45"/>
              <p:cNvSpPr>
                <a:spLocks noChangeShapeType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8" y="48"/>
                <a:ext cx="0" cy="144"/>
              </a:xfrm>
              <a:prstGeom prst="line">
                <a:avLst/>
              </a:prstGeom>
              <a:noFill/>
              <a:ln w="381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0762" name="Line 46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 flipV="1">
              <a:off x="0" y="432"/>
              <a:ext cx="0" cy="816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63" name="Line 47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0" y="432"/>
              <a:ext cx="48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64" name="Line 48"/>
            <p:cNvSpPr>
              <a:spLocks noChangeShapeType="1"/>
            </p:cNvSpPr>
            <p:nvPr>
              <p:custDataLst>
                <p:tags r:id="rId36"/>
              </p:custDataLst>
            </p:nvPr>
          </p:nvSpPr>
          <p:spPr bwMode="auto">
            <a:xfrm>
              <a:off x="672" y="432"/>
              <a:ext cx="576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65" name="Line 49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1296" y="432"/>
              <a:ext cx="1344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66" name="Line 50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2640" y="432"/>
              <a:ext cx="0" cy="816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67" name="Text Box 51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132" y="1296"/>
              <a:ext cx="701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300" b="1">
                  <a:latin typeface="Times New Roman" pitchFamily="18" charset="0"/>
                </a:rPr>
                <a:t>L</a:t>
              </a:r>
              <a:r>
                <a:rPr lang="en-US" altLang="zh-CN" sz="3300" b="1" baseline="-25000">
                  <a:latin typeface="Times New Roman" pitchFamily="18" charset="0"/>
                </a:rPr>
                <a:t>1</a:t>
              </a:r>
              <a:endParaRPr lang="en-US" altLang="zh-CN" sz="3300" b="1">
                <a:latin typeface="Times New Roman" pitchFamily="18" charset="0"/>
              </a:endParaRPr>
            </a:p>
          </p:txBody>
        </p:sp>
        <p:sp>
          <p:nvSpPr>
            <p:cNvPr id="30768" name="Text Box 52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792" y="1296"/>
              <a:ext cx="727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300" b="1">
                  <a:latin typeface="Times New Roman" pitchFamily="18" charset="0"/>
                </a:rPr>
                <a:t>L</a:t>
              </a:r>
              <a:r>
                <a:rPr lang="en-US" altLang="zh-CN" sz="3300" b="1" baseline="-25000">
                  <a:latin typeface="Times New Roman" pitchFamily="18" charset="0"/>
                </a:rPr>
                <a:t>2</a:t>
              </a:r>
              <a:endParaRPr lang="en-US" altLang="zh-CN" sz="3300" b="1">
                <a:latin typeface="Times New Roman" pitchFamily="18" charset="0"/>
              </a:endParaRPr>
            </a:p>
          </p:txBody>
        </p:sp>
      </p:grpSp>
      <p:grpSp>
        <p:nvGrpSpPr>
          <p:cNvPr id="30769" name="组合 1"/>
          <p:cNvGrpSpPr>
            <a:grpSpLocks/>
          </p:cNvGrpSpPr>
          <p:nvPr/>
        </p:nvGrpSpPr>
        <p:grpSpPr bwMode="auto">
          <a:xfrm>
            <a:off x="5070475" y="2951163"/>
            <a:ext cx="3044825" cy="2724150"/>
            <a:chOff x="7985" y="3405"/>
            <a:chExt cx="4794" cy="4290"/>
          </a:xfrm>
        </p:grpSpPr>
        <p:grpSp>
          <p:nvGrpSpPr>
            <p:cNvPr id="30770" name="Group 57"/>
            <p:cNvGrpSpPr>
              <a:grpSpLocks/>
            </p:cNvGrpSpPr>
            <p:nvPr/>
          </p:nvGrpSpPr>
          <p:grpSpPr bwMode="auto">
            <a:xfrm>
              <a:off x="7985" y="3405"/>
              <a:ext cx="4795" cy="4290"/>
              <a:chOff x="0" y="0"/>
              <a:chExt cx="6393" cy="5721"/>
            </a:xfrm>
          </p:grpSpPr>
          <p:grpSp>
            <p:nvGrpSpPr>
              <p:cNvPr id="30771" name="Group 58"/>
              <p:cNvGrpSpPr>
                <a:grpSpLocks/>
              </p:cNvGrpSpPr>
              <p:nvPr/>
            </p:nvGrpSpPr>
            <p:grpSpPr bwMode="auto">
              <a:xfrm>
                <a:off x="0" y="120"/>
                <a:ext cx="6393" cy="5601"/>
                <a:chOff x="0" y="0"/>
                <a:chExt cx="2557" cy="2241"/>
              </a:xfrm>
            </p:grpSpPr>
            <p:sp>
              <p:nvSpPr>
                <p:cNvPr id="30772" name="Line 59"/>
                <p:cNvSpPr>
                  <a:spLocks noChangeShapeType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996" y="48"/>
                  <a:ext cx="0" cy="288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3" name="Line 60"/>
                <p:cNvSpPr>
                  <a:spLocks noChangeShapeType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900" y="120"/>
                  <a:ext cx="0" cy="144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4" name="Line 61"/>
                <p:cNvSpPr>
                  <a:spLocks noChangeShapeType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996" y="192"/>
                  <a:ext cx="624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5" name="Oval 62"/>
                <p:cNvSpPr>
                  <a:spLocks noChangeAspect="1" noChangeArrowheads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1572" y="144"/>
                  <a:ext cx="73" cy="73"/>
                </a:xfrm>
                <a:prstGeom prst="ellips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0776" name="Line 63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 flipV="1">
                  <a:off x="1620" y="0"/>
                  <a:ext cx="288" cy="144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7" name="Line 64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1812" y="192"/>
                  <a:ext cx="72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8" name="Line 65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 flipH="1">
                  <a:off x="36" y="192"/>
                  <a:ext cx="864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79" name="Line 66"/>
                <p:cNvSpPr>
                  <a:spLocks noChangeShapeType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36" y="192"/>
                  <a:ext cx="0" cy="1584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80" name="Line 67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36" y="960"/>
                  <a:ext cx="2496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81" name="Line 68"/>
                <p:cNvSpPr>
                  <a:spLocks noChangeShapeType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36" y="1776"/>
                  <a:ext cx="2496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82" name="Line 69"/>
                <p:cNvSpPr>
                  <a:spLocks noChangeShapeType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2532" y="192"/>
                  <a:ext cx="0" cy="1584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0783" name="Oval 70"/>
                <p:cNvSpPr>
                  <a:spLocks noChangeAspect="1"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0" y="924"/>
                  <a:ext cx="73" cy="73"/>
                </a:xfrm>
                <a:prstGeom prst="ellipse">
                  <a:avLst/>
                </a:prstGeom>
                <a:solidFill>
                  <a:schemeClr val="tx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0784" name="Oval 71"/>
                <p:cNvSpPr>
                  <a:spLocks noChangeAspect="1"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2484" y="912"/>
                  <a:ext cx="73" cy="73"/>
                </a:xfrm>
                <a:prstGeom prst="ellipse">
                  <a:avLst/>
                </a:prstGeom>
                <a:solidFill>
                  <a:schemeClr val="tx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grpSp>
              <p:nvGrpSpPr>
                <p:cNvPr id="30785" name="Group 72"/>
                <p:cNvGrpSpPr>
                  <a:grpSpLocks/>
                </p:cNvGrpSpPr>
                <p:nvPr/>
              </p:nvGrpSpPr>
              <p:grpSpPr bwMode="auto">
                <a:xfrm>
                  <a:off x="660" y="768"/>
                  <a:ext cx="384" cy="384"/>
                  <a:chOff x="0" y="0"/>
                  <a:chExt cx="384" cy="384"/>
                </a:xfrm>
              </p:grpSpPr>
              <p:sp>
                <p:nvSpPr>
                  <p:cNvPr id="30786" name="Oval 73"/>
                  <p:cNvSpPr>
                    <a:spLocks noChangeArrowheads="1"/>
                  </p:cNvSpPr>
                  <p:nvPr>
                    <p:custDataLst>
                      <p:tags r:id="rId29"/>
                    </p:custDataLst>
                  </p:nvPr>
                </p:nvSpPr>
                <p:spPr bwMode="auto">
                  <a:xfrm>
                    <a:off x="0" y="0"/>
                    <a:ext cx="384" cy="384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0787" name="Line 74"/>
                  <p:cNvSpPr>
                    <a:spLocks noChangeShapeType="1"/>
                  </p:cNvSpPr>
                  <p:nvPr>
                    <p:custDataLst>
                      <p:tags r:id="rId30"/>
                    </p:custDataLst>
                  </p:nvPr>
                </p:nvSpPr>
                <p:spPr bwMode="auto">
                  <a:xfrm flipH="1">
                    <a:off x="48" y="48"/>
                    <a:ext cx="288" cy="288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88" name="Line 75"/>
                  <p:cNvSpPr>
                    <a:spLocks noChangeShapeType="1"/>
                  </p:cNvSpPr>
                  <p:nvPr>
                    <p:custDataLst>
                      <p:tags r:id="rId31"/>
                    </p:custDataLst>
                  </p:nvPr>
                </p:nvSpPr>
                <p:spPr bwMode="auto">
                  <a:xfrm>
                    <a:off x="48" y="72"/>
                    <a:ext cx="288" cy="24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30789" name="Group 76"/>
                <p:cNvGrpSpPr>
                  <a:grpSpLocks/>
                </p:cNvGrpSpPr>
                <p:nvPr/>
              </p:nvGrpSpPr>
              <p:grpSpPr bwMode="auto">
                <a:xfrm>
                  <a:off x="708" y="1584"/>
                  <a:ext cx="384" cy="384"/>
                  <a:chOff x="0" y="0"/>
                  <a:chExt cx="384" cy="384"/>
                </a:xfrm>
              </p:grpSpPr>
              <p:sp>
                <p:nvSpPr>
                  <p:cNvPr id="30790" name="Oval 77"/>
                  <p:cNvSpPr>
                    <a:spLocks noChangeArrowheads="1"/>
                  </p:cNvSpPr>
                  <p:nvPr>
                    <p:custDataLst>
                      <p:tags r:id="rId26"/>
                    </p:custDataLst>
                  </p:nvPr>
                </p:nvSpPr>
                <p:spPr bwMode="auto">
                  <a:xfrm>
                    <a:off x="0" y="0"/>
                    <a:ext cx="384" cy="384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 sz="1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0791" name="Line 78"/>
                  <p:cNvSpPr>
                    <a:spLocks noChangeShapeType="1"/>
                  </p:cNvSpPr>
                  <p:nvPr>
                    <p:custDataLst>
                      <p:tags r:id="rId27"/>
                    </p:custDataLst>
                  </p:nvPr>
                </p:nvSpPr>
                <p:spPr bwMode="auto">
                  <a:xfrm flipH="1">
                    <a:off x="48" y="48"/>
                    <a:ext cx="288" cy="288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30792" name="Line 79"/>
                  <p:cNvSpPr>
                    <a:spLocks noChangeShapeType="1"/>
                  </p:cNvSpPr>
                  <p:nvPr>
                    <p:custDataLst>
                      <p:tags r:id="rId28"/>
                    </p:custDataLst>
                  </p:nvPr>
                </p:nvSpPr>
                <p:spPr bwMode="auto">
                  <a:xfrm>
                    <a:off x="48" y="72"/>
                    <a:ext cx="288" cy="24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30793" name="Text Box 80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276" y="432"/>
                  <a:ext cx="672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000" b="1">
                      <a:latin typeface="Times New Roman" pitchFamily="18" charset="0"/>
                    </a:rPr>
                    <a:t>L</a:t>
                  </a:r>
                  <a:r>
                    <a:rPr lang="en-US" altLang="zh-CN" sz="3000" b="1" baseline="-25000">
                      <a:latin typeface="Times New Roman" pitchFamily="18" charset="0"/>
                    </a:rPr>
                    <a:t>1</a:t>
                  </a:r>
                  <a:endParaRPr lang="en-US" altLang="zh-CN" sz="3000" b="1">
                    <a:latin typeface="Times New Roman" pitchFamily="18" charset="0"/>
                  </a:endParaRPr>
                </a:p>
              </p:txBody>
            </p:sp>
            <p:sp>
              <p:nvSpPr>
                <p:cNvPr id="30794" name="Text Box 81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420" y="1776"/>
                  <a:ext cx="672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000" b="1">
                      <a:latin typeface="Times New Roman" pitchFamily="18" charset="0"/>
                    </a:rPr>
                    <a:t>L</a:t>
                  </a:r>
                  <a:r>
                    <a:rPr lang="en-US" altLang="zh-CN" sz="3000" b="1" baseline="-25000">
                      <a:latin typeface="Times New Roman" pitchFamily="18" charset="0"/>
                    </a:rPr>
                    <a:t>2</a:t>
                  </a:r>
                  <a:endParaRPr lang="en-US" altLang="zh-CN" sz="3000" b="1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0795" name="Group 82"/>
              <p:cNvGrpSpPr>
                <a:grpSpLocks/>
              </p:cNvGrpSpPr>
              <p:nvPr/>
            </p:nvGrpSpPr>
            <p:grpSpPr bwMode="auto">
              <a:xfrm>
                <a:off x="4237" y="3959"/>
                <a:ext cx="1325" cy="1108"/>
                <a:chOff x="-21" y="0"/>
                <a:chExt cx="530" cy="444"/>
              </a:xfrm>
            </p:grpSpPr>
            <p:sp>
              <p:nvSpPr>
                <p:cNvPr id="30796" name="Oval 83"/>
                <p:cNvSpPr>
                  <a:spLocks noChangeArrowheads="1"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0" y="60"/>
                  <a:ext cx="384" cy="384"/>
                </a:xfrm>
                <a:prstGeom prst="ellips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0797" name="Text Box 84"/>
                <p:cNvSpPr>
                  <a:spLocks noChangeArrowheads="1"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-21" y="0"/>
                  <a:ext cx="530" cy="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zh-CN" altLang="en-US" sz="3000" b="1">
                      <a:solidFill>
                        <a:srgbClr val="FF0000"/>
                      </a:solidFill>
                      <a:latin typeface="Times New Roman" pitchFamily="18" charset="0"/>
                    </a:rPr>
                    <a:t>A</a:t>
                  </a:r>
                  <a:endParaRPr lang="zh-CN" altLang="en-US" sz="1500" b="1">
                    <a:solidFill>
                      <a:srgbClr val="FF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0798" name="Group 85"/>
              <p:cNvGrpSpPr>
                <a:grpSpLocks/>
              </p:cNvGrpSpPr>
              <p:nvPr/>
            </p:nvGrpSpPr>
            <p:grpSpPr bwMode="auto">
              <a:xfrm>
                <a:off x="4237" y="1919"/>
                <a:ext cx="1080" cy="1161"/>
                <a:chOff x="-21" y="0"/>
                <a:chExt cx="432" cy="465"/>
              </a:xfrm>
            </p:grpSpPr>
            <p:sp>
              <p:nvSpPr>
                <p:cNvPr id="30799" name="Oval 86"/>
                <p:cNvSpPr>
                  <a:spLocks noChangeArrowheads="1"/>
                </p:cNvSpPr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0" y="60"/>
                  <a:ext cx="384" cy="384"/>
                </a:xfrm>
                <a:prstGeom prst="ellips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0800" name="Text Box 87"/>
                <p:cNvSpPr>
                  <a:spLocks noChangeArrowheads="1"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-21" y="0"/>
                  <a:ext cx="432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zh-CN" altLang="en-US" sz="3000" b="1">
                      <a:solidFill>
                        <a:srgbClr val="FF0000"/>
                      </a:solidFill>
                      <a:latin typeface="Times New Roman" pitchFamily="18" charset="0"/>
                    </a:rPr>
                    <a:t>A</a:t>
                  </a:r>
                  <a:endParaRPr lang="zh-CN" altLang="en-US" sz="1500" b="1">
                    <a:solidFill>
                      <a:srgbClr val="FF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0801" name="Group 88"/>
              <p:cNvGrpSpPr>
                <a:grpSpLocks/>
              </p:cNvGrpSpPr>
              <p:nvPr/>
            </p:nvGrpSpPr>
            <p:grpSpPr bwMode="auto">
              <a:xfrm>
                <a:off x="5010" y="0"/>
                <a:ext cx="1140" cy="1161"/>
                <a:chOff x="0" y="0"/>
                <a:chExt cx="456" cy="465"/>
              </a:xfrm>
            </p:grpSpPr>
            <p:sp>
              <p:nvSpPr>
                <p:cNvPr id="30802" name="Oval 89"/>
                <p:cNvSpPr>
                  <a:spLocks noChangeArrowheads="1"/>
                </p:cNvSpPr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0" y="60"/>
                  <a:ext cx="384" cy="384"/>
                </a:xfrm>
                <a:prstGeom prst="ellips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0803" name="Text Box 90"/>
                <p:cNvSpPr>
                  <a:spLocks noChangeArrowheads="1"/>
                </p:cNvSpPr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24" y="0"/>
                  <a:ext cx="432" cy="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zh-CN" sz="3000" b="1">
                      <a:solidFill>
                        <a:srgbClr val="FF0000"/>
                      </a:solidFill>
                      <a:latin typeface="Times New Roman" pitchFamily="18" charset="0"/>
                    </a:rPr>
                    <a:t>A</a:t>
                  </a:r>
                </a:p>
              </p:txBody>
            </p:sp>
          </p:grpSp>
        </p:grpSp>
        <p:grpSp>
          <p:nvGrpSpPr>
            <p:cNvPr id="30804" name="Group 92"/>
            <p:cNvGrpSpPr>
              <a:grpSpLocks/>
            </p:cNvGrpSpPr>
            <p:nvPr/>
          </p:nvGrpSpPr>
          <p:grpSpPr bwMode="auto">
            <a:xfrm>
              <a:off x="8457" y="3405"/>
              <a:ext cx="855" cy="872"/>
              <a:chOff x="0" y="0"/>
              <a:chExt cx="456" cy="465"/>
            </a:xfrm>
          </p:grpSpPr>
          <p:sp>
            <p:nvSpPr>
              <p:cNvPr id="30805" name="Oval 93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0" y="60"/>
                <a:ext cx="384" cy="384"/>
              </a:xfrm>
              <a:prstGeom prst="ellips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0806" name="Text Box 94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24" y="0"/>
                <a:ext cx="432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3000" b="1">
                    <a:latin typeface="Times New Roman" pitchFamily="18" charset="0"/>
                  </a:rPr>
                  <a:t>A</a:t>
                </a:r>
              </a:p>
            </p:txBody>
          </p:sp>
        </p:grpSp>
      </p:grpSp>
      <p:sp>
        <p:nvSpPr>
          <p:cNvPr id="30807" name="文本框 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8463" y="1001713"/>
            <a:ext cx="3654425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00" b="1">
                <a:latin typeface="Times New Roman" pitchFamily="18" charset="0"/>
              </a:rPr>
              <a:t>标出电流表的正负接线柱</a:t>
            </a:r>
          </a:p>
        </p:txBody>
      </p:sp>
      <p:sp>
        <p:nvSpPr>
          <p:cNvPr id="30808" name="标题 15361"/>
          <p:cNvSpPr>
            <a:spLocks noGrp="1" noChangeArrowheads="1"/>
          </p:cNvSpPr>
          <p:nvPr>
            <p:custDataLst>
              <p:tags r:id="rId2"/>
            </p:custDataLst>
          </p:nvPr>
        </p:nvSpPr>
        <p:spPr bwMode="auto">
          <a:xfrm>
            <a:off x="247650" y="1684338"/>
            <a:ext cx="845502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zh-CN" sz="3000" b="1">
                <a:latin typeface="宋体" charset="-122"/>
              </a:rPr>
              <a:t>4.</a:t>
            </a:r>
            <a:r>
              <a:rPr lang="zh-CN" altLang="en-US" sz="3000" b="1">
                <a:latin typeface="宋体" charset="-122"/>
              </a:rPr>
              <a:t>判断下图电流表的负接线柱在左边还是右边。</a:t>
            </a:r>
          </a:p>
        </p:txBody>
      </p:sp>
    </p:spTree>
    <p:extLst>
      <p:ext uri="{BB962C8B-B14F-4D97-AF65-F5344CB8AC3E}">
        <p14:creationId xmlns:p14="http://schemas.microsoft.com/office/powerpoint/2010/main" val="252729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组合 1"/>
          <p:cNvGrpSpPr>
            <a:grpSpLocks/>
          </p:cNvGrpSpPr>
          <p:nvPr/>
        </p:nvGrpSpPr>
        <p:grpSpPr bwMode="auto">
          <a:xfrm>
            <a:off x="2365375" y="2619375"/>
            <a:ext cx="4371975" cy="2962275"/>
            <a:chOff x="3725" y="2543"/>
            <a:chExt cx="6884" cy="4666"/>
          </a:xfrm>
        </p:grpSpPr>
        <p:grpSp>
          <p:nvGrpSpPr>
            <p:cNvPr id="31747" name="Group 2"/>
            <p:cNvGrpSpPr>
              <a:grpSpLocks/>
            </p:cNvGrpSpPr>
            <p:nvPr/>
          </p:nvGrpSpPr>
          <p:grpSpPr bwMode="auto">
            <a:xfrm>
              <a:off x="9215" y="5152"/>
              <a:ext cx="990" cy="630"/>
              <a:chOff x="0" y="0"/>
              <a:chExt cx="528" cy="336"/>
            </a:xfrm>
          </p:grpSpPr>
          <p:sp>
            <p:nvSpPr>
              <p:cNvPr id="31748" name="Line 3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0" y="336"/>
                <a:ext cx="528" cy="0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49" name="Line 4"/>
              <p:cNvSpPr>
                <a:spLocks noChangeShapeType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48" y="240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0" name="Line 5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2" y="240"/>
                <a:ext cx="0" cy="96"/>
              </a:xfrm>
              <a:prstGeom prst="line">
                <a:avLst/>
              </a:prstGeom>
              <a:noFill/>
              <a:ln w="571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1" name="Line 6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92" y="96"/>
                <a:ext cx="0" cy="24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2" name="Line 7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88" y="144"/>
                <a:ext cx="0" cy="192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753" name="Line 8"/>
              <p:cNvSpPr>
                <a:spLocks noChangeShapeType="1"/>
              </p:cNvSpPr>
              <p:nvPr>
                <p:custDataLst>
                  <p:tags r:id="rId37"/>
                </p:custDataLst>
              </p:nvPr>
            </p:nvSpPr>
            <p:spPr bwMode="auto">
              <a:xfrm flipH="1">
                <a:off x="96" y="0"/>
                <a:ext cx="288" cy="144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31754" name="Group 9"/>
            <p:cNvGrpSpPr>
              <a:grpSpLocks/>
            </p:cNvGrpSpPr>
            <p:nvPr/>
          </p:nvGrpSpPr>
          <p:grpSpPr bwMode="auto">
            <a:xfrm>
              <a:off x="6245" y="5692"/>
              <a:ext cx="1710" cy="1350"/>
              <a:chOff x="0" y="0"/>
              <a:chExt cx="1680" cy="1392"/>
            </a:xfrm>
          </p:grpSpPr>
          <p:sp>
            <p:nvSpPr>
              <p:cNvPr id="31755" name="Rectangle 10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0" y="0"/>
                <a:ext cx="1680" cy="1392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00">
                  <a:latin typeface="Times New Roman" pitchFamily="18" charset="0"/>
                </a:endParaRPr>
              </a:p>
            </p:txBody>
          </p:sp>
          <p:sp>
            <p:nvSpPr>
              <p:cNvPr id="31756" name="Line 11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0" y="864"/>
                <a:ext cx="168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1757" name="Text Box 12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785" y="5512"/>
              <a:ext cx="720" cy="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sz="30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1758" name="Text Box 13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605" y="6412"/>
              <a:ext cx="1710" cy="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2700" b="1">
                  <a:latin typeface="Times New Roman" pitchFamily="18" charset="0"/>
                </a:rPr>
                <a:t>0.6  3</a:t>
              </a:r>
            </a:p>
          </p:txBody>
        </p:sp>
        <p:sp>
          <p:nvSpPr>
            <p:cNvPr id="31759" name="Line 14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6302" y="6790"/>
              <a:ext cx="270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60" name="Rectangle 15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370" y="6232"/>
              <a:ext cx="127" cy="270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">
                <a:latin typeface="Times New Roman" pitchFamily="18" charset="0"/>
              </a:endParaRPr>
            </a:p>
          </p:txBody>
        </p:sp>
        <p:sp>
          <p:nvSpPr>
            <p:cNvPr id="31761" name="Rectangle 16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000" y="6232"/>
              <a:ext cx="127" cy="270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">
                <a:latin typeface="Times New Roman" pitchFamily="18" charset="0"/>
              </a:endParaRPr>
            </a:p>
          </p:txBody>
        </p:sp>
        <p:sp>
          <p:nvSpPr>
            <p:cNvPr id="31762" name="Rectangle 17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7685" y="6232"/>
              <a:ext cx="127" cy="270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100">
                <a:latin typeface="Times New Roman" pitchFamily="18" charset="0"/>
              </a:endParaRPr>
            </a:p>
          </p:txBody>
        </p:sp>
        <p:grpSp>
          <p:nvGrpSpPr>
            <p:cNvPr id="31763" name="Group 18"/>
            <p:cNvGrpSpPr>
              <a:grpSpLocks/>
            </p:cNvGrpSpPr>
            <p:nvPr/>
          </p:nvGrpSpPr>
          <p:grpSpPr bwMode="auto">
            <a:xfrm>
              <a:off x="7505" y="2542"/>
              <a:ext cx="1710" cy="1530"/>
              <a:chOff x="0" y="0"/>
              <a:chExt cx="912" cy="816"/>
            </a:xfrm>
          </p:grpSpPr>
          <p:grpSp>
            <p:nvGrpSpPr>
              <p:cNvPr id="31764" name="Group 19"/>
              <p:cNvGrpSpPr>
                <a:grpSpLocks/>
              </p:cNvGrpSpPr>
              <p:nvPr/>
            </p:nvGrpSpPr>
            <p:grpSpPr bwMode="auto">
              <a:xfrm>
                <a:off x="240" y="192"/>
                <a:ext cx="528" cy="624"/>
                <a:chOff x="0" y="0"/>
                <a:chExt cx="528" cy="624"/>
              </a:xfrm>
            </p:grpSpPr>
            <p:sp>
              <p:nvSpPr>
                <p:cNvPr id="31765" name="Rectangle 20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0" y="144"/>
                  <a:ext cx="528" cy="480"/>
                </a:xfrm>
                <a:prstGeom prst="rect">
                  <a:avLst/>
                </a:prstGeom>
                <a:noFill/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1766" name="Line 21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144" y="144"/>
                  <a:ext cx="0" cy="48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67" name="Line 22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336" y="144"/>
                  <a:ext cx="0" cy="48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68" name="Rectangle 23"/>
                <p:cNvSpPr>
                  <a:spLocks noChangeArrowheads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27" y="0"/>
                  <a:ext cx="68" cy="144"/>
                </a:xfrm>
                <a:prstGeom prst="rect">
                  <a:avLst/>
                </a:prstGeom>
                <a:solidFill>
                  <a:schemeClr val="tx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1769" name="Rectangle 24"/>
                <p:cNvSpPr>
                  <a:spLocks noChangeArrowheads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405" y="0"/>
                  <a:ext cx="68" cy="144"/>
                </a:xfrm>
                <a:prstGeom prst="rect">
                  <a:avLst/>
                </a:prstGeom>
                <a:solidFill>
                  <a:schemeClr val="tx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31770" name="Line 25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0" y="96"/>
                <a:ext cx="24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1771" name="Group 26"/>
              <p:cNvGrpSpPr>
                <a:grpSpLocks/>
              </p:cNvGrpSpPr>
              <p:nvPr/>
            </p:nvGrpSpPr>
            <p:grpSpPr bwMode="auto">
              <a:xfrm>
                <a:off x="672" y="0"/>
                <a:ext cx="240" cy="192"/>
                <a:chOff x="0" y="0"/>
                <a:chExt cx="240" cy="192"/>
              </a:xfrm>
            </p:grpSpPr>
            <p:sp>
              <p:nvSpPr>
                <p:cNvPr id="31772" name="Line 27"/>
                <p:cNvSpPr>
                  <a:spLocks noChangeShapeType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0" y="96"/>
                  <a:ext cx="24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73" name="Line 28"/>
                <p:cNvSpPr>
                  <a:spLocks noChangeShapeType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105" y="0"/>
                  <a:ext cx="0" cy="192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1774" name="Group 29"/>
            <p:cNvGrpSpPr>
              <a:grpSpLocks/>
            </p:cNvGrpSpPr>
            <p:nvPr/>
          </p:nvGrpSpPr>
          <p:grpSpPr bwMode="auto">
            <a:xfrm>
              <a:off x="3725" y="3352"/>
              <a:ext cx="1890" cy="1260"/>
              <a:chOff x="0" y="0"/>
              <a:chExt cx="1008" cy="672"/>
            </a:xfrm>
          </p:grpSpPr>
          <p:grpSp>
            <p:nvGrpSpPr>
              <p:cNvPr id="31775" name="Group 30"/>
              <p:cNvGrpSpPr>
                <a:grpSpLocks/>
              </p:cNvGrpSpPr>
              <p:nvPr/>
            </p:nvGrpSpPr>
            <p:grpSpPr bwMode="auto">
              <a:xfrm>
                <a:off x="0" y="192"/>
                <a:ext cx="528" cy="480"/>
                <a:chOff x="0" y="0"/>
                <a:chExt cx="528" cy="480"/>
              </a:xfrm>
            </p:grpSpPr>
            <p:sp>
              <p:nvSpPr>
                <p:cNvPr id="31776" name="Oval 31"/>
                <p:cNvSpPr>
                  <a:spLocks noChangeArrowheads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48" y="0"/>
                  <a:ext cx="384" cy="384"/>
                </a:xfrm>
                <a:prstGeom prst="ellips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1777" name="Rectangle 32"/>
                <p:cNvSpPr>
                  <a:spLocks noChangeArrowheads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96" y="354"/>
                  <a:ext cx="288" cy="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 sz="100">
                    <a:latin typeface="Times New Roman" pitchFamily="18" charset="0"/>
                  </a:endParaRPr>
                </a:p>
              </p:txBody>
            </p:sp>
            <p:sp>
              <p:nvSpPr>
                <p:cNvPr id="31778" name="Line 33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0" y="480"/>
                  <a:ext cx="528" cy="0"/>
                </a:xfrm>
                <a:prstGeom prst="line">
                  <a:avLst/>
                </a:prstGeom>
                <a:noFill/>
                <a:ln w="5715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79" name="Line 34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48" y="384"/>
                  <a:ext cx="0" cy="96"/>
                </a:xfrm>
                <a:prstGeom prst="line">
                  <a:avLst/>
                </a:prstGeom>
                <a:noFill/>
                <a:ln w="5715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80" name="Line 35"/>
                <p:cNvSpPr>
                  <a:spLocks noChangeShapeType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32" y="384"/>
                  <a:ext cx="0" cy="96"/>
                </a:xfrm>
                <a:prstGeom prst="line">
                  <a:avLst/>
                </a:prstGeom>
                <a:noFill/>
                <a:ln w="5715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81" name="Line 36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144" y="336"/>
                  <a:ext cx="0" cy="144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82" name="Line 37"/>
                <p:cNvSpPr>
                  <a:spLocks noChangeShapeType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336" y="336"/>
                  <a:ext cx="0" cy="144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1783" name="未知"/>
                <p:cNvSpPr>
                  <a:spLocks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165" y="172"/>
                  <a:ext cx="144" cy="308"/>
                </a:xfrm>
                <a:custGeom>
                  <a:avLst/>
                  <a:gdLst>
                    <a:gd name="T0" fmla="*/ 93 w 570"/>
                    <a:gd name="T1" fmla="*/ 798 h 798"/>
                    <a:gd name="T2" fmla="*/ 93 w 570"/>
                    <a:gd name="T3" fmla="*/ 656 h 798"/>
                    <a:gd name="T4" fmla="*/ 84 w 570"/>
                    <a:gd name="T5" fmla="*/ 399 h 798"/>
                    <a:gd name="T6" fmla="*/ 66 w 570"/>
                    <a:gd name="T7" fmla="*/ 319 h 798"/>
                    <a:gd name="T8" fmla="*/ 13 w 570"/>
                    <a:gd name="T9" fmla="*/ 266 h 798"/>
                    <a:gd name="T10" fmla="*/ 48 w 570"/>
                    <a:gd name="T11" fmla="*/ 62 h 798"/>
                    <a:gd name="T12" fmla="*/ 137 w 570"/>
                    <a:gd name="T13" fmla="*/ 18 h 798"/>
                    <a:gd name="T14" fmla="*/ 252 w 570"/>
                    <a:gd name="T15" fmla="*/ 45 h 798"/>
                    <a:gd name="T16" fmla="*/ 270 w 570"/>
                    <a:gd name="T17" fmla="*/ 98 h 798"/>
                    <a:gd name="T18" fmla="*/ 190 w 570"/>
                    <a:gd name="T19" fmla="*/ 178 h 798"/>
                    <a:gd name="T20" fmla="*/ 235 w 570"/>
                    <a:gd name="T21" fmla="*/ 54 h 798"/>
                    <a:gd name="T22" fmla="*/ 305 w 570"/>
                    <a:gd name="T23" fmla="*/ 18 h 798"/>
                    <a:gd name="T24" fmla="*/ 341 w 570"/>
                    <a:gd name="T25" fmla="*/ 0 h 798"/>
                    <a:gd name="T26" fmla="*/ 447 w 570"/>
                    <a:gd name="T27" fmla="*/ 45 h 798"/>
                    <a:gd name="T28" fmla="*/ 385 w 570"/>
                    <a:gd name="T29" fmla="*/ 169 h 798"/>
                    <a:gd name="T30" fmla="*/ 447 w 570"/>
                    <a:gd name="T31" fmla="*/ 36 h 798"/>
                    <a:gd name="T32" fmla="*/ 536 w 570"/>
                    <a:gd name="T33" fmla="*/ 195 h 798"/>
                    <a:gd name="T34" fmla="*/ 447 w 570"/>
                    <a:gd name="T35" fmla="*/ 257 h 798"/>
                    <a:gd name="T36" fmla="*/ 429 w 570"/>
                    <a:gd name="T37" fmla="*/ 621 h 798"/>
                    <a:gd name="T38" fmla="*/ 465 w 570"/>
                    <a:gd name="T39" fmla="*/ 692 h 798"/>
                    <a:gd name="T40" fmla="*/ 465 w 570"/>
                    <a:gd name="T41" fmla="*/ 789 h 7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70" h="798">
                      <a:moveTo>
                        <a:pt x="93" y="798"/>
                      </a:moveTo>
                      <a:cubicBezTo>
                        <a:pt x="62" y="752"/>
                        <a:pt x="76" y="706"/>
                        <a:pt x="93" y="656"/>
                      </a:cubicBezTo>
                      <a:cubicBezTo>
                        <a:pt x="90" y="570"/>
                        <a:pt x="89" y="485"/>
                        <a:pt x="84" y="399"/>
                      </a:cubicBezTo>
                      <a:cubicBezTo>
                        <a:pt x="84" y="399"/>
                        <a:pt x="69" y="324"/>
                        <a:pt x="66" y="319"/>
                      </a:cubicBezTo>
                      <a:cubicBezTo>
                        <a:pt x="52" y="298"/>
                        <a:pt x="13" y="266"/>
                        <a:pt x="13" y="266"/>
                      </a:cubicBezTo>
                      <a:cubicBezTo>
                        <a:pt x="0" y="229"/>
                        <a:pt x="9" y="96"/>
                        <a:pt x="48" y="62"/>
                      </a:cubicBezTo>
                      <a:cubicBezTo>
                        <a:pt x="89" y="26"/>
                        <a:pt x="94" y="29"/>
                        <a:pt x="137" y="18"/>
                      </a:cubicBezTo>
                      <a:cubicBezTo>
                        <a:pt x="149" y="19"/>
                        <a:pt x="233" y="19"/>
                        <a:pt x="252" y="45"/>
                      </a:cubicBezTo>
                      <a:cubicBezTo>
                        <a:pt x="263" y="60"/>
                        <a:pt x="270" y="98"/>
                        <a:pt x="270" y="98"/>
                      </a:cubicBezTo>
                      <a:cubicBezTo>
                        <a:pt x="260" y="188"/>
                        <a:pt x="270" y="192"/>
                        <a:pt x="190" y="178"/>
                      </a:cubicBezTo>
                      <a:cubicBezTo>
                        <a:pt x="201" y="117"/>
                        <a:pt x="188" y="84"/>
                        <a:pt x="235" y="54"/>
                      </a:cubicBezTo>
                      <a:cubicBezTo>
                        <a:pt x="257" y="40"/>
                        <a:pt x="282" y="30"/>
                        <a:pt x="305" y="18"/>
                      </a:cubicBezTo>
                      <a:cubicBezTo>
                        <a:pt x="317" y="12"/>
                        <a:pt x="341" y="0"/>
                        <a:pt x="341" y="0"/>
                      </a:cubicBezTo>
                      <a:cubicBezTo>
                        <a:pt x="394" y="9"/>
                        <a:pt x="411" y="7"/>
                        <a:pt x="447" y="45"/>
                      </a:cubicBezTo>
                      <a:cubicBezTo>
                        <a:pt x="468" y="128"/>
                        <a:pt x="460" y="144"/>
                        <a:pt x="385" y="169"/>
                      </a:cubicBezTo>
                      <a:cubicBezTo>
                        <a:pt x="346" y="111"/>
                        <a:pt x="389" y="56"/>
                        <a:pt x="447" y="36"/>
                      </a:cubicBezTo>
                      <a:cubicBezTo>
                        <a:pt x="570" y="48"/>
                        <a:pt x="563" y="46"/>
                        <a:pt x="536" y="195"/>
                      </a:cubicBezTo>
                      <a:cubicBezTo>
                        <a:pt x="530" y="231"/>
                        <a:pt x="447" y="257"/>
                        <a:pt x="447" y="257"/>
                      </a:cubicBezTo>
                      <a:cubicBezTo>
                        <a:pt x="346" y="362"/>
                        <a:pt x="394" y="299"/>
                        <a:pt x="429" y="621"/>
                      </a:cubicBezTo>
                      <a:cubicBezTo>
                        <a:pt x="432" y="647"/>
                        <a:pt x="465" y="665"/>
                        <a:pt x="465" y="692"/>
                      </a:cubicBezTo>
                      <a:cubicBezTo>
                        <a:pt x="465" y="724"/>
                        <a:pt x="465" y="757"/>
                        <a:pt x="465" y="789"/>
                      </a:cubicBezTo>
                    </a:path>
                  </a:pathLst>
                </a:cu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1784" name="Text Box 39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32" y="0"/>
                <a:ext cx="576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3300" b="1">
                    <a:latin typeface="Times New Roman" pitchFamily="18" charset="0"/>
                  </a:rPr>
                  <a:t>L</a:t>
                </a:r>
              </a:p>
            </p:txBody>
          </p:sp>
        </p:grpSp>
        <p:sp>
          <p:nvSpPr>
            <p:cNvPr id="31785" name="未知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8855" y="2827"/>
              <a:ext cx="1755" cy="2955"/>
            </a:xfrm>
            <a:custGeom>
              <a:avLst/>
              <a:gdLst>
                <a:gd name="T0" fmla="*/ 0 w 936"/>
                <a:gd name="T1" fmla="*/ 88 h 1576"/>
                <a:gd name="T2" fmla="*/ 768 w 936"/>
                <a:gd name="T3" fmla="*/ 136 h 1576"/>
                <a:gd name="T4" fmla="*/ 912 w 936"/>
                <a:gd name="T5" fmla="*/ 904 h 1576"/>
                <a:gd name="T6" fmla="*/ 624 w 936"/>
                <a:gd name="T7" fmla="*/ 157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" h="1576">
                  <a:moveTo>
                    <a:pt x="0" y="88"/>
                  </a:moveTo>
                  <a:cubicBezTo>
                    <a:pt x="308" y="44"/>
                    <a:pt x="616" y="0"/>
                    <a:pt x="768" y="136"/>
                  </a:cubicBezTo>
                  <a:cubicBezTo>
                    <a:pt x="920" y="272"/>
                    <a:pt x="936" y="664"/>
                    <a:pt x="912" y="904"/>
                  </a:cubicBezTo>
                  <a:cubicBezTo>
                    <a:pt x="888" y="1144"/>
                    <a:pt x="672" y="1464"/>
                    <a:pt x="624" y="1576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86" name="未知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4445" y="3067"/>
              <a:ext cx="3690" cy="1455"/>
            </a:xfrm>
            <a:custGeom>
              <a:avLst/>
              <a:gdLst>
                <a:gd name="T0" fmla="*/ 1968 w 1968"/>
                <a:gd name="T1" fmla="*/ 8 h 776"/>
                <a:gd name="T2" fmla="*/ 1104 w 1968"/>
                <a:gd name="T3" fmla="*/ 104 h 776"/>
                <a:gd name="T4" fmla="*/ 480 w 1968"/>
                <a:gd name="T5" fmla="*/ 632 h 776"/>
                <a:gd name="T6" fmla="*/ 0 w 1968"/>
                <a:gd name="T7" fmla="*/ 776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8" h="776">
                  <a:moveTo>
                    <a:pt x="1968" y="8"/>
                  </a:moveTo>
                  <a:cubicBezTo>
                    <a:pt x="1660" y="4"/>
                    <a:pt x="1352" y="0"/>
                    <a:pt x="1104" y="104"/>
                  </a:cubicBezTo>
                  <a:cubicBezTo>
                    <a:pt x="856" y="208"/>
                    <a:pt x="664" y="520"/>
                    <a:pt x="480" y="632"/>
                  </a:cubicBezTo>
                  <a:cubicBezTo>
                    <a:pt x="296" y="744"/>
                    <a:pt x="80" y="752"/>
                    <a:pt x="0" y="776"/>
                  </a:cubicBezTo>
                </a:path>
              </a:pathLst>
            </a:cu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0" name="未知"/>
          <p:cNvSpPr>
            <a:spLocks/>
          </p:cNvSpPr>
          <p:nvPr>
            <p:custDataLst>
              <p:tags r:id="rId1"/>
            </p:custDataLst>
          </p:nvPr>
        </p:nvSpPr>
        <p:spPr bwMode="auto">
          <a:xfrm flipH="1">
            <a:off x="4960938" y="4605338"/>
            <a:ext cx="933450" cy="763587"/>
          </a:xfrm>
          <a:custGeom>
            <a:avLst/>
            <a:gdLst>
              <a:gd name="T0" fmla="*/ 0 w 527"/>
              <a:gd name="T1" fmla="*/ 0 h 353"/>
              <a:gd name="T2" fmla="*/ 303 w 527"/>
              <a:gd name="T3" fmla="*/ 318 h 353"/>
              <a:gd name="T4" fmla="*/ 527 w 527"/>
              <a:gd name="T5" fmla="*/ 208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7" h="353">
                <a:moveTo>
                  <a:pt x="0" y="0"/>
                </a:moveTo>
                <a:cubicBezTo>
                  <a:pt x="50" y="53"/>
                  <a:pt x="215" y="283"/>
                  <a:pt x="303" y="318"/>
                </a:cubicBezTo>
                <a:cubicBezTo>
                  <a:pt x="391" y="353"/>
                  <a:pt x="480" y="231"/>
                  <a:pt x="527" y="208"/>
                </a:cubicBezTo>
              </a:path>
            </a:pathLst>
          </a:cu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331" name="未知"/>
          <p:cNvSpPr/>
          <p:nvPr>
            <p:custDataLst>
              <p:tags r:id="rId2"/>
            </p:custDataLst>
          </p:nvPr>
        </p:nvSpPr>
        <p:spPr>
          <a:xfrm>
            <a:off x="2424113" y="3897313"/>
            <a:ext cx="1655762" cy="1173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0" y="731"/>
              </a:cxn>
              <a:cxn ang="0">
                <a:pos x="977" y="950"/>
              </a:cxn>
            </a:cxnLst>
            <a:rect l="0" t="0" r="0" b="0"/>
            <a:pathLst>
              <a:path w="977" h="950">
                <a:moveTo>
                  <a:pt x="0" y="0"/>
                </a:moveTo>
                <a:cubicBezTo>
                  <a:pt x="52" y="122"/>
                  <a:pt x="147" y="573"/>
                  <a:pt x="310" y="731"/>
                </a:cubicBezTo>
                <a:cubicBezTo>
                  <a:pt x="473" y="889"/>
                  <a:pt x="838" y="905"/>
                  <a:pt x="977" y="95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89" name="文本框 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4950" y="954088"/>
            <a:ext cx="32575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100" b="1">
                <a:latin typeface="Times New Roman" pitchFamily="18" charset="0"/>
              </a:rPr>
              <a:t>把电流表正确接入电路中</a:t>
            </a:r>
          </a:p>
        </p:txBody>
      </p:sp>
      <p:sp>
        <p:nvSpPr>
          <p:cNvPr id="31790" name="标题 15361"/>
          <p:cNvSpPr>
            <a:spLocks noGrp="1" noChangeArrowheads="1"/>
          </p:cNvSpPr>
          <p:nvPr>
            <p:custDataLst>
              <p:tags r:id="rId4"/>
            </p:custDataLst>
          </p:nvPr>
        </p:nvSpPr>
        <p:spPr bwMode="auto">
          <a:xfrm>
            <a:off x="247650" y="1755775"/>
            <a:ext cx="839152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zh-CN" sz="3000" b="1">
                <a:latin typeface="宋体" charset="-122"/>
              </a:rPr>
              <a:t>5.</a:t>
            </a:r>
            <a:r>
              <a:rPr lang="zh-CN" altLang="en-US" sz="3000" b="1">
                <a:latin typeface="宋体" charset="-122"/>
              </a:rPr>
              <a:t>补全</a:t>
            </a:r>
            <a:r>
              <a:rPr lang="zh-CN" altLang="en-US" sz="3000" b="1">
                <a:latin typeface="宋体" charset="-122"/>
                <a:sym typeface="宋体" charset="-122"/>
              </a:rPr>
              <a:t>实物图</a:t>
            </a:r>
            <a:r>
              <a:rPr lang="zh-CN" altLang="en-US" sz="3000" b="1">
                <a:latin typeface="宋体" charset="-122"/>
              </a:rPr>
              <a:t>，假设通过小灯泡的电流为</a:t>
            </a:r>
            <a:r>
              <a:rPr lang="en-US" altLang="zh-CN" sz="3000" b="1">
                <a:latin typeface="宋体" charset="-122"/>
              </a:rPr>
              <a:t>0.8A</a:t>
            </a:r>
            <a:r>
              <a:rPr lang="zh-CN" altLang="en-US" sz="3000" b="1">
                <a:latin typeface="宋体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3301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8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9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6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7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  <p:tag name="KSO_WM_UNIT_PLACING_PICTURE_USER_VIEWPORT" val="{&quot;height&quot;:3000,&quot;width&quot;:4450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6"/>
  <p:tag name="KSO_WM_UNIT_PLACING_PICTURE_USER_VIEWPORT" val="{&quot;height&quot;:3000,&quot;width&quot;:4450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7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8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9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2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5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8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9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5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6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7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7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6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4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5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6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8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9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0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2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3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6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7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9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4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5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2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3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7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8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9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0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2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3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4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5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6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7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2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4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0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1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8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9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5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6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7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8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2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3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4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8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9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0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1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1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2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7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4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5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6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7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8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9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0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4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6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7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8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2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3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6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7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8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9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6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1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2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3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0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1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2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3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4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5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7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9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7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4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5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4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5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6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7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8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9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0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1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8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9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0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1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2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3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9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7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8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9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0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2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3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4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5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0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3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4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5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6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7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6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7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3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1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1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9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0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3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4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5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6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7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8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6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2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8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9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0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1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2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9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0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5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9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3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1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2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3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4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7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8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5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6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7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4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9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0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1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2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3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4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1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2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3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5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5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6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9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0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1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2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3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4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5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6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7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8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4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9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7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8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5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6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3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7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5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6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7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8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9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0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1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2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3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8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1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8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9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0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7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4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5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6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8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6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9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1806</Words>
  <Application>Microsoft Office PowerPoint</Application>
  <PresentationFormat>全屏显示(4:3)</PresentationFormat>
  <Paragraphs>178</Paragraphs>
  <Slides>26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</vt:lpstr>
      <vt:lpstr>13.3 电流和电流表的使用  （第一课时）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6.连接实物图，电流表选0—0.6A的量程。</vt:lpstr>
      <vt:lpstr>PowerPoint 演示文稿</vt:lpstr>
      <vt:lpstr>（第二课时）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13.3 电流和电流表的使用  （第一课时）</dc:title>
  <cp:lastModifiedBy>User</cp:lastModifiedBy>
  <cp:revision>1</cp:revision>
  <dcterms:created xsi:type="dcterms:W3CDTF">2020-09-20T08:22:24Z</dcterms:created>
  <dcterms:modified xsi:type="dcterms:W3CDTF">2020-12-30T11:29:41Z</dcterms:modified>
</cp:coreProperties>
</file>