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notesSlides/notesSlide1.xml" ContentType="application/vnd.openxmlformats-officedocument.presentationml.notesSlide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0B636D-6C0C-43E3-8120-825460B15B61}" type="datetimeFigureOut">
              <a:rPr lang="zh-CN" altLang="en-US" smtClean="0"/>
              <a:t>2020/12/30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542DC7-E2BA-4FA3-8617-8BB5A820B2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6959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474.xml"/><Relationship Id="rId1" Type="http://schemas.openxmlformats.org/officeDocument/2006/relationships/tags" Target="../tags/tag473.xml"/><Relationship Id="rId4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幻灯片图像占位符 1"/>
          <p:cNvSpPr>
            <a:spLocks noGrp="1" noRot="1" noChangeAspect="1" noChangeArrowheads="1" noTextEdit="1"/>
          </p:cNvSpPr>
          <p:nvPr>
            <p:ph type="sldImg"/>
            <p:custDataLst>
              <p:tags r:id="rId1"/>
            </p:custDataLst>
          </p:nvPr>
        </p:nvSpPr>
        <p:spPr>
          <a:ln cap="flat">
            <a:miter lim="800000"/>
            <a:headEnd type="none" w="med" len="med"/>
            <a:tailEnd type="none" w="med" len="med"/>
          </a:ln>
        </p:spPr>
      </p:sp>
      <p:sp>
        <p:nvSpPr>
          <p:cNvPr id="77827" name="文本占位符 2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ln/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defTabSz="914400" eaLnBrk="1" hangingPunct="1">
              <a:spcBef>
                <a:spcPct val="0"/>
              </a:spcBef>
            </a:pPr>
            <a:endParaRPr lang="zh-CN" alt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2020/12/30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2020/12/30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2020/12/30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2020/12/30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2020/12/30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2020/12/30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2020/12/30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428.xml"/><Relationship Id="rId13" Type="http://schemas.openxmlformats.org/officeDocument/2006/relationships/tags" Target="../tags/tag433.xml"/><Relationship Id="rId18" Type="http://schemas.openxmlformats.org/officeDocument/2006/relationships/image" Target="../media/image9.png"/><Relationship Id="rId3" Type="http://schemas.openxmlformats.org/officeDocument/2006/relationships/tags" Target="../tags/tag423.xml"/><Relationship Id="rId7" Type="http://schemas.openxmlformats.org/officeDocument/2006/relationships/tags" Target="../tags/tag427.xml"/><Relationship Id="rId12" Type="http://schemas.openxmlformats.org/officeDocument/2006/relationships/tags" Target="../tags/tag432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422.xml"/><Relationship Id="rId16" Type="http://schemas.openxmlformats.org/officeDocument/2006/relationships/tags" Target="../tags/tag436.xml"/><Relationship Id="rId1" Type="http://schemas.openxmlformats.org/officeDocument/2006/relationships/tags" Target="../tags/tag421.xml"/><Relationship Id="rId6" Type="http://schemas.openxmlformats.org/officeDocument/2006/relationships/tags" Target="../tags/tag426.xml"/><Relationship Id="rId11" Type="http://schemas.openxmlformats.org/officeDocument/2006/relationships/tags" Target="../tags/tag431.xml"/><Relationship Id="rId5" Type="http://schemas.openxmlformats.org/officeDocument/2006/relationships/tags" Target="../tags/tag425.xml"/><Relationship Id="rId15" Type="http://schemas.openxmlformats.org/officeDocument/2006/relationships/tags" Target="../tags/tag435.xml"/><Relationship Id="rId10" Type="http://schemas.openxmlformats.org/officeDocument/2006/relationships/tags" Target="../tags/tag430.xml"/><Relationship Id="rId19" Type="http://schemas.openxmlformats.org/officeDocument/2006/relationships/image" Target="../media/image10.png"/><Relationship Id="rId4" Type="http://schemas.openxmlformats.org/officeDocument/2006/relationships/tags" Target="../tags/tag424.xml"/><Relationship Id="rId9" Type="http://schemas.openxmlformats.org/officeDocument/2006/relationships/tags" Target="../tags/tag429.xml"/><Relationship Id="rId14" Type="http://schemas.openxmlformats.org/officeDocument/2006/relationships/tags" Target="../tags/tag4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439.xml"/><Relationship Id="rId2" Type="http://schemas.openxmlformats.org/officeDocument/2006/relationships/tags" Target="../tags/tag438.xml"/><Relationship Id="rId1" Type="http://schemas.openxmlformats.org/officeDocument/2006/relationships/tags" Target="../tags/tag437.xml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446.xml"/><Relationship Id="rId13" Type="http://schemas.openxmlformats.org/officeDocument/2006/relationships/image" Target="../media/image11.png"/><Relationship Id="rId3" Type="http://schemas.openxmlformats.org/officeDocument/2006/relationships/tags" Target="../tags/tag441.xml"/><Relationship Id="rId7" Type="http://schemas.openxmlformats.org/officeDocument/2006/relationships/tags" Target="../tags/tag445.xml"/><Relationship Id="rId12" Type="http://schemas.openxmlformats.org/officeDocument/2006/relationships/oleObject" Target="../embeddings/oleObject1.bin"/><Relationship Id="rId2" Type="http://schemas.openxmlformats.org/officeDocument/2006/relationships/tags" Target="../tags/tag440.xml"/><Relationship Id="rId1" Type="http://schemas.openxmlformats.org/officeDocument/2006/relationships/vmlDrawing" Target="../drawings/vmlDrawing1.vml"/><Relationship Id="rId6" Type="http://schemas.openxmlformats.org/officeDocument/2006/relationships/tags" Target="../tags/tag444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443.xml"/><Relationship Id="rId10" Type="http://schemas.openxmlformats.org/officeDocument/2006/relationships/tags" Target="../tags/tag448.xml"/><Relationship Id="rId4" Type="http://schemas.openxmlformats.org/officeDocument/2006/relationships/tags" Target="../tags/tag442.xml"/><Relationship Id="rId9" Type="http://schemas.openxmlformats.org/officeDocument/2006/relationships/tags" Target="../tags/tag447.xml"/><Relationship Id="rId1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451.xml"/><Relationship Id="rId7" Type="http://schemas.openxmlformats.org/officeDocument/2006/relationships/image" Target="../media/image12.png"/><Relationship Id="rId2" Type="http://schemas.openxmlformats.org/officeDocument/2006/relationships/tags" Target="../tags/tag450.xml"/><Relationship Id="rId1" Type="http://schemas.openxmlformats.org/officeDocument/2006/relationships/tags" Target="../tags/tag449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453.xml"/><Relationship Id="rId4" Type="http://schemas.openxmlformats.org/officeDocument/2006/relationships/tags" Target="../tags/tag45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461.xml"/><Relationship Id="rId3" Type="http://schemas.openxmlformats.org/officeDocument/2006/relationships/tags" Target="../tags/tag456.xml"/><Relationship Id="rId7" Type="http://schemas.openxmlformats.org/officeDocument/2006/relationships/tags" Target="../tags/tag460.xml"/><Relationship Id="rId12" Type="http://schemas.openxmlformats.org/officeDocument/2006/relationships/image" Target="../media/image13.png"/><Relationship Id="rId2" Type="http://schemas.openxmlformats.org/officeDocument/2006/relationships/tags" Target="../tags/tag455.xml"/><Relationship Id="rId1" Type="http://schemas.openxmlformats.org/officeDocument/2006/relationships/tags" Target="../tags/tag454.xml"/><Relationship Id="rId6" Type="http://schemas.openxmlformats.org/officeDocument/2006/relationships/tags" Target="../tags/tag459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458.xml"/><Relationship Id="rId10" Type="http://schemas.openxmlformats.org/officeDocument/2006/relationships/tags" Target="../tags/tag463.xml"/><Relationship Id="rId4" Type="http://schemas.openxmlformats.org/officeDocument/2006/relationships/tags" Target="../tags/tag457.xml"/><Relationship Id="rId9" Type="http://schemas.openxmlformats.org/officeDocument/2006/relationships/tags" Target="../tags/tag46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466.xml"/><Relationship Id="rId2" Type="http://schemas.openxmlformats.org/officeDocument/2006/relationships/tags" Target="../tags/tag465.xml"/><Relationship Id="rId1" Type="http://schemas.openxmlformats.org/officeDocument/2006/relationships/tags" Target="../tags/tag464.xml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6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6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tags" Target="../tags/tag470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469.xml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472.xml"/><Relationship Id="rId4" Type="http://schemas.openxmlformats.org/officeDocument/2006/relationships/tags" Target="../tags/tag471.xml"/><Relationship Id="rId9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477.xml"/><Relationship Id="rId2" Type="http://schemas.openxmlformats.org/officeDocument/2006/relationships/tags" Target="../tags/tag476.xml"/><Relationship Id="rId1" Type="http://schemas.openxmlformats.org/officeDocument/2006/relationships/tags" Target="../tags/tag475.xml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480.xml"/><Relationship Id="rId7" Type="http://schemas.openxmlformats.org/officeDocument/2006/relationships/tags" Target="../tags/tag484.xml"/><Relationship Id="rId2" Type="http://schemas.openxmlformats.org/officeDocument/2006/relationships/tags" Target="../tags/tag479.xml"/><Relationship Id="rId1" Type="http://schemas.openxmlformats.org/officeDocument/2006/relationships/tags" Target="../tags/tag478.xml"/><Relationship Id="rId6" Type="http://schemas.openxmlformats.org/officeDocument/2006/relationships/tags" Target="../tags/tag483.xml"/><Relationship Id="rId5" Type="http://schemas.openxmlformats.org/officeDocument/2006/relationships/tags" Target="../tags/tag482.xml"/><Relationship Id="rId4" Type="http://schemas.openxmlformats.org/officeDocument/2006/relationships/tags" Target="../tags/tag48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487.xml"/><Relationship Id="rId7" Type="http://schemas.openxmlformats.org/officeDocument/2006/relationships/tags" Target="../tags/tag491.xml"/><Relationship Id="rId12" Type="http://schemas.openxmlformats.org/officeDocument/2006/relationships/image" Target="../media/image20.jpeg"/><Relationship Id="rId2" Type="http://schemas.openxmlformats.org/officeDocument/2006/relationships/tags" Target="../tags/tag486.xml"/><Relationship Id="rId1" Type="http://schemas.openxmlformats.org/officeDocument/2006/relationships/tags" Target="../tags/tag485.xml"/><Relationship Id="rId6" Type="http://schemas.openxmlformats.org/officeDocument/2006/relationships/tags" Target="../tags/tag490.xml"/><Relationship Id="rId11" Type="http://schemas.openxmlformats.org/officeDocument/2006/relationships/image" Target="../media/image19.png"/><Relationship Id="rId5" Type="http://schemas.openxmlformats.org/officeDocument/2006/relationships/tags" Target="../tags/tag489.xml"/><Relationship Id="rId10" Type="http://schemas.openxmlformats.org/officeDocument/2006/relationships/image" Target="../media/image18.png"/><Relationship Id="rId4" Type="http://schemas.openxmlformats.org/officeDocument/2006/relationships/tags" Target="../tags/tag488.xml"/><Relationship Id="rId9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494.xml"/><Relationship Id="rId7" Type="http://schemas.openxmlformats.org/officeDocument/2006/relationships/image" Target="../media/image22.jpeg"/><Relationship Id="rId2" Type="http://schemas.openxmlformats.org/officeDocument/2006/relationships/tags" Target="../tags/tag493.xml"/><Relationship Id="rId1" Type="http://schemas.openxmlformats.org/officeDocument/2006/relationships/tags" Target="../tags/tag492.xml"/><Relationship Id="rId6" Type="http://schemas.openxmlformats.org/officeDocument/2006/relationships/image" Target="../media/image21.jpe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9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498.xml"/><Relationship Id="rId2" Type="http://schemas.openxmlformats.org/officeDocument/2006/relationships/tags" Target="../tags/tag497.xml"/><Relationship Id="rId1" Type="http://schemas.openxmlformats.org/officeDocument/2006/relationships/tags" Target="../tags/tag496.xml"/><Relationship Id="rId6" Type="http://schemas.openxmlformats.org/officeDocument/2006/relationships/image" Target="../media/image23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9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502.xml"/><Relationship Id="rId2" Type="http://schemas.openxmlformats.org/officeDocument/2006/relationships/tags" Target="../tags/tag501.xml"/><Relationship Id="rId1" Type="http://schemas.openxmlformats.org/officeDocument/2006/relationships/tags" Target="../tags/tag500.xml"/><Relationship Id="rId5" Type="http://schemas.openxmlformats.org/officeDocument/2006/relationships/image" Target="../media/image24.png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505.xml"/><Relationship Id="rId2" Type="http://schemas.openxmlformats.org/officeDocument/2006/relationships/tags" Target="../tags/tag504.xml"/><Relationship Id="rId1" Type="http://schemas.openxmlformats.org/officeDocument/2006/relationships/tags" Target="../tags/tag503.xml"/><Relationship Id="rId5" Type="http://schemas.openxmlformats.org/officeDocument/2006/relationships/image" Target="../media/image25.png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07.xml"/><Relationship Id="rId1" Type="http://schemas.openxmlformats.org/officeDocument/2006/relationships/tags" Target="../tags/tag506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tags" Target="../tags/tag510.xml"/><Relationship Id="rId7" Type="http://schemas.openxmlformats.org/officeDocument/2006/relationships/image" Target="../media/image28.png"/><Relationship Id="rId2" Type="http://schemas.openxmlformats.org/officeDocument/2006/relationships/tags" Target="../tags/tag509.xml"/><Relationship Id="rId1" Type="http://schemas.openxmlformats.org/officeDocument/2006/relationships/tags" Target="../tags/tag508.xml"/><Relationship Id="rId6" Type="http://schemas.openxmlformats.org/officeDocument/2006/relationships/image" Target="../media/image27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5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514.xml"/><Relationship Id="rId2" Type="http://schemas.openxmlformats.org/officeDocument/2006/relationships/tags" Target="../tags/tag513.xml"/><Relationship Id="rId1" Type="http://schemas.openxmlformats.org/officeDocument/2006/relationships/tags" Target="../tags/tag5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16.xml"/><Relationship Id="rId1" Type="http://schemas.openxmlformats.org/officeDocument/2006/relationships/tags" Target="../tags/tag515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519.xml"/><Relationship Id="rId2" Type="http://schemas.openxmlformats.org/officeDocument/2006/relationships/tags" Target="../tags/tag518.xml"/><Relationship Id="rId1" Type="http://schemas.openxmlformats.org/officeDocument/2006/relationships/tags" Target="../tags/tag51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63" Type="http://schemas.openxmlformats.org/officeDocument/2006/relationships/tags" Target="../tags/tag63.xml"/><Relationship Id="rId84" Type="http://schemas.openxmlformats.org/officeDocument/2006/relationships/tags" Target="../tags/tag84.xml"/><Relationship Id="rId138" Type="http://schemas.openxmlformats.org/officeDocument/2006/relationships/tags" Target="../tags/tag138.xml"/><Relationship Id="rId159" Type="http://schemas.openxmlformats.org/officeDocument/2006/relationships/tags" Target="../tags/tag159.xml"/><Relationship Id="rId170" Type="http://schemas.openxmlformats.org/officeDocument/2006/relationships/tags" Target="../tags/tag170.xml"/><Relationship Id="rId191" Type="http://schemas.openxmlformats.org/officeDocument/2006/relationships/tags" Target="../tags/tag191.xml"/><Relationship Id="rId196" Type="http://schemas.openxmlformats.org/officeDocument/2006/relationships/tags" Target="../tags/tag196.xml"/><Relationship Id="rId16" Type="http://schemas.openxmlformats.org/officeDocument/2006/relationships/tags" Target="../tags/tag16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28" Type="http://schemas.openxmlformats.org/officeDocument/2006/relationships/tags" Target="../tags/tag128.xml"/><Relationship Id="rId144" Type="http://schemas.openxmlformats.org/officeDocument/2006/relationships/tags" Target="../tags/tag144.xml"/><Relationship Id="rId149" Type="http://schemas.openxmlformats.org/officeDocument/2006/relationships/tags" Target="../tags/tag149.xml"/><Relationship Id="rId5" Type="http://schemas.openxmlformats.org/officeDocument/2006/relationships/tags" Target="../tags/tag5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160" Type="http://schemas.openxmlformats.org/officeDocument/2006/relationships/tags" Target="../tags/tag160.xml"/><Relationship Id="rId165" Type="http://schemas.openxmlformats.org/officeDocument/2006/relationships/tags" Target="../tags/tag165.xml"/><Relationship Id="rId181" Type="http://schemas.openxmlformats.org/officeDocument/2006/relationships/tags" Target="../tags/tag181.xml"/><Relationship Id="rId186" Type="http://schemas.openxmlformats.org/officeDocument/2006/relationships/tags" Target="../tags/tag186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18" Type="http://schemas.openxmlformats.org/officeDocument/2006/relationships/tags" Target="../tags/tag118.xml"/><Relationship Id="rId134" Type="http://schemas.openxmlformats.org/officeDocument/2006/relationships/tags" Target="../tags/tag134.xml"/><Relationship Id="rId139" Type="http://schemas.openxmlformats.org/officeDocument/2006/relationships/tags" Target="../tags/tag139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150" Type="http://schemas.openxmlformats.org/officeDocument/2006/relationships/tags" Target="../tags/tag150.xml"/><Relationship Id="rId155" Type="http://schemas.openxmlformats.org/officeDocument/2006/relationships/tags" Target="../tags/tag155.xml"/><Relationship Id="rId171" Type="http://schemas.openxmlformats.org/officeDocument/2006/relationships/tags" Target="../tags/tag171.xml"/><Relationship Id="rId176" Type="http://schemas.openxmlformats.org/officeDocument/2006/relationships/tags" Target="../tags/tag176.xml"/><Relationship Id="rId192" Type="http://schemas.openxmlformats.org/officeDocument/2006/relationships/tags" Target="../tags/tag192.xml"/><Relationship Id="rId197" Type="http://schemas.openxmlformats.org/officeDocument/2006/relationships/tags" Target="../tags/tag19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08" Type="http://schemas.openxmlformats.org/officeDocument/2006/relationships/tags" Target="../tags/tag108.xml"/><Relationship Id="rId124" Type="http://schemas.openxmlformats.org/officeDocument/2006/relationships/tags" Target="../tags/tag124.xml"/><Relationship Id="rId129" Type="http://schemas.openxmlformats.org/officeDocument/2006/relationships/tags" Target="../tags/tag129.xml"/><Relationship Id="rId54" Type="http://schemas.openxmlformats.org/officeDocument/2006/relationships/tags" Target="../tags/tag54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40" Type="http://schemas.openxmlformats.org/officeDocument/2006/relationships/tags" Target="../tags/tag140.xml"/><Relationship Id="rId145" Type="http://schemas.openxmlformats.org/officeDocument/2006/relationships/tags" Target="../tags/tag145.xml"/><Relationship Id="rId161" Type="http://schemas.openxmlformats.org/officeDocument/2006/relationships/tags" Target="../tags/tag161.xml"/><Relationship Id="rId166" Type="http://schemas.openxmlformats.org/officeDocument/2006/relationships/tags" Target="../tags/tag166.xml"/><Relationship Id="rId182" Type="http://schemas.openxmlformats.org/officeDocument/2006/relationships/tags" Target="../tags/tag182.xml"/><Relationship Id="rId187" Type="http://schemas.openxmlformats.org/officeDocument/2006/relationships/tags" Target="../tags/tag187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119" Type="http://schemas.openxmlformats.org/officeDocument/2006/relationships/tags" Target="../tags/tag119.xml"/><Relationship Id="rId44" Type="http://schemas.openxmlformats.org/officeDocument/2006/relationships/tags" Target="../tags/tag44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130" Type="http://schemas.openxmlformats.org/officeDocument/2006/relationships/tags" Target="../tags/tag130.xml"/><Relationship Id="rId135" Type="http://schemas.openxmlformats.org/officeDocument/2006/relationships/tags" Target="../tags/tag135.xml"/><Relationship Id="rId151" Type="http://schemas.openxmlformats.org/officeDocument/2006/relationships/tags" Target="../tags/tag151.xml"/><Relationship Id="rId156" Type="http://schemas.openxmlformats.org/officeDocument/2006/relationships/tags" Target="../tags/tag156.xml"/><Relationship Id="rId177" Type="http://schemas.openxmlformats.org/officeDocument/2006/relationships/tags" Target="../tags/tag177.xml"/><Relationship Id="rId198" Type="http://schemas.openxmlformats.org/officeDocument/2006/relationships/slideLayout" Target="../slideLayouts/slideLayout2.xml"/><Relationship Id="rId172" Type="http://schemas.openxmlformats.org/officeDocument/2006/relationships/tags" Target="../tags/tag172.xml"/><Relationship Id="rId193" Type="http://schemas.openxmlformats.org/officeDocument/2006/relationships/tags" Target="../tags/tag193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120" Type="http://schemas.openxmlformats.org/officeDocument/2006/relationships/tags" Target="../tags/tag120.xml"/><Relationship Id="rId125" Type="http://schemas.openxmlformats.org/officeDocument/2006/relationships/tags" Target="../tags/tag125.xml"/><Relationship Id="rId141" Type="http://schemas.openxmlformats.org/officeDocument/2006/relationships/tags" Target="../tags/tag141.xml"/><Relationship Id="rId146" Type="http://schemas.openxmlformats.org/officeDocument/2006/relationships/tags" Target="../tags/tag146.xml"/><Relationship Id="rId167" Type="http://schemas.openxmlformats.org/officeDocument/2006/relationships/tags" Target="../tags/tag167.xml"/><Relationship Id="rId188" Type="http://schemas.openxmlformats.org/officeDocument/2006/relationships/tags" Target="../tags/tag188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162" Type="http://schemas.openxmlformats.org/officeDocument/2006/relationships/tags" Target="../tags/tag162.xml"/><Relationship Id="rId183" Type="http://schemas.openxmlformats.org/officeDocument/2006/relationships/tags" Target="../tags/tag183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15" Type="http://schemas.openxmlformats.org/officeDocument/2006/relationships/tags" Target="../tags/tag115.xml"/><Relationship Id="rId131" Type="http://schemas.openxmlformats.org/officeDocument/2006/relationships/tags" Target="../tags/tag131.xml"/><Relationship Id="rId136" Type="http://schemas.openxmlformats.org/officeDocument/2006/relationships/tags" Target="../tags/tag136.xml"/><Relationship Id="rId157" Type="http://schemas.openxmlformats.org/officeDocument/2006/relationships/tags" Target="../tags/tag157.xml"/><Relationship Id="rId178" Type="http://schemas.openxmlformats.org/officeDocument/2006/relationships/tags" Target="../tags/tag178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52" Type="http://schemas.openxmlformats.org/officeDocument/2006/relationships/tags" Target="../tags/tag152.xml"/><Relationship Id="rId173" Type="http://schemas.openxmlformats.org/officeDocument/2006/relationships/tags" Target="../tags/tag173.xml"/><Relationship Id="rId194" Type="http://schemas.openxmlformats.org/officeDocument/2006/relationships/tags" Target="../tags/tag194.xml"/><Relationship Id="rId199" Type="http://schemas.openxmlformats.org/officeDocument/2006/relationships/image" Target="../media/image5.png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168" Type="http://schemas.openxmlformats.org/officeDocument/2006/relationships/tags" Target="../tags/tag168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42" Type="http://schemas.openxmlformats.org/officeDocument/2006/relationships/tags" Target="../tags/tag142.xml"/><Relationship Id="rId163" Type="http://schemas.openxmlformats.org/officeDocument/2006/relationships/tags" Target="../tags/tag163.xml"/><Relationship Id="rId184" Type="http://schemas.openxmlformats.org/officeDocument/2006/relationships/tags" Target="../tags/tag184.xml"/><Relationship Id="rId189" Type="http://schemas.openxmlformats.org/officeDocument/2006/relationships/tags" Target="../tags/tag189.xml"/><Relationship Id="rId3" Type="http://schemas.openxmlformats.org/officeDocument/2006/relationships/tags" Target="../tags/tag3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116" Type="http://schemas.openxmlformats.org/officeDocument/2006/relationships/tags" Target="../tags/tag116.xml"/><Relationship Id="rId137" Type="http://schemas.openxmlformats.org/officeDocument/2006/relationships/tags" Target="../tags/tag137.xml"/><Relationship Id="rId158" Type="http://schemas.openxmlformats.org/officeDocument/2006/relationships/tags" Target="../tags/tag158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53" Type="http://schemas.openxmlformats.org/officeDocument/2006/relationships/tags" Target="../tags/tag153.xml"/><Relationship Id="rId174" Type="http://schemas.openxmlformats.org/officeDocument/2006/relationships/tags" Target="../tags/tag174.xml"/><Relationship Id="rId179" Type="http://schemas.openxmlformats.org/officeDocument/2006/relationships/tags" Target="../tags/tag179.xml"/><Relationship Id="rId195" Type="http://schemas.openxmlformats.org/officeDocument/2006/relationships/tags" Target="../tags/tag195.xml"/><Relationship Id="rId190" Type="http://schemas.openxmlformats.org/officeDocument/2006/relationships/tags" Target="../tags/tag190.xml"/><Relationship Id="rId15" Type="http://schemas.openxmlformats.org/officeDocument/2006/relationships/tags" Target="../tags/tag15.xml"/><Relationship Id="rId36" Type="http://schemas.openxmlformats.org/officeDocument/2006/relationships/tags" Target="../tags/tag36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27" Type="http://schemas.openxmlformats.org/officeDocument/2006/relationships/tags" Target="../tags/tag12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43" Type="http://schemas.openxmlformats.org/officeDocument/2006/relationships/tags" Target="../tags/tag143.xml"/><Relationship Id="rId148" Type="http://schemas.openxmlformats.org/officeDocument/2006/relationships/tags" Target="../tags/tag148.xml"/><Relationship Id="rId164" Type="http://schemas.openxmlformats.org/officeDocument/2006/relationships/tags" Target="../tags/tag164.xml"/><Relationship Id="rId169" Type="http://schemas.openxmlformats.org/officeDocument/2006/relationships/tags" Target="../tags/tag169.xml"/><Relationship Id="rId185" Type="http://schemas.openxmlformats.org/officeDocument/2006/relationships/tags" Target="../tags/tag185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80" Type="http://schemas.openxmlformats.org/officeDocument/2006/relationships/tags" Target="../tags/tag180.xml"/><Relationship Id="rId26" Type="http://schemas.openxmlformats.org/officeDocument/2006/relationships/tags" Target="../tags/tag26.xml"/><Relationship Id="rId47" Type="http://schemas.openxmlformats.org/officeDocument/2006/relationships/tags" Target="../tags/tag47.xml"/><Relationship Id="rId68" Type="http://schemas.openxmlformats.org/officeDocument/2006/relationships/tags" Target="../tags/tag68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54" Type="http://schemas.openxmlformats.org/officeDocument/2006/relationships/tags" Target="../tags/tag154.xml"/><Relationship Id="rId175" Type="http://schemas.openxmlformats.org/officeDocument/2006/relationships/tags" Target="../tags/tag17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522.xml"/><Relationship Id="rId2" Type="http://schemas.openxmlformats.org/officeDocument/2006/relationships/tags" Target="../tags/tag521.xml"/><Relationship Id="rId1" Type="http://schemas.openxmlformats.org/officeDocument/2006/relationships/tags" Target="../tags/tag520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tags" Target="../tags/tag223.xml"/><Relationship Id="rId117" Type="http://schemas.openxmlformats.org/officeDocument/2006/relationships/tags" Target="../tags/tag314.xml"/><Relationship Id="rId21" Type="http://schemas.openxmlformats.org/officeDocument/2006/relationships/tags" Target="../tags/tag218.xml"/><Relationship Id="rId42" Type="http://schemas.openxmlformats.org/officeDocument/2006/relationships/tags" Target="../tags/tag239.xml"/><Relationship Id="rId47" Type="http://schemas.openxmlformats.org/officeDocument/2006/relationships/tags" Target="../tags/tag244.xml"/><Relationship Id="rId63" Type="http://schemas.openxmlformats.org/officeDocument/2006/relationships/tags" Target="../tags/tag260.xml"/><Relationship Id="rId68" Type="http://schemas.openxmlformats.org/officeDocument/2006/relationships/tags" Target="../tags/tag265.xml"/><Relationship Id="rId84" Type="http://schemas.openxmlformats.org/officeDocument/2006/relationships/tags" Target="../tags/tag281.xml"/><Relationship Id="rId89" Type="http://schemas.openxmlformats.org/officeDocument/2006/relationships/tags" Target="../tags/tag286.xml"/><Relationship Id="rId112" Type="http://schemas.openxmlformats.org/officeDocument/2006/relationships/tags" Target="../tags/tag309.xml"/><Relationship Id="rId133" Type="http://schemas.openxmlformats.org/officeDocument/2006/relationships/tags" Target="../tags/tag330.xml"/><Relationship Id="rId138" Type="http://schemas.openxmlformats.org/officeDocument/2006/relationships/tags" Target="../tags/tag335.xml"/><Relationship Id="rId154" Type="http://schemas.openxmlformats.org/officeDocument/2006/relationships/tags" Target="../tags/tag351.xml"/><Relationship Id="rId159" Type="http://schemas.openxmlformats.org/officeDocument/2006/relationships/tags" Target="../tags/tag356.xml"/><Relationship Id="rId175" Type="http://schemas.openxmlformats.org/officeDocument/2006/relationships/tags" Target="../tags/tag372.xml"/><Relationship Id="rId170" Type="http://schemas.openxmlformats.org/officeDocument/2006/relationships/tags" Target="../tags/tag367.xml"/><Relationship Id="rId16" Type="http://schemas.openxmlformats.org/officeDocument/2006/relationships/tags" Target="../tags/tag213.xml"/><Relationship Id="rId107" Type="http://schemas.openxmlformats.org/officeDocument/2006/relationships/tags" Target="../tags/tag304.xml"/><Relationship Id="rId11" Type="http://schemas.openxmlformats.org/officeDocument/2006/relationships/tags" Target="../tags/tag208.xml"/><Relationship Id="rId32" Type="http://schemas.openxmlformats.org/officeDocument/2006/relationships/tags" Target="../tags/tag229.xml"/><Relationship Id="rId37" Type="http://schemas.openxmlformats.org/officeDocument/2006/relationships/tags" Target="../tags/tag234.xml"/><Relationship Id="rId53" Type="http://schemas.openxmlformats.org/officeDocument/2006/relationships/tags" Target="../tags/tag250.xml"/><Relationship Id="rId58" Type="http://schemas.openxmlformats.org/officeDocument/2006/relationships/tags" Target="../tags/tag255.xml"/><Relationship Id="rId74" Type="http://schemas.openxmlformats.org/officeDocument/2006/relationships/tags" Target="../tags/tag271.xml"/><Relationship Id="rId79" Type="http://schemas.openxmlformats.org/officeDocument/2006/relationships/tags" Target="../tags/tag276.xml"/><Relationship Id="rId102" Type="http://schemas.openxmlformats.org/officeDocument/2006/relationships/tags" Target="../tags/tag299.xml"/><Relationship Id="rId123" Type="http://schemas.openxmlformats.org/officeDocument/2006/relationships/tags" Target="../tags/tag320.xml"/><Relationship Id="rId128" Type="http://schemas.openxmlformats.org/officeDocument/2006/relationships/tags" Target="../tags/tag325.xml"/><Relationship Id="rId144" Type="http://schemas.openxmlformats.org/officeDocument/2006/relationships/tags" Target="../tags/tag341.xml"/><Relationship Id="rId149" Type="http://schemas.openxmlformats.org/officeDocument/2006/relationships/tags" Target="../tags/tag346.xml"/><Relationship Id="rId5" Type="http://schemas.openxmlformats.org/officeDocument/2006/relationships/tags" Target="../tags/tag202.xml"/><Relationship Id="rId90" Type="http://schemas.openxmlformats.org/officeDocument/2006/relationships/tags" Target="../tags/tag287.xml"/><Relationship Id="rId95" Type="http://schemas.openxmlformats.org/officeDocument/2006/relationships/tags" Target="../tags/tag292.xml"/><Relationship Id="rId160" Type="http://schemas.openxmlformats.org/officeDocument/2006/relationships/tags" Target="../tags/tag357.xml"/><Relationship Id="rId165" Type="http://schemas.openxmlformats.org/officeDocument/2006/relationships/tags" Target="../tags/tag362.xml"/><Relationship Id="rId181" Type="http://schemas.openxmlformats.org/officeDocument/2006/relationships/tags" Target="../tags/tag378.xml"/><Relationship Id="rId186" Type="http://schemas.openxmlformats.org/officeDocument/2006/relationships/image" Target="../media/image5.png"/><Relationship Id="rId22" Type="http://schemas.openxmlformats.org/officeDocument/2006/relationships/tags" Target="../tags/tag219.xml"/><Relationship Id="rId27" Type="http://schemas.openxmlformats.org/officeDocument/2006/relationships/tags" Target="../tags/tag224.xml"/><Relationship Id="rId43" Type="http://schemas.openxmlformats.org/officeDocument/2006/relationships/tags" Target="../tags/tag240.xml"/><Relationship Id="rId48" Type="http://schemas.openxmlformats.org/officeDocument/2006/relationships/tags" Target="../tags/tag245.xml"/><Relationship Id="rId64" Type="http://schemas.openxmlformats.org/officeDocument/2006/relationships/tags" Target="../tags/tag261.xml"/><Relationship Id="rId69" Type="http://schemas.openxmlformats.org/officeDocument/2006/relationships/tags" Target="../tags/tag266.xml"/><Relationship Id="rId113" Type="http://schemas.openxmlformats.org/officeDocument/2006/relationships/tags" Target="../tags/tag310.xml"/><Relationship Id="rId118" Type="http://schemas.openxmlformats.org/officeDocument/2006/relationships/tags" Target="../tags/tag315.xml"/><Relationship Id="rId134" Type="http://schemas.openxmlformats.org/officeDocument/2006/relationships/tags" Target="../tags/tag331.xml"/><Relationship Id="rId139" Type="http://schemas.openxmlformats.org/officeDocument/2006/relationships/tags" Target="../tags/tag336.xml"/><Relationship Id="rId80" Type="http://schemas.openxmlformats.org/officeDocument/2006/relationships/tags" Target="../tags/tag277.xml"/><Relationship Id="rId85" Type="http://schemas.openxmlformats.org/officeDocument/2006/relationships/tags" Target="../tags/tag282.xml"/><Relationship Id="rId150" Type="http://schemas.openxmlformats.org/officeDocument/2006/relationships/tags" Target="../tags/tag347.xml"/><Relationship Id="rId155" Type="http://schemas.openxmlformats.org/officeDocument/2006/relationships/tags" Target="../tags/tag352.xml"/><Relationship Id="rId171" Type="http://schemas.openxmlformats.org/officeDocument/2006/relationships/tags" Target="../tags/tag368.xml"/><Relationship Id="rId176" Type="http://schemas.openxmlformats.org/officeDocument/2006/relationships/tags" Target="../tags/tag373.xml"/><Relationship Id="rId12" Type="http://schemas.openxmlformats.org/officeDocument/2006/relationships/tags" Target="../tags/tag209.xml"/><Relationship Id="rId17" Type="http://schemas.openxmlformats.org/officeDocument/2006/relationships/tags" Target="../tags/tag214.xml"/><Relationship Id="rId33" Type="http://schemas.openxmlformats.org/officeDocument/2006/relationships/tags" Target="../tags/tag230.xml"/><Relationship Id="rId38" Type="http://schemas.openxmlformats.org/officeDocument/2006/relationships/tags" Target="../tags/tag235.xml"/><Relationship Id="rId59" Type="http://schemas.openxmlformats.org/officeDocument/2006/relationships/tags" Target="../tags/tag256.xml"/><Relationship Id="rId103" Type="http://schemas.openxmlformats.org/officeDocument/2006/relationships/tags" Target="../tags/tag300.xml"/><Relationship Id="rId108" Type="http://schemas.openxmlformats.org/officeDocument/2006/relationships/tags" Target="../tags/tag305.xml"/><Relationship Id="rId124" Type="http://schemas.openxmlformats.org/officeDocument/2006/relationships/tags" Target="../tags/tag321.xml"/><Relationship Id="rId129" Type="http://schemas.openxmlformats.org/officeDocument/2006/relationships/tags" Target="../tags/tag326.xml"/><Relationship Id="rId54" Type="http://schemas.openxmlformats.org/officeDocument/2006/relationships/tags" Target="../tags/tag251.xml"/><Relationship Id="rId70" Type="http://schemas.openxmlformats.org/officeDocument/2006/relationships/tags" Target="../tags/tag267.xml"/><Relationship Id="rId75" Type="http://schemas.openxmlformats.org/officeDocument/2006/relationships/tags" Target="../tags/tag272.xml"/><Relationship Id="rId91" Type="http://schemas.openxmlformats.org/officeDocument/2006/relationships/tags" Target="../tags/tag288.xml"/><Relationship Id="rId96" Type="http://schemas.openxmlformats.org/officeDocument/2006/relationships/tags" Target="../tags/tag293.xml"/><Relationship Id="rId140" Type="http://schemas.openxmlformats.org/officeDocument/2006/relationships/tags" Target="../tags/tag337.xml"/><Relationship Id="rId145" Type="http://schemas.openxmlformats.org/officeDocument/2006/relationships/tags" Target="../tags/tag342.xml"/><Relationship Id="rId161" Type="http://schemas.openxmlformats.org/officeDocument/2006/relationships/tags" Target="../tags/tag358.xml"/><Relationship Id="rId166" Type="http://schemas.openxmlformats.org/officeDocument/2006/relationships/tags" Target="../tags/tag363.xml"/><Relationship Id="rId182" Type="http://schemas.openxmlformats.org/officeDocument/2006/relationships/tags" Target="../tags/tag379.xml"/><Relationship Id="rId187" Type="http://schemas.openxmlformats.org/officeDocument/2006/relationships/image" Target="../media/image6.png"/><Relationship Id="rId1" Type="http://schemas.openxmlformats.org/officeDocument/2006/relationships/tags" Target="../tags/tag198.xml"/><Relationship Id="rId6" Type="http://schemas.openxmlformats.org/officeDocument/2006/relationships/tags" Target="../tags/tag203.xml"/><Relationship Id="rId23" Type="http://schemas.openxmlformats.org/officeDocument/2006/relationships/tags" Target="../tags/tag220.xml"/><Relationship Id="rId28" Type="http://schemas.openxmlformats.org/officeDocument/2006/relationships/tags" Target="../tags/tag225.xml"/><Relationship Id="rId49" Type="http://schemas.openxmlformats.org/officeDocument/2006/relationships/tags" Target="../tags/tag246.xml"/><Relationship Id="rId114" Type="http://schemas.openxmlformats.org/officeDocument/2006/relationships/tags" Target="../tags/tag311.xml"/><Relationship Id="rId119" Type="http://schemas.openxmlformats.org/officeDocument/2006/relationships/tags" Target="../tags/tag316.xml"/><Relationship Id="rId44" Type="http://schemas.openxmlformats.org/officeDocument/2006/relationships/tags" Target="../tags/tag241.xml"/><Relationship Id="rId60" Type="http://schemas.openxmlformats.org/officeDocument/2006/relationships/tags" Target="../tags/tag257.xml"/><Relationship Id="rId65" Type="http://schemas.openxmlformats.org/officeDocument/2006/relationships/tags" Target="../tags/tag262.xml"/><Relationship Id="rId81" Type="http://schemas.openxmlformats.org/officeDocument/2006/relationships/tags" Target="../tags/tag278.xml"/><Relationship Id="rId86" Type="http://schemas.openxmlformats.org/officeDocument/2006/relationships/tags" Target="../tags/tag283.xml"/><Relationship Id="rId130" Type="http://schemas.openxmlformats.org/officeDocument/2006/relationships/tags" Target="../tags/tag327.xml"/><Relationship Id="rId135" Type="http://schemas.openxmlformats.org/officeDocument/2006/relationships/tags" Target="../tags/tag332.xml"/><Relationship Id="rId151" Type="http://schemas.openxmlformats.org/officeDocument/2006/relationships/tags" Target="../tags/tag348.xml"/><Relationship Id="rId156" Type="http://schemas.openxmlformats.org/officeDocument/2006/relationships/tags" Target="../tags/tag353.xml"/><Relationship Id="rId177" Type="http://schemas.openxmlformats.org/officeDocument/2006/relationships/tags" Target="../tags/tag374.xml"/><Relationship Id="rId172" Type="http://schemas.openxmlformats.org/officeDocument/2006/relationships/tags" Target="../tags/tag369.xml"/><Relationship Id="rId13" Type="http://schemas.openxmlformats.org/officeDocument/2006/relationships/tags" Target="../tags/tag210.xml"/><Relationship Id="rId18" Type="http://schemas.openxmlformats.org/officeDocument/2006/relationships/tags" Target="../tags/tag215.xml"/><Relationship Id="rId39" Type="http://schemas.openxmlformats.org/officeDocument/2006/relationships/tags" Target="../tags/tag236.xml"/><Relationship Id="rId109" Type="http://schemas.openxmlformats.org/officeDocument/2006/relationships/tags" Target="../tags/tag306.xml"/><Relationship Id="rId34" Type="http://schemas.openxmlformats.org/officeDocument/2006/relationships/tags" Target="../tags/tag231.xml"/><Relationship Id="rId50" Type="http://schemas.openxmlformats.org/officeDocument/2006/relationships/tags" Target="../tags/tag247.xml"/><Relationship Id="rId55" Type="http://schemas.openxmlformats.org/officeDocument/2006/relationships/tags" Target="../tags/tag252.xml"/><Relationship Id="rId76" Type="http://schemas.openxmlformats.org/officeDocument/2006/relationships/tags" Target="../tags/tag273.xml"/><Relationship Id="rId97" Type="http://schemas.openxmlformats.org/officeDocument/2006/relationships/tags" Target="../tags/tag294.xml"/><Relationship Id="rId104" Type="http://schemas.openxmlformats.org/officeDocument/2006/relationships/tags" Target="../tags/tag301.xml"/><Relationship Id="rId120" Type="http://schemas.openxmlformats.org/officeDocument/2006/relationships/tags" Target="../tags/tag317.xml"/><Relationship Id="rId125" Type="http://schemas.openxmlformats.org/officeDocument/2006/relationships/tags" Target="../tags/tag322.xml"/><Relationship Id="rId141" Type="http://schemas.openxmlformats.org/officeDocument/2006/relationships/tags" Target="../tags/tag338.xml"/><Relationship Id="rId146" Type="http://schemas.openxmlformats.org/officeDocument/2006/relationships/tags" Target="../tags/tag343.xml"/><Relationship Id="rId167" Type="http://schemas.openxmlformats.org/officeDocument/2006/relationships/tags" Target="../tags/tag364.xml"/><Relationship Id="rId188" Type="http://schemas.openxmlformats.org/officeDocument/2006/relationships/image" Target="../media/image7.png"/><Relationship Id="rId7" Type="http://schemas.openxmlformats.org/officeDocument/2006/relationships/tags" Target="../tags/tag204.xml"/><Relationship Id="rId71" Type="http://schemas.openxmlformats.org/officeDocument/2006/relationships/tags" Target="../tags/tag268.xml"/><Relationship Id="rId92" Type="http://schemas.openxmlformats.org/officeDocument/2006/relationships/tags" Target="../tags/tag289.xml"/><Relationship Id="rId162" Type="http://schemas.openxmlformats.org/officeDocument/2006/relationships/tags" Target="../tags/tag359.xml"/><Relationship Id="rId183" Type="http://schemas.openxmlformats.org/officeDocument/2006/relationships/tags" Target="../tags/tag380.xml"/><Relationship Id="rId2" Type="http://schemas.openxmlformats.org/officeDocument/2006/relationships/tags" Target="../tags/tag199.xml"/><Relationship Id="rId29" Type="http://schemas.openxmlformats.org/officeDocument/2006/relationships/tags" Target="../tags/tag226.xml"/><Relationship Id="rId24" Type="http://schemas.openxmlformats.org/officeDocument/2006/relationships/tags" Target="../tags/tag221.xml"/><Relationship Id="rId40" Type="http://schemas.openxmlformats.org/officeDocument/2006/relationships/tags" Target="../tags/tag237.xml"/><Relationship Id="rId45" Type="http://schemas.openxmlformats.org/officeDocument/2006/relationships/tags" Target="../tags/tag242.xml"/><Relationship Id="rId66" Type="http://schemas.openxmlformats.org/officeDocument/2006/relationships/tags" Target="../tags/tag263.xml"/><Relationship Id="rId87" Type="http://schemas.openxmlformats.org/officeDocument/2006/relationships/tags" Target="../tags/tag284.xml"/><Relationship Id="rId110" Type="http://schemas.openxmlformats.org/officeDocument/2006/relationships/tags" Target="../tags/tag307.xml"/><Relationship Id="rId115" Type="http://schemas.openxmlformats.org/officeDocument/2006/relationships/tags" Target="../tags/tag312.xml"/><Relationship Id="rId131" Type="http://schemas.openxmlformats.org/officeDocument/2006/relationships/tags" Target="../tags/tag328.xml"/><Relationship Id="rId136" Type="http://schemas.openxmlformats.org/officeDocument/2006/relationships/tags" Target="../tags/tag333.xml"/><Relationship Id="rId157" Type="http://schemas.openxmlformats.org/officeDocument/2006/relationships/tags" Target="../tags/tag354.xml"/><Relationship Id="rId178" Type="http://schemas.openxmlformats.org/officeDocument/2006/relationships/tags" Target="../tags/tag375.xml"/><Relationship Id="rId61" Type="http://schemas.openxmlformats.org/officeDocument/2006/relationships/tags" Target="../tags/tag258.xml"/><Relationship Id="rId82" Type="http://schemas.openxmlformats.org/officeDocument/2006/relationships/tags" Target="../tags/tag279.xml"/><Relationship Id="rId152" Type="http://schemas.openxmlformats.org/officeDocument/2006/relationships/tags" Target="../tags/tag349.xml"/><Relationship Id="rId173" Type="http://schemas.openxmlformats.org/officeDocument/2006/relationships/tags" Target="../tags/tag370.xml"/><Relationship Id="rId19" Type="http://schemas.openxmlformats.org/officeDocument/2006/relationships/tags" Target="../tags/tag216.xml"/><Relationship Id="rId14" Type="http://schemas.openxmlformats.org/officeDocument/2006/relationships/tags" Target="../tags/tag211.xml"/><Relationship Id="rId30" Type="http://schemas.openxmlformats.org/officeDocument/2006/relationships/tags" Target="../tags/tag227.xml"/><Relationship Id="rId35" Type="http://schemas.openxmlformats.org/officeDocument/2006/relationships/tags" Target="../tags/tag232.xml"/><Relationship Id="rId56" Type="http://schemas.openxmlformats.org/officeDocument/2006/relationships/tags" Target="../tags/tag253.xml"/><Relationship Id="rId77" Type="http://schemas.openxmlformats.org/officeDocument/2006/relationships/tags" Target="../tags/tag274.xml"/><Relationship Id="rId100" Type="http://schemas.openxmlformats.org/officeDocument/2006/relationships/tags" Target="../tags/tag297.xml"/><Relationship Id="rId105" Type="http://schemas.openxmlformats.org/officeDocument/2006/relationships/tags" Target="../tags/tag302.xml"/><Relationship Id="rId126" Type="http://schemas.openxmlformats.org/officeDocument/2006/relationships/tags" Target="../tags/tag323.xml"/><Relationship Id="rId147" Type="http://schemas.openxmlformats.org/officeDocument/2006/relationships/tags" Target="../tags/tag344.xml"/><Relationship Id="rId168" Type="http://schemas.openxmlformats.org/officeDocument/2006/relationships/tags" Target="../tags/tag365.xml"/><Relationship Id="rId8" Type="http://schemas.openxmlformats.org/officeDocument/2006/relationships/tags" Target="../tags/tag205.xml"/><Relationship Id="rId51" Type="http://schemas.openxmlformats.org/officeDocument/2006/relationships/tags" Target="../tags/tag248.xml"/><Relationship Id="rId72" Type="http://schemas.openxmlformats.org/officeDocument/2006/relationships/tags" Target="../tags/tag269.xml"/><Relationship Id="rId93" Type="http://schemas.openxmlformats.org/officeDocument/2006/relationships/tags" Target="../tags/tag290.xml"/><Relationship Id="rId98" Type="http://schemas.openxmlformats.org/officeDocument/2006/relationships/tags" Target="../tags/tag295.xml"/><Relationship Id="rId121" Type="http://schemas.openxmlformats.org/officeDocument/2006/relationships/tags" Target="../tags/tag318.xml"/><Relationship Id="rId142" Type="http://schemas.openxmlformats.org/officeDocument/2006/relationships/tags" Target="../tags/tag339.xml"/><Relationship Id="rId163" Type="http://schemas.openxmlformats.org/officeDocument/2006/relationships/tags" Target="../tags/tag360.xml"/><Relationship Id="rId184" Type="http://schemas.openxmlformats.org/officeDocument/2006/relationships/tags" Target="../tags/tag381.xml"/><Relationship Id="rId3" Type="http://schemas.openxmlformats.org/officeDocument/2006/relationships/tags" Target="../tags/tag200.xml"/><Relationship Id="rId25" Type="http://schemas.openxmlformats.org/officeDocument/2006/relationships/tags" Target="../tags/tag222.xml"/><Relationship Id="rId46" Type="http://schemas.openxmlformats.org/officeDocument/2006/relationships/tags" Target="../tags/tag243.xml"/><Relationship Id="rId67" Type="http://schemas.openxmlformats.org/officeDocument/2006/relationships/tags" Target="../tags/tag264.xml"/><Relationship Id="rId116" Type="http://schemas.openxmlformats.org/officeDocument/2006/relationships/tags" Target="../tags/tag313.xml"/><Relationship Id="rId137" Type="http://schemas.openxmlformats.org/officeDocument/2006/relationships/tags" Target="../tags/tag334.xml"/><Relationship Id="rId158" Type="http://schemas.openxmlformats.org/officeDocument/2006/relationships/tags" Target="../tags/tag355.xml"/><Relationship Id="rId20" Type="http://schemas.openxmlformats.org/officeDocument/2006/relationships/tags" Target="../tags/tag217.xml"/><Relationship Id="rId41" Type="http://schemas.openxmlformats.org/officeDocument/2006/relationships/tags" Target="../tags/tag238.xml"/><Relationship Id="rId62" Type="http://schemas.openxmlformats.org/officeDocument/2006/relationships/tags" Target="../tags/tag259.xml"/><Relationship Id="rId83" Type="http://schemas.openxmlformats.org/officeDocument/2006/relationships/tags" Target="../tags/tag280.xml"/><Relationship Id="rId88" Type="http://schemas.openxmlformats.org/officeDocument/2006/relationships/tags" Target="../tags/tag285.xml"/><Relationship Id="rId111" Type="http://schemas.openxmlformats.org/officeDocument/2006/relationships/tags" Target="../tags/tag308.xml"/><Relationship Id="rId132" Type="http://schemas.openxmlformats.org/officeDocument/2006/relationships/tags" Target="../tags/tag329.xml"/><Relationship Id="rId153" Type="http://schemas.openxmlformats.org/officeDocument/2006/relationships/tags" Target="../tags/tag350.xml"/><Relationship Id="rId174" Type="http://schemas.openxmlformats.org/officeDocument/2006/relationships/tags" Target="../tags/tag371.xml"/><Relationship Id="rId179" Type="http://schemas.openxmlformats.org/officeDocument/2006/relationships/tags" Target="../tags/tag376.xml"/><Relationship Id="rId15" Type="http://schemas.openxmlformats.org/officeDocument/2006/relationships/tags" Target="../tags/tag212.xml"/><Relationship Id="rId36" Type="http://schemas.openxmlformats.org/officeDocument/2006/relationships/tags" Target="../tags/tag233.xml"/><Relationship Id="rId57" Type="http://schemas.openxmlformats.org/officeDocument/2006/relationships/tags" Target="../tags/tag254.xml"/><Relationship Id="rId106" Type="http://schemas.openxmlformats.org/officeDocument/2006/relationships/tags" Target="../tags/tag303.xml"/><Relationship Id="rId127" Type="http://schemas.openxmlformats.org/officeDocument/2006/relationships/tags" Target="../tags/tag324.xml"/><Relationship Id="rId10" Type="http://schemas.openxmlformats.org/officeDocument/2006/relationships/tags" Target="../tags/tag207.xml"/><Relationship Id="rId31" Type="http://schemas.openxmlformats.org/officeDocument/2006/relationships/tags" Target="../tags/tag228.xml"/><Relationship Id="rId52" Type="http://schemas.openxmlformats.org/officeDocument/2006/relationships/tags" Target="../tags/tag249.xml"/><Relationship Id="rId73" Type="http://schemas.openxmlformats.org/officeDocument/2006/relationships/tags" Target="../tags/tag270.xml"/><Relationship Id="rId78" Type="http://schemas.openxmlformats.org/officeDocument/2006/relationships/tags" Target="../tags/tag275.xml"/><Relationship Id="rId94" Type="http://schemas.openxmlformats.org/officeDocument/2006/relationships/tags" Target="../tags/tag291.xml"/><Relationship Id="rId99" Type="http://schemas.openxmlformats.org/officeDocument/2006/relationships/tags" Target="../tags/tag296.xml"/><Relationship Id="rId101" Type="http://schemas.openxmlformats.org/officeDocument/2006/relationships/tags" Target="../tags/tag298.xml"/><Relationship Id="rId122" Type="http://schemas.openxmlformats.org/officeDocument/2006/relationships/tags" Target="../tags/tag319.xml"/><Relationship Id="rId143" Type="http://schemas.openxmlformats.org/officeDocument/2006/relationships/tags" Target="../tags/tag340.xml"/><Relationship Id="rId148" Type="http://schemas.openxmlformats.org/officeDocument/2006/relationships/tags" Target="../tags/tag345.xml"/><Relationship Id="rId164" Type="http://schemas.openxmlformats.org/officeDocument/2006/relationships/tags" Target="../tags/tag361.xml"/><Relationship Id="rId169" Type="http://schemas.openxmlformats.org/officeDocument/2006/relationships/tags" Target="../tags/tag366.xml"/><Relationship Id="rId185" Type="http://schemas.openxmlformats.org/officeDocument/2006/relationships/slideLayout" Target="../slideLayouts/slideLayout2.xml"/><Relationship Id="rId4" Type="http://schemas.openxmlformats.org/officeDocument/2006/relationships/tags" Target="../tags/tag201.xml"/><Relationship Id="rId9" Type="http://schemas.openxmlformats.org/officeDocument/2006/relationships/tags" Target="../tags/tag206.xml"/><Relationship Id="rId180" Type="http://schemas.openxmlformats.org/officeDocument/2006/relationships/tags" Target="../tags/tag37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89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384.xml"/><Relationship Id="rId7" Type="http://schemas.openxmlformats.org/officeDocument/2006/relationships/tags" Target="../tags/tag388.xml"/><Relationship Id="rId12" Type="http://schemas.openxmlformats.org/officeDocument/2006/relationships/tags" Target="../tags/tag393.xml"/><Relationship Id="rId2" Type="http://schemas.openxmlformats.org/officeDocument/2006/relationships/tags" Target="../tags/tag383.xml"/><Relationship Id="rId1" Type="http://schemas.openxmlformats.org/officeDocument/2006/relationships/tags" Target="../tags/tag382.xml"/><Relationship Id="rId6" Type="http://schemas.openxmlformats.org/officeDocument/2006/relationships/tags" Target="../tags/tag387.xml"/><Relationship Id="rId11" Type="http://schemas.openxmlformats.org/officeDocument/2006/relationships/tags" Target="../tags/tag392.xml"/><Relationship Id="rId5" Type="http://schemas.openxmlformats.org/officeDocument/2006/relationships/tags" Target="../tags/tag386.xml"/><Relationship Id="rId10" Type="http://schemas.openxmlformats.org/officeDocument/2006/relationships/tags" Target="../tags/tag391.xml"/><Relationship Id="rId4" Type="http://schemas.openxmlformats.org/officeDocument/2006/relationships/tags" Target="../tags/tag385.xml"/><Relationship Id="rId9" Type="http://schemas.openxmlformats.org/officeDocument/2006/relationships/tags" Target="../tags/tag390.xml"/><Relationship Id="rId1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01.xml"/><Relationship Id="rId13" Type="http://schemas.openxmlformats.org/officeDocument/2006/relationships/image" Target="../media/image7.png"/><Relationship Id="rId3" Type="http://schemas.openxmlformats.org/officeDocument/2006/relationships/tags" Target="../tags/tag396.xml"/><Relationship Id="rId7" Type="http://schemas.openxmlformats.org/officeDocument/2006/relationships/tags" Target="../tags/tag400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395.xml"/><Relationship Id="rId1" Type="http://schemas.openxmlformats.org/officeDocument/2006/relationships/tags" Target="../tags/tag394.xml"/><Relationship Id="rId6" Type="http://schemas.openxmlformats.org/officeDocument/2006/relationships/tags" Target="../tags/tag399.xml"/><Relationship Id="rId11" Type="http://schemas.openxmlformats.org/officeDocument/2006/relationships/tags" Target="../tags/tag404.xml"/><Relationship Id="rId5" Type="http://schemas.openxmlformats.org/officeDocument/2006/relationships/tags" Target="../tags/tag398.xml"/><Relationship Id="rId10" Type="http://schemas.openxmlformats.org/officeDocument/2006/relationships/tags" Target="../tags/tag403.xml"/><Relationship Id="rId4" Type="http://schemas.openxmlformats.org/officeDocument/2006/relationships/tags" Target="../tags/tag397.xml"/><Relationship Id="rId9" Type="http://schemas.openxmlformats.org/officeDocument/2006/relationships/tags" Target="../tags/tag40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407.xml"/><Relationship Id="rId2" Type="http://schemas.openxmlformats.org/officeDocument/2006/relationships/tags" Target="../tags/tag406.xml"/><Relationship Id="rId1" Type="http://schemas.openxmlformats.org/officeDocument/2006/relationships/tags" Target="../tags/tag40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415.xml"/><Relationship Id="rId3" Type="http://schemas.openxmlformats.org/officeDocument/2006/relationships/tags" Target="../tags/tag410.xml"/><Relationship Id="rId7" Type="http://schemas.openxmlformats.org/officeDocument/2006/relationships/tags" Target="../tags/tag414.xml"/><Relationship Id="rId12" Type="http://schemas.openxmlformats.org/officeDocument/2006/relationships/image" Target="../media/image6.png"/><Relationship Id="rId2" Type="http://schemas.openxmlformats.org/officeDocument/2006/relationships/tags" Target="../tags/tag409.xml"/><Relationship Id="rId1" Type="http://schemas.openxmlformats.org/officeDocument/2006/relationships/tags" Target="../tags/tag408.xml"/><Relationship Id="rId6" Type="http://schemas.openxmlformats.org/officeDocument/2006/relationships/tags" Target="../tags/tag413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412.xml"/><Relationship Id="rId10" Type="http://schemas.openxmlformats.org/officeDocument/2006/relationships/tags" Target="../tags/tag417.xml"/><Relationship Id="rId4" Type="http://schemas.openxmlformats.org/officeDocument/2006/relationships/tags" Target="../tags/tag411.xml"/><Relationship Id="rId9" Type="http://schemas.openxmlformats.org/officeDocument/2006/relationships/tags" Target="../tags/tag4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20.xml"/><Relationship Id="rId2" Type="http://schemas.openxmlformats.org/officeDocument/2006/relationships/tags" Target="../tags/tag419.xml"/><Relationship Id="rId1" Type="http://schemas.openxmlformats.org/officeDocument/2006/relationships/tags" Target="../tags/tag418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标题 1"/>
          <p:cNvSpPr>
            <a:spLocks noGrp="1" noChangeArrowheads="1"/>
          </p:cNvSpPr>
          <p:nvPr>
            <p:ph type="ctrTitle"/>
          </p:nvPr>
        </p:nvSpPr>
        <p:spPr>
          <a:xfrm>
            <a:off x="119063" y="1958975"/>
            <a:ext cx="8474075" cy="2671763"/>
          </a:xfrm>
        </p:spPr>
        <p:txBody>
          <a:bodyPr/>
          <a:lstStyle/>
          <a:p>
            <a:r>
              <a:rPr lang="en-US" altLang="zh-CN" sz="4800" b="1" dirty="0" smtClean="0">
                <a:solidFill>
                  <a:srgbClr val="0070C0"/>
                </a:solidFill>
                <a:latin typeface="隶书" pitchFamily="49" charset="-122"/>
                <a:ea typeface="隶书" pitchFamily="49" charset="-122"/>
              </a:rPr>
              <a:t>13.2 </a:t>
            </a:r>
            <a:r>
              <a:rPr lang="zh-CN" altLang="en-US" sz="4800" b="1" dirty="0" smtClean="0">
                <a:solidFill>
                  <a:srgbClr val="0070C0"/>
                </a:solidFill>
                <a:latin typeface="隶书" pitchFamily="49" charset="-122"/>
                <a:ea typeface="隶书" pitchFamily="49" charset="-122"/>
              </a:rPr>
              <a:t>电路连接的基本方式</a:t>
            </a:r>
            <a:br>
              <a:rPr lang="zh-CN" altLang="en-US" sz="4800" b="1" dirty="0" smtClean="0">
                <a:solidFill>
                  <a:srgbClr val="0070C0"/>
                </a:solidFill>
                <a:latin typeface="隶书" pitchFamily="49" charset="-122"/>
                <a:ea typeface="隶书" pitchFamily="49" charset="-122"/>
              </a:rPr>
            </a:br>
            <a:r>
              <a:rPr lang="zh-CN" altLang="en-US" sz="4800" b="1" dirty="0" smtClean="0">
                <a:solidFill>
                  <a:srgbClr val="0070C0"/>
                </a:solidFill>
                <a:latin typeface="隶书" pitchFamily="49" charset="-122"/>
                <a:ea typeface="隶书" pitchFamily="49" charset="-122"/>
              </a:rPr>
              <a:t/>
            </a:r>
            <a:br>
              <a:rPr lang="zh-CN" altLang="en-US" sz="4800" b="1" dirty="0" smtClean="0">
                <a:solidFill>
                  <a:srgbClr val="0070C0"/>
                </a:solidFill>
                <a:latin typeface="隶书" pitchFamily="49" charset="-122"/>
                <a:ea typeface="隶书" pitchFamily="49" charset="-122"/>
              </a:rPr>
            </a:br>
            <a:r>
              <a:rPr lang="zh-CN" altLang="en-US" sz="4800" b="1" dirty="0" smtClean="0">
                <a:solidFill>
                  <a:srgbClr val="0070C0"/>
                </a:solidFill>
                <a:latin typeface="隶书" pitchFamily="49" charset="-122"/>
                <a:ea typeface="隶书" pitchFamily="49" charset="-122"/>
              </a:rPr>
              <a:t>（第一课时）</a:t>
            </a:r>
          </a:p>
        </p:txBody>
      </p:sp>
    </p:spTree>
    <p:extLst>
      <p:ext uri="{BB962C8B-B14F-4D97-AF65-F5344CB8AC3E}">
        <p14:creationId xmlns:p14="http://schemas.microsoft.com/office/powerpoint/2010/main" val="424730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4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7038975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300" b="1">
                <a:solidFill>
                  <a:srgbClr val="CC00CC"/>
                </a:solidFill>
                <a:latin typeface="微软雅黑" charset="-122"/>
                <a:ea typeface="微软雅黑" charset="-122"/>
              </a:rPr>
              <a:t>【三、并联电路的特点】</a:t>
            </a:r>
          </a:p>
        </p:txBody>
      </p:sp>
      <p:sp>
        <p:nvSpPr>
          <p:cNvPr id="55299" name="文本框 1126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0013" y="2116138"/>
            <a:ext cx="8682037" cy="283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ts val="3063"/>
              </a:lnSpc>
            </a:pPr>
            <a:r>
              <a:rPr lang="zh-CN" altLang="en-US" sz="2400" b="1">
                <a:solidFill>
                  <a:srgbClr val="FF0000"/>
                </a:solidFill>
                <a:latin typeface="宋体" charset="-122"/>
              </a:rPr>
              <a:t>做一做：</a:t>
            </a:r>
            <a:endParaRPr lang="en-US" altLang="zh-CN" sz="2400" b="1">
              <a:solidFill>
                <a:srgbClr val="FF0000"/>
              </a:solidFill>
              <a:latin typeface="宋体" charset="-122"/>
            </a:endParaRPr>
          </a:p>
          <a:p>
            <a:pPr eaLnBrk="0" hangingPunct="0">
              <a:lnSpc>
                <a:spcPts val="3063"/>
              </a:lnSpc>
            </a:pPr>
            <a:r>
              <a:rPr lang="en-US" altLang="zh-CN" sz="2400" b="1">
                <a:latin typeface="宋体" charset="-122"/>
              </a:rPr>
              <a:t>1.</a:t>
            </a:r>
            <a:r>
              <a:rPr lang="zh-CN" altLang="en-US" sz="2400" b="1">
                <a:latin typeface="宋体" charset="-122"/>
              </a:rPr>
              <a:t>左图，闭合开关</a:t>
            </a:r>
            <a:r>
              <a:rPr lang="en-US" altLang="zh-CN" sz="2400" b="1">
                <a:latin typeface="宋体" charset="-122"/>
              </a:rPr>
              <a:t>S</a:t>
            </a:r>
            <a:r>
              <a:rPr lang="zh-CN" altLang="en-US" sz="2400" b="1">
                <a:latin typeface="宋体" charset="-122"/>
                <a:sym typeface="宋体" charset="-122"/>
              </a:rPr>
              <a:t>，</a:t>
            </a:r>
            <a:r>
              <a:rPr lang="en-US" altLang="zh-CN" sz="2400" b="1">
                <a:latin typeface="宋体" charset="-122"/>
                <a:sym typeface="宋体" charset="-122"/>
              </a:rPr>
              <a:t>L</a:t>
            </a:r>
            <a:r>
              <a:rPr lang="en-US" altLang="zh-CN" sz="2400" b="1" baseline="-25000">
                <a:latin typeface="宋体" charset="-122"/>
                <a:sym typeface="宋体" charset="-122"/>
              </a:rPr>
              <a:t>1</a:t>
            </a:r>
            <a:r>
              <a:rPr lang="en-US" altLang="zh-CN" sz="2400" b="1" u="sng">
                <a:latin typeface="宋体" charset="-122"/>
                <a:sym typeface="宋体" charset="-122"/>
              </a:rPr>
              <a:t>    </a:t>
            </a:r>
            <a:r>
              <a:rPr lang="zh-CN" altLang="en-US" sz="2400" b="1">
                <a:latin typeface="宋体" charset="-122"/>
                <a:sym typeface="宋体" charset="-122"/>
              </a:rPr>
              <a:t>，</a:t>
            </a:r>
            <a:r>
              <a:rPr lang="en-US" altLang="zh-CN" sz="2400" b="1">
                <a:latin typeface="宋体" charset="-122"/>
                <a:sym typeface="宋体" charset="-122"/>
              </a:rPr>
              <a:t>L</a:t>
            </a:r>
            <a:r>
              <a:rPr lang="en-US" altLang="zh-CN" sz="2400" b="1" baseline="-25000">
                <a:latin typeface="宋体" charset="-122"/>
                <a:sym typeface="宋体" charset="-122"/>
              </a:rPr>
              <a:t>2</a:t>
            </a:r>
            <a:r>
              <a:rPr lang="zh-CN" altLang="en-US" sz="2400" b="1" u="sng">
                <a:latin typeface="宋体" charset="-122"/>
                <a:sym typeface="宋体" charset="-122"/>
              </a:rPr>
              <a:t>    </a:t>
            </a:r>
            <a:r>
              <a:rPr lang="zh-CN" altLang="en-US" sz="2400" b="1">
                <a:latin typeface="宋体" charset="-122"/>
                <a:sym typeface="宋体" charset="-122"/>
              </a:rPr>
              <a:t>；</a:t>
            </a:r>
            <a:endParaRPr lang="zh-CN" altLang="en-US" sz="2400" b="1">
              <a:latin typeface="宋体" charset="-122"/>
            </a:endParaRPr>
          </a:p>
          <a:p>
            <a:pPr eaLnBrk="0" hangingPunct="0">
              <a:lnSpc>
                <a:spcPts val="3063"/>
              </a:lnSpc>
            </a:pPr>
            <a:r>
              <a:rPr lang="zh-CN" altLang="en-US" sz="2400" b="1">
                <a:latin typeface="宋体" charset="-122"/>
              </a:rPr>
              <a:t>        取下</a:t>
            </a:r>
            <a:r>
              <a:rPr lang="en-US" altLang="zh-CN" sz="2400" b="1">
                <a:latin typeface="宋体" charset="-122"/>
              </a:rPr>
              <a:t>1</a:t>
            </a:r>
            <a:r>
              <a:rPr lang="zh-CN" altLang="en-US" sz="2400" b="1">
                <a:latin typeface="宋体" charset="-122"/>
              </a:rPr>
              <a:t>个小灯泡，另一个小灯泡</a:t>
            </a:r>
            <a:r>
              <a:rPr lang="zh-CN" altLang="en-US" sz="2400" b="1" u="sng">
                <a:latin typeface="宋体" charset="-122"/>
              </a:rPr>
              <a:t>        </a:t>
            </a:r>
            <a:r>
              <a:rPr lang="zh-CN" altLang="en-US" sz="2400" b="1">
                <a:latin typeface="宋体" charset="-122"/>
              </a:rPr>
              <a:t>；</a:t>
            </a:r>
          </a:p>
          <a:p>
            <a:pPr eaLnBrk="0" hangingPunct="0">
              <a:lnSpc>
                <a:spcPts val="3063"/>
              </a:lnSpc>
            </a:pPr>
            <a:r>
              <a:rPr lang="en-US" altLang="zh-CN" sz="2400" b="1">
                <a:latin typeface="宋体" charset="-122"/>
              </a:rPr>
              <a:t>2.</a:t>
            </a:r>
            <a:r>
              <a:rPr lang="zh-CN" altLang="en-US" sz="2400" b="1">
                <a:latin typeface="宋体" charset="-122"/>
              </a:rPr>
              <a:t>右图</a:t>
            </a:r>
            <a:r>
              <a:rPr lang="en-US" altLang="zh-CN" sz="2400" b="1">
                <a:latin typeface="宋体" charset="-122"/>
              </a:rPr>
              <a:t>,S</a:t>
            </a:r>
            <a:r>
              <a:rPr lang="en-US" altLang="zh-CN" sz="2400" b="1" baseline="-25000">
                <a:latin typeface="宋体" charset="-122"/>
              </a:rPr>
              <a:t>1</a:t>
            </a:r>
            <a:r>
              <a:rPr lang="en-US" altLang="zh-CN" sz="2400" b="1">
                <a:latin typeface="宋体" charset="-122"/>
              </a:rPr>
              <a:t>S</a:t>
            </a:r>
            <a:r>
              <a:rPr lang="en-US" altLang="zh-CN" sz="2400" b="1" baseline="-25000">
                <a:latin typeface="宋体" charset="-122"/>
              </a:rPr>
              <a:t>2</a:t>
            </a:r>
            <a:r>
              <a:rPr lang="en-US" altLang="zh-CN" sz="2400" b="1">
                <a:latin typeface="宋体" charset="-122"/>
              </a:rPr>
              <a:t>S</a:t>
            </a:r>
            <a:r>
              <a:rPr lang="en-US" altLang="zh-CN" sz="2400" b="1" baseline="-25000">
                <a:latin typeface="宋体" charset="-122"/>
              </a:rPr>
              <a:t>3</a:t>
            </a:r>
            <a:r>
              <a:rPr lang="zh-CN" altLang="en-US" sz="2400" b="1">
                <a:latin typeface="宋体" charset="-122"/>
              </a:rPr>
              <a:t>均闭合时，</a:t>
            </a:r>
            <a:r>
              <a:rPr lang="en-US" altLang="zh-CN" sz="2400" b="1">
                <a:latin typeface="宋体" charset="-122"/>
                <a:sym typeface="宋体" charset="-122"/>
              </a:rPr>
              <a:t>L</a:t>
            </a:r>
            <a:r>
              <a:rPr lang="en-US" altLang="zh-CN" sz="2400" b="1" baseline="-25000">
                <a:latin typeface="宋体" charset="-122"/>
                <a:sym typeface="宋体" charset="-122"/>
              </a:rPr>
              <a:t>1</a:t>
            </a:r>
            <a:r>
              <a:rPr lang="en-US" altLang="zh-CN" sz="2400" b="1" u="sng">
                <a:latin typeface="宋体" charset="-122"/>
                <a:sym typeface="宋体" charset="-122"/>
              </a:rPr>
              <a:t>    </a:t>
            </a:r>
            <a:r>
              <a:rPr lang="zh-CN" altLang="en-US" sz="2400" b="1">
                <a:latin typeface="宋体" charset="-122"/>
                <a:sym typeface="宋体" charset="-122"/>
              </a:rPr>
              <a:t>，</a:t>
            </a:r>
            <a:r>
              <a:rPr lang="en-US" altLang="zh-CN" sz="2400" b="1">
                <a:latin typeface="宋体" charset="-122"/>
                <a:sym typeface="宋体" charset="-122"/>
              </a:rPr>
              <a:t>L</a:t>
            </a:r>
            <a:r>
              <a:rPr lang="en-US" altLang="zh-CN" sz="2400" b="1" baseline="-25000">
                <a:latin typeface="宋体" charset="-122"/>
                <a:sym typeface="宋体" charset="-122"/>
              </a:rPr>
              <a:t>2</a:t>
            </a:r>
            <a:r>
              <a:rPr lang="zh-CN" altLang="en-US" sz="2400" b="1" u="sng">
                <a:latin typeface="宋体" charset="-122"/>
                <a:sym typeface="宋体" charset="-122"/>
              </a:rPr>
              <a:t>    </a:t>
            </a:r>
            <a:r>
              <a:rPr lang="zh-CN" altLang="en-US" sz="2400" b="1">
                <a:latin typeface="宋体" charset="-122"/>
                <a:sym typeface="宋体" charset="-122"/>
              </a:rPr>
              <a:t>；</a:t>
            </a:r>
          </a:p>
          <a:p>
            <a:pPr eaLnBrk="0" hangingPunct="0">
              <a:lnSpc>
                <a:spcPts val="3063"/>
              </a:lnSpc>
            </a:pPr>
            <a:r>
              <a:rPr lang="en-US" altLang="zh-CN" sz="2400" b="1">
                <a:latin typeface="宋体" charset="-122"/>
              </a:rPr>
              <a:t>       S</a:t>
            </a:r>
            <a:r>
              <a:rPr lang="en-US" altLang="zh-CN" sz="2400" b="1" baseline="-25000">
                <a:latin typeface="宋体" charset="-122"/>
              </a:rPr>
              <a:t>1</a:t>
            </a:r>
            <a:r>
              <a:rPr lang="zh-CN" altLang="en-US" sz="2400" b="1">
                <a:latin typeface="宋体" charset="-122"/>
                <a:sym typeface="宋体" charset="-122"/>
              </a:rPr>
              <a:t>断开、</a:t>
            </a:r>
            <a:r>
              <a:rPr lang="en-US" altLang="zh-CN" sz="2400" b="1">
                <a:latin typeface="宋体" charset="-122"/>
              </a:rPr>
              <a:t>S</a:t>
            </a:r>
            <a:r>
              <a:rPr lang="en-US" altLang="zh-CN" sz="2400" b="1" baseline="-25000">
                <a:latin typeface="宋体" charset="-122"/>
              </a:rPr>
              <a:t>2</a:t>
            </a:r>
            <a:r>
              <a:rPr lang="zh-CN" altLang="en-US" sz="2400" b="1">
                <a:latin typeface="宋体" charset="-122"/>
              </a:rPr>
              <a:t>和</a:t>
            </a:r>
            <a:r>
              <a:rPr lang="en-US" altLang="zh-CN" sz="2400" b="1">
                <a:latin typeface="宋体" charset="-122"/>
              </a:rPr>
              <a:t>S</a:t>
            </a:r>
            <a:r>
              <a:rPr lang="en-US" altLang="zh-CN" sz="2400" b="1" baseline="-25000">
                <a:latin typeface="宋体" charset="-122"/>
              </a:rPr>
              <a:t>3</a:t>
            </a:r>
            <a:r>
              <a:rPr lang="zh-CN" altLang="en-US" sz="2400" b="1">
                <a:latin typeface="宋体" charset="-122"/>
              </a:rPr>
              <a:t>闭合时，</a:t>
            </a:r>
            <a:r>
              <a:rPr lang="en-US" altLang="zh-CN" sz="2400" b="1">
                <a:latin typeface="宋体" charset="-122"/>
                <a:sym typeface="宋体" charset="-122"/>
              </a:rPr>
              <a:t>L</a:t>
            </a:r>
            <a:r>
              <a:rPr lang="en-US" altLang="zh-CN" sz="2400" b="1" baseline="-25000">
                <a:latin typeface="宋体" charset="-122"/>
                <a:sym typeface="宋体" charset="-122"/>
              </a:rPr>
              <a:t>1</a:t>
            </a:r>
            <a:r>
              <a:rPr lang="en-US" altLang="zh-CN" sz="2400" b="1" u="sng">
                <a:latin typeface="宋体" charset="-122"/>
                <a:sym typeface="宋体" charset="-122"/>
              </a:rPr>
              <a:t>     </a:t>
            </a:r>
            <a:r>
              <a:rPr lang="zh-CN" altLang="en-US" sz="2400" b="1">
                <a:latin typeface="宋体" charset="-122"/>
                <a:sym typeface="宋体" charset="-122"/>
              </a:rPr>
              <a:t>，</a:t>
            </a:r>
            <a:r>
              <a:rPr lang="en-US" altLang="zh-CN" sz="2400" b="1">
                <a:latin typeface="宋体" charset="-122"/>
                <a:sym typeface="宋体" charset="-122"/>
              </a:rPr>
              <a:t>L</a:t>
            </a:r>
            <a:r>
              <a:rPr lang="en-US" altLang="zh-CN" sz="2400" b="1" baseline="-25000">
                <a:latin typeface="宋体" charset="-122"/>
                <a:sym typeface="宋体" charset="-122"/>
              </a:rPr>
              <a:t>2</a:t>
            </a:r>
            <a:r>
              <a:rPr lang="zh-CN" altLang="en-US" sz="2400" b="1" u="sng">
                <a:latin typeface="宋体" charset="-122"/>
                <a:sym typeface="宋体" charset="-122"/>
              </a:rPr>
              <a:t>     </a:t>
            </a:r>
            <a:r>
              <a:rPr lang="zh-CN" altLang="en-US" sz="2400" b="1">
                <a:latin typeface="宋体" charset="-122"/>
                <a:sym typeface="宋体" charset="-122"/>
              </a:rPr>
              <a:t>；</a:t>
            </a:r>
          </a:p>
          <a:p>
            <a:pPr eaLnBrk="0" hangingPunct="0">
              <a:lnSpc>
                <a:spcPts val="3063"/>
              </a:lnSpc>
            </a:pPr>
            <a:r>
              <a:rPr lang="en-US" altLang="zh-CN" sz="2400" b="1">
                <a:latin typeface="宋体" charset="-122"/>
                <a:sym typeface="宋体" charset="-122"/>
              </a:rPr>
              <a:t>       S</a:t>
            </a:r>
            <a:r>
              <a:rPr lang="en-US" altLang="zh-CN" sz="2400" b="1" baseline="-25000">
                <a:latin typeface="宋体" charset="-122"/>
                <a:sym typeface="宋体" charset="-122"/>
              </a:rPr>
              <a:t>1</a:t>
            </a:r>
            <a:r>
              <a:rPr lang="zh-CN" altLang="en-US" sz="2400" b="1">
                <a:latin typeface="宋体" charset="-122"/>
                <a:sym typeface="宋体" charset="-122"/>
              </a:rPr>
              <a:t>闭合、</a:t>
            </a:r>
            <a:r>
              <a:rPr lang="en-US" altLang="zh-CN" sz="2400" b="1">
                <a:latin typeface="宋体" charset="-122"/>
                <a:sym typeface="宋体" charset="-122"/>
              </a:rPr>
              <a:t>S</a:t>
            </a:r>
            <a:r>
              <a:rPr lang="en-US" altLang="zh-CN" sz="2400" b="1" baseline="-25000">
                <a:latin typeface="宋体" charset="-122"/>
                <a:sym typeface="宋体" charset="-122"/>
              </a:rPr>
              <a:t>2</a:t>
            </a:r>
            <a:r>
              <a:rPr lang="zh-CN" altLang="en-US" sz="2400" b="1">
                <a:latin typeface="宋体" charset="-122"/>
                <a:sym typeface="宋体" charset="-122"/>
              </a:rPr>
              <a:t>断开、</a:t>
            </a:r>
            <a:r>
              <a:rPr lang="en-US" altLang="zh-CN" sz="2400" b="1">
                <a:latin typeface="宋体" charset="-122"/>
                <a:sym typeface="宋体" charset="-122"/>
              </a:rPr>
              <a:t>S</a:t>
            </a:r>
            <a:r>
              <a:rPr lang="en-US" altLang="zh-CN" sz="2400" b="1" baseline="-25000">
                <a:latin typeface="宋体" charset="-122"/>
                <a:sym typeface="宋体" charset="-122"/>
              </a:rPr>
              <a:t>3</a:t>
            </a:r>
            <a:r>
              <a:rPr lang="zh-CN" altLang="en-US" sz="2400" b="1">
                <a:latin typeface="宋体" charset="-122"/>
                <a:sym typeface="宋体" charset="-122"/>
              </a:rPr>
              <a:t>闭合时，</a:t>
            </a:r>
            <a:r>
              <a:rPr lang="en-US" altLang="zh-CN" sz="2400" b="1">
                <a:latin typeface="宋体" charset="-122"/>
                <a:sym typeface="宋体" charset="-122"/>
              </a:rPr>
              <a:t>L</a:t>
            </a:r>
            <a:r>
              <a:rPr lang="en-US" altLang="zh-CN" sz="2400" b="1" baseline="-25000">
                <a:latin typeface="宋体" charset="-122"/>
                <a:sym typeface="宋体" charset="-122"/>
              </a:rPr>
              <a:t>1</a:t>
            </a:r>
            <a:r>
              <a:rPr lang="en-US" altLang="zh-CN" sz="2400" b="1" u="sng">
                <a:latin typeface="宋体" charset="-122"/>
                <a:sym typeface="宋体" charset="-122"/>
              </a:rPr>
              <a:t>     </a:t>
            </a:r>
            <a:r>
              <a:rPr lang="zh-CN" altLang="en-US" sz="2400" b="1">
                <a:latin typeface="宋体" charset="-122"/>
                <a:sym typeface="宋体" charset="-122"/>
              </a:rPr>
              <a:t>，</a:t>
            </a:r>
            <a:r>
              <a:rPr lang="en-US" altLang="zh-CN" sz="2400" b="1">
                <a:latin typeface="宋体" charset="-122"/>
                <a:sym typeface="宋体" charset="-122"/>
              </a:rPr>
              <a:t>L</a:t>
            </a:r>
            <a:r>
              <a:rPr lang="en-US" altLang="zh-CN" sz="2400" b="1" baseline="-25000">
                <a:latin typeface="宋体" charset="-122"/>
                <a:sym typeface="宋体" charset="-122"/>
              </a:rPr>
              <a:t>2</a:t>
            </a:r>
            <a:r>
              <a:rPr lang="zh-CN" altLang="en-US" sz="2400" b="1" u="sng">
                <a:latin typeface="宋体" charset="-122"/>
                <a:sym typeface="宋体" charset="-122"/>
              </a:rPr>
              <a:t>     </a:t>
            </a:r>
            <a:r>
              <a:rPr lang="zh-CN" altLang="en-US" sz="2400" b="1">
                <a:latin typeface="宋体" charset="-122"/>
                <a:sym typeface="宋体" charset="-122"/>
              </a:rPr>
              <a:t>；      </a:t>
            </a:r>
          </a:p>
          <a:p>
            <a:pPr eaLnBrk="0" hangingPunct="0">
              <a:lnSpc>
                <a:spcPts val="3063"/>
              </a:lnSpc>
            </a:pPr>
            <a:r>
              <a:rPr lang="zh-CN" altLang="en-US" sz="2400" b="1">
                <a:latin typeface="宋体" charset="-122"/>
                <a:sym typeface="宋体" charset="-122"/>
              </a:rPr>
              <a:t>       </a:t>
            </a:r>
            <a:r>
              <a:rPr lang="en-US" altLang="zh-CN" sz="2400" b="1">
                <a:latin typeface="宋体" charset="-122"/>
                <a:sym typeface="宋体" charset="-122"/>
              </a:rPr>
              <a:t>S</a:t>
            </a:r>
            <a:r>
              <a:rPr lang="en-US" altLang="zh-CN" sz="2400" b="1" baseline="-25000">
                <a:latin typeface="宋体" charset="-122"/>
                <a:sym typeface="宋体" charset="-122"/>
              </a:rPr>
              <a:t>1</a:t>
            </a:r>
            <a:r>
              <a:rPr lang="zh-CN" altLang="en-US" sz="2400" b="1">
                <a:latin typeface="宋体" charset="-122"/>
                <a:sym typeface="宋体" charset="-122"/>
              </a:rPr>
              <a:t>闭合、</a:t>
            </a:r>
            <a:r>
              <a:rPr lang="en-US" altLang="zh-CN" sz="2400" b="1">
                <a:latin typeface="宋体" charset="-122"/>
                <a:sym typeface="宋体" charset="-122"/>
              </a:rPr>
              <a:t>S</a:t>
            </a:r>
            <a:r>
              <a:rPr lang="en-US" altLang="zh-CN" sz="2400" b="1" baseline="-25000">
                <a:latin typeface="宋体" charset="-122"/>
                <a:sym typeface="宋体" charset="-122"/>
              </a:rPr>
              <a:t>2</a:t>
            </a:r>
            <a:r>
              <a:rPr lang="zh-CN" altLang="en-US" sz="2400" b="1">
                <a:latin typeface="宋体" charset="-122"/>
                <a:sym typeface="宋体" charset="-122"/>
              </a:rPr>
              <a:t>闭合、</a:t>
            </a:r>
            <a:r>
              <a:rPr lang="en-US" altLang="zh-CN" sz="2400" b="1">
                <a:latin typeface="宋体" charset="-122"/>
                <a:sym typeface="宋体" charset="-122"/>
              </a:rPr>
              <a:t>S</a:t>
            </a:r>
            <a:r>
              <a:rPr lang="en-US" altLang="zh-CN" sz="2400" b="1" baseline="-25000">
                <a:latin typeface="宋体" charset="-122"/>
                <a:sym typeface="宋体" charset="-122"/>
              </a:rPr>
              <a:t>3</a:t>
            </a:r>
            <a:r>
              <a:rPr lang="zh-CN" altLang="en-US" sz="2400" b="1">
                <a:latin typeface="宋体" charset="-122"/>
                <a:sym typeface="宋体" charset="-122"/>
              </a:rPr>
              <a:t>断开时，</a:t>
            </a:r>
            <a:r>
              <a:rPr lang="en-US" altLang="zh-CN" sz="2400" b="1">
                <a:latin typeface="宋体" charset="-122"/>
                <a:sym typeface="宋体" charset="-122"/>
              </a:rPr>
              <a:t>L</a:t>
            </a:r>
            <a:r>
              <a:rPr lang="en-US" altLang="zh-CN" sz="2400" b="1" baseline="-25000">
                <a:latin typeface="宋体" charset="-122"/>
                <a:sym typeface="宋体" charset="-122"/>
              </a:rPr>
              <a:t>1</a:t>
            </a:r>
            <a:r>
              <a:rPr lang="en-US" altLang="zh-CN" sz="2400" b="1" u="sng">
                <a:latin typeface="宋体" charset="-122"/>
                <a:sym typeface="宋体" charset="-122"/>
              </a:rPr>
              <a:t>     </a:t>
            </a:r>
            <a:r>
              <a:rPr lang="zh-CN" altLang="en-US" sz="2400" b="1">
                <a:latin typeface="宋体" charset="-122"/>
                <a:sym typeface="宋体" charset="-122"/>
              </a:rPr>
              <a:t>，</a:t>
            </a:r>
            <a:r>
              <a:rPr lang="en-US" altLang="zh-CN" sz="2400" b="1">
                <a:latin typeface="宋体" charset="-122"/>
                <a:sym typeface="宋体" charset="-122"/>
              </a:rPr>
              <a:t>L</a:t>
            </a:r>
            <a:r>
              <a:rPr lang="en-US" altLang="zh-CN" sz="2400" b="1" baseline="-25000">
                <a:latin typeface="宋体" charset="-122"/>
                <a:sym typeface="宋体" charset="-122"/>
              </a:rPr>
              <a:t>2</a:t>
            </a:r>
            <a:r>
              <a:rPr lang="zh-CN" altLang="en-US" sz="2400" b="1" u="sng">
                <a:latin typeface="宋体" charset="-122"/>
                <a:sym typeface="宋体" charset="-122"/>
              </a:rPr>
              <a:t>     </a:t>
            </a:r>
            <a:r>
              <a:rPr lang="zh-CN" altLang="en-US" sz="2400" b="1">
                <a:latin typeface="宋体" charset="-122"/>
                <a:sym typeface="宋体" charset="-122"/>
              </a:rPr>
              <a:t>；</a:t>
            </a:r>
          </a:p>
        </p:txBody>
      </p:sp>
      <p:sp>
        <p:nvSpPr>
          <p:cNvPr id="15363" name="文本框 11265"/>
          <p:cNvSpPr/>
          <p:nvPr>
            <p:custDataLst>
              <p:tags r:id="rId3"/>
            </p:custDataLst>
          </p:nvPr>
        </p:nvSpPr>
        <p:spPr>
          <a:xfrm>
            <a:off x="100013" y="4945063"/>
            <a:ext cx="8174037" cy="18145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lnSpc>
                <a:spcPts val="3363"/>
              </a:lnSpc>
            </a:pPr>
            <a:r>
              <a:rPr lang="zh-CN" altLang="en-US" sz="2400" b="1">
                <a:solidFill>
                  <a:srgbClr val="FF0000"/>
                </a:solidFill>
                <a:latin typeface="宋体" charset="-122"/>
              </a:rPr>
              <a:t>特  点：</a:t>
            </a:r>
            <a:endParaRPr lang="en-US" altLang="zh-CN" sz="2400" b="1">
              <a:solidFill>
                <a:srgbClr val="FF0000"/>
              </a:solidFill>
              <a:latin typeface="宋体" charset="-122"/>
            </a:endParaRPr>
          </a:p>
          <a:p>
            <a:pPr eaLnBrk="0" hangingPunct="0">
              <a:lnSpc>
                <a:spcPts val="3363"/>
              </a:lnSpc>
            </a:pPr>
            <a:r>
              <a:rPr lang="en-US" altLang="zh-CN" sz="2400" b="1">
                <a:latin typeface="宋体" charset="-122"/>
              </a:rPr>
              <a:t>1.</a:t>
            </a:r>
            <a:r>
              <a:rPr lang="zh-CN" altLang="en-US" sz="2400" b="1">
                <a:latin typeface="宋体" charset="-122"/>
              </a:rPr>
              <a:t>并联电路中，</a:t>
            </a:r>
            <a:r>
              <a:rPr lang="zh-CN" altLang="en-US" sz="2400" b="1">
                <a:solidFill>
                  <a:srgbClr val="FF0000"/>
                </a:solidFill>
                <a:latin typeface="宋体" charset="-122"/>
              </a:rPr>
              <a:t>各支路中的用电器独立工作，互不影响</a:t>
            </a:r>
            <a:r>
              <a:rPr lang="zh-CN" altLang="en-US" sz="2400" b="1">
                <a:latin typeface="宋体" charset="-122"/>
              </a:rPr>
              <a:t>；</a:t>
            </a:r>
          </a:p>
          <a:p>
            <a:pPr eaLnBrk="0" hangingPunct="0">
              <a:lnSpc>
                <a:spcPts val="3363"/>
              </a:lnSpc>
            </a:pPr>
            <a:r>
              <a:rPr lang="en-US" altLang="zh-CN" sz="2400" b="1">
                <a:latin typeface="宋体" charset="-122"/>
              </a:rPr>
              <a:t>2.</a:t>
            </a:r>
            <a:r>
              <a:rPr lang="zh-CN" altLang="en-US" sz="2400" b="1">
                <a:latin typeface="宋体" charset="-122"/>
              </a:rPr>
              <a:t>并联电路中，干路中的</a:t>
            </a:r>
            <a:r>
              <a:rPr lang="zh-CN" altLang="en-US" sz="2400" b="1">
                <a:solidFill>
                  <a:srgbClr val="FF0000"/>
                </a:solidFill>
                <a:latin typeface="宋体" charset="-122"/>
              </a:rPr>
              <a:t>开关控制整个电路的通断，</a:t>
            </a:r>
          </a:p>
          <a:p>
            <a:pPr eaLnBrk="0" hangingPunct="0">
              <a:lnSpc>
                <a:spcPts val="3363"/>
              </a:lnSpc>
            </a:pPr>
            <a:r>
              <a:rPr lang="zh-CN" altLang="en-US" sz="2400" b="1">
                <a:solidFill>
                  <a:srgbClr val="FF0000"/>
                </a:solidFill>
                <a:latin typeface="宋体" charset="-122"/>
              </a:rPr>
              <a:t>              </a:t>
            </a:r>
            <a:r>
              <a:rPr lang="zh-CN" altLang="en-US" sz="2400" b="1">
                <a:latin typeface="宋体" charset="-122"/>
              </a:rPr>
              <a:t>支路中的</a:t>
            </a:r>
            <a:r>
              <a:rPr lang="zh-CN" altLang="en-US" sz="2400" b="1">
                <a:solidFill>
                  <a:srgbClr val="FF0000"/>
                </a:solidFill>
                <a:latin typeface="宋体" charset="-122"/>
              </a:rPr>
              <a:t>开关控制所在支路的通断</a:t>
            </a:r>
            <a:r>
              <a:rPr lang="zh-CN" altLang="en-US" sz="2400" b="1">
                <a:latin typeface="宋体" charset="-122"/>
                <a:sym typeface="宋体" charset="-122"/>
              </a:rPr>
              <a:t>； </a:t>
            </a:r>
          </a:p>
        </p:txBody>
      </p:sp>
      <p:sp>
        <p:nvSpPr>
          <p:cNvPr id="15364" name="Text Box 6"/>
          <p:cNvSpPr/>
          <p:nvPr>
            <p:custDataLst>
              <p:tags r:id="rId4"/>
            </p:custDataLst>
          </p:nvPr>
        </p:nvSpPr>
        <p:spPr>
          <a:xfrm>
            <a:off x="5532438" y="2830513"/>
            <a:ext cx="1582737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ts val="3375"/>
              </a:lnSpc>
            </a:pPr>
            <a:r>
              <a:rPr lang="zh-CN" altLang="en-US" sz="2000" b="1">
                <a:solidFill>
                  <a:srgbClr val="FF0000"/>
                </a:solidFill>
              </a:rPr>
              <a:t>仍然发光</a:t>
            </a:r>
          </a:p>
        </p:txBody>
      </p:sp>
      <p:sp>
        <p:nvSpPr>
          <p:cNvPr id="15365" name="Text Box 6"/>
          <p:cNvSpPr/>
          <p:nvPr>
            <p:custDataLst>
              <p:tags r:id="rId5"/>
            </p:custDataLst>
          </p:nvPr>
        </p:nvSpPr>
        <p:spPr>
          <a:xfrm>
            <a:off x="3297238" y="2474913"/>
            <a:ext cx="865187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ts val="3375"/>
              </a:lnSpc>
            </a:pPr>
            <a:r>
              <a:rPr lang="zh-CN" altLang="en-US" sz="2000" b="1">
                <a:solidFill>
                  <a:srgbClr val="FF0000"/>
                </a:solidFill>
              </a:rPr>
              <a:t>发光</a:t>
            </a:r>
          </a:p>
        </p:txBody>
      </p:sp>
      <p:sp>
        <p:nvSpPr>
          <p:cNvPr id="15366" name="Text Box 6"/>
          <p:cNvSpPr/>
          <p:nvPr>
            <p:custDataLst>
              <p:tags r:id="rId6"/>
            </p:custDataLst>
          </p:nvPr>
        </p:nvSpPr>
        <p:spPr>
          <a:xfrm>
            <a:off x="4516438" y="2473325"/>
            <a:ext cx="865187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ts val="3375"/>
              </a:lnSpc>
            </a:pPr>
            <a:r>
              <a:rPr lang="zh-CN" altLang="en-US" sz="2000" b="1">
                <a:solidFill>
                  <a:srgbClr val="FF0000"/>
                </a:solidFill>
              </a:rPr>
              <a:t>发光</a:t>
            </a:r>
          </a:p>
        </p:txBody>
      </p:sp>
      <p:pic>
        <p:nvPicPr>
          <p:cNvPr id="55304" name="图片 3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88" y="531813"/>
            <a:ext cx="2379662" cy="173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5" name="图片 8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713" y="600075"/>
            <a:ext cx="2411412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Text Box 6"/>
          <p:cNvSpPr/>
          <p:nvPr>
            <p:custDataLst>
              <p:tags r:id="rId9"/>
            </p:custDataLst>
          </p:nvPr>
        </p:nvSpPr>
        <p:spPr>
          <a:xfrm>
            <a:off x="4967288" y="3206750"/>
            <a:ext cx="865187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ts val="3375"/>
              </a:lnSpc>
            </a:pPr>
            <a:r>
              <a:rPr lang="zh-CN" altLang="en-US" sz="2000" b="1">
                <a:solidFill>
                  <a:srgbClr val="FF0000"/>
                </a:solidFill>
              </a:rPr>
              <a:t>发光</a:t>
            </a:r>
          </a:p>
        </p:txBody>
      </p:sp>
      <p:sp>
        <p:nvSpPr>
          <p:cNvPr id="15370" name="Text Box 6"/>
          <p:cNvSpPr/>
          <p:nvPr>
            <p:custDataLst>
              <p:tags r:id="rId10"/>
            </p:custDataLst>
          </p:nvPr>
        </p:nvSpPr>
        <p:spPr>
          <a:xfrm>
            <a:off x="4613275" y="3662363"/>
            <a:ext cx="1149350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ts val="3375"/>
              </a:lnSpc>
            </a:pPr>
            <a:r>
              <a:rPr lang="zh-CN" altLang="en-US" sz="2000" b="1">
                <a:solidFill>
                  <a:srgbClr val="FF0000"/>
                </a:solidFill>
              </a:rPr>
              <a:t>不发光</a:t>
            </a:r>
          </a:p>
        </p:txBody>
      </p:sp>
      <p:sp>
        <p:nvSpPr>
          <p:cNvPr id="15371" name="Text Box 6"/>
          <p:cNvSpPr/>
          <p:nvPr>
            <p:custDataLst>
              <p:tags r:id="rId11"/>
            </p:custDataLst>
          </p:nvPr>
        </p:nvSpPr>
        <p:spPr>
          <a:xfrm>
            <a:off x="5978525" y="3662363"/>
            <a:ext cx="1065213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ts val="3375"/>
              </a:lnSpc>
            </a:pPr>
            <a:r>
              <a:rPr lang="zh-CN" altLang="en-US" sz="2000" b="1">
                <a:solidFill>
                  <a:srgbClr val="FF0000"/>
                </a:solidFill>
              </a:rPr>
              <a:t>不发光</a:t>
            </a:r>
          </a:p>
        </p:txBody>
      </p:sp>
      <p:sp>
        <p:nvSpPr>
          <p:cNvPr id="15372" name="Text Box 6"/>
          <p:cNvSpPr/>
          <p:nvPr>
            <p:custDataLst>
              <p:tags r:id="rId12"/>
            </p:custDataLst>
          </p:nvPr>
        </p:nvSpPr>
        <p:spPr>
          <a:xfrm>
            <a:off x="5311775" y="4021138"/>
            <a:ext cx="866775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ts val="3375"/>
              </a:lnSpc>
            </a:pPr>
            <a:r>
              <a:rPr lang="zh-CN" altLang="en-US" sz="2000" b="1">
                <a:solidFill>
                  <a:srgbClr val="FF0000"/>
                </a:solidFill>
              </a:rPr>
              <a:t>发光</a:t>
            </a:r>
          </a:p>
        </p:txBody>
      </p:sp>
      <p:sp>
        <p:nvSpPr>
          <p:cNvPr id="15373" name="Text Box 6"/>
          <p:cNvSpPr/>
          <p:nvPr>
            <p:custDataLst>
              <p:tags r:id="rId13"/>
            </p:custDataLst>
          </p:nvPr>
        </p:nvSpPr>
        <p:spPr>
          <a:xfrm>
            <a:off x="6556375" y="4021138"/>
            <a:ext cx="1066800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ts val="3375"/>
              </a:lnSpc>
            </a:pPr>
            <a:r>
              <a:rPr lang="zh-CN" altLang="en-US" sz="2000" b="1">
                <a:solidFill>
                  <a:srgbClr val="FF0000"/>
                </a:solidFill>
              </a:rPr>
              <a:t>不发光</a:t>
            </a:r>
          </a:p>
        </p:txBody>
      </p:sp>
      <p:sp>
        <p:nvSpPr>
          <p:cNvPr id="15374" name="Text Box 6"/>
          <p:cNvSpPr/>
          <p:nvPr>
            <p:custDataLst>
              <p:tags r:id="rId14"/>
            </p:custDataLst>
          </p:nvPr>
        </p:nvSpPr>
        <p:spPr>
          <a:xfrm>
            <a:off x="5311775" y="4394200"/>
            <a:ext cx="866775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ts val="3375"/>
              </a:lnSpc>
            </a:pPr>
            <a:r>
              <a:rPr lang="zh-CN" altLang="en-US" sz="2000" b="1">
                <a:solidFill>
                  <a:srgbClr val="FF0000"/>
                </a:solidFill>
              </a:rPr>
              <a:t>发光</a:t>
            </a:r>
          </a:p>
        </p:txBody>
      </p:sp>
      <p:sp>
        <p:nvSpPr>
          <p:cNvPr id="15375" name="Text Box 6"/>
          <p:cNvSpPr/>
          <p:nvPr>
            <p:custDataLst>
              <p:tags r:id="rId15"/>
            </p:custDataLst>
          </p:nvPr>
        </p:nvSpPr>
        <p:spPr>
          <a:xfrm>
            <a:off x="6556375" y="4414838"/>
            <a:ext cx="993775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ts val="3375"/>
              </a:lnSpc>
            </a:pPr>
            <a:r>
              <a:rPr lang="zh-CN" altLang="en-US" sz="2000" b="1">
                <a:solidFill>
                  <a:srgbClr val="FF0000"/>
                </a:solidFill>
              </a:rPr>
              <a:t>不发光</a:t>
            </a:r>
          </a:p>
        </p:txBody>
      </p:sp>
      <p:sp>
        <p:nvSpPr>
          <p:cNvPr id="15376" name="Text Box 6"/>
          <p:cNvSpPr/>
          <p:nvPr>
            <p:custDataLst>
              <p:tags r:id="rId16"/>
            </p:custDataLst>
          </p:nvPr>
        </p:nvSpPr>
        <p:spPr>
          <a:xfrm>
            <a:off x="3722688" y="3209925"/>
            <a:ext cx="865187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ts val="3375"/>
              </a:lnSpc>
            </a:pPr>
            <a:r>
              <a:rPr lang="zh-CN" altLang="en-US" sz="2000" b="1">
                <a:solidFill>
                  <a:srgbClr val="FF0000"/>
                </a:solidFill>
              </a:rPr>
              <a:t>发光</a:t>
            </a:r>
          </a:p>
        </p:txBody>
      </p:sp>
    </p:spTree>
    <p:extLst>
      <p:ext uri="{BB962C8B-B14F-4D97-AF65-F5344CB8AC3E}">
        <p14:creationId xmlns:p14="http://schemas.microsoft.com/office/powerpoint/2010/main" val="252430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 fill="hold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 fill="hold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 fill="hold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 fill="hold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 fill="hold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 fill="hold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 fill="hold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 fill="hold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 fill="hold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 fill="hold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2000" fill="hold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  <p:bldP spid="15364" grpId="0" animBg="1"/>
      <p:bldP spid="15365" grpId="0" animBg="1"/>
      <p:bldP spid="15366" grpId="0" animBg="1"/>
      <p:bldP spid="15369" grpId="0" animBg="1"/>
      <p:bldP spid="15370" grpId="0" animBg="1"/>
      <p:bldP spid="15371" grpId="0" animBg="1"/>
      <p:bldP spid="15372" grpId="0" animBg="1"/>
      <p:bldP spid="15373" grpId="0" animBg="1"/>
      <p:bldP spid="15374" grpId="0" animBg="1"/>
      <p:bldP spid="15375" grpId="0" animBg="1"/>
      <p:bldP spid="1537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文本框 1126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4788" y="1577975"/>
            <a:ext cx="5692775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ts val="3363"/>
              </a:lnSpc>
            </a:pPr>
            <a:r>
              <a:rPr lang="zh-CN" altLang="en-US" sz="2400" b="1">
                <a:solidFill>
                  <a:srgbClr val="FF0000"/>
                </a:solidFill>
                <a:latin typeface="宋体" charset="-122"/>
              </a:rPr>
              <a:t>想一想：</a:t>
            </a:r>
            <a:endParaRPr lang="en-US" altLang="zh-CN" sz="2400" b="1">
              <a:solidFill>
                <a:srgbClr val="FF0000"/>
              </a:solidFill>
              <a:latin typeface="宋体" charset="-122"/>
            </a:endParaRPr>
          </a:p>
          <a:p>
            <a:pPr eaLnBrk="0" hangingPunct="0">
              <a:lnSpc>
                <a:spcPts val="3363"/>
              </a:lnSpc>
            </a:pPr>
            <a:r>
              <a:rPr lang="en-US" altLang="zh-CN" sz="2400" b="1">
                <a:latin typeface="宋体" charset="-122"/>
              </a:rPr>
              <a:t>1.</a:t>
            </a:r>
            <a:r>
              <a:rPr lang="zh-CN" altLang="en-US" sz="2400" b="1">
                <a:latin typeface="宋体" charset="-122"/>
              </a:rPr>
              <a:t>当</a:t>
            </a:r>
            <a:r>
              <a:rPr lang="en-US" altLang="zh-CN" sz="2400" b="1">
                <a:latin typeface="宋体" charset="-122"/>
              </a:rPr>
              <a:t>L</a:t>
            </a:r>
            <a:r>
              <a:rPr lang="en-US" altLang="zh-CN" sz="2400" b="1" baseline="-25000">
                <a:latin typeface="宋体" charset="-122"/>
              </a:rPr>
              <a:t>1</a:t>
            </a:r>
            <a:r>
              <a:rPr lang="zh-CN" altLang="en-US" sz="2400" b="1">
                <a:latin typeface="宋体" charset="-122"/>
              </a:rPr>
              <a:t>、</a:t>
            </a:r>
            <a:r>
              <a:rPr lang="en-US" altLang="zh-CN" sz="2400" b="1">
                <a:latin typeface="宋体" charset="-122"/>
              </a:rPr>
              <a:t>L</a:t>
            </a:r>
            <a:r>
              <a:rPr lang="en-US" altLang="zh-CN" sz="2400" b="1" baseline="-25000">
                <a:latin typeface="宋体" charset="-122"/>
              </a:rPr>
              <a:t>2</a:t>
            </a:r>
            <a:r>
              <a:rPr lang="zh-CN" altLang="en-US" sz="2400" b="1">
                <a:latin typeface="宋体" charset="-122"/>
              </a:rPr>
              <a:t>均在发光时，</a:t>
            </a:r>
            <a:r>
              <a:rPr lang="zh-CN" altLang="en-US" sz="2400" b="1">
                <a:solidFill>
                  <a:srgbClr val="FF0000"/>
                </a:solidFill>
                <a:latin typeface="宋体" charset="-122"/>
              </a:rPr>
              <a:t>用一根导线把其中一个小灯泡短路</a:t>
            </a:r>
            <a:r>
              <a:rPr lang="zh-CN" altLang="en-US" sz="2400" b="1">
                <a:latin typeface="宋体" charset="-122"/>
              </a:rPr>
              <a:t>，会看到什么现象？</a:t>
            </a:r>
          </a:p>
          <a:p>
            <a:pPr eaLnBrk="0" hangingPunct="0">
              <a:lnSpc>
                <a:spcPts val="3363"/>
              </a:lnSpc>
            </a:pPr>
            <a:r>
              <a:rPr lang="en-US" altLang="zh-CN" sz="2400" b="1">
                <a:latin typeface="宋体" charset="-122"/>
              </a:rPr>
              <a:t>2.</a:t>
            </a:r>
            <a:r>
              <a:rPr lang="zh-CN" altLang="en-US" sz="2400" b="1">
                <a:latin typeface="宋体" charset="-122"/>
              </a:rPr>
              <a:t>在电路中</a:t>
            </a:r>
            <a:r>
              <a:rPr lang="zh-CN" altLang="en-US" sz="2400" b="1">
                <a:solidFill>
                  <a:srgbClr val="FF0000"/>
                </a:solidFill>
                <a:latin typeface="宋体" charset="-122"/>
              </a:rPr>
              <a:t>再并联一个小灯泡</a:t>
            </a:r>
            <a:r>
              <a:rPr lang="zh-CN" altLang="en-US" sz="2400" b="1">
                <a:latin typeface="宋体" charset="-122"/>
              </a:rPr>
              <a:t>，闭合开关后，会看到什么现象？</a:t>
            </a:r>
          </a:p>
        </p:txBody>
      </p:sp>
      <p:sp>
        <p:nvSpPr>
          <p:cNvPr id="16386" name="文本框 11265"/>
          <p:cNvSpPr/>
          <p:nvPr>
            <p:custDataLst>
              <p:tags r:id="rId2"/>
            </p:custDataLst>
          </p:nvPr>
        </p:nvSpPr>
        <p:spPr>
          <a:xfrm>
            <a:off x="204788" y="4044950"/>
            <a:ext cx="8256587" cy="13843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lnSpc>
                <a:spcPts val="3363"/>
              </a:lnSpc>
            </a:pPr>
            <a:r>
              <a:rPr lang="zh-CN" altLang="en-US" sz="2400" b="1">
                <a:solidFill>
                  <a:srgbClr val="FF0000"/>
                </a:solidFill>
                <a:latin typeface="宋体" charset="-122"/>
              </a:rPr>
              <a:t>现  象：</a:t>
            </a:r>
            <a:endParaRPr lang="en-US" altLang="zh-CN" sz="2400" b="1">
              <a:solidFill>
                <a:srgbClr val="FF0000"/>
              </a:solidFill>
              <a:latin typeface="宋体" charset="-122"/>
            </a:endParaRPr>
          </a:p>
          <a:p>
            <a:pPr eaLnBrk="0" hangingPunct="0">
              <a:lnSpc>
                <a:spcPts val="3363"/>
              </a:lnSpc>
            </a:pPr>
            <a:r>
              <a:rPr lang="en-US" altLang="zh-CN" sz="2400" b="1">
                <a:solidFill>
                  <a:srgbClr val="7730AC"/>
                </a:solidFill>
                <a:latin typeface="宋体" charset="-122"/>
              </a:rPr>
              <a:t>1.</a:t>
            </a:r>
            <a:r>
              <a:rPr lang="zh-CN" altLang="en-US" sz="2400" b="1">
                <a:solidFill>
                  <a:srgbClr val="7730AC"/>
                </a:solidFill>
                <a:latin typeface="宋体" charset="-122"/>
              </a:rPr>
              <a:t>两个小灯泡均熄灭，电源被短路，损坏电源；</a:t>
            </a:r>
          </a:p>
          <a:p>
            <a:pPr eaLnBrk="0" hangingPunct="0">
              <a:lnSpc>
                <a:spcPts val="3363"/>
              </a:lnSpc>
            </a:pPr>
            <a:r>
              <a:rPr lang="en-US" altLang="zh-CN" sz="2400" b="1">
                <a:solidFill>
                  <a:srgbClr val="7730AC"/>
                </a:solidFill>
                <a:latin typeface="宋体" charset="-122"/>
              </a:rPr>
              <a:t>2.</a:t>
            </a:r>
            <a:r>
              <a:rPr lang="zh-CN" altLang="en-US" sz="2400" b="1">
                <a:solidFill>
                  <a:srgbClr val="7730AC"/>
                </a:solidFill>
                <a:latin typeface="宋体" charset="-122"/>
              </a:rPr>
              <a:t>三个小灯泡均发光，亮度不变。</a:t>
            </a:r>
          </a:p>
        </p:txBody>
      </p:sp>
      <p:pic>
        <p:nvPicPr>
          <p:cNvPr id="56324" name="图片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75" y="1631950"/>
            <a:ext cx="2678113" cy="19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639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43000" y="261620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zh-CN" altLang="en-US"/>
          </a:p>
        </p:txBody>
      </p:sp>
      <p:graphicFrame>
        <p:nvGraphicFramePr>
          <p:cNvPr id="57347" name="Object 2" descr="image10"/>
          <p:cNvGraphicFramePr>
            <a:graphicFrameLocks noGrp="1"/>
          </p:cNvGraphicFramePr>
          <p:nvPr>
            <p:ph idx="4294967295"/>
            <p:custDataLst>
              <p:tags r:id="rId3"/>
            </p:custDataLst>
          </p:nvPr>
        </p:nvGraphicFramePr>
        <p:xfrm>
          <a:off x="2085975" y="4598988"/>
          <a:ext cx="4972050" cy="171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r:id="rId12" imgW="6001588" imgH="1428949" progId="">
                  <p:embed/>
                </p:oleObj>
              </mc:Choice>
              <mc:Fallback>
                <p:oleObj r:id="rId12" imgW="6001588" imgH="1428949" progId="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13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9417" t="10553" b="31046"/>
                      <a:stretch>
                        <a:fillRect/>
                      </a:stretch>
                    </p:blipFill>
                    <p:spPr bwMode="auto">
                      <a:xfrm>
                        <a:off x="2085975" y="4598988"/>
                        <a:ext cx="4972050" cy="171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48" name="Text Box 1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87338" y="1641475"/>
            <a:ext cx="5783262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800" b="1">
                <a:latin typeface="宋体" charset="-122"/>
              </a:rPr>
              <a:t>1.</a:t>
            </a:r>
            <a:r>
              <a:rPr lang="zh-CN" altLang="en-US" sz="2800" b="1">
                <a:latin typeface="宋体" charset="-122"/>
              </a:rPr>
              <a:t>请判断下图中</a:t>
            </a:r>
            <a:r>
              <a:rPr lang="en-US" altLang="zh-CN" sz="2800" b="1">
                <a:latin typeface="宋体" charset="-122"/>
              </a:rPr>
              <a:t>L</a:t>
            </a:r>
            <a:r>
              <a:rPr lang="en-US" altLang="zh-CN" sz="2800" b="1" baseline="-25000">
                <a:latin typeface="宋体" charset="-122"/>
              </a:rPr>
              <a:t>1</a:t>
            </a:r>
            <a:r>
              <a:rPr lang="zh-CN" altLang="en-US" sz="2800" b="1">
                <a:latin typeface="宋体" charset="-122"/>
              </a:rPr>
              <a:t>与</a:t>
            </a:r>
            <a:r>
              <a:rPr lang="en-US" altLang="zh-CN" sz="2800" b="1">
                <a:latin typeface="宋体" charset="-122"/>
              </a:rPr>
              <a:t>L</a:t>
            </a:r>
            <a:r>
              <a:rPr lang="en-US" altLang="zh-CN" sz="2800" b="1" baseline="-25000">
                <a:latin typeface="宋体" charset="-122"/>
              </a:rPr>
              <a:t>2</a:t>
            </a:r>
            <a:r>
              <a:rPr lang="zh-CN" altLang="en-US" sz="2800" b="1">
                <a:latin typeface="宋体" charset="-122"/>
              </a:rPr>
              <a:t>的连接方式 </a:t>
            </a:r>
          </a:p>
        </p:txBody>
      </p:sp>
      <p:graphicFrame>
        <p:nvGraphicFramePr>
          <p:cNvPr id="57349" name="Object 3" descr="image10"/>
          <p:cNvGraphicFramePr>
            <a:graphicFrameLocks/>
          </p:cNvGraphicFramePr>
          <p:nvPr>
            <p:custDataLst>
              <p:tags r:id="rId5"/>
            </p:custDataLst>
          </p:nvPr>
        </p:nvGraphicFramePr>
        <p:xfrm>
          <a:off x="2243138" y="2273300"/>
          <a:ext cx="4657725" cy="213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r:id="rId14" imgW="6001588" imgH="1428949" progId="">
                  <p:embed/>
                </p:oleObj>
              </mc:Choice>
              <mc:Fallback>
                <p:oleObj r:id="rId14" imgW="6001588" imgH="1428949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49396" b="27080"/>
                      <a:stretch>
                        <a:fillRect/>
                      </a:stretch>
                    </p:blipFill>
                    <p:spPr bwMode="auto">
                      <a:xfrm>
                        <a:off x="2243138" y="2273300"/>
                        <a:ext cx="4657725" cy="213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3" name="TextBox 4"/>
          <p:cNvSpPr/>
          <p:nvPr>
            <p:custDataLst>
              <p:tags r:id="rId6"/>
            </p:custDataLst>
          </p:nvPr>
        </p:nvSpPr>
        <p:spPr>
          <a:xfrm>
            <a:off x="1057275" y="3106738"/>
            <a:ext cx="1185863" cy="646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3600">
                <a:solidFill>
                  <a:srgbClr val="FF0000"/>
                </a:solidFill>
                <a:latin typeface="微软雅黑" charset="-122"/>
                <a:ea typeface="微软雅黑" charset="-122"/>
              </a:rPr>
              <a:t>串联</a:t>
            </a:r>
          </a:p>
        </p:txBody>
      </p:sp>
      <p:sp>
        <p:nvSpPr>
          <p:cNvPr id="17414" name="TextBox 11"/>
          <p:cNvSpPr/>
          <p:nvPr>
            <p:custDataLst>
              <p:tags r:id="rId7"/>
            </p:custDataLst>
          </p:nvPr>
        </p:nvSpPr>
        <p:spPr>
          <a:xfrm>
            <a:off x="7204075" y="5016500"/>
            <a:ext cx="1328738" cy="644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3600">
                <a:solidFill>
                  <a:srgbClr val="FF0000"/>
                </a:solidFill>
                <a:latin typeface="微软雅黑" charset="-122"/>
                <a:ea typeface="微软雅黑" charset="-122"/>
              </a:rPr>
              <a:t>串联</a:t>
            </a:r>
          </a:p>
        </p:txBody>
      </p:sp>
      <p:sp>
        <p:nvSpPr>
          <p:cNvPr id="17415" name="TextBox 5"/>
          <p:cNvSpPr/>
          <p:nvPr>
            <p:custDataLst>
              <p:tags r:id="rId8"/>
            </p:custDataLst>
          </p:nvPr>
        </p:nvSpPr>
        <p:spPr>
          <a:xfrm>
            <a:off x="7058025" y="3105150"/>
            <a:ext cx="1622425" cy="646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3600">
                <a:solidFill>
                  <a:srgbClr val="FF0000"/>
                </a:solidFill>
                <a:latin typeface="微软雅黑" charset="-122"/>
                <a:ea typeface="微软雅黑" charset="-122"/>
              </a:rPr>
              <a:t>并联</a:t>
            </a:r>
          </a:p>
        </p:txBody>
      </p:sp>
      <p:sp>
        <p:nvSpPr>
          <p:cNvPr id="17416" name="TextBox 13"/>
          <p:cNvSpPr/>
          <p:nvPr>
            <p:custDataLst>
              <p:tags r:id="rId9"/>
            </p:custDataLst>
          </p:nvPr>
        </p:nvSpPr>
        <p:spPr>
          <a:xfrm>
            <a:off x="847725" y="5016500"/>
            <a:ext cx="1238250" cy="644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3600">
                <a:solidFill>
                  <a:srgbClr val="FF0000"/>
                </a:solidFill>
                <a:latin typeface="微软雅黑" charset="-122"/>
                <a:ea typeface="微软雅黑" charset="-122"/>
              </a:rPr>
              <a:t>并联</a:t>
            </a:r>
          </a:p>
        </p:txBody>
      </p:sp>
      <p:sp>
        <p:nvSpPr>
          <p:cNvPr id="57354" name="Text Box 4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3025" y="842963"/>
            <a:ext cx="3732213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300" b="1">
                <a:solidFill>
                  <a:srgbClr val="CC00CC"/>
                </a:solidFill>
                <a:latin typeface="微软雅黑" charset="-122"/>
                <a:ea typeface="微软雅黑" charset="-122"/>
              </a:rPr>
              <a:t>【当堂训练】</a:t>
            </a:r>
          </a:p>
        </p:txBody>
      </p:sp>
    </p:spTree>
    <p:extLst>
      <p:ext uri="{BB962C8B-B14F-4D97-AF65-F5344CB8AC3E}">
        <p14:creationId xmlns:p14="http://schemas.microsoft.com/office/powerpoint/2010/main" val="327327745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 fill="hold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 fill="hold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 fill="hold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  <p:bldP spid="17414" grpId="0" animBg="1"/>
      <p:bldP spid="17415" grpId="0" animBg="1"/>
      <p:bldP spid="174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文本框 2150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84150" y="3910013"/>
            <a:ext cx="8251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3200" b="1">
                <a:latin typeface="宋体" charset="-122"/>
              </a:rPr>
              <a:t>3.</a:t>
            </a:r>
            <a:r>
              <a:rPr lang="zh-CN" altLang="en-US" sz="3200" b="1">
                <a:latin typeface="宋体" charset="-122"/>
              </a:rPr>
              <a:t>如图，闭合开关出现小灯泡短路是（   ）</a:t>
            </a:r>
          </a:p>
        </p:txBody>
      </p:sp>
      <p:sp>
        <p:nvSpPr>
          <p:cNvPr id="58371" name="文本框 2150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84150" y="1112838"/>
            <a:ext cx="8504238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3200" b="1">
                <a:latin typeface="宋体" charset="-122"/>
              </a:rPr>
              <a:t>2. </a:t>
            </a:r>
            <a:r>
              <a:rPr lang="zh-CN" altLang="en-US" sz="3200" b="1">
                <a:latin typeface="宋体" charset="-122"/>
              </a:rPr>
              <a:t>实验暗盒表面有两个灯，开关合上两灯都亮，断开开关两灯都熄灭，小明说两个灯一定是串联，怎么判断？</a:t>
            </a:r>
          </a:p>
        </p:txBody>
      </p:sp>
      <p:pic>
        <p:nvPicPr>
          <p:cNvPr id="58372" name="图片 21508" descr="wl5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63" y="4494213"/>
            <a:ext cx="6932612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11"/>
          <p:cNvSpPr/>
          <p:nvPr>
            <p:custDataLst>
              <p:tags r:id="rId4"/>
            </p:custDataLst>
          </p:nvPr>
        </p:nvSpPr>
        <p:spPr>
          <a:xfrm>
            <a:off x="636588" y="2613025"/>
            <a:ext cx="6884987" cy="10763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3200">
                <a:solidFill>
                  <a:srgbClr val="FF0000"/>
                </a:solidFill>
                <a:latin typeface="宋体" charset="-122"/>
              </a:rPr>
              <a:t>闭合开关亮灯发光时，取下其中</a:t>
            </a:r>
            <a:r>
              <a:rPr lang="en-US" altLang="zh-CN" sz="3200">
                <a:solidFill>
                  <a:srgbClr val="FF0000"/>
                </a:solidFill>
                <a:latin typeface="宋体" charset="-122"/>
              </a:rPr>
              <a:t>1</a:t>
            </a:r>
            <a:r>
              <a:rPr lang="zh-CN" altLang="en-US" sz="3200">
                <a:solidFill>
                  <a:srgbClr val="FF0000"/>
                </a:solidFill>
                <a:latin typeface="宋体" charset="-122"/>
              </a:rPr>
              <a:t>个灯，观察另外一个灯是否仍然发光。</a:t>
            </a:r>
          </a:p>
        </p:txBody>
      </p:sp>
      <p:sp>
        <p:nvSpPr>
          <p:cNvPr id="18437" name="TextBox 4"/>
          <p:cNvSpPr/>
          <p:nvPr>
            <p:custDataLst>
              <p:tags r:id="rId5"/>
            </p:custDataLst>
          </p:nvPr>
        </p:nvSpPr>
        <p:spPr>
          <a:xfrm>
            <a:off x="7113588" y="3903663"/>
            <a:ext cx="1185862" cy="644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eaLnBrk="0" hangingPunct="0"/>
            <a:r>
              <a:rPr lang="en-US" altLang="zh-CN" sz="36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Wingdings"/>
              </a:rPr>
              <a:t>AD</a:t>
            </a:r>
            <a:endParaRPr lang="en-US" altLang="zh-CN" sz="36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157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 fill="hold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图片 23554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525" y="3446463"/>
            <a:ext cx="6584950" cy="307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文本框 2355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11413" y="5868988"/>
            <a:ext cx="45720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3200" b="1"/>
              <a:t>甲</a:t>
            </a:r>
          </a:p>
        </p:txBody>
      </p:sp>
      <p:sp>
        <p:nvSpPr>
          <p:cNvPr id="59396" name="文本框 2355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15050" y="5868988"/>
            <a:ext cx="57150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3200"/>
              <a:t>乙</a:t>
            </a:r>
          </a:p>
        </p:txBody>
      </p:sp>
      <p:sp>
        <p:nvSpPr>
          <p:cNvPr id="59397" name="文本框 2355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5425" y="1385888"/>
            <a:ext cx="8358188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3200" b="1">
                <a:latin typeface="宋体" charset="-122"/>
              </a:rPr>
              <a:t>4.</a:t>
            </a:r>
            <a:r>
              <a:rPr lang="zh-CN" altLang="en-US" sz="3200" b="1">
                <a:latin typeface="宋体" charset="-122"/>
              </a:rPr>
              <a:t>如图所示，甲图是</a:t>
            </a:r>
            <a:r>
              <a:rPr lang="zh-CN" altLang="en-US" sz="3200" b="1" u="sng">
                <a:latin typeface="宋体" charset="-122"/>
              </a:rPr>
              <a:t>     </a:t>
            </a:r>
            <a:r>
              <a:rPr lang="zh-CN" altLang="en-US" sz="3200" b="1">
                <a:latin typeface="宋体" charset="-122"/>
              </a:rPr>
              <a:t>电路，开关</a:t>
            </a:r>
            <a:r>
              <a:rPr lang="en-US" altLang="zh-CN" sz="3200" b="1">
                <a:latin typeface="宋体" charset="-122"/>
              </a:rPr>
              <a:t>K</a:t>
            </a:r>
            <a:r>
              <a:rPr lang="zh-CN" altLang="en-US" sz="3200" b="1">
                <a:latin typeface="宋体" charset="-122"/>
              </a:rPr>
              <a:t>闭合，灯</a:t>
            </a:r>
            <a:r>
              <a:rPr lang="en-US" altLang="zh-CN" sz="3200" b="1">
                <a:latin typeface="宋体" charset="-122"/>
              </a:rPr>
              <a:t>L</a:t>
            </a:r>
            <a:r>
              <a:rPr lang="en-US" altLang="zh-CN" sz="3200" b="1" baseline="-25000">
                <a:latin typeface="宋体" charset="-122"/>
              </a:rPr>
              <a:t>1</a:t>
            </a:r>
            <a:r>
              <a:rPr lang="en-US" altLang="zh-CN" sz="3200" b="1" u="sng">
                <a:latin typeface="宋体" charset="-122"/>
              </a:rPr>
              <a:t>      </a:t>
            </a:r>
            <a:r>
              <a:rPr lang="zh-CN" altLang="en-US" sz="3200" b="1">
                <a:latin typeface="宋体" charset="-122"/>
              </a:rPr>
              <a:t>，灯</a:t>
            </a:r>
            <a:r>
              <a:rPr lang="en-US" altLang="zh-CN" sz="3200" b="1">
                <a:latin typeface="宋体" charset="-122"/>
              </a:rPr>
              <a:t>L</a:t>
            </a:r>
            <a:r>
              <a:rPr lang="en-US" altLang="zh-CN" sz="3200" b="1" baseline="-25000">
                <a:latin typeface="宋体" charset="-122"/>
              </a:rPr>
              <a:t>2</a:t>
            </a:r>
            <a:r>
              <a:rPr lang="en-US" altLang="zh-CN" sz="3200" b="1" u="sng">
                <a:latin typeface="宋体" charset="-122"/>
              </a:rPr>
              <a:t>     </a:t>
            </a:r>
            <a:r>
              <a:rPr lang="en-US" altLang="zh-CN" sz="3200" b="1">
                <a:latin typeface="宋体" charset="-122"/>
              </a:rPr>
              <a:t>;</a:t>
            </a:r>
            <a:r>
              <a:rPr lang="zh-CN" altLang="en-US" sz="3200" b="1">
                <a:latin typeface="宋体" charset="-122"/>
              </a:rPr>
              <a:t>乙图是</a:t>
            </a:r>
            <a:r>
              <a:rPr lang="zh-CN" altLang="en-US" sz="3200" b="1" u="sng">
                <a:latin typeface="宋体" charset="-122"/>
              </a:rPr>
              <a:t>     </a:t>
            </a:r>
            <a:r>
              <a:rPr lang="zh-CN" altLang="en-US" sz="3200" b="1">
                <a:latin typeface="宋体" charset="-122"/>
              </a:rPr>
              <a:t>电路，开关</a:t>
            </a:r>
            <a:r>
              <a:rPr lang="en-US" altLang="zh-CN" sz="3200" b="1">
                <a:latin typeface="宋体" charset="-122"/>
              </a:rPr>
              <a:t>K</a:t>
            </a:r>
            <a:r>
              <a:rPr lang="zh-CN" altLang="en-US" sz="3200" b="1">
                <a:latin typeface="宋体" charset="-122"/>
              </a:rPr>
              <a:t>断开，灯</a:t>
            </a:r>
            <a:r>
              <a:rPr lang="en-US" altLang="zh-CN" sz="3200" b="1">
                <a:latin typeface="宋体" charset="-122"/>
              </a:rPr>
              <a:t>L</a:t>
            </a:r>
            <a:r>
              <a:rPr lang="en-US" altLang="zh-CN" sz="3200" b="1" baseline="-25000">
                <a:latin typeface="宋体" charset="-122"/>
              </a:rPr>
              <a:t>1</a:t>
            </a:r>
            <a:r>
              <a:rPr lang="en-US" altLang="zh-CN" sz="3200" b="1" u="sng">
                <a:latin typeface="宋体" charset="-122"/>
              </a:rPr>
              <a:t>       </a:t>
            </a:r>
            <a:r>
              <a:rPr lang="zh-CN" altLang="en-US" sz="3200" b="1">
                <a:latin typeface="宋体" charset="-122"/>
              </a:rPr>
              <a:t>，灯</a:t>
            </a:r>
            <a:r>
              <a:rPr lang="en-US" altLang="zh-CN" sz="3200" b="1">
                <a:latin typeface="宋体" charset="-122"/>
              </a:rPr>
              <a:t>L</a:t>
            </a:r>
            <a:r>
              <a:rPr lang="en-US" altLang="zh-CN" sz="3200" b="1" baseline="-25000">
                <a:latin typeface="宋体" charset="-122"/>
              </a:rPr>
              <a:t>2</a:t>
            </a:r>
            <a:r>
              <a:rPr lang="en-US" altLang="zh-CN" sz="3200" b="1" u="sng">
                <a:latin typeface="宋体" charset="-122"/>
              </a:rPr>
              <a:t>       </a:t>
            </a:r>
            <a:r>
              <a:rPr lang="zh-CN" altLang="en-US" sz="3200" b="1">
                <a:latin typeface="宋体" charset="-122"/>
              </a:rPr>
              <a:t>。</a:t>
            </a:r>
          </a:p>
        </p:txBody>
      </p:sp>
      <p:sp>
        <p:nvSpPr>
          <p:cNvPr id="19461" name="TextBox 4"/>
          <p:cNvSpPr/>
          <p:nvPr>
            <p:custDataLst>
              <p:tags r:id="rId5"/>
            </p:custDataLst>
          </p:nvPr>
        </p:nvSpPr>
        <p:spPr>
          <a:xfrm>
            <a:off x="3978275" y="1281113"/>
            <a:ext cx="1185863" cy="644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3600">
                <a:solidFill>
                  <a:srgbClr val="FF0000"/>
                </a:solidFill>
                <a:latin typeface="微软雅黑" charset="-122"/>
                <a:ea typeface="微软雅黑" charset="-122"/>
              </a:rPr>
              <a:t>串联</a:t>
            </a:r>
          </a:p>
        </p:txBody>
      </p:sp>
      <p:sp>
        <p:nvSpPr>
          <p:cNvPr id="19462" name="TextBox 4"/>
          <p:cNvSpPr/>
          <p:nvPr>
            <p:custDataLst>
              <p:tags r:id="rId6"/>
            </p:custDataLst>
          </p:nvPr>
        </p:nvSpPr>
        <p:spPr>
          <a:xfrm>
            <a:off x="1139825" y="1800225"/>
            <a:ext cx="1185863" cy="644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3600">
                <a:solidFill>
                  <a:srgbClr val="FF0000"/>
                </a:solidFill>
                <a:latin typeface="微软雅黑" charset="-122"/>
                <a:ea typeface="微软雅黑" charset="-122"/>
              </a:rPr>
              <a:t>发光</a:t>
            </a:r>
          </a:p>
        </p:txBody>
      </p:sp>
      <p:sp>
        <p:nvSpPr>
          <p:cNvPr id="19463" name="TextBox 4"/>
          <p:cNvSpPr/>
          <p:nvPr>
            <p:custDataLst>
              <p:tags r:id="rId7"/>
            </p:custDataLst>
          </p:nvPr>
        </p:nvSpPr>
        <p:spPr>
          <a:xfrm>
            <a:off x="3525838" y="1800225"/>
            <a:ext cx="1185862" cy="644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3600">
                <a:solidFill>
                  <a:srgbClr val="FF0000"/>
                </a:solidFill>
                <a:latin typeface="微软雅黑" charset="-122"/>
                <a:ea typeface="微软雅黑" charset="-122"/>
              </a:rPr>
              <a:t>发光</a:t>
            </a:r>
          </a:p>
        </p:txBody>
      </p:sp>
      <p:sp>
        <p:nvSpPr>
          <p:cNvPr id="19464" name="TextBox 4"/>
          <p:cNvSpPr/>
          <p:nvPr>
            <p:custDataLst>
              <p:tags r:id="rId8"/>
            </p:custDataLst>
          </p:nvPr>
        </p:nvSpPr>
        <p:spPr>
          <a:xfrm>
            <a:off x="5807075" y="1800225"/>
            <a:ext cx="1185863" cy="644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3600">
                <a:solidFill>
                  <a:srgbClr val="FF0000"/>
                </a:solidFill>
                <a:latin typeface="微软雅黑" charset="-122"/>
                <a:ea typeface="微软雅黑" charset="-122"/>
              </a:rPr>
              <a:t>并联</a:t>
            </a:r>
          </a:p>
        </p:txBody>
      </p:sp>
      <p:sp>
        <p:nvSpPr>
          <p:cNvPr id="19465" name="TextBox 4"/>
          <p:cNvSpPr/>
          <p:nvPr>
            <p:custDataLst>
              <p:tags r:id="rId9"/>
            </p:custDataLst>
          </p:nvPr>
        </p:nvSpPr>
        <p:spPr>
          <a:xfrm>
            <a:off x="3333750" y="2309813"/>
            <a:ext cx="1568450" cy="644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3600">
                <a:solidFill>
                  <a:srgbClr val="FF0000"/>
                </a:solidFill>
                <a:latin typeface="微软雅黑" charset="-122"/>
                <a:ea typeface="微软雅黑" charset="-122"/>
              </a:rPr>
              <a:t>不发光</a:t>
            </a:r>
          </a:p>
        </p:txBody>
      </p:sp>
      <p:sp>
        <p:nvSpPr>
          <p:cNvPr id="19466" name="TextBox 4"/>
          <p:cNvSpPr/>
          <p:nvPr>
            <p:custDataLst>
              <p:tags r:id="rId10"/>
            </p:custDataLst>
          </p:nvPr>
        </p:nvSpPr>
        <p:spPr>
          <a:xfrm>
            <a:off x="6035675" y="2309813"/>
            <a:ext cx="1566863" cy="644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3600">
                <a:solidFill>
                  <a:srgbClr val="FF0000"/>
                </a:solidFill>
                <a:latin typeface="微软雅黑" charset="-122"/>
                <a:ea typeface="微软雅黑" charset="-122"/>
              </a:rPr>
              <a:t>发光</a:t>
            </a:r>
          </a:p>
        </p:txBody>
      </p:sp>
    </p:spTree>
    <p:extLst>
      <p:ext uri="{BB962C8B-B14F-4D97-AF65-F5344CB8AC3E}">
        <p14:creationId xmlns:p14="http://schemas.microsoft.com/office/powerpoint/2010/main" val="143366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nimBg="1"/>
      <p:bldP spid="19462" grpId="0" animBg="1"/>
      <p:bldP spid="19463" grpId="0" animBg="1"/>
      <p:bldP spid="19464" grpId="0" animBg="1"/>
      <p:bldP spid="19465" grpId="0" animBg="1"/>
      <p:bldP spid="1946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文本框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11150" y="2003425"/>
            <a:ext cx="8229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3200" b="1">
                <a:latin typeface="宋体" charset="-122"/>
                <a:sym typeface="宋体" charset="-122"/>
              </a:rPr>
              <a:t>5.</a:t>
            </a:r>
            <a:r>
              <a:rPr lang="zh-CN" altLang="en-US" sz="3200" b="1">
                <a:latin typeface="宋体" charset="-122"/>
                <a:sym typeface="宋体" charset="-122"/>
              </a:rPr>
              <a:t>如图所示，只闭合</a:t>
            </a:r>
            <a:r>
              <a:rPr lang="en-US" altLang="zh-CN" sz="3200" b="1">
                <a:latin typeface="宋体" charset="-122"/>
                <a:sym typeface="宋体" charset="-122"/>
              </a:rPr>
              <a:t>S</a:t>
            </a:r>
            <a:r>
              <a:rPr lang="en-US" altLang="zh-CN" sz="3200" b="1" baseline="-25000">
                <a:latin typeface="宋体" charset="-122"/>
                <a:sym typeface="宋体" charset="-122"/>
              </a:rPr>
              <a:t>2</a:t>
            </a:r>
            <a:r>
              <a:rPr lang="zh-CN" altLang="en-US" sz="3200" b="1">
                <a:latin typeface="宋体" charset="-122"/>
                <a:sym typeface="宋体" charset="-122"/>
              </a:rPr>
              <a:t>，</a:t>
            </a:r>
            <a:r>
              <a:rPr lang="en-US" altLang="zh-CN" sz="3200" b="1">
                <a:latin typeface="宋体" charset="-122"/>
                <a:sym typeface="宋体" charset="-122"/>
              </a:rPr>
              <a:t>L</a:t>
            </a:r>
            <a:r>
              <a:rPr lang="en-US" altLang="zh-CN" sz="3200" b="1" baseline="-25000">
                <a:latin typeface="宋体" charset="-122"/>
                <a:sym typeface="宋体" charset="-122"/>
              </a:rPr>
              <a:t>1</a:t>
            </a:r>
            <a:r>
              <a:rPr lang="zh-CN" altLang="en-US" sz="3200" b="1">
                <a:latin typeface="宋体" charset="-122"/>
                <a:sym typeface="宋体" charset="-122"/>
              </a:rPr>
              <a:t>、</a:t>
            </a:r>
            <a:r>
              <a:rPr lang="en-US" altLang="zh-CN" sz="3200" b="1">
                <a:latin typeface="宋体" charset="-122"/>
                <a:sym typeface="宋体" charset="-122"/>
              </a:rPr>
              <a:t>L</a:t>
            </a:r>
            <a:r>
              <a:rPr lang="en-US" altLang="zh-CN" sz="3200" b="1" baseline="-25000">
                <a:latin typeface="宋体" charset="-122"/>
                <a:sym typeface="宋体" charset="-122"/>
              </a:rPr>
              <a:t>2</a:t>
            </a:r>
            <a:r>
              <a:rPr lang="zh-CN" altLang="en-US" sz="3200" b="1">
                <a:latin typeface="宋体" charset="-122"/>
                <a:sym typeface="宋体" charset="-122"/>
              </a:rPr>
              <a:t>是</a:t>
            </a:r>
            <a:r>
              <a:rPr lang="zh-CN" altLang="en-US" sz="3200" b="1" u="sng">
                <a:latin typeface="宋体" charset="-122"/>
                <a:sym typeface="宋体" charset="-122"/>
              </a:rPr>
              <a:t>      </a:t>
            </a:r>
            <a:r>
              <a:rPr lang="zh-CN" altLang="en-US" sz="3200" b="1">
                <a:latin typeface="宋体" charset="-122"/>
                <a:sym typeface="宋体" charset="-122"/>
              </a:rPr>
              <a:t>联；当闭合</a:t>
            </a:r>
            <a:r>
              <a:rPr lang="en-US" altLang="zh-CN" sz="3200" b="1">
                <a:latin typeface="宋体" charset="-122"/>
                <a:sym typeface="宋体" charset="-122"/>
              </a:rPr>
              <a:t>S</a:t>
            </a:r>
            <a:r>
              <a:rPr lang="en-US" altLang="zh-CN" sz="3200" b="1" baseline="-25000">
                <a:latin typeface="宋体" charset="-122"/>
                <a:sym typeface="宋体" charset="-122"/>
              </a:rPr>
              <a:t>1</a:t>
            </a:r>
            <a:r>
              <a:rPr lang="zh-CN" altLang="en-US" sz="3200" b="1">
                <a:latin typeface="宋体" charset="-122"/>
                <a:sym typeface="宋体" charset="-122"/>
              </a:rPr>
              <a:t>、</a:t>
            </a:r>
            <a:r>
              <a:rPr lang="en-US" altLang="zh-CN" sz="3200" b="1">
                <a:latin typeface="宋体" charset="-122"/>
                <a:sym typeface="宋体" charset="-122"/>
              </a:rPr>
              <a:t>S</a:t>
            </a:r>
            <a:r>
              <a:rPr lang="en-US" altLang="zh-CN" sz="3200" b="1" baseline="-25000">
                <a:latin typeface="宋体" charset="-122"/>
                <a:sym typeface="宋体" charset="-122"/>
              </a:rPr>
              <a:t>3</a:t>
            </a:r>
            <a:r>
              <a:rPr lang="zh-CN" altLang="en-US" sz="3200" b="1">
                <a:latin typeface="宋体" charset="-122"/>
                <a:sym typeface="宋体" charset="-122"/>
              </a:rPr>
              <a:t>，断开</a:t>
            </a:r>
            <a:r>
              <a:rPr lang="en-US" altLang="zh-CN" sz="3200" b="1">
                <a:latin typeface="宋体" charset="-122"/>
                <a:sym typeface="宋体" charset="-122"/>
              </a:rPr>
              <a:t>S</a:t>
            </a:r>
            <a:r>
              <a:rPr lang="en-US" altLang="zh-CN" sz="3200" b="1" baseline="-25000">
                <a:latin typeface="宋体" charset="-122"/>
                <a:sym typeface="宋体" charset="-122"/>
              </a:rPr>
              <a:t>2</a:t>
            </a:r>
            <a:r>
              <a:rPr lang="zh-CN" altLang="en-US" sz="3200" b="1">
                <a:latin typeface="宋体" charset="-122"/>
                <a:sym typeface="宋体" charset="-122"/>
              </a:rPr>
              <a:t>时</a:t>
            </a:r>
            <a:r>
              <a:rPr lang="en-US" altLang="zh-CN" sz="3200" b="1">
                <a:latin typeface="宋体" charset="-122"/>
                <a:sym typeface="宋体" charset="-122"/>
              </a:rPr>
              <a:t>L</a:t>
            </a:r>
            <a:r>
              <a:rPr lang="en-US" altLang="zh-CN" sz="3200" b="1" baseline="-25000">
                <a:latin typeface="宋体" charset="-122"/>
                <a:sym typeface="宋体" charset="-122"/>
              </a:rPr>
              <a:t>1</a:t>
            </a:r>
            <a:r>
              <a:rPr lang="zh-CN" altLang="en-US" sz="3200" b="1">
                <a:latin typeface="宋体" charset="-122"/>
                <a:sym typeface="宋体" charset="-122"/>
              </a:rPr>
              <a:t>、</a:t>
            </a:r>
            <a:r>
              <a:rPr lang="en-US" altLang="zh-CN" sz="3200" b="1">
                <a:latin typeface="宋体" charset="-122"/>
                <a:sym typeface="宋体" charset="-122"/>
              </a:rPr>
              <a:t>L</a:t>
            </a:r>
            <a:r>
              <a:rPr lang="en-US" altLang="zh-CN" sz="3200" b="1" baseline="-25000">
                <a:latin typeface="宋体" charset="-122"/>
                <a:sym typeface="宋体" charset="-122"/>
              </a:rPr>
              <a:t>2</a:t>
            </a:r>
            <a:r>
              <a:rPr lang="zh-CN" altLang="en-US" sz="3200" b="1">
                <a:latin typeface="宋体" charset="-122"/>
                <a:sym typeface="宋体" charset="-122"/>
              </a:rPr>
              <a:t>是</a:t>
            </a:r>
            <a:r>
              <a:rPr lang="zh-CN" altLang="en-US" sz="3200" b="1" u="sng">
                <a:latin typeface="宋体" charset="-122"/>
                <a:sym typeface="宋体" charset="-122"/>
              </a:rPr>
              <a:t>       </a:t>
            </a:r>
            <a:r>
              <a:rPr lang="zh-CN" altLang="en-US" sz="3200" b="1">
                <a:latin typeface="宋体" charset="-122"/>
                <a:sym typeface="宋体" charset="-122"/>
              </a:rPr>
              <a:t>联</a:t>
            </a:r>
            <a:r>
              <a:rPr lang="en-US" altLang="zh-CN" sz="3200" b="1">
                <a:latin typeface="宋体" charset="-122"/>
                <a:sym typeface="宋体" charset="-122"/>
              </a:rPr>
              <a:t>.</a:t>
            </a:r>
          </a:p>
        </p:txBody>
      </p:sp>
      <p:pic>
        <p:nvPicPr>
          <p:cNvPr id="60419" name="图片 21509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113" y="3362325"/>
            <a:ext cx="2771775" cy="282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Box 4"/>
          <p:cNvSpPr/>
          <p:nvPr>
            <p:custDataLst>
              <p:tags r:id="rId3"/>
            </p:custDataLst>
          </p:nvPr>
        </p:nvSpPr>
        <p:spPr>
          <a:xfrm>
            <a:off x="6659563" y="1998663"/>
            <a:ext cx="858837" cy="5222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800">
                <a:solidFill>
                  <a:srgbClr val="FF0000"/>
                </a:solidFill>
                <a:latin typeface="微软雅黑" charset="-122"/>
                <a:ea typeface="微软雅黑" charset="-122"/>
              </a:rPr>
              <a:t>串</a:t>
            </a:r>
          </a:p>
        </p:txBody>
      </p:sp>
      <p:sp>
        <p:nvSpPr>
          <p:cNvPr id="20484" name="TextBox 4"/>
          <p:cNvSpPr/>
          <p:nvPr>
            <p:custDataLst>
              <p:tags r:id="rId4"/>
            </p:custDataLst>
          </p:nvPr>
        </p:nvSpPr>
        <p:spPr>
          <a:xfrm>
            <a:off x="6659563" y="2506663"/>
            <a:ext cx="820737" cy="5222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800">
                <a:solidFill>
                  <a:srgbClr val="FF0000"/>
                </a:solidFill>
                <a:latin typeface="微软雅黑" charset="-122"/>
                <a:ea typeface="微软雅黑" charset="-122"/>
              </a:rPr>
              <a:t>并</a:t>
            </a:r>
          </a:p>
        </p:txBody>
      </p:sp>
    </p:spTree>
    <p:extLst>
      <p:ext uri="{BB962C8B-B14F-4D97-AF65-F5344CB8AC3E}">
        <p14:creationId xmlns:p14="http://schemas.microsoft.com/office/powerpoint/2010/main" val="22539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/>
      <p:bldP spid="2048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标题 1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334963" y="2752725"/>
            <a:ext cx="8474075" cy="1085850"/>
          </a:xfrm>
        </p:spPr>
        <p:txBody>
          <a:bodyPr/>
          <a:lstStyle/>
          <a:p>
            <a:r>
              <a:rPr lang="zh-CN" altLang="en-US" sz="4800" b="1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（第二课时）</a:t>
            </a:r>
          </a:p>
        </p:txBody>
      </p:sp>
    </p:spTree>
    <p:extLst>
      <p:ext uri="{BB962C8B-B14F-4D97-AF65-F5344CB8AC3E}">
        <p14:creationId xmlns:p14="http://schemas.microsoft.com/office/powerpoint/2010/main" val="381173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矩形 2560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7013" y="1789113"/>
            <a:ext cx="834231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3200">
                <a:latin typeface="微软雅黑" charset="-122"/>
                <a:ea typeface="微软雅黑" charset="-122"/>
              </a:rPr>
              <a:t>1.</a:t>
            </a:r>
            <a:r>
              <a:rPr lang="zh-CN" altLang="en-US" sz="3200">
                <a:latin typeface="微软雅黑" charset="-122"/>
                <a:ea typeface="微软雅黑" charset="-122"/>
              </a:rPr>
              <a:t>教室里日光灯的连接方式是串联还是并联？（说明你判断的依据）</a:t>
            </a:r>
          </a:p>
        </p:txBody>
      </p:sp>
      <p:sp>
        <p:nvSpPr>
          <p:cNvPr id="62467" name="Text Box 4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7038975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300" b="1">
                <a:solidFill>
                  <a:srgbClr val="CC00CC"/>
                </a:solidFill>
                <a:latin typeface="微软雅黑" charset="-122"/>
                <a:ea typeface="微软雅黑" charset="-122"/>
              </a:rPr>
              <a:t>【四、电路在日常生活中的应用】</a:t>
            </a:r>
          </a:p>
        </p:txBody>
      </p:sp>
      <p:grpSp>
        <p:nvGrpSpPr>
          <p:cNvPr id="62468" name="组合 2"/>
          <p:cNvGrpSpPr>
            <a:grpSpLocks/>
          </p:cNvGrpSpPr>
          <p:nvPr/>
        </p:nvGrpSpPr>
        <p:grpSpPr bwMode="auto">
          <a:xfrm>
            <a:off x="384175" y="3248025"/>
            <a:ext cx="7762875" cy="2603500"/>
            <a:chOff x="1156" y="5114"/>
            <a:chExt cx="12226" cy="4102"/>
          </a:xfrm>
        </p:grpSpPr>
        <p:graphicFrame>
          <p:nvGraphicFramePr>
            <p:cNvPr id="62469" name="Object 2" descr="image19"/>
            <p:cNvGraphicFramePr>
              <a:graphicFrameLocks/>
            </p:cNvGraphicFramePr>
            <p:nvPr>
              <p:custDataLst>
                <p:tags r:id="rId4"/>
              </p:custDataLst>
            </p:nvPr>
          </p:nvGraphicFramePr>
          <p:xfrm>
            <a:off x="3676" y="5114"/>
            <a:ext cx="9706" cy="41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9" r:id="rId8" imgW="5028571" imgH="2219635" progId="PBrush">
                    <p:embed/>
                  </p:oleObj>
                </mc:Choice>
                <mc:Fallback>
                  <p:oleObj r:id="rId8" imgW="5028571" imgH="2219635" progId="PBrush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76" y="5114"/>
                          <a:ext cx="9706" cy="41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 algn="ctr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2470" name="文本框 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156" y="6607"/>
              <a:ext cx="2315" cy="1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342900" indent="-342900" eaLnBrk="0" hangingPunct="0">
                <a:spcBef>
                  <a:spcPct val="20000"/>
                </a:spcBef>
              </a:pPr>
              <a:r>
                <a:rPr lang="zh-CN" altLang="en-US" sz="4000">
                  <a:latin typeface="微软雅黑" charset="-122"/>
                  <a:ea typeface="微软雅黑" charset="-122"/>
                  <a:sym typeface="宋体" charset="-122"/>
                </a:rPr>
                <a:t> </a:t>
              </a:r>
              <a:r>
                <a:rPr lang="zh-CN" altLang="en-US" sz="4000" b="1">
                  <a:solidFill>
                    <a:srgbClr val="FF0000"/>
                  </a:solidFill>
                  <a:latin typeface="微软雅黑" charset="-122"/>
                  <a:ea typeface="微软雅黑" charset="-122"/>
                  <a:sym typeface="宋体" charset="-122"/>
                </a:rPr>
                <a:t>并联</a:t>
              </a:r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089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文本占位符 19458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68263" y="855663"/>
            <a:ext cx="8088312" cy="1143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mtClean="0">
                <a:latin typeface="微软雅黑" charset="-122"/>
                <a:ea typeface="微软雅黑" charset="-122"/>
              </a:rPr>
              <a:t>2.</a:t>
            </a:r>
            <a:r>
              <a:rPr lang="zh-CN" altLang="en-US" smtClean="0">
                <a:latin typeface="微软雅黑" charset="-122"/>
                <a:ea typeface="微软雅黑" charset="-122"/>
              </a:rPr>
              <a:t>马路上路灯的连接方式是串联还是并联？（说明你判断的依据）  </a:t>
            </a:r>
            <a:endParaRPr lang="zh-CN" altLang="en-US" b="1" smtClean="0">
              <a:solidFill>
                <a:srgbClr val="FF0000"/>
              </a:solidFill>
              <a:latin typeface="微软雅黑" charset="-122"/>
              <a:ea typeface="微软雅黑" charset="-122"/>
            </a:endParaRPr>
          </a:p>
        </p:txBody>
      </p:sp>
      <p:pic>
        <p:nvPicPr>
          <p:cNvPr id="63491" name="图片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8" b="7913"/>
          <a:stretch>
            <a:fillRect/>
          </a:stretch>
        </p:blipFill>
        <p:spPr bwMode="auto">
          <a:xfrm>
            <a:off x="555625" y="2303463"/>
            <a:ext cx="6010275" cy="416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文本框 1"/>
          <p:cNvSpPr/>
          <p:nvPr>
            <p:custDataLst>
              <p:tags r:id="rId3"/>
            </p:custDataLst>
          </p:nvPr>
        </p:nvSpPr>
        <p:spPr>
          <a:xfrm>
            <a:off x="6162675" y="1476375"/>
            <a:ext cx="1470025" cy="7080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zh-CN" altLang="en-US" sz="4000">
                <a:latin typeface="微软雅黑" charset="-122"/>
                <a:ea typeface="微软雅黑" charset="-122"/>
                <a:sym typeface="宋体" charset="-122"/>
              </a:rPr>
              <a:t> </a:t>
            </a:r>
            <a:r>
              <a:rPr lang="zh-CN" altLang="en-US" sz="4000" b="1">
                <a:solidFill>
                  <a:srgbClr val="FF0000"/>
                </a:solidFill>
                <a:latin typeface="微软雅黑" charset="-122"/>
                <a:ea typeface="微软雅黑" charset="-122"/>
                <a:sym typeface="宋体" charset="-122"/>
              </a:rPr>
              <a:t>并联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296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文本框 2253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84163" y="1666875"/>
            <a:ext cx="6529387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3200">
                <a:latin typeface="微软雅黑" charset="-122"/>
                <a:ea typeface="微软雅黑" charset="-122"/>
              </a:rPr>
              <a:t>3.</a:t>
            </a:r>
            <a:r>
              <a:rPr lang="zh-CN" altLang="en-US" sz="3200">
                <a:latin typeface="微软雅黑" charset="-122"/>
                <a:ea typeface="微软雅黑" charset="-122"/>
              </a:rPr>
              <a:t>家里的电路一般是怎么连接的？</a:t>
            </a:r>
          </a:p>
        </p:txBody>
      </p:sp>
      <p:sp>
        <p:nvSpPr>
          <p:cNvPr id="25602" name="文本框 22534"/>
          <p:cNvSpPr/>
          <p:nvPr>
            <p:custDataLst>
              <p:tags r:id="rId2"/>
            </p:custDataLst>
          </p:nvPr>
        </p:nvSpPr>
        <p:spPr>
          <a:xfrm>
            <a:off x="284163" y="2871788"/>
            <a:ext cx="7564437" cy="584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3200">
                <a:latin typeface="Calibri" charset="0"/>
                <a:ea typeface="微软雅黑" charset="-122"/>
              </a:rPr>
              <a:t>①</a:t>
            </a:r>
            <a:r>
              <a:rPr lang="en-US" altLang="zh-CN" sz="3200">
                <a:latin typeface="微软雅黑" charset="-122"/>
                <a:ea typeface="微软雅黑" charset="-122"/>
              </a:rPr>
              <a:t>.</a:t>
            </a:r>
            <a:r>
              <a:rPr lang="zh-CN" altLang="en-US" sz="3200">
                <a:latin typeface="微软雅黑" charset="-122"/>
                <a:ea typeface="微软雅黑" charset="-122"/>
              </a:rPr>
              <a:t>正常情况下</a:t>
            </a:r>
            <a:r>
              <a:rPr lang="zh-CN" altLang="en-US" sz="3200" b="1">
                <a:solidFill>
                  <a:srgbClr val="FF0000"/>
                </a:solidFill>
                <a:latin typeface="微软雅黑" charset="-122"/>
                <a:ea typeface="微软雅黑" charset="-122"/>
              </a:rPr>
              <a:t>家用电器</a:t>
            </a:r>
            <a:r>
              <a:rPr lang="zh-CN" altLang="en-US" sz="3200">
                <a:latin typeface="微软雅黑" charset="-122"/>
                <a:ea typeface="微软雅黑" charset="-122"/>
              </a:rPr>
              <a:t>都是</a:t>
            </a:r>
            <a:r>
              <a:rPr lang="zh-CN" altLang="en-US" sz="3200" u="sng">
                <a:latin typeface="微软雅黑" charset="-122"/>
                <a:ea typeface="微软雅黑" charset="-122"/>
              </a:rPr>
              <a:t>         </a:t>
            </a:r>
            <a:r>
              <a:rPr lang="zh-CN" altLang="en-US" sz="3200">
                <a:latin typeface="微软雅黑" charset="-122"/>
                <a:ea typeface="微软雅黑" charset="-122"/>
              </a:rPr>
              <a:t>连接</a:t>
            </a:r>
            <a:r>
              <a:rPr lang="en-US" altLang="zh-CN" sz="3200">
                <a:latin typeface="微软雅黑" charset="-122"/>
                <a:ea typeface="微软雅黑" charset="-122"/>
              </a:rPr>
              <a:t>;</a:t>
            </a:r>
          </a:p>
        </p:txBody>
      </p:sp>
      <p:sp>
        <p:nvSpPr>
          <p:cNvPr id="25603" name="文本框 22535"/>
          <p:cNvSpPr/>
          <p:nvPr>
            <p:custDataLst>
              <p:tags r:id="rId3"/>
            </p:custDataLst>
          </p:nvPr>
        </p:nvSpPr>
        <p:spPr>
          <a:xfrm>
            <a:off x="284163" y="4705350"/>
            <a:ext cx="7380287" cy="584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3200">
                <a:latin typeface="Calibri" charset="0"/>
                <a:ea typeface="微软雅黑" charset="-122"/>
                <a:sym typeface="宋体" charset="-122"/>
              </a:rPr>
              <a:t>③</a:t>
            </a:r>
            <a:r>
              <a:rPr lang="en-US" altLang="zh-CN" sz="3200">
                <a:latin typeface="微软雅黑" charset="-122"/>
                <a:ea typeface="微软雅黑" charset="-122"/>
              </a:rPr>
              <a:t>.</a:t>
            </a:r>
            <a:r>
              <a:rPr lang="zh-CN" altLang="en-US" sz="3200" b="1">
                <a:solidFill>
                  <a:srgbClr val="FF0000"/>
                </a:solidFill>
                <a:latin typeface="微软雅黑" charset="-122"/>
                <a:ea typeface="微软雅黑" charset="-122"/>
              </a:rPr>
              <a:t>开关</a:t>
            </a:r>
            <a:r>
              <a:rPr lang="zh-CN" altLang="en-US" sz="3200">
                <a:latin typeface="微软雅黑" charset="-122"/>
                <a:ea typeface="微软雅黑" charset="-122"/>
              </a:rPr>
              <a:t>和它</a:t>
            </a:r>
            <a:r>
              <a:rPr lang="zh-CN" altLang="en-US" sz="3200" b="1">
                <a:solidFill>
                  <a:srgbClr val="FF0000"/>
                </a:solidFill>
                <a:latin typeface="微软雅黑" charset="-122"/>
                <a:ea typeface="微软雅黑" charset="-122"/>
              </a:rPr>
              <a:t>控制的</a:t>
            </a:r>
            <a:r>
              <a:rPr lang="zh-CN" altLang="en-US" sz="3200">
                <a:latin typeface="微软雅黑" charset="-122"/>
                <a:ea typeface="微软雅黑" charset="-122"/>
              </a:rPr>
              <a:t>用电器是</a:t>
            </a:r>
            <a:r>
              <a:rPr lang="zh-CN" altLang="en-US" sz="3200" u="sng">
                <a:latin typeface="微软雅黑" charset="-122"/>
                <a:ea typeface="微软雅黑" charset="-122"/>
              </a:rPr>
              <a:t>         </a:t>
            </a:r>
            <a:r>
              <a:rPr lang="zh-CN" altLang="en-US" sz="3200">
                <a:latin typeface="微软雅黑" charset="-122"/>
                <a:ea typeface="微软雅黑" charset="-122"/>
              </a:rPr>
              <a:t>连接</a:t>
            </a:r>
            <a:r>
              <a:rPr lang="en-US" altLang="zh-CN" sz="3200">
                <a:latin typeface="微软雅黑" charset="-122"/>
                <a:ea typeface="微软雅黑" charset="-122"/>
              </a:rPr>
              <a:t>;</a:t>
            </a:r>
          </a:p>
        </p:txBody>
      </p:sp>
      <p:sp>
        <p:nvSpPr>
          <p:cNvPr id="25604" name="文本框 22536"/>
          <p:cNvSpPr/>
          <p:nvPr>
            <p:custDataLst>
              <p:tags r:id="rId4"/>
            </p:custDataLst>
          </p:nvPr>
        </p:nvSpPr>
        <p:spPr>
          <a:xfrm>
            <a:off x="284163" y="3797300"/>
            <a:ext cx="7253287" cy="5826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3200">
                <a:latin typeface="Calibri" charset="0"/>
                <a:ea typeface="微软雅黑" charset="-122"/>
              </a:rPr>
              <a:t>②</a:t>
            </a:r>
            <a:r>
              <a:rPr lang="en-US" altLang="zh-CN" sz="3200">
                <a:latin typeface="微软雅黑" charset="-122"/>
                <a:ea typeface="微软雅黑" charset="-122"/>
              </a:rPr>
              <a:t>.</a:t>
            </a:r>
            <a:r>
              <a:rPr lang="zh-CN" altLang="en-US" sz="3200" b="1">
                <a:solidFill>
                  <a:srgbClr val="FF0000"/>
                </a:solidFill>
                <a:latin typeface="微软雅黑" charset="-122"/>
                <a:ea typeface="微软雅黑" charset="-122"/>
              </a:rPr>
              <a:t>插座</a:t>
            </a:r>
            <a:r>
              <a:rPr lang="zh-CN" altLang="en-US" sz="3200">
                <a:latin typeface="微软雅黑" charset="-122"/>
                <a:ea typeface="微软雅黑" charset="-122"/>
              </a:rPr>
              <a:t>和家里</a:t>
            </a:r>
            <a:r>
              <a:rPr lang="zh-CN" altLang="en-US" sz="3200" b="1">
                <a:solidFill>
                  <a:srgbClr val="FF0000"/>
                </a:solidFill>
                <a:latin typeface="微软雅黑" charset="-122"/>
                <a:ea typeface="微软雅黑" charset="-122"/>
              </a:rPr>
              <a:t>其他</a:t>
            </a:r>
            <a:r>
              <a:rPr lang="zh-CN" altLang="en-US" sz="3200" b="1">
                <a:solidFill>
                  <a:srgbClr val="0070C0"/>
                </a:solidFill>
                <a:latin typeface="微软雅黑" charset="-122"/>
                <a:ea typeface="微软雅黑" charset="-122"/>
              </a:rPr>
              <a:t>用电器</a:t>
            </a:r>
            <a:r>
              <a:rPr lang="zh-CN" altLang="en-US" sz="3200">
                <a:latin typeface="微软雅黑" charset="-122"/>
                <a:ea typeface="微软雅黑" charset="-122"/>
              </a:rPr>
              <a:t>是</a:t>
            </a:r>
            <a:r>
              <a:rPr lang="zh-CN" altLang="en-US" sz="3200" u="sng">
                <a:latin typeface="微软雅黑" charset="-122"/>
                <a:ea typeface="微软雅黑" charset="-122"/>
              </a:rPr>
              <a:t>         </a:t>
            </a:r>
            <a:r>
              <a:rPr lang="zh-CN" altLang="en-US" sz="3200">
                <a:latin typeface="微软雅黑" charset="-122"/>
                <a:ea typeface="微软雅黑" charset="-122"/>
              </a:rPr>
              <a:t>连接</a:t>
            </a:r>
            <a:r>
              <a:rPr lang="en-US" altLang="zh-CN" sz="3200">
                <a:latin typeface="微软雅黑" charset="-122"/>
                <a:ea typeface="微软雅黑" charset="-122"/>
              </a:rPr>
              <a:t>;</a:t>
            </a:r>
          </a:p>
        </p:txBody>
      </p:sp>
      <p:sp>
        <p:nvSpPr>
          <p:cNvPr id="25605" name="文本框 1"/>
          <p:cNvSpPr/>
          <p:nvPr>
            <p:custDataLst>
              <p:tags r:id="rId5"/>
            </p:custDataLst>
          </p:nvPr>
        </p:nvSpPr>
        <p:spPr>
          <a:xfrm>
            <a:off x="5364163" y="2819400"/>
            <a:ext cx="1265237" cy="584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3200" b="1">
                <a:solidFill>
                  <a:srgbClr val="7030A0"/>
                </a:solidFill>
                <a:latin typeface="微软雅黑" charset="-122"/>
                <a:ea typeface="微软雅黑" charset="-122"/>
              </a:rPr>
              <a:t>并联</a:t>
            </a:r>
          </a:p>
        </p:txBody>
      </p:sp>
      <p:sp>
        <p:nvSpPr>
          <p:cNvPr id="25606" name="文本框 2"/>
          <p:cNvSpPr/>
          <p:nvPr>
            <p:custDataLst>
              <p:tags r:id="rId6"/>
            </p:custDataLst>
          </p:nvPr>
        </p:nvSpPr>
        <p:spPr>
          <a:xfrm>
            <a:off x="5365750" y="3743325"/>
            <a:ext cx="1276350" cy="584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3200" b="1">
                <a:solidFill>
                  <a:srgbClr val="7030A0"/>
                </a:solidFill>
                <a:latin typeface="微软雅黑" charset="-122"/>
                <a:ea typeface="微软雅黑" charset="-122"/>
              </a:rPr>
              <a:t>并联</a:t>
            </a:r>
          </a:p>
        </p:txBody>
      </p:sp>
      <p:sp>
        <p:nvSpPr>
          <p:cNvPr id="25607" name="文本框 3"/>
          <p:cNvSpPr/>
          <p:nvPr>
            <p:custDataLst>
              <p:tags r:id="rId7"/>
            </p:custDataLst>
          </p:nvPr>
        </p:nvSpPr>
        <p:spPr>
          <a:xfrm>
            <a:off x="5365750" y="4652963"/>
            <a:ext cx="1279525" cy="5826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3200" b="1">
                <a:solidFill>
                  <a:srgbClr val="7030A0"/>
                </a:solidFill>
                <a:latin typeface="微软雅黑" charset="-122"/>
                <a:ea typeface="微软雅黑" charset="-122"/>
              </a:rPr>
              <a:t>串联</a:t>
            </a:r>
          </a:p>
        </p:txBody>
      </p:sp>
    </p:spTree>
    <p:extLst>
      <p:ext uri="{BB962C8B-B14F-4D97-AF65-F5344CB8AC3E}">
        <p14:creationId xmlns:p14="http://schemas.microsoft.com/office/powerpoint/2010/main" val="153688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 fill="hold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nimBg="1"/>
      <p:bldP spid="25606" grpId="0" animBg="1"/>
      <p:bldP spid="2560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48"/>
          <p:cNvSpPr>
            <a:spLocks noChangeArrowheads="1"/>
          </p:cNvSpPr>
          <p:nvPr/>
        </p:nvSpPr>
        <p:spPr bwMode="auto">
          <a:xfrm>
            <a:off x="0" y="0"/>
            <a:ext cx="7038975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300" b="1">
                <a:solidFill>
                  <a:srgbClr val="CC00CC"/>
                </a:solidFill>
                <a:latin typeface="微软雅黑" charset="-122"/>
                <a:ea typeface="微软雅黑" charset="-122"/>
              </a:rPr>
              <a:t>【一、怎样使两个小灯泡亮起来】</a:t>
            </a:r>
          </a:p>
        </p:txBody>
      </p:sp>
      <p:grpSp>
        <p:nvGrpSpPr>
          <p:cNvPr id="47107" name="组合 7"/>
          <p:cNvGrpSpPr>
            <a:grpSpLocks/>
          </p:cNvGrpSpPr>
          <p:nvPr/>
        </p:nvGrpSpPr>
        <p:grpSpPr bwMode="auto">
          <a:xfrm>
            <a:off x="233363" y="3290888"/>
            <a:ext cx="8569325" cy="2592387"/>
            <a:chOff x="282" y="3585"/>
            <a:chExt cx="13495" cy="4083"/>
          </a:xfrm>
        </p:grpSpPr>
        <p:sp>
          <p:nvSpPr>
            <p:cNvPr id="7171" name="圆角矩形 6"/>
            <p:cNvSpPr/>
            <p:nvPr/>
          </p:nvSpPr>
          <p:spPr>
            <a:xfrm>
              <a:off x="282" y="3585"/>
              <a:ext cx="13495" cy="4083"/>
            </a:xfrm>
            <a:prstGeom prst="roundRect">
              <a:avLst/>
            </a:prstGeom>
            <a:solidFill>
              <a:srgbClr val="FFFFFF"/>
            </a:solidFill>
            <a:ln w="28575" cap="flat" cmpd="sng" algn="ctr">
              <a:solidFill>
                <a:srgbClr val="89A4A7"/>
              </a:solidFill>
              <a:prstDash val="sysDot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pic>
          <p:nvPicPr>
            <p:cNvPr id="47109" name="Picture 5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AFBFD"/>
                </a:clrFrom>
                <a:clrTo>
                  <a:srgbClr val="FAFB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7" y="3690"/>
              <a:ext cx="3235" cy="1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0" name="Picture 8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AFBFD"/>
                </a:clrFrom>
                <a:clrTo>
                  <a:srgbClr val="FAFB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7" y="3690"/>
              <a:ext cx="1831" cy="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1" name="Picture 5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AFBFD"/>
                </a:clrFrom>
                <a:clrTo>
                  <a:srgbClr val="FAFB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5" y="5519"/>
              <a:ext cx="3237" cy="1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2" name="图片 1" descr="t01f2d71a26fe4d3827.webp"/>
            <p:cNvPicPr>
              <a:picLocks noChangeAspect="1" noChangeArrowheads="1"/>
            </p:cNvPicPr>
            <p:nvPr/>
          </p:nvPicPr>
          <p:blipFill>
            <a:blip r:embed="rId4" cstate="print">
              <a:lum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00" y="4437"/>
              <a:ext cx="2378" cy="2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3" name="图片 7" descr="2059_G_154043275438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98" t="8835" r="26991" b="7962"/>
            <a:stretch>
              <a:fillRect/>
            </a:stretch>
          </p:blipFill>
          <p:spPr bwMode="auto">
            <a:xfrm>
              <a:off x="2452" y="4247"/>
              <a:ext cx="907" cy="2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4" name="图片 7" descr="2059_G_154043275438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98" t="8835" r="26991" b="7962"/>
            <a:stretch>
              <a:fillRect/>
            </a:stretch>
          </p:blipFill>
          <p:spPr bwMode="auto">
            <a:xfrm>
              <a:off x="987" y="4247"/>
              <a:ext cx="907" cy="2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7115" name="Text Box 6"/>
          <p:cNvSpPr>
            <a:spLocks noChangeArrowheads="1"/>
          </p:cNvSpPr>
          <p:nvPr/>
        </p:nvSpPr>
        <p:spPr bwMode="auto">
          <a:xfrm>
            <a:off x="142875" y="1658938"/>
            <a:ext cx="8753475" cy="138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3375"/>
              </a:lnSpc>
            </a:pPr>
            <a:r>
              <a:rPr lang="zh-CN" altLang="en-US" sz="3200" b="1">
                <a:solidFill>
                  <a:srgbClr val="CC00CC"/>
                </a:solidFill>
              </a:rPr>
              <a:t>【做一做】</a:t>
            </a:r>
          </a:p>
          <a:p>
            <a:pPr>
              <a:lnSpc>
                <a:spcPts val="3375"/>
              </a:lnSpc>
            </a:pPr>
            <a:r>
              <a:rPr lang="zh-CN" altLang="en-US" sz="2800" b="1"/>
              <a:t>如图，两节干电池，两个小灯泡，三个开关，导线若干，请你连接一个完整的电路，使两个小灯泡亮起来。</a:t>
            </a:r>
          </a:p>
        </p:txBody>
      </p:sp>
      <p:pic>
        <p:nvPicPr>
          <p:cNvPr id="47116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AFBFD"/>
              </a:clrFrom>
              <a:clrTo>
                <a:srgbClr val="FAFB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50" y="4981575"/>
            <a:ext cx="111442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7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AFBFD"/>
              </a:clrFrom>
              <a:clrTo>
                <a:srgbClr val="FAFB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963" y="4133850"/>
            <a:ext cx="1162050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25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文本框 18434"/>
          <p:cNvSpPr/>
          <p:nvPr>
            <p:custDataLst>
              <p:tags r:id="rId1"/>
            </p:custDataLst>
          </p:nvPr>
        </p:nvSpPr>
        <p:spPr>
          <a:xfrm>
            <a:off x="214313" y="2012950"/>
            <a:ext cx="8386762" cy="13763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 marL="342900" indent="-342900" eaLnBrk="0" hangingPunct="0">
              <a:lnSpc>
                <a:spcPts val="3338"/>
              </a:lnSpc>
            </a:pPr>
            <a:r>
              <a:rPr lang="en-US" altLang="zh-CN" sz="3200">
                <a:latin typeface="Calibri" charset="0"/>
                <a:ea typeface="微软雅黑" charset="-122"/>
              </a:rPr>
              <a:t>①</a:t>
            </a:r>
            <a:r>
              <a:rPr lang="en-US" altLang="zh-CN" sz="3200">
                <a:latin typeface="微软雅黑" charset="-122"/>
                <a:ea typeface="微软雅黑" charset="-122"/>
              </a:rPr>
              <a:t>.</a:t>
            </a:r>
            <a:r>
              <a:rPr lang="zh-CN" altLang="en-US" sz="3200">
                <a:latin typeface="微软雅黑" charset="-122"/>
                <a:ea typeface="微软雅黑" charset="-122"/>
              </a:rPr>
              <a:t>房间里的吊灯与壁灯</a:t>
            </a:r>
          </a:p>
          <a:p>
            <a:pPr marL="342900" indent="-342900" eaLnBrk="0" hangingPunct="0">
              <a:lnSpc>
                <a:spcPts val="3338"/>
              </a:lnSpc>
            </a:pPr>
            <a:r>
              <a:rPr lang="en-US" altLang="zh-CN" sz="3200">
                <a:latin typeface="Calibri" charset="0"/>
                <a:ea typeface="微软雅黑" charset="-122"/>
              </a:rPr>
              <a:t>②.</a:t>
            </a:r>
            <a:r>
              <a:rPr lang="zh-CN" altLang="en-US" sz="3200">
                <a:latin typeface="微软雅黑" charset="-122"/>
                <a:ea typeface="微软雅黑" charset="-122"/>
              </a:rPr>
              <a:t>卫生间安装了照明灯和换气扇（电动机）</a:t>
            </a:r>
          </a:p>
          <a:p>
            <a:pPr marL="342900" indent="-342900" eaLnBrk="0" hangingPunct="0">
              <a:lnSpc>
                <a:spcPts val="3338"/>
              </a:lnSpc>
            </a:pPr>
            <a:r>
              <a:rPr lang="en-US" altLang="zh-CN" sz="3200">
                <a:latin typeface="Calibri" charset="0"/>
                <a:ea typeface="微软雅黑" charset="-122"/>
                <a:sym typeface="宋体" charset="-122"/>
              </a:rPr>
              <a:t>③.</a:t>
            </a:r>
            <a:r>
              <a:rPr lang="zh-CN" altLang="en-US" sz="3200">
                <a:latin typeface="Calibri" charset="0"/>
                <a:ea typeface="微软雅黑" charset="-122"/>
                <a:sym typeface="宋体" charset="-122"/>
              </a:rPr>
              <a:t>冰箱的门灯和压缩机</a:t>
            </a:r>
            <a:r>
              <a:rPr lang="zh-CN" altLang="en-US" sz="3200">
                <a:latin typeface="微软雅黑" charset="-122"/>
                <a:ea typeface="微软雅黑" charset="-122"/>
                <a:sym typeface="宋体" charset="-122"/>
              </a:rPr>
              <a:t>（电动机）</a:t>
            </a:r>
            <a:endParaRPr lang="en-US" altLang="zh-CN" sz="3200" b="1">
              <a:solidFill>
                <a:srgbClr val="FF0000"/>
              </a:solidFill>
              <a:latin typeface="微软雅黑" charset="-122"/>
              <a:ea typeface="微软雅黑" charset="-122"/>
            </a:endParaRPr>
          </a:p>
        </p:txBody>
      </p:sp>
      <p:grpSp>
        <p:nvGrpSpPr>
          <p:cNvPr id="65539" name="组合 18436"/>
          <p:cNvGrpSpPr>
            <a:grpSpLocks/>
          </p:cNvGrpSpPr>
          <p:nvPr/>
        </p:nvGrpSpPr>
        <p:grpSpPr bwMode="auto">
          <a:xfrm>
            <a:off x="214313" y="3924300"/>
            <a:ext cx="2573337" cy="2054225"/>
            <a:chOff x="0" y="0"/>
            <a:chExt cx="3292" cy="2665"/>
          </a:xfrm>
        </p:grpSpPr>
        <p:grpSp>
          <p:nvGrpSpPr>
            <p:cNvPr id="65540" name="组合 18437"/>
            <p:cNvGrpSpPr>
              <a:grpSpLocks noChangeAspect="1"/>
            </p:cNvGrpSpPr>
            <p:nvPr/>
          </p:nvGrpSpPr>
          <p:grpSpPr bwMode="auto">
            <a:xfrm>
              <a:off x="0" y="0"/>
              <a:ext cx="3292" cy="2665"/>
              <a:chOff x="0" y="0"/>
              <a:chExt cx="3292" cy="2665"/>
            </a:xfrm>
          </p:grpSpPr>
          <p:pic>
            <p:nvPicPr>
              <p:cNvPr id="65541" name="图片 18438"/>
              <p:cNvPicPr>
                <a:picLocks noChangeAspect="1" noChangeArrowheads="1"/>
              </p:cNvPicPr>
              <p:nvPr>
                <p:custDataLst>
                  <p:tags r:id="rId6"/>
                </p:custDataLst>
              </p:nvPr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292" cy="2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5542" name="图片 18439"/>
              <p:cNvPicPr>
                <a:picLocks noChangeAspect="1" noChangeArrowheads="1"/>
              </p:cNvPicPr>
              <p:nvPr>
                <p:custDataLst>
                  <p:tags r:id="rId7"/>
                </p:custDataLst>
              </p:nvPr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89" y="1542"/>
                <a:ext cx="677" cy="7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6630" name="文本框 18440"/>
            <p:cNvSpPr/>
            <p:nvPr>
              <p:custDataLst>
                <p:tags r:id="rId4"/>
              </p:custDataLst>
            </p:nvPr>
          </p:nvSpPr>
          <p:spPr>
            <a:xfrm>
              <a:off x="814" y="1678"/>
              <a:ext cx="548" cy="70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vert="eaVert">
              <a:spAutoFit/>
            </a:bodyPr>
            <a:lstStyle/>
            <a:p>
              <a:pPr eaLnBrk="0" hangingPunct="0"/>
              <a:r>
                <a:rPr lang="zh-CN" altLang="en-US" sz="1600" b="1">
                  <a:ea typeface="隶书" pitchFamily="1" charset="-122"/>
                </a:rPr>
                <a:t>吊灯</a:t>
              </a:r>
            </a:p>
          </p:txBody>
        </p:sp>
        <p:sp>
          <p:nvSpPr>
            <p:cNvPr id="26631" name="文本框 18441"/>
            <p:cNvSpPr/>
            <p:nvPr>
              <p:custDataLst>
                <p:tags r:id="rId5"/>
              </p:custDataLst>
            </p:nvPr>
          </p:nvSpPr>
          <p:spPr>
            <a:xfrm>
              <a:off x="2082" y="1695"/>
              <a:ext cx="548" cy="70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vert="eaVert">
              <a:spAutoFit/>
            </a:bodyPr>
            <a:lstStyle/>
            <a:p>
              <a:pPr eaLnBrk="0" hangingPunct="0"/>
              <a:r>
                <a:rPr lang="zh-CN" altLang="en-US" sz="1600" b="1">
                  <a:ea typeface="隶书" pitchFamily="1" charset="-122"/>
                </a:rPr>
                <a:t>壁灯</a:t>
              </a:r>
            </a:p>
          </p:txBody>
        </p:sp>
      </p:grpSp>
      <p:pic>
        <p:nvPicPr>
          <p:cNvPr id="65545" name="图片 24578" descr="0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3"/>
          <a:stretch>
            <a:fillRect/>
          </a:stretch>
        </p:blipFill>
        <p:spPr bwMode="auto">
          <a:xfrm>
            <a:off x="3078163" y="3863975"/>
            <a:ext cx="2659062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6" name="图片 2" descr="微信图片_20200826005817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>
            <a:lum bright="30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1" t="39975" r="29318" b="25296"/>
          <a:stretch>
            <a:fillRect/>
          </a:stretch>
        </p:blipFill>
        <p:spPr bwMode="auto">
          <a:xfrm>
            <a:off x="5851525" y="3924300"/>
            <a:ext cx="27495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835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文本框 2048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6525" y="1511300"/>
            <a:ext cx="81915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3200">
                <a:latin typeface="微软雅黑" charset="-122"/>
                <a:ea typeface="微软雅黑" charset="-122"/>
              </a:rPr>
              <a:t>4</a:t>
            </a:r>
            <a:r>
              <a:rPr lang="zh-CN" altLang="en-US" sz="3200">
                <a:latin typeface="微软雅黑" charset="-122"/>
                <a:ea typeface="微软雅黑" charset="-122"/>
              </a:rPr>
              <a:t>. 节日时用来装饰的彩灯是如何连接的呢？</a:t>
            </a:r>
            <a:r>
              <a:rPr lang="en-US" altLang="zh-CN" sz="3200">
                <a:latin typeface="微软雅黑" charset="-122"/>
                <a:ea typeface="微软雅黑" charset="-122"/>
              </a:rPr>
              <a:t>【</a:t>
            </a:r>
            <a:r>
              <a:rPr lang="zh-CN" altLang="en-US" sz="3200">
                <a:latin typeface="微软雅黑" charset="-122"/>
                <a:ea typeface="微软雅黑" charset="-122"/>
              </a:rPr>
              <a:t>阅读</a:t>
            </a:r>
            <a:r>
              <a:rPr lang="en-US" altLang="zh-CN" sz="3200">
                <a:latin typeface="微软雅黑" charset="-122"/>
                <a:ea typeface="微软雅黑" charset="-122"/>
              </a:rPr>
              <a:t>P69</a:t>
            </a:r>
            <a:r>
              <a:rPr lang="zh-CN" altLang="en-US" sz="3200">
                <a:latin typeface="微软雅黑" charset="-122"/>
                <a:ea typeface="微软雅黑" charset="-122"/>
              </a:rPr>
              <a:t>生活物理社会</a:t>
            </a:r>
            <a:r>
              <a:rPr lang="en-US" altLang="zh-CN" sz="3200">
                <a:latin typeface="微软雅黑" charset="-122"/>
                <a:ea typeface="微软雅黑" charset="-122"/>
              </a:rPr>
              <a:t>】</a:t>
            </a:r>
            <a:r>
              <a:rPr lang="zh-CN" altLang="en-US" sz="3200">
                <a:latin typeface="微软雅黑" charset="-122"/>
                <a:ea typeface="微软雅黑" charset="-122"/>
              </a:rPr>
              <a:t>   </a:t>
            </a:r>
            <a:endParaRPr lang="zh-CN" altLang="en-US" sz="3200" b="1">
              <a:solidFill>
                <a:srgbClr val="FF0000"/>
              </a:solidFill>
              <a:latin typeface="微软雅黑" charset="-122"/>
              <a:ea typeface="微软雅黑" charset="-122"/>
            </a:endParaRPr>
          </a:p>
        </p:txBody>
      </p:sp>
      <p:pic>
        <p:nvPicPr>
          <p:cNvPr id="66563" name="图片 20483" descr="13-2图片-25彩灯5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57"/>
          <a:stretch>
            <a:fillRect/>
          </a:stretch>
        </p:blipFill>
        <p:spPr bwMode="auto">
          <a:xfrm>
            <a:off x="696913" y="2708275"/>
            <a:ext cx="3557587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图片 2" descr="timg (13)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3"/>
          <a:stretch>
            <a:fillRect/>
          </a:stretch>
        </p:blipFill>
        <p:spPr bwMode="auto">
          <a:xfrm>
            <a:off x="4845050" y="2708275"/>
            <a:ext cx="3232150" cy="37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文本框 1"/>
          <p:cNvSpPr/>
          <p:nvPr>
            <p:custDataLst>
              <p:tags r:id="rId4"/>
            </p:custDataLst>
          </p:nvPr>
        </p:nvSpPr>
        <p:spPr>
          <a:xfrm>
            <a:off x="5449888" y="1954213"/>
            <a:ext cx="1214437" cy="7080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4000" b="1">
                <a:solidFill>
                  <a:srgbClr val="FF0000"/>
                </a:solidFill>
                <a:latin typeface="微软雅黑" charset="-122"/>
                <a:ea typeface="微软雅黑" charset="-122"/>
                <a:sym typeface="宋体" charset="-122"/>
              </a:rPr>
              <a:t>串联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730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2963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zh-CN" altLang="en-US"/>
          </a:p>
        </p:txBody>
      </p:sp>
      <p:sp>
        <p:nvSpPr>
          <p:cNvPr id="67587" name="Text Box 1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0963" y="2071688"/>
            <a:ext cx="8796337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800" b="1">
                <a:latin typeface="宋体" charset="-122"/>
              </a:rPr>
              <a:t>1.</a:t>
            </a:r>
            <a:r>
              <a:rPr lang="zh-CN" altLang="en-US" sz="2800" b="1">
                <a:solidFill>
                  <a:srgbClr val="FF0000"/>
                </a:solidFill>
                <a:latin typeface="宋体" charset="-122"/>
                <a:sym typeface="宋体" charset="-122"/>
              </a:rPr>
              <a:t>开关串联</a:t>
            </a:r>
            <a:r>
              <a:rPr lang="zh-CN" altLang="en-US" sz="2800" b="1">
                <a:latin typeface="宋体" charset="-122"/>
              </a:rPr>
              <a:t>（</a:t>
            </a:r>
            <a:r>
              <a:rPr lang="zh-CN" altLang="en-US" sz="2800" b="1">
                <a:solidFill>
                  <a:srgbClr val="7E5C97"/>
                </a:solidFill>
                <a:latin typeface="宋体" charset="-122"/>
                <a:sym typeface="宋体" charset="-122"/>
              </a:rPr>
              <a:t>开关全部闭合，用电器才工作</a:t>
            </a:r>
            <a:r>
              <a:rPr lang="zh-CN" altLang="en-US" sz="2800" b="1">
                <a:latin typeface="宋体" charset="-122"/>
              </a:rPr>
              <a:t>）</a:t>
            </a:r>
          </a:p>
          <a:p>
            <a:pPr eaLnBrk="0" hangingPunct="0">
              <a:spcBef>
                <a:spcPct val="50000"/>
              </a:spcBef>
            </a:pPr>
            <a:r>
              <a:rPr lang="zh-CN" altLang="en-US" sz="2800" b="1">
                <a:solidFill>
                  <a:srgbClr val="7E5C97"/>
                </a:solidFill>
                <a:latin typeface="宋体" charset="-122"/>
              </a:rPr>
              <a:t>例子：</a:t>
            </a:r>
            <a:r>
              <a:rPr lang="zh-CN" altLang="en-US" sz="2800" b="1">
                <a:latin typeface="宋体" charset="-122"/>
              </a:rPr>
              <a:t>只有当</a:t>
            </a:r>
            <a:r>
              <a:rPr lang="zh-CN" altLang="en-US" sz="2800" b="1" u="sng">
                <a:latin typeface="宋体" charset="-122"/>
              </a:rPr>
              <a:t>天黑了</a:t>
            </a:r>
            <a:r>
              <a:rPr lang="zh-CN" altLang="en-US" sz="2800" b="1">
                <a:latin typeface="宋体" charset="-122"/>
              </a:rPr>
              <a:t>且有</a:t>
            </a:r>
            <a:r>
              <a:rPr lang="zh-CN" altLang="en-US" sz="2800" b="1" u="sng">
                <a:latin typeface="宋体" charset="-122"/>
              </a:rPr>
              <a:t>脚步声</a:t>
            </a:r>
            <a:r>
              <a:rPr lang="zh-CN" altLang="en-US" sz="2800" b="1">
                <a:latin typeface="宋体" charset="-122"/>
              </a:rPr>
              <a:t>时楼道灯才亮。</a:t>
            </a:r>
          </a:p>
        </p:txBody>
      </p:sp>
      <p:sp>
        <p:nvSpPr>
          <p:cNvPr id="67588" name="Text Box 4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0963" y="1006475"/>
            <a:ext cx="74517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300" b="1">
                <a:solidFill>
                  <a:srgbClr val="CC00CC"/>
                </a:solidFill>
                <a:latin typeface="微软雅黑" charset="-122"/>
                <a:ea typeface="微软雅黑" charset="-122"/>
              </a:rPr>
              <a:t>【拓展】</a:t>
            </a:r>
            <a:r>
              <a:rPr lang="zh-CN" altLang="en-US" sz="2800" b="1">
                <a:solidFill>
                  <a:srgbClr val="CC00CC"/>
                </a:solidFill>
                <a:latin typeface="微软雅黑" charset="-122"/>
                <a:ea typeface="微软雅黑" charset="-122"/>
              </a:rPr>
              <a:t>开关在实际电路中的几种应用</a:t>
            </a:r>
          </a:p>
        </p:txBody>
      </p:sp>
      <p:pic>
        <p:nvPicPr>
          <p:cNvPr id="67589" name="图片 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3" y="3470275"/>
            <a:ext cx="410527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397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2963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zh-CN" altLang="en-US"/>
          </a:p>
        </p:txBody>
      </p:sp>
      <p:sp>
        <p:nvSpPr>
          <p:cNvPr id="68611" name="Text Box 1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7000" y="1516063"/>
            <a:ext cx="8732838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800" b="1">
                <a:latin typeface="宋体" charset="-122"/>
              </a:rPr>
              <a:t>2.</a:t>
            </a:r>
            <a:r>
              <a:rPr lang="zh-CN" altLang="en-US" sz="2800" b="1">
                <a:solidFill>
                  <a:srgbClr val="FF0000"/>
                </a:solidFill>
                <a:latin typeface="宋体" charset="-122"/>
              </a:rPr>
              <a:t>开关并联</a:t>
            </a:r>
            <a:r>
              <a:rPr lang="zh-CN" altLang="en-US" sz="2800" b="1">
                <a:latin typeface="宋体" charset="-122"/>
              </a:rPr>
              <a:t>（</a:t>
            </a:r>
            <a:r>
              <a:rPr lang="zh-CN" altLang="en-US" sz="2800" b="1">
                <a:solidFill>
                  <a:srgbClr val="7730AC"/>
                </a:solidFill>
                <a:latin typeface="宋体" charset="-122"/>
              </a:rPr>
              <a:t>只要有一个开关闭合，用电器就工作</a:t>
            </a:r>
            <a:r>
              <a:rPr lang="zh-CN" altLang="en-US" sz="2800" b="1">
                <a:latin typeface="宋体" charset="-122"/>
              </a:rPr>
              <a:t>）</a:t>
            </a:r>
          </a:p>
          <a:p>
            <a:pPr eaLnBrk="0" hangingPunct="0">
              <a:spcBef>
                <a:spcPct val="50000"/>
              </a:spcBef>
            </a:pPr>
            <a:r>
              <a:rPr lang="zh-CN" altLang="en-US" sz="2800" b="1">
                <a:solidFill>
                  <a:srgbClr val="7E5C97"/>
                </a:solidFill>
                <a:latin typeface="宋体" charset="-122"/>
              </a:rPr>
              <a:t>例子：</a:t>
            </a:r>
            <a:r>
              <a:rPr lang="zh-CN" altLang="en-US" sz="2800" b="1">
                <a:latin typeface="宋体" charset="-122"/>
              </a:rPr>
              <a:t>医院护士站的病房提示铃声。 </a:t>
            </a:r>
          </a:p>
        </p:txBody>
      </p:sp>
      <p:pic>
        <p:nvPicPr>
          <p:cNvPr id="68612" name="图片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963863"/>
            <a:ext cx="7188200" cy="344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199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2963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zh-CN" altLang="en-US"/>
          </a:p>
        </p:txBody>
      </p:sp>
      <p:sp>
        <p:nvSpPr>
          <p:cNvPr id="69635" name="Text Box 1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0963" y="1354138"/>
            <a:ext cx="8305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800" b="1">
                <a:latin typeface="宋体" charset="-122"/>
                <a:sym typeface="宋体" charset="-122"/>
              </a:rPr>
              <a:t>3.</a:t>
            </a:r>
            <a:r>
              <a:rPr lang="zh-CN" altLang="en-US" sz="2800" b="1">
                <a:solidFill>
                  <a:srgbClr val="FF0000"/>
                </a:solidFill>
                <a:latin typeface="宋体" charset="-122"/>
                <a:sym typeface="宋体" charset="-122"/>
              </a:rPr>
              <a:t>双向开关</a:t>
            </a:r>
            <a:endParaRPr lang="zh-CN" altLang="en-US" sz="2800" b="1">
              <a:latin typeface="宋体" charset="-122"/>
            </a:endParaRPr>
          </a:p>
          <a:p>
            <a:pPr eaLnBrk="0" hangingPunct="0">
              <a:spcBef>
                <a:spcPct val="50000"/>
              </a:spcBef>
            </a:pPr>
            <a:r>
              <a:rPr lang="zh-CN" altLang="en-US" sz="2800" b="1">
                <a:solidFill>
                  <a:srgbClr val="7E5C97"/>
                </a:solidFill>
                <a:latin typeface="宋体" charset="-122"/>
              </a:rPr>
              <a:t>例子：</a:t>
            </a:r>
            <a:r>
              <a:rPr lang="zh-CN" altLang="en-US" sz="2800" b="1" u="sng">
                <a:latin typeface="宋体" charset="-122"/>
              </a:rPr>
              <a:t>卧室门口</a:t>
            </a:r>
            <a:r>
              <a:rPr lang="zh-CN" altLang="en-US" sz="2800" b="1">
                <a:latin typeface="宋体" charset="-122"/>
              </a:rPr>
              <a:t>与</a:t>
            </a:r>
            <a:r>
              <a:rPr lang="zh-CN" altLang="en-US" sz="2800" b="1" u="sng">
                <a:latin typeface="宋体" charset="-122"/>
              </a:rPr>
              <a:t>床头处</a:t>
            </a:r>
            <a:r>
              <a:rPr lang="zh-CN" altLang="en-US" sz="2800" b="1">
                <a:latin typeface="宋体" charset="-122"/>
              </a:rPr>
              <a:t>要同时控制卧室的吊灯。 </a:t>
            </a:r>
          </a:p>
        </p:txBody>
      </p:sp>
      <p:pic>
        <p:nvPicPr>
          <p:cNvPr id="69636" name="图片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959100"/>
            <a:ext cx="665797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672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图片 -214748261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" t="-887"/>
          <a:stretch>
            <a:fillRect/>
          </a:stretch>
        </p:blipFill>
        <p:spPr bwMode="auto">
          <a:xfrm>
            <a:off x="2362200" y="1622425"/>
            <a:ext cx="43307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文本框 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22388" y="342900"/>
            <a:ext cx="64500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zh-CN" sz="4800" b="1"/>
              <a:t>电路图画实物图</a:t>
            </a:r>
          </a:p>
        </p:txBody>
      </p:sp>
    </p:spTree>
    <p:extLst>
      <p:ext uri="{BB962C8B-B14F-4D97-AF65-F5344CB8AC3E}">
        <p14:creationId xmlns:p14="http://schemas.microsoft.com/office/powerpoint/2010/main" val="263446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图片 -2147482614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38"/>
          <a:stretch>
            <a:fillRect/>
          </a:stretch>
        </p:blipFill>
        <p:spPr bwMode="auto">
          <a:xfrm>
            <a:off x="4779963" y="2106613"/>
            <a:ext cx="2898775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3" name="图片 -2147482615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659063"/>
            <a:ext cx="2882900" cy="343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4" name="文本框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31913" y="566738"/>
            <a:ext cx="78120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zh-CN" sz="4800" b="1"/>
              <a:t>电路图画实物图</a:t>
            </a:r>
          </a:p>
        </p:txBody>
      </p:sp>
      <p:pic>
        <p:nvPicPr>
          <p:cNvPr id="71685" name="图片 -214748261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34"/>
          <a:stretch>
            <a:fillRect/>
          </a:stretch>
        </p:blipFill>
        <p:spPr bwMode="auto">
          <a:xfrm>
            <a:off x="4779963" y="4532313"/>
            <a:ext cx="2898775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672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图片 -2147482618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54"/>
          <a:stretch>
            <a:fillRect/>
          </a:stretch>
        </p:blipFill>
        <p:spPr bwMode="auto">
          <a:xfrm>
            <a:off x="2624138" y="1219200"/>
            <a:ext cx="3319462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7" name="文本框 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22388" y="342900"/>
            <a:ext cx="65262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zh-CN" sz="4800" b="1"/>
              <a:t>电路图画实物图</a:t>
            </a:r>
          </a:p>
        </p:txBody>
      </p:sp>
      <p:pic>
        <p:nvPicPr>
          <p:cNvPr id="72708" name="图片 -2147482618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13" t="70631" r="17561"/>
          <a:stretch>
            <a:fillRect/>
          </a:stretch>
        </p:blipFill>
        <p:spPr bwMode="auto">
          <a:xfrm>
            <a:off x="3695700" y="5195888"/>
            <a:ext cx="1752600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115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图片 -214748262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96"/>
          <a:stretch>
            <a:fillRect/>
          </a:stretch>
        </p:blipFill>
        <p:spPr bwMode="auto">
          <a:xfrm>
            <a:off x="2130425" y="1990725"/>
            <a:ext cx="4883150" cy="394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文本框 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52550" y="685800"/>
            <a:ext cx="54292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zh-CN" sz="4800" b="1"/>
              <a:t>实物图画电路图</a:t>
            </a:r>
          </a:p>
        </p:txBody>
      </p:sp>
    </p:spTree>
    <p:extLst>
      <p:ext uri="{BB962C8B-B14F-4D97-AF65-F5344CB8AC3E}">
        <p14:creationId xmlns:p14="http://schemas.microsoft.com/office/powerpoint/2010/main" val="238262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图片 1073743103" descr="SAT410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50" y="2025650"/>
            <a:ext cx="3613150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文本框 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22388" y="342900"/>
            <a:ext cx="50784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zh-CN" sz="4800" b="1"/>
              <a:t>实物图画电路图</a:t>
            </a:r>
          </a:p>
        </p:txBody>
      </p:sp>
      <p:pic>
        <p:nvPicPr>
          <p:cNvPr id="74756" name="图片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2025650"/>
            <a:ext cx="3713162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999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325" y="1220788"/>
            <a:ext cx="8532813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3375"/>
              </a:lnSpc>
            </a:pPr>
            <a:r>
              <a:rPr lang="zh-CN" altLang="en-US" sz="3200" b="1">
                <a:solidFill>
                  <a:srgbClr val="CC00CC"/>
                </a:solidFill>
              </a:rPr>
              <a:t>【方法</a:t>
            </a:r>
            <a:r>
              <a:rPr lang="en-US" altLang="zh-CN" sz="3200" b="1">
                <a:solidFill>
                  <a:srgbClr val="CC00CC"/>
                </a:solidFill>
              </a:rPr>
              <a:t>1</a:t>
            </a:r>
            <a:r>
              <a:rPr lang="zh-CN" altLang="en-US" sz="3200" b="1">
                <a:solidFill>
                  <a:srgbClr val="CC00CC"/>
                </a:solidFill>
              </a:rPr>
              <a:t>】串联：</a:t>
            </a:r>
          </a:p>
          <a:p>
            <a:pPr>
              <a:lnSpc>
                <a:spcPts val="3375"/>
              </a:lnSpc>
            </a:pPr>
            <a:r>
              <a:rPr lang="zh-CN" altLang="en-US" sz="3200" b="1"/>
              <a:t>把两个小灯泡</a:t>
            </a:r>
            <a:r>
              <a:rPr lang="zh-CN" altLang="en-US" sz="3200" b="1">
                <a:solidFill>
                  <a:srgbClr val="FF0000"/>
                </a:solidFill>
              </a:rPr>
              <a:t>逐个顺次</a:t>
            </a:r>
            <a:r>
              <a:rPr lang="zh-CN" altLang="en-US" sz="3200" b="1"/>
              <a:t>连接起来，接入电路；</a:t>
            </a:r>
          </a:p>
        </p:txBody>
      </p:sp>
      <p:sp>
        <p:nvSpPr>
          <p:cNvPr id="48131" name="Text Box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8738" y="2205038"/>
            <a:ext cx="8751887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3375"/>
              </a:lnSpc>
            </a:pPr>
            <a:r>
              <a:rPr lang="zh-CN" altLang="en-US" sz="3200" b="1">
                <a:solidFill>
                  <a:srgbClr val="CC00CC"/>
                </a:solidFill>
              </a:rPr>
              <a:t>【方法</a:t>
            </a:r>
            <a:r>
              <a:rPr lang="en-US" altLang="zh-CN" sz="3200" b="1">
                <a:solidFill>
                  <a:srgbClr val="CC00CC"/>
                </a:solidFill>
              </a:rPr>
              <a:t>2</a:t>
            </a:r>
            <a:r>
              <a:rPr lang="zh-CN" altLang="en-US" sz="3200" b="1">
                <a:solidFill>
                  <a:srgbClr val="CC00CC"/>
                </a:solidFill>
              </a:rPr>
              <a:t>】并联：</a:t>
            </a:r>
          </a:p>
          <a:p>
            <a:pPr>
              <a:lnSpc>
                <a:spcPts val="3375"/>
              </a:lnSpc>
            </a:pPr>
            <a:r>
              <a:rPr lang="zh-CN" altLang="en-US" sz="3200" b="1"/>
              <a:t>把两个小灯泡</a:t>
            </a:r>
            <a:r>
              <a:rPr lang="zh-CN" altLang="en-US" sz="3200" b="1">
                <a:solidFill>
                  <a:srgbClr val="FF0000"/>
                </a:solidFill>
              </a:rPr>
              <a:t>并列地</a:t>
            </a:r>
            <a:r>
              <a:rPr lang="zh-CN" altLang="en-US" sz="3200" b="1"/>
              <a:t>连接起来，接入电路；</a:t>
            </a:r>
          </a:p>
        </p:txBody>
      </p:sp>
      <p:grpSp>
        <p:nvGrpSpPr>
          <p:cNvPr id="48132" name="组合 9233"/>
          <p:cNvGrpSpPr>
            <a:grpSpLocks/>
          </p:cNvGrpSpPr>
          <p:nvPr/>
        </p:nvGrpSpPr>
        <p:grpSpPr bwMode="auto">
          <a:xfrm>
            <a:off x="5719763" y="4676775"/>
            <a:ext cx="977900" cy="1263650"/>
            <a:chOff x="528" y="0"/>
            <a:chExt cx="822" cy="796"/>
          </a:xfrm>
        </p:grpSpPr>
        <p:grpSp>
          <p:nvGrpSpPr>
            <p:cNvPr id="48133" name="组合 9234"/>
            <p:cNvGrpSpPr>
              <a:grpSpLocks noChangeAspect="1"/>
            </p:cNvGrpSpPr>
            <p:nvPr/>
          </p:nvGrpSpPr>
          <p:grpSpPr bwMode="auto">
            <a:xfrm>
              <a:off x="576" y="0"/>
              <a:ext cx="641" cy="796"/>
              <a:chOff x="0" y="0"/>
              <a:chExt cx="641" cy="796"/>
            </a:xfrm>
          </p:grpSpPr>
          <p:grpSp>
            <p:nvGrpSpPr>
              <p:cNvPr id="48134" name="组合 9235"/>
              <p:cNvGrpSpPr>
                <a:grpSpLocks noChangeAspect="1"/>
              </p:cNvGrpSpPr>
              <p:nvPr/>
            </p:nvGrpSpPr>
            <p:grpSpPr bwMode="auto">
              <a:xfrm>
                <a:off x="0" y="0"/>
                <a:ext cx="638" cy="341"/>
                <a:chOff x="0" y="0"/>
                <a:chExt cx="726" cy="409"/>
              </a:xfrm>
            </p:grpSpPr>
            <p:sp>
              <p:nvSpPr>
                <p:cNvPr id="6" name="未知"/>
                <p:cNvSpPr>
                  <a:spLocks noChangeAspect="1"/>
                </p:cNvSpPr>
                <p:nvPr>
                  <p:custDataLst>
                    <p:tags r:id="rId167"/>
                  </p:custDataLst>
                </p:nvPr>
              </p:nvSpPr>
              <p:spPr bwMode="auto">
                <a:xfrm flipV="1">
                  <a:off x="0" y="381"/>
                  <a:ext cx="726" cy="28"/>
                </a:xfrm>
                <a:custGeom>
                  <a:avLst/>
                  <a:gdLst>
                    <a:gd name="T0" fmla="*/ 0 w 400"/>
                    <a:gd name="T1" fmla="*/ 0 h 400"/>
                    <a:gd name="T2" fmla="*/ 400 w 400"/>
                    <a:gd name="T3" fmla="*/ 0 h 400"/>
                    <a:gd name="T4" fmla="*/ 400 w 400"/>
                    <a:gd name="T5" fmla="*/ 400 h 400"/>
                    <a:gd name="T6" fmla="*/ 0 w 400"/>
                    <a:gd name="T7" fmla="*/ 400 h 400"/>
                    <a:gd name="T8" fmla="*/ 0 w 400"/>
                    <a:gd name="T9" fmla="*/ 0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0" h="400">
                      <a:moveTo>
                        <a:pt x="0" y="0"/>
                      </a:moveTo>
                      <a:lnTo>
                        <a:pt x="400" y="0"/>
                      </a:lnTo>
                      <a:lnTo>
                        <a:pt x="400" y="400"/>
                      </a:lnTo>
                      <a:lnTo>
                        <a:pt x="0" y="4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CC99">
                        <a:alpha val="62000"/>
                      </a:srgbClr>
                    </a:gs>
                    <a:gs pos="100000">
                      <a:srgbClr val="765E47">
                        <a:alpha val="56998"/>
                      </a:srgbClr>
                    </a:gs>
                  </a:gsLst>
                  <a:lin ang="5400000" scaled="1"/>
                </a:gradFill>
                <a:ln>
                  <a:noFill/>
                </a:ln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FFCC99"/>
                  </a:extrusionClr>
                </a:sp3d>
                <a:extLst>
                  <a:ext uri="{91240B29-F687-4F45-9708-019B960494DF}">
                    <a14:hiddenLine xmlns:a14="http://schemas.microsoft.com/office/drawing/2010/main" w="9525" algn="ctr">
                      <a:noFill/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flatTx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48136" name="组合 9237"/>
                <p:cNvGrpSpPr>
                  <a:grpSpLocks noChangeAspect="1"/>
                </p:cNvGrpSpPr>
                <p:nvPr/>
              </p:nvGrpSpPr>
              <p:grpSpPr bwMode="auto">
                <a:xfrm>
                  <a:off x="172" y="0"/>
                  <a:ext cx="526" cy="317"/>
                  <a:chOff x="0" y="0"/>
                  <a:chExt cx="1026" cy="555"/>
                </a:xfrm>
              </p:grpSpPr>
              <p:grpSp>
                <p:nvGrpSpPr>
                  <p:cNvPr id="48137" name="组合 923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72" y="0"/>
                    <a:ext cx="281" cy="555"/>
                    <a:chOff x="0" y="0"/>
                    <a:chExt cx="281" cy="555"/>
                  </a:xfrm>
                </p:grpSpPr>
                <p:grpSp>
                  <p:nvGrpSpPr>
                    <p:cNvPr id="48138" name="组合 923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0" y="0"/>
                      <a:ext cx="281" cy="512"/>
                      <a:chOff x="0" y="0"/>
                      <a:chExt cx="2019" cy="3673"/>
                    </a:xfrm>
                  </p:grpSpPr>
                  <p:grpSp>
                    <p:nvGrpSpPr>
                      <p:cNvPr id="48139" name="组合 924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50" y="2812"/>
                        <a:ext cx="913" cy="861"/>
                        <a:chOff x="0" y="0"/>
                        <a:chExt cx="913" cy="861"/>
                      </a:xfrm>
                    </p:grpSpPr>
                    <p:grpSp>
                      <p:nvGrpSpPr>
                        <p:cNvPr id="48140" name="组合 9241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0" y="0"/>
                          <a:ext cx="913" cy="861"/>
                          <a:chOff x="0" y="0"/>
                          <a:chExt cx="913" cy="861"/>
                        </a:xfrm>
                      </p:grpSpPr>
                      <p:grpSp>
                        <p:nvGrpSpPr>
                          <p:cNvPr id="48141" name="组合 9242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229" y="663"/>
                            <a:ext cx="498" cy="198"/>
                            <a:chOff x="0" y="0"/>
                            <a:chExt cx="498" cy="198"/>
                          </a:xfrm>
                        </p:grpSpPr>
                        <p:sp>
                          <p:nvSpPr>
                            <p:cNvPr id="48142" name="未知"/>
                            <p:cNvSpPr>
                              <a:spLocks noChangeAspect="1"/>
                            </p:cNvSpPr>
                            <p:nvPr>
                              <p:custDataLst>
                                <p:tags r:id="rId196"/>
                              </p:custDataLst>
                            </p:nvPr>
                          </p:nvSpPr>
                          <p:spPr bwMode="auto">
                            <a:xfrm>
                              <a:off x="0" y="0"/>
                              <a:ext cx="498" cy="198"/>
                            </a:xfrm>
                            <a:custGeom>
                              <a:avLst/>
                              <a:gdLst>
                                <a:gd name="T0" fmla="*/ 0 w 498"/>
                                <a:gd name="T1" fmla="*/ 0 h 198"/>
                                <a:gd name="T2" fmla="*/ 101 w 498"/>
                                <a:gd name="T3" fmla="*/ 157 h 198"/>
                                <a:gd name="T4" fmla="*/ 110 w 498"/>
                                <a:gd name="T5" fmla="*/ 167 h 198"/>
                                <a:gd name="T6" fmla="*/ 121 w 498"/>
                                <a:gd name="T7" fmla="*/ 173 h 198"/>
                                <a:gd name="T8" fmla="*/ 136 w 498"/>
                                <a:gd name="T9" fmla="*/ 178 h 198"/>
                                <a:gd name="T10" fmla="*/ 153 w 498"/>
                                <a:gd name="T11" fmla="*/ 186 h 198"/>
                                <a:gd name="T12" fmla="*/ 174 w 498"/>
                                <a:gd name="T13" fmla="*/ 190 h 198"/>
                                <a:gd name="T14" fmla="*/ 188 w 498"/>
                                <a:gd name="T15" fmla="*/ 191 h 198"/>
                                <a:gd name="T16" fmla="*/ 205 w 498"/>
                                <a:gd name="T17" fmla="*/ 194 h 198"/>
                                <a:gd name="T18" fmla="*/ 222 w 498"/>
                                <a:gd name="T19" fmla="*/ 195 h 198"/>
                                <a:gd name="T20" fmla="*/ 243 w 498"/>
                                <a:gd name="T21" fmla="*/ 198 h 198"/>
                                <a:gd name="T22" fmla="*/ 257 w 498"/>
                                <a:gd name="T23" fmla="*/ 198 h 198"/>
                                <a:gd name="T24" fmla="*/ 278 w 498"/>
                                <a:gd name="T25" fmla="*/ 195 h 198"/>
                                <a:gd name="T26" fmla="*/ 295 w 498"/>
                                <a:gd name="T27" fmla="*/ 194 h 198"/>
                                <a:gd name="T28" fmla="*/ 315 w 498"/>
                                <a:gd name="T29" fmla="*/ 191 h 198"/>
                                <a:gd name="T30" fmla="*/ 332 w 498"/>
                                <a:gd name="T31" fmla="*/ 190 h 198"/>
                                <a:gd name="T32" fmla="*/ 349 w 498"/>
                                <a:gd name="T33" fmla="*/ 185 h 198"/>
                                <a:gd name="T34" fmla="*/ 366 w 498"/>
                                <a:gd name="T35" fmla="*/ 181 h 198"/>
                                <a:gd name="T36" fmla="*/ 380 w 498"/>
                                <a:gd name="T37" fmla="*/ 173 h 198"/>
                                <a:gd name="T38" fmla="*/ 392 w 498"/>
                                <a:gd name="T39" fmla="*/ 165 h 198"/>
                                <a:gd name="T40" fmla="*/ 397 w 498"/>
                                <a:gd name="T41" fmla="*/ 160 h 198"/>
                                <a:gd name="T42" fmla="*/ 405 w 498"/>
                                <a:gd name="T43" fmla="*/ 152 h 198"/>
                                <a:gd name="T44" fmla="*/ 498 w 498"/>
                                <a:gd name="T45" fmla="*/ 0 h 198"/>
                                <a:gd name="T46" fmla="*/ 0 w 498"/>
                                <a:gd name="T47" fmla="*/ 0 h 198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  <a:cxn ang="0">
                                  <a:pos x="T20" y="T21"/>
                                </a:cxn>
                                <a:cxn ang="0">
                                  <a:pos x="T22" y="T23"/>
                                </a:cxn>
                                <a:cxn ang="0">
                                  <a:pos x="T24" y="T25"/>
                                </a:cxn>
                                <a:cxn ang="0">
                                  <a:pos x="T26" y="T27"/>
                                </a:cxn>
                                <a:cxn ang="0">
                                  <a:pos x="T28" y="T29"/>
                                </a:cxn>
                                <a:cxn ang="0">
                                  <a:pos x="T30" y="T31"/>
                                </a:cxn>
                                <a:cxn ang="0">
                                  <a:pos x="T32" y="T33"/>
                                </a:cxn>
                                <a:cxn ang="0">
                                  <a:pos x="T34" y="T35"/>
                                </a:cxn>
                                <a:cxn ang="0">
                                  <a:pos x="T36" y="T37"/>
                                </a:cxn>
                                <a:cxn ang="0">
                                  <a:pos x="T38" y="T39"/>
                                </a:cxn>
                                <a:cxn ang="0">
                                  <a:pos x="T40" y="T41"/>
                                </a:cxn>
                                <a:cxn ang="0">
                                  <a:pos x="T42" y="T43"/>
                                </a:cxn>
                                <a:cxn ang="0">
                                  <a:pos x="T44" y="T45"/>
                                </a:cxn>
                                <a:cxn ang="0">
                                  <a:pos x="T46" y="T47"/>
                                </a:cxn>
                              </a:cxnLst>
                              <a:rect l="0" t="0" r="r" b="b"/>
                              <a:pathLst>
                                <a:path w="498" h="198">
                                  <a:moveTo>
                                    <a:pt x="0" y="0"/>
                                  </a:moveTo>
                                  <a:lnTo>
                                    <a:pt x="101" y="157"/>
                                  </a:lnTo>
                                  <a:lnTo>
                                    <a:pt x="110" y="167"/>
                                  </a:lnTo>
                                  <a:lnTo>
                                    <a:pt x="121" y="173"/>
                                  </a:lnTo>
                                  <a:lnTo>
                                    <a:pt x="136" y="178"/>
                                  </a:lnTo>
                                  <a:lnTo>
                                    <a:pt x="153" y="186"/>
                                  </a:lnTo>
                                  <a:lnTo>
                                    <a:pt x="174" y="190"/>
                                  </a:lnTo>
                                  <a:lnTo>
                                    <a:pt x="188" y="191"/>
                                  </a:lnTo>
                                  <a:lnTo>
                                    <a:pt x="205" y="194"/>
                                  </a:lnTo>
                                  <a:lnTo>
                                    <a:pt x="222" y="195"/>
                                  </a:lnTo>
                                  <a:lnTo>
                                    <a:pt x="243" y="198"/>
                                  </a:lnTo>
                                  <a:lnTo>
                                    <a:pt x="257" y="198"/>
                                  </a:lnTo>
                                  <a:lnTo>
                                    <a:pt x="278" y="195"/>
                                  </a:lnTo>
                                  <a:lnTo>
                                    <a:pt x="295" y="194"/>
                                  </a:lnTo>
                                  <a:lnTo>
                                    <a:pt x="315" y="191"/>
                                  </a:lnTo>
                                  <a:lnTo>
                                    <a:pt x="332" y="190"/>
                                  </a:lnTo>
                                  <a:lnTo>
                                    <a:pt x="349" y="185"/>
                                  </a:lnTo>
                                  <a:lnTo>
                                    <a:pt x="366" y="181"/>
                                  </a:lnTo>
                                  <a:lnTo>
                                    <a:pt x="380" y="173"/>
                                  </a:lnTo>
                                  <a:lnTo>
                                    <a:pt x="392" y="165"/>
                                  </a:lnTo>
                                  <a:lnTo>
                                    <a:pt x="397" y="160"/>
                                  </a:lnTo>
                                  <a:lnTo>
                                    <a:pt x="405" y="152"/>
                                  </a:lnTo>
                                  <a:lnTo>
                                    <a:pt x="498" y="0"/>
                                  </a:lnTo>
                                  <a:lnTo>
                                    <a:pt x="0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0000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 algn="ctr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  <p:sp>
                          <p:nvSpPr>
                            <p:cNvPr id="48143" name="未知"/>
                            <p:cNvSpPr>
                              <a:spLocks noChangeAspect="1"/>
                            </p:cNvSpPr>
                            <p:nvPr>
                              <p:custDataLst>
                                <p:tags r:id="rId197"/>
                              </p:custDataLst>
                            </p:nvPr>
                          </p:nvSpPr>
                          <p:spPr bwMode="auto">
                            <a:xfrm>
                              <a:off x="78" y="0"/>
                              <a:ext cx="222" cy="198"/>
                            </a:xfrm>
                            <a:custGeom>
                              <a:avLst/>
                              <a:gdLst>
                                <a:gd name="T0" fmla="*/ 0 w 222"/>
                                <a:gd name="T1" fmla="*/ 0 h 198"/>
                                <a:gd name="T2" fmla="*/ 62 w 222"/>
                                <a:gd name="T3" fmla="*/ 178 h 198"/>
                                <a:gd name="T4" fmla="*/ 75 w 222"/>
                                <a:gd name="T5" fmla="*/ 186 h 198"/>
                                <a:gd name="T6" fmla="*/ 96 w 222"/>
                                <a:gd name="T7" fmla="*/ 190 h 198"/>
                                <a:gd name="T8" fmla="*/ 110 w 222"/>
                                <a:gd name="T9" fmla="*/ 191 h 198"/>
                                <a:gd name="T10" fmla="*/ 127 w 222"/>
                                <a:gd name="T11" fmla="*/ 194 h 198"/>
                                <a:gd name="T12" fmla="*/ 144 w 222"/>
                                <a:gd name="T13" fmla="*/ 195 h 198"/>
                                <a:gd name="T14" fmla="*/ 165 w 222"/>
                                <a:gd name="T15" fmla="*/ 198 h 198"/>
                                <a:gd name="T16" fmla="*/ 179 w 222"/>
                                <a:gd name="T17" fmla="*/ 198 h 198"/>
                                <a:gd name="T18" fmla="*/ 200 w 222"/>
                                <a:gd name="T19" fmla="*/ 195 h 198"/>
                                <a:gd name="T20" fmla="*/ 222 w 222"/>
                                <a:gd name="T21" fmla="*/ 0 h 198"/>
                                <a:gd name="T22" fmla="*/ 0 w 222"/>
                                <a:gd name="T23" fmla="*/ 0 h 198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  <a:cxn ang="0">
                                  <a:pos x="T20" y="T21"/>
                                </a:cxn>
                                <a:cxn ang="0">
                                  <a:pos x="T22" y="T23"/>
                                </a:cxn>
                              </a:cxnLst>
                              <a:rect l="0" t="0" r="r" b="b"/>
                              <a:pathLst>
                                <a:path w="222" h="198">
                                  <a:moveTo>
                                    <a:pt x="0" y="0"/>
                                  </a:moveTo>
                                  <a:lnTo>
                                    <a:pt x="62" y="178"/>
                                  </a:lnTo>
                                  <a:lnTo>
                                    <a:pt x="75" y="186"/>
                                  </a:lnTo>
                                  <a:lnTo>
                                    <a:pt x="96" y="190"/>
                                  </a:lnTo>
                                  <a:lnTo>
                                    <a:pt x="110" y="191"/>
                                  </a:lnTo>
                                  <a:lnTo>
                                    <a:pt x="127" y="194"/>
                                  </a:lnTo>
                                  <a:lnTo>
                                    <a:pt x="144" y="195"/>
                                  </a:lnTo>
                                  <a:lnTo>
                                    <a:pt x="165" y="198"/>
                                  </a:lnTo>
                                  <a:lnTo>
                                    <a:pt x="179" y="198"/>
                                  </a:lnTo>
                                  <a:lnTo>
                                    <a:pt x="200" y="195"/>
                                  </a:lnTo>
                                  <a:lnTo>
                                    <a:pt x="222" y="0"/>
                                  </a:lnTo>
                                  <a:lnTo>
                                    <a:pt x="0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404040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 algn="ctr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</p:grpSp>
                      <p:grpSp>
                        <p:nvGrpSpPr>
                          <p:cNvPr id="48144" name="组合 9245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0" y="0"/>
                            <a:ext cx="913" cy="718"/>
                            <a:chOff x="0" y="0"/>
                            <a:chExt cx="913" cy="718"/>
                          </a:xfrm>
                        </p:grpSpPr>
                        <p:sp>
                          <p:nvSpPr>
                            <p:cNvPr id="48145" name="未知"/>
                            <p:cNvSpPr>
                              <a:spLocks noChangeAspect="1"/>
                            </p:cNvSpPr>
                            <p:nvPr>
                              <p:custDataLst>
                                <p:tags r:id="rId189"/>
                              </p:custDataLst>
                            </p:nvPr>
                          </p:nvSpPr>
                          <p:spPr bwMode="auto">
                            <a:xfrm>
                              <a:off x="0" y="0"/>
                              <a:ext cx="913" cy="718"/>
                            </a:xfrm>
                            <a:custGeom>
                              <a:avLst/>
                              <a:gdLst>
                                <a:gd name="T0" fmla="*/ 21 w 913"/>
                                <a:gd name="T1" fmla="*/ 20 h 718"/>
                                <a:gd name="T2" fmla="*/ 25 w 913"/>
                                <a:gd name="T3" fmla="*/ 38 h 718"/>
                                <a:gd name="T4" fmla="*/ 23 w 913"/>
                                <a:gd name="T5" fmla="*/ 73 h 718"/>
                                <a:gd name="T6" fmla="*/ 12 w 913"/>
                                <a:gd name="T7" fmla="*/ 96 h 718"/>
                                <a:gd name="T8" fmla="*/ 6 w 913"/>
                                <a:gd name="T9" fmla="*/ 126 h 718"/>
                                <a:gd name="T10" fmla="*/ 17 w 913"/>
                                <a:gd name="T11" fmla="*/ 149 h 718"/>
                                <a:gd name="T12" fmla="*/ 34 w 913"/>
                                <a:gd name="T13" fmla="*/ 176 h 718"/>
                                <a:gd name="T14" fmla="*/ 30 w 913"/>
                                <a:gd name="T15" fmla="*/ 195 h 718"/>
                                <a:gd name="T16" fmla="*/ 13 w 913"/>
                                <a:gd name="T17" fmla="*/ 216 h 718"/>
                                <a:gd name="T18" fmla="*/ 6 w 913"/>
                                <a:gd name="T19" fmla="*/ 236 h 718"/>
                                <a:gd name="T20" fmla="*/ 19 w 913"/>
                                <a:gd name="T21" fmla="*/ 259 h 718"/>
                                <a:gd name="T22" fmla="*/ 30 w 913"/>
                                <a:gd name="T23" fmla="*/ 278 h 718"/>
                                <a:gd name="T24" fmla="*/ 30 w 913"/>
                                <a:gd name="T25" fmla="*/ 301 h 718"/>
                                <a:gd name="T26" fmla="*/ 12 w 913"/>
                                <a:gd name="T27" fmla="*/ 322 h 718"/>
                                <a:gd name="T28" fmla="*/ 0 w 913"/>
                                <a:gd name="T29" fmla="*/ 349 h 718"/>
                                <a:gd name="T30" fmla="*/ 13 w 913"/>
                                <a:gd name="T31" fmla="*/ 372 h 718"/>
                                <a:gd name="T32" fmla="*/ 33 w 913"/>
                                <a:gd name="T33" fmla="*/ 396 h 718"/>
                                <a:gd name="T34" fmla="*/ 33 w 913"/>
                                <a:gd name="T35" fmla="*/ 431 h 718"/>
                                <a:gd name="T36" fmla="*/ 19 w 913"/>
                                <a:gd name="T37" fmla="*/ 455 h 718"/>
                                <a:gd name="T38" fmla="*/ 21 w 913"/>
                                <a:gd name="T39" fmla="*/ 473 h 718"/>
                                <a:gd name="T40" fmla="*/ 42 w 913"/>
                                <a:gd name="T41" fmla="*/ 499 h 718"/>
                                <a:gd name="T42" fmla="*/ 107 w 913"/>
                                <a:gd name="T43" fmla="*/ 573 h 718"/>
                                <a:gd name="T44" fmla="*/ 166 w 913"/>
                                <a:gd name="T45" fmla="*/ 629 h 718"/>
                                <a:gd name="T46" fmla="*/ 217 w 913"/>
                                <a:gd name="T47" fmla="*/ 660 h 718"/>
                                <a:gd name="T48" fmla="*/ 313 w 913"/>
                                <a:gd name="T49" fmla="*/ 701 h 718"/>
                                <a:gd name="T50" fmla="*/ 401 w 913"/>
                                <a:gd name="T51" fmla="*/ 716 h 718"/>
                                <a:gd name="T52" fmla="*/ 523 w 913"/>
                                <a:gd name="T53" fmla="*/ 716 h 718"/>
                                <a:gd name="T54" fmla="*/ 625 w 913"/>
                                <a:gd name="T55" fmla="*/ 706 h 718"/>
                                <a:gd name="T56" fmla="*/ 697 w 913"/>
                                <a:gd name="T57" fmla="*/ 685 h 718"/>
                                <a:gd name="T58" fmla="*/ 744 w 913"/>
                                <a:gd name="T59" fmla="*/ 659 h 718"/>
                                <a:gd name="T60" fmla="*/ 778 w 913"/>
                                <a:gd name="T61" fmla="*/ 629 h 718"/>
                                <a:gd name="T62" fmla="*/ 874 w 913"/>
                                <a:gd name="T63" fmla="*/ 493 h 718"/>
                                <a:gd name="T64" fmla="*/ 894 w 913"/>
                                <a:gd name="T65" fmla="*/ 448 h 718"/>
                                <a:gd name="T66" fmla="*/ 895 w 913"/>
                                <a:gd name="T67" fmla="*/ 427 h 718"/>
                                <a:gd name="T68" fmla="*/ 882 w 913"/>
                                <a:gd name="T69" fmla="*/ 406 h 718"/>
                                <a:gd name="T70" fmla="*/ 882 w 913"/>
                                <a:gd name="T71" fmla="*/ 381 h 718"/>
                                <a:gd name="T72" fmla="*/ 894 w 913"/>
                                <a:gd name="T73" fmla="*/ 362 h 718"/>
                                <a:gd name="T74" fmla="*/ 908 w 913"/>
                                <a:gd name="T75" fmla="*/ 341 h 718"/>
                                <a:gd name="T76" fmla="*/ 912 w 913"/>
                                <a:gd name="T77" fmla="*/ 316 h 718"/>
                                <a:gd name="T78" fmla="*/ 900 w 913"/>
                                <a:gd name="T79" fmla="*/ 295 h 718"/>
                                <a:gd name="T80" fmla="*/ 886 w 913"/>
                                <a:gd name="T81" fmla="*/ 275 h 718"/>
                                <a:gd name="T82" fmla="*/ 886 w 913"/>
                                <a:gd name="T83" fmla="*/ 254 h 718"/>
                                <a:gd name="T84" fmla="*/ 904 w 913"/>
                                <a:gd name="T85" fmla="*/ 229 h 718"/>
                                <a:gd name="T86" fmla="*/ 908 w 913"/>
                                <a:gd name="T87" fmla="*/ 202 h 718"/>
                                <a:gd name="T88" fmla="*/ 894 w 913"/>
                                <a:gd name="T89" fmla="*/ 176 h 718"/>
                                <a:gd name="T90" fmla="*/ 886 w 913"/>
                                <a:gd name="T91" fmla="*/ 155 h 718"/>
                                <a:gd name="T92" fmla="*/ 895 w 913"/>
                                <a:gd name="T93" fmla="*/ 130 h 718"/>
                                <a:gd name="T94" fmla="*/ 908 w 913"/>
                                <a:gd name="T95" fmla="*/ 113 h 718"/>
                                <a:gd name="T96" fmla="*/ 913 w 913"/>
                                <a:gd name="T97" fmla="*/ 88 h 718"/>
                                <a:gd name="T98" fmla="*/ 903 w 913"/>
                                <a:gd name="T99" fmla="*/ 67 h 718"/>
                                <a:gd name="T100" fmla="*/ 890 w 913"/>
                                <a:gd name="T101" fmla="*/ 42 h 718"/>
                                <a:gd name="T102" fmla="*/ 894 w 913"/>
                                <a:gd name="T103" fmla="*/ 18 h 718"/>
                                <a:gd name="T104" fmla="*/ 26 w 913"/>
                                <a:gd name="T105" fmla="*/ 0 h 718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  <a:cxn ang="0">
                                  <a:pos x="T20" y="T21"/>
                                </a:cxn>
                                <a:cxn ang="0">
                                  <a:pos x="T22" y="T23"/>
                                </a:cxn>
                                <a:cxn ang="0">
                                  <a:pos x="T24" y="T25"/>
                                </a:cxn>
                                <a:cxn ang="0">
                                  <a:pos x="T26" y="T27"/>
                                </a:cxn>
                                <a:cxn ang="0">
                                  <a:pos x="T28" y="T29"/>
                                </a:cxn>
                                <a:cxn ang="0">
                                  <a:pos x="T30" y="T31"/>
                                </a:cxn>
                                <a:cxn ang="0">
                                  <a:pos x="T32" y="T33"/>
                                </a:cxn>
                                <a:cxn ang="0">
                                  <a:pos x="T34" y="T35"/>
                                </a:cxn>
                                <a:cxn ang="0">
                                  <a:pos x="T36" y="T37"/>
                                </a:cxn>
                                <a:cxn ang="0">
                                  <a:pos x="T38" y="T39"/>
                                </a:cxn>
                                <a:cxn ang="0">
                                  <a:pos x="T40" y="T41"/>
                                </a:cxn>
                                <a:cxn ang="0">
                                  <a:pos x="T42" y="T43"/>
                                </a:cxn>
                                <a:cxn ang="0">
                                  <a:pos x="T44" y="T45"/>
                                </a:cxn>
                                <a:cxn ang="0">
                                  <a:pos x="T46" y="T47"/>
                                </a:cxn>
                                <a:cxn ang="0">
                                  <a:pos x="T48" y="T49"/>
                                </a:cxn>
                                <a:cxn ang="0">
                                  <a:pos x="T50" y="T51"/>
                                </a:cxn>
                                <a:cxn ang="0">
                                  <a:pos x="T52" y="T53"/>
                                </a:cxn>
                                <a:cxn ang="0">
                                  <a:pos x="T54" y="T55"/>
                                </a:cxn>
                                <a:cxn ang="0">
                                  <a:pos x="T56" y="T57"/>
                                </a:cxn>
                                <a:cxn ang="0">
                                  <a:pos x="T58" y="T59"/>
                                </a:cxn>
                                <a:cxn ang="0">
                                  <a:pos x="T60" y="T61"/>
                                </a:cxn>
                                <a:cxn ang="0">
                                  <a:pos x="T62" y="T63"/>
                                </a:cxn>
                                <a:cxn ang="0">
                                  <a:pos x="T64" y="T65"/>
                                </a:cxn>
                                <a:cxn ang="0">
                                  <a:pos x="T66" y="T67"/>
                                </a:cxn>
                                <a:cxn ang="0">
                                  <a:pos x="T68" y="T69"/>
                                </a:cxn>
                                <a:cxn ang="0">
                                  <a:pos x="T70" y="T71"/>
                                </a:cxn>
                                <a:cxn ang="0">
                                  <a:pos x="T72" y="T73"/>
                                </a:cxn>
                                <a:cxn ang="0">
                                  <a:pos x="T74" y="T75"/>
                                </a:cxn>
                                <a:cxn ang="0">
                                  <a:pos x="T76" y="T77"/>
                                </a:cxn>
                                <a:cxn ang="0">
                                  <a:pos x="T78" y="T79"/>
                                </a:cxn>
                                <a:cxn ang="0">
                                  <a:pos x="T80" y="T81"/>
                                </a:cxn>
                                <a:cxn ang="0">
                                  <a:pos x="T82" y="T83"/>
                                </a:cxn>
                                <a:cxn ang="0">
                                  <a:pos x="T84" y="T85"/>
                                </a:cxn>
                                <a:cxn ang="0">
                                  <a:pos x="T86" y="T87"/>
                                </a:cxn>
                                <a:cxn ang="0">
                                  <a:pos x="T88" y="T89"/>
                                </a:cxn>
                                <a:cxn ang="0">
                                  <a:pos x="T90" y="T91"/>
                                </a:cxn>
                                <a:cxn ang="0">
                                  <a:pos x="T92" y="T93"/>
                                </a:cxn>
                                <a:cxn ang="0">
                                  <a:pos x="T94" y="T95"/>
                                </a:cxn>
                                <a:cxn ang="0">
                                  <a:pos x="T96" y="T97"/>
                                </a:cxn>
                                <a:cxn ang="0">
                                  <a:pos x="T98" y="T99"/>
                                </a:cxn>
                                <a:cxn ang="0">
                                  <a:pos x="T100" y="T101"/>
                                </a:cxn>
                                <a:cxn ang="0">
                                  <a:pos x="T102" y="T103"/>
                                </a:cxn>
                                <a:cxn ang="0">
                                  <a:pos x="T104" y="T105"/>
                                </a:cxn>
                              </a:cxnLst>
                              <a:rect l="0" t="0" r="r" b="b"/>
                              <a:pathLst>
                                <a:path w="913" h="718">
                                  <a:moveTo>
                                    <a:pt x="26" y="0"/>
                                  </a:moveTo>
                                  <a:lnTo>
                                    <a:pt x="21" y="20"/>
                                  </a:lnTo>
                                  <a:lnTo>
                                    <a:pt x="23" y="29"/>
                                  </a:lnTo>
                                  <a:lnTo>
                                    <a:pt x="25" y="38"/>
                                  </a:lnTo>
                                  <a:lnTo>
                                    <a:pt x="26" y="59"/>
                                  </a:lnTo>
                                  <a:lnTo>
                                    <a:pt x="23" y="73"/>
                                  </a:lnTo>
                                  <a:lnTo>
                                    <a:pt x="17" y="86"/>
                                  </a:lnTo>
                                  <a:lnTo>
                                    <a:pt x="12" y="96"/>
                                  </a:lnTo>
                                  <a:lnTo>
                                    <a:pt x="6" y="113"/>
                                  </a:lnTo>
                                  <a:lnTo>
                                    <a:pt x="6" y="126"/>
                                  </a:lnTo>
                                  <a:lnTo>
                                    <a:pt x="12" y="138"/>
                                  </a:lnTo>
                                  <a:lnTo>
                                    <a:pt x="17" y="149"/>
                                  </a:lnTo>
                                  <a:lnTo>
                                    <a:pt x="29" y="162"/>
                                  </a:lnTo>
                                  <a:lnTo>
                                    <a:pt x="34" y="176"/>
                                  </a:lnTo>
                                  <a:lnTo>
                                    <a:pt x="34" y="185"/>
                                  </a:lnTo>
                                  <a:lnTo>
                                    <a:pt x="30" y="195"/>
                                  </a:lnTo>
                                  <a:lnTo>
                                    <a:pt x="21" y="204"/>
                                  </a:lnTo>
                                  <a:lnTo>
                                    <a:pt x="13" y="216"/>
                                  </a:lnTo>
                                  <a:lnTo>
                                    <a:pt x="8" y="225"/>
                                  </a:lnTo>
                                  <a:lnTo>
                                    <a:pt x="6" y="236"/>
                                  </a:lnTo>
                                  <a:lnTo>
                                    <a:pt x="12" y="248"/>
                                  </a:lnTo>
                                  <a:lnTo>
                                    <a:pt x="19" y="259"/>
                                  </a:lnTo>
                                  <a:lnTo>
                                    <a:pt x="26" y="269"/>
                                  </a:lnTo>
                                  <a:lnTo>
                                    <a:pt x="30" y="278"/>
                                  </a:lnTo>
                                  <a:lnTo>
                                    <a:pt x="34" y="288"/>
                                  </a:lnTo>
                                  <a:lnTo>
                                    <a:pt x="30" y="301"/>
                                  </a:lnTo>
                                  <a:lnTo>
                                    <a:pt x="21" y="313"/>
                                  </a:lnTo>
                                  <a:lnTo>
                                    <a:pt x="12" y="322"/>
                                  </a:lnTo>
                                  <a:lnTo>
                                    <a:pt x="2" y="337"/>
                                  </a:lnTo>
                                  <a:lnTo>
                                    <a:pt x="0" y="349"/>
                                  </a:lnTo>
                                  <a:lnTo>
                                    <a:pt x="4" y="362"/>
                                  </a:lnTo>
                                  <a:lnTo>
                                    <a:pt x="13" y="372"/>
                                  </a:lnTo>
                                  <a:lnTo>
                                    <a:pt x="23" y="383"/>
                                  </a:lnTo>
                                  <a:lnTo>
                                    <a:pt x="33" y="396"/>
                                  </a:lnTo>
                                  <a:lnTo>
                                    <a:pt x="38" y="414"/>
                                  </a:lnTo>
                                  <a:lnTo>
                                    <a:pt x="33" y="431"/>
                                  </a:lnTo>
                                  <a:lnTo>
                                    <a:pt x="23" y="444"/>
                                  </a:lnTo>
                                  <a:lnTo>
                                    <a:pt x="19" y="455"/>
                                  </a:lnTo>
                                  <a:lnTo>
                                    <a:pt x="19" y="466"/>
                                  </a:lnTo>
                                  <a:lnTo>
                                    <a:pt x="21" y="473"/>
                                  </a:lnTo>
                                  <a:lnTo>
                                    <a:pt x="29" y="484"/>
                                  </a:lnTo>
                                  <a:lnTo>
                                    <a:pt x="42" y="499"/>
                                  </a:lnTo>
                                  <a:lnTo>
                                    <a:pt x="64" y="528"/>
                                  </a:lnTo>
                                  <a:lnTo>
                                    <a:pt x="107" y="573"/>
                                  </a:lnTo>
                                  <a:lnTo>
                                    <a:pt x="144" y="609"/>
                                  </a:lnTo>
                                  <a:lnTo>
                                    <a:pt x="166" y="629"/>
                                  </a:lnTo>
                                  <a:lnTo>
                                    <a:pt x="190" y="643"/>
                                  </a:lnTo>
                                  <a:lnTo>
                                    <a:pt x="217" y="660"/>
                                  </a:lnTo>
                                  <a:lnTo>
                                    <a:pt x="255" y="681"/>
                                  </a:lnTo>
                                  <a:lnTo>
                                    <a:pt x="313" y="701"/>
                                  </a:lnTo>
                                  <a:lnTo>
                                    <a:pt x="356" y="710"/>
                                  </a:lnTo>
                                  <a:lnTo>
                                    <a:pt x="401" y="716"/>
                                  </a:lnTo>
                                  <a:lnTo>
                                    <a:pt x="460" y="718"/>
                                  </a:lnTo>
                                  <a:lnTo>
                                    <a:pt x="523" y="716"/>
                                  </a:lnTo>
                                  <a:lnTo>
                                    <a:pt x="578" y="714"/>
                                  </a:lnTo>
                                  <a:lnTo>
                                    <a:pt x="625" y="706"/>
                                  </a:lnTo>
                                  <a:lnTo>
                                    <a:pt x="667" y="697"/>
                                  </a:lnTo>
                                  <a:lnTo>
                                    <a:pt x="697" y="685"/>
                                  </a:lnTo>
                                  <a:lnTo>
                                    <a:pt x="723" y="672"/>
                                  </a:lnTo>
                                  <a:lnTo>
                                    <a:pt x="744" y="659"/>
                                  </a:lnTo>
                                  <a:lnTo>
                                    <a:pt x="761" y="647"/>
                                  </a:lnTo>
                                  <a:lnTo>
                                    <a:pt x="778" y="629"/>
                                  </a:lnTo>
                                  <a:lnTo>
                                    <a:pt x="832" y="556"/>
                                  </a:lnTo>
                                  <a:lnTo>
                                    <a:pt x="874" y="493"/>
                                  </a:lnTo>
                                  <a:lnTo>
                                    <a:pt x="890" y="461"/>
                                  </a:lnTo>
                                  <a:lnTo>
                                    <a:pt x="894" y="448"/>
                                  </a:lnTo>
                                  <a:lnTo>
                                    <a:pt x="895" y="438"/>
                                  </a:lnTo>
                                  <a:lnTo>
                                    <a:pt x="895" y="427"/>
                                  </a:lnTo>
                                  <a:lnTo>
                                    <a:pt x="887" y="414"/>
                                  </a:lnTo>
                                  <a:lnTo>
                                    <a:pt x="882" y="406"/>
                                  </a:lnTo>
                                  <a:lnTo>
                                    <a:pt x="879" y="394"/>
                                  </a:lnTo>
                                  <a:lnTo>
                                    <a:pt x="882" y="381"/>
                                  </a:lnTo>
                                  <a:lnTo>
                                    <a:pt x="887" y="372"/>
                                  </a:lnTo>
                                  <a:lnTo>
                                    <a:pt x="894" y="362"/>
                                  </a:lnTo>
                                  <a:lnTo>
                                    <a:pt x="900" y="352"/>
                                  </a:lnTo>
                                  <a:lnTo>
                                    <a:pt x="908" y="341"/>
                                  </a:lnTo>
                                  <a:lnTo>
                                    <a:pt x="913" y="330"/>
                                  </a:lnTo>
                                  <a:lnTo>
                                    <a:pt x="912" y="316"/>
                                  </a:lnTo>
                                  <a:lnTo>
                                    <a:pt x="907" y="305"/>
                                  </a:lnTo>
                                  <a:lnTo>
                                    <a:pt x="900" y="295"/>
                                  </a:lnTo>
                                  <a:lnTo>
                                    <a:pt x="894" y="286"/>
                                  </a:lnTo>
                                  <a:lnTo>
                                    <a:pt x="886" y="275"/>
                                  </a:lnTo>
                                  <a:lnTo>
                                    <a:pt x="883" y="263"/>
                                  </a:lnTo>
                                  <a:lnTo>
                                    <a:pt x="886" y="254"/>
                                  </a:lnTo>
                                  <a:lnTo>
                                    <a:pt x="895" y="240"/>
                                  </a:lnTo>
                                  <a:lnTo>
                                    <a:pt x="904" y="229"/>
                                  </a:lnTo>
                                  <a:lnTo>
                                    <a:pt x="908" y="217"/>
                                  </a:lnTo>
                                  <a:lnTo>
                                    <a:pt x="908" y="202"/>
                                  </a:lnTo>
                                  <a:lnTo>
                                    <a:pt x="903" y="187"/>
                                  </a:lnTo>
                                  <a:lnTo>
                                    <a:pt x="894" y="176"/>
                                  </a:lnTo>
                                  <a:lnTo>
                                    <a:pt x="890" y="168"/>
                                  </a:lnTo>
                                  <a:lnTo>
                                    <a:pt x="886" y="155"/>
                                  </a:lnTo>
                                  <a:lnTo>
                                    <a:pt x="887" y="141"/>
                                  </a:lnTo>
                                  <a:lnTo>
                                    <a:pt x="895" y="130"/>
                                  </a:lnTo>
                                  <a:lnTo>
                                    <a:pt x="900" y="122"/>
                                  </a:lnTo>
                                  <a:lnTo>
                                    <a:pt x="908" y="113"/>
                                  </a:lnTo>
                                  <a:lnTo>
                                    <a:pt x="912" y="101"/>
                                  </a:lnTo>
                                  <a:lnTo>
                                    <a:pt x="913" y="88"/>
                                  </a:lnTo>
                                  <a:lnTo>
                                    <a:pt x="911" y="80"/>
                                  </a:lnTo>
                                  <a:lnTo>
                                    <a:pt x="903" y="67"/>
                                  </a:lnTo>
                                  <a:lnTo>
                                    <a:pt x="895" y="56"/>
                                  </a:lnTo>
                                  <a:lnTo>
                                    <a:pt x="890" y="42"/>
                                  </a:lnTo>
                                  <a:lnTo>
                                    <a:pt x="890" y="29"/>
                                  </a:lnTo>
                                  <a:lnTo>
                                    <a:pt x="894" y="18"/>
                                  </a:lnTo>
                                  <a:lnTo>
                                    <a:pt x="891" y="0"/>
                                  </a:lnTo>
                                  <a:lnTo>
                                    <a:pt x="26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FFC080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 algn="ctr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  <p:sp>
                          <p:nvSpPr>
                            <p:cNvPr id="48146" name="未知"/>
                            <p:cNvSpPr>
                              <a:spLocks noChangeAspect="1"/>
                            </p:cNvSpPr>
                            <p:nvPr>
                              <p:custDataLst>
                                <p:tags r:id="rId190"/>
                              </p:custDataLst>
                            </p:nvPr>
                          </p:nvSpPr>
                          <p:spPr bwMode="auto">
                            <a:xfrm>
                              <a:off x="6" y="96"/>
                              <a:ext cx="113" cy="99"/>
                            </a:xfrm>
                            <a:custGeom>
                              <a:avLst/>
                              <a:gdLst>
                                <a:gd name="T0" fmla="*/ 6 w 113"/>
                                <a:gd name="T1" fmla="*/ 0 h 99"/>
                                <a:gd name="T2" fmla="*/ 13 w 113"/>
                                <a:gd name="T3" fmla="*/ 13 h 99"/>
                                <a:gd name="T4" fmla="*/ 24 w 113"/>
                                <a:gd name="T5" fmla="*/ 26 h 99"/>
                                <a:gd name="T6" fmla="*/ 44 w 113"/>
                                <a:gd name="T7" fmla="*/ 43 h 99"/>
                                <a:gd name="T8" fmla="*/ 68 w 113"/>
                                <a:gd name="T9" fmla="*/ 57 h 99"/>
                                <a:gd name="T10" fmla="*/ 91 w 113"/>
                                <a:gd name="T11" fmla="*/ 66 h 99"/>
                                <a:gd name="T12" fmla="*/ 113 w 113"/>
                                <a:gd name="T13" fmla="*/ 72 h 99"/>
                                <a:gd name="T14" fmla="*/ 104 w 113"/>
                                <a:gd name="T15" fmla="*/ 89 h 99"/>
                                <a:gd name="T16" fmla="*/ 75 w 113"/>
                                <a:gd name="T17" fmla="*/ 85 h 99"/>
                                <a:gd name="T18" fmla="*/ 44 w 113"/>
                                <a:gd name="T19" fmla="*/ 87 h 99"/>
                                <a:gd name="T20" fmla="*/ 24 w 113"/>
                                <a:gd name="T21" fmla="*/ 99 h 99"/>
                                <a:gd name="T22" fmla="*/ 28 w 113"/>
                                <a:gd name="T23" fmla="*/ 89 h 99"/>
                                <a:gd name="T24" fmla="*/ 27 w 113"/>
                                <a:gd name="T25" fmla="*/ 78 h 99"/>
                                <a:gd name="T26" fmla="*/ 20 w 113"/>
                                <a:gd name="T27" fmla="*/ 62 h 99"/>
                                <a:gd name="T28" fmla="*/ 11 w 113"/>
                                <a:gd name="T29" fmla="*/ 49 h 99"/>
                                <a:gd name="T30" fmla="*/ 2 w 113"/>
                                <a:gd name="T31" fmla="*/ 34 h 99"/>
                                <a:gd name="T32" fmla="*/ 0 w 113"/>
                                <a:gd name="T33" fmla="*/ 17 h 99"/>
                                <a:gd name="T34" fmla="*/ 6 w 113"/>
                                <a:gd name="T35" fmla="*/ 0 h 99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  <a:cxn ang="0">
                                  <a:pos x="T20" y="T21"/>
                                </a:cxn>
                                <a:cxn ang="0">
                                  <a:pos x="T22" y="T23"/>
                                </a:cxn>
                                <a:cxn ang="0">
                                  <a:pos x="T24" y="T25"/>
                                </a:cxn>
                                <a:cxn ang="0">
                                  <a:pos x="T26" y="T27"/>
                                </a:cxn>
                                <a:cxn ang="0">
                                  <a:pos x="T28" y="T29"/>
                                </a:cxn>
                                <a:cxn ang="0">
                                  <a:pos x="T30" y="T31"/>
                                </a:cxn>
                                <a:cxn ang="0">
                                  <a:pos x="T32" y="T33"/>
                                </a:cxn>
                                <a:cxn ang="0">
                                  <a:pos x="T34" y="T35"/>
                                </a:cxn>
                              </a:cxnLst>
                              <a:rect l="0" t="0" r="r" b="b"/>
                              <a:pathLst>
                                <a:path w="113" h="99">
                                  <a:moveTo>
                                    <a:pt x="6" y="0"/>
                                  </a:moveTo>
                                  <a:lnTo>
                                    <a:pt x="13" y="13"/>
                                  </a:lnTo>
                                  <a:lnTo>
                                    <a:pt x="24" y="26"/>
                                  </a:lnTo>
                                  <a:lnTo>
                                    <a:pt x="44" y="43"/>
                                  </a:lnTo>
                                  <a:lnTo>
                                    <a:pt x="68" y="57"/>
                                  </a:lnTo>
                                  <a:lnTo>
                                    <a:pt x="91" y="66"/>
                                  </a:lnTo>
                                  <a:lnTo>
                                    <a:pt x="113" y="72"/>
                                  </a:lnTo>
                                  <a:lnTo>
                                    <a:pt x="104" y="89"/>
                                  </a:lnTo>
                                  <a:lnTo>
                                    <a:pt x="75" y="85"/>
                                  </a:lnTo>
                                  <a:lnTo>
                                    <a:pt x="44" y="87"/>
                                  </a:lnTo>
                                  <a:lnTo>
                                    <a:pt x="24" y="99"/>
                                  </a:lnTo>
                                  <a:lnTo>
                                    <a:pt x="28" y="89"/>
                                  </a:lnTo>
                                  <a:lnTo>
                                    <a:pt x="27" y="78"/>
                                  </a:lnTo>
                                  <a:lnTo>
                                    <a:pt x="20" y="62"/>
                                  </a:lnTo>
                                  <a:lnTo>
                                    <a:pt x="11" y="49"/>
                                  </a:lnTo>
                                  <a:lnTo>
                                    <a:pt x="2" y="34"/>
                                  </a:lnTo>
                                  <a:lnTo>
                                    <a:pt x="0" y="17"/>
                                  </a:lnTo>
                                  <a:lnTo>
                                    <a:pt x="6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FFA040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 algn="ctr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  <p:sp>
                          <p:nvSpPr>
                            <p:cNvPr id="48147" name="未知"/>
                            <p:cNvSpPr>
                              <a:spLocks noChangeAspect="1"/>
                            </p:cNvSpPr>
                            <p:nvPr>
                              <p:custDataLst>
                                <p:tags r:id="rId191"/>
                              </p:custDataLst>
                            </p:nvPr>
                          </p:nvSpPr>
                          <p:spPr bwMode="auto">
                            <a:xfrm>
                              <a:off x="8" y="219"/>
                              <a:ext cx="149" cy="84"/>
                            </a:xfrm>
                            <a:custGeom>
                              <a:avLst/>
                              <a:gdLst>
                                <a:gd name="T0" fmla="*/ 0 w 149"/>
                                <a:gd name="T1" fmla="*/ 10 h 84"/>
                                <a:gd name="T2" fmla="*/ 4 w 149"/>
                                <a:gd name="T3" fmla="*/ 0 h 84"/>
                                <a:gd name="T4" fmla="*/ 9 w 149"/>
                                <a:gd name="T5" fmla="*/ 10 h 84"/>
                                <a:gd name="T6" fmla="*/ 21 w 149"/>
                                <a:gd name="T7" fmla="*/ 15 h 84"/>
                                <a:gd name="T8" fmla="*/ 42 w 149"/>
                                <a:gd name="T9" fmla="*/ 25 h 84"/>
                                <a:gd name="T10" fmla="*/ 64 w 149"/>
                                <a:gd name="T11" fmla="*/ 31 h 84"/>
                                <a:gd name="T12" fmla="*/ 98 w 149"/>
                                <a:gd name="T13" fmla="*/ 38 h 84"/>
                                <a:gd name="T14" fmla="*/ 137 w 149"/>
                                <a:gd name="T15" fmla="*/ 44 h 84"/>
                                <a:gd name="T16" fmla="*/ 149 w 149"/>
                                <a:gd name="T17" fmla="*/ 80 h 84"/>
                                <a:gd name="T18" fmla="*/ 106 w 149"/>
                                <a:gd name="T19" fmla="*/ 69 h 84"/>
                                <a:gd name="T20" fmla="*/ 72 w 149"/>
                                <a:gd name="T21" fmla="*/ 65 h 84"/>
                                <a:gd name="T22" fmla="*/ 45 w 149"/>
                                <a:gd name="T23" fmla="*/ 71 h 84"/>
                                <a:gd name="T24" fmla="*/ 25 w 149"/>
                                <a:gd name="T25" fmla="*/ 84 h 84"/>
                                <a:gd name="T26" fmla="*/ 25 w 149"/>
                                <a:gd name="T27" fmla="*/ 73 h 84"/>
                                <a:gd name="T28" fmla="*/ 25 w 149"/>
                                <a:gd name="T29" fmla="*/ 63 h 84"/>
                                <a:gd name="T30" fmla="*/ 21 w 149"/>
                                <a:gd name="T31" fmla="*/ 52 h 84"/>
                                <a:gd name="T32" fmla="*/ 9 w 149"/>
                                <a:gd name="T33" fmla="*/ 36 h 84"/>
                                <a:gd name="T34" fmla="*/ 0 w 149"/>
                                <a:gd name="T35" fmla="*/ 23 h 84"/>
                                <a:gd name="T36" fmla="*/ 0 w 149"/>
                                <a:gd name="T37" fmla="*/ 10 h 84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  <a:cxn ang="0">
                                  <a:pos x="T20" y="T21"/>
                                </a:cxn>
                                <a:cxn ang="0">
                                  <a:pos x="T22" y="T23"/>
                                </a:cxn>
                                <a:cxn ang="0">
                                  <a:pos x="T24" y="T25"/>
                                </a:cxn>
                                <a:cxn ang="0">
                                  <a:pos x="T26" y="T27"/>
                                </a:cxn>
                                <a:cxn ang="0">
                                  <a:pos x="T28" y="T29"/>
                                </a:cxn>
                                <a:cxn ang="0">
                                  <a:pos x="T30" y="T31"/>
                                </a:cxn>
                                <a:cxn ang="0">
                                  <a:pos x="T32" y="T33"/>
                                </a:cxn>
                                <a:cxn ang="0">
                                  <a:pos x="T34" y="T35"/>
                                </a:cxn>
                                <a:cxn ang="0">
                                  <a:pos x="T36" y="T37"/>
                                </a:cxn>
                              </a:cxnLst>
                              <a:rect l="0" t="0" r="r" b="b"/>
                              <a:pathLst>
                                <a:path w="149" h="84">
                                  <a:moveTo>
                                    <a:pt x="0" y="10"/>
                                  </a:moveTo>
                                  <a:lnTo>
                                    <a:pt x="4" y="0"/>
                                  </a:lnTo>
                                  <a:lnTo>
                                    <a:pt x="9" y="10"/>
                                  </a:lnTo>
                                  <a:lnTo>
                                    <a:pt x="21" y="15"/>
                                  </a:lnTo>
                                  <a:lnTo>
                                    <a:pt x="42" y="25"/>
                                  </a:lnTo>
                                  <a:lnTo>
                                    <a:pt x="64" y="31"/>
                                  </a:lnTo>
                                  <a:lnTo>
                                    <a:pt x="98" y="38"/>
                                  </a:lnTo>
                                  <a:lnTo>
                                    <a:pt x="137" y="44"/>
                                  </a:lnTo>
                                  <a:lnTo>
                                    <a:pt x="149" y="80"/>
                                  </a:lnTo>
                                  <a:lnTo>
                                    <a:pt x="106" y="69"/>
                                  </a:lnTo>
                                  <a:lnTo>
                                    <a:pt x="72" y="65"/>
                                  </a:lnTo>
                                  <a:lnTo>
                                    <a:pt x="45" y="71"/>
                                  </a:lnTo>
                                  <a:lnTo>
                                    <a:pt x="25" y="84"/>
                                  </a:lnTo>
                                  <a:lnTo>
                                    <a:pt x="25" y="73"/>
                                  </a:lnTo>
                                  <a:lnTo>
                                    <a:pt x="25" y="63"/>
                                  </a:lnTo>
                                  <a:lnTo>
                                    <a:pt x="21" y="52"/>
                                  </a:lnTo>
                                  <a:lnTo>
                                    <a:pt x="9" y="36"/>
                                  </a:lnTo>
                                  <a:lnTo>
                                    <a:pt x="0" y="23"/>
                                  </a:lnTo>
                                  <a:lnTo>
                                    <a:pt x="0" y="1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FFA040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 algn="ctr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  <p:sp>
                          <p:nvSpPr>
                            <p:cNvPr id="48148" name="未知"/>
                            <p:cNvSpPr>
                              <a:spLocks noChangeAspect="1"/>
                            </p:cNvSpPr>
                            <p:nvPr>
                              <p:custDataLst>
                                <p:tags r:id="rId192"/>
                              </p:custDataLst>
                            </p:nvPr>
                          </p:nvSpPr>
                          <p:spPr bwMode="auto">
                            <a:xfrm>
                              <a:off x="2" y="324"/>
                              <a:ext cx="175" cy="104"/>
                            </a:xfrm>
                            <a:custGeom>
                              <a:avLst/>
                              <a:gdLst>
                                <a:gd name="T0" fmla="*/ 2 w 175"/>
                                <a:gd name="T1" fmla="*/ 13 h 104"/>
                                <a:gd name="T2" fmla="*/ 10 w 175"/>
                                <a:gd name="T3" fmla="*/ 0 h 104"/>
                                <a:gd name="T4" fmla="*/ 21 w 175"/>
                                <a:gd name="T5" fmla="*/ 17 h 104"/>
                                <a:gd name="T6" fmla="*/ 32 w 175"/>
                                <a:gd name="T7" fmla="*/ 25 h 104"/>
                                <a:gd name="T8" fmla="*/ 45 w 175"/>
                                <a:gd name="T9" fmla="*/ 34 h 104"/>
                                <a:gd name="T10" fmla="*/ 69 w 175"/>
                                <a:gd name="T11" fmla="*/ 42 h 104"/>
                                <a:gd name="T12" fmla="*/ 96 w 175"/>
                                <a:gd name="T13" fmla="*/ 49 h 104"/>
                                <a:gd name="T14" fmla="*/ 126 w 175"/>
                                <a:gd name="T15" fmla="*/ 59 h 104"/>
                                <a:gd name="T16" fmla="*/ 167 w 175"/>
                                <a:gd name="T17" fmla="*/ 72 h 104"/>
                                <a:gd name="T18" fmla="*/ 175 w 175"/>
                                <a:gd name="T19" fmla="*/ 104 h 104"/>
                                <a:gd name="T20" fmla="*/ 133 w 175"/>
                                <a:gd name="T21" fmla="*/ 87 h 104"/>
                                <a:gd name="T22" fmla="*/ 103 w 175"/>
                                <a:gd name="T23" fmla="*/ 76 h 104"/>
                                <a:gd name="T24" fmla="*/ 78 w 175"/>
                                <a:gd name="T25" fmla="*/ 72 h 104"/>
                                <a:gd name="T26" fmla="*/ 58 w 175"/>
                                <a:gd name="T27" fmla="*/ 72 h 104"/>
                                <a:gd name="T28" fmla="*/ 48 w 175"/>
                                <a:gd name="T29" fmla="*/ 80 h 104"/>
                                <a:gd name="T30" fmla="*/ 36 w 175"/>
                                <a:gd name="T31" fmla="*/ 91 h 104"/>
                                <a:gd name="T32" fmla="*/ 34 w 175"/>
                                <a:gd name="T33" fmla="*/ 78 h 104"/>
                                <a:gd name="T34" fmla="*/ 21 w 175"/>
                                <a:gd name="T35" fmla="*/ 59 h 104"/>
                                <a:gd name="T36" fmla="*/ 10 w 175"/>
                                <a:gd name="T37" fmla="*/ 45 h 104"/>
                                <a:gd name="T38" fmla="*/ 0 w 175"/>
                                <a:gd name="T39" fmla="*/ 31 h 104"/>
                                <a:gd name="T40" fmla="*/ 2 w 175"/>
                                <a:gd name="T41" fmla="*/ 13 h 104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  <a:cxn ang="0">
                                  <a:pos x="T20" y="T21"/>
                                </a:cxn>
                                <a:cxn ang="0">
                                  <a:pos x="T22" y="T23"/>
                                </a:cxn>
                                <a:cxn ang="0">
                                  <a:pos x="T24" y="T25"/>
                                </a:cxn>
                                <a:cxn ang="0">
                                  <a:pos x="T26" y="T27"/>
                                </a:cxn>
                                <a:cxn ang="0">
                                  <a:pos x="T28" y="T29"/>
                                </a:cxn>
                                <a:cxn ang="0">
                                  <a:pos x="T30" y="T31"/>
                                </a:cxn>
                                <a:cxn ang="0">
                                  <a:pos x="T32" y="T33"/>
                                </a:cxn>
                                <a:cxn ang="0">
                                  <a:pos x="T34" y="T35"/>
                                </a:cxn>
                                <a:cxn ang="0">
                                  <a:pos x="T36" y="T37"/>
                                </a:cxn>
                                <a:cxn ang="0">
                                  <a:pos x="T38" y="T39"/>
                                </a:cxn>
                                <a:cxn ang="0">
                                  <a:pos x="T40" y="T41"/>
                                </a:cxn>
                              </a:cxnLst>
                              <a:rect l="0" t="0" r="r" b="b"/>
                              <a:pathLst>
                                <a:path w="175" h="104">
                                  <a:moveTo>
                                    <a:pt x="2" y="13"/>
                                  </a:moveTo>
                                  <a:lnTo>
                                    <a:pt x="10" y="0"/>
                                  </a:lnTo>
                                  <a:lnTo>
                                    <a:pt x="21" y="17"/>
                                  </a:lnTo>
                                  <a:lnTo>
                                    <a:pt x="32" y="25"/>
                                  </a:lnTo>
                                  <a:lnTo>
                                    <a:pt x="45" y="34"/>
                                  </a:lnTo>
                                  <a:lnTo>
                                    <a:pt x="69" y="42"/>
                                  </a:lnTo>
                                  <a:lnTo>
                                    <a:pt x="96" y="49"/>
                                  </a:lnTo>
                                  <a:lnTo>
                                    <a:pt x="126" y="59"/>
                                  </a:lnTo>
                                  <a:lnTo>
                                    <a:pt x="167" y="72"/>
                                  </a:lnTo>
                                  <a:lnTo>
                                    <a:pt x="175" y="104"/>
                                  </a:lnTo>
                                  <a:lnTo>
                                    <a:pt x="133" y="87"/>
                                  </a:lnTo>
                                  <a:lnTo>
                                    <a:pt x="103" y="76"/>
                                  </a:lnTo>
                                  <a:lnTo>
                                    <a:pt x="78" y="72"/>
                                  </a:lnTo>
                                  <a:lnTo>
                                    <a:pt x="58" y="72"/>
                                  </a:lnTo>
                                  <a:lnTo>
                                    <a:pt x="48" y="80"/>
                                  </a:lnTo>
                                  <a:lnTo>
                                    <a:pt x="36" y="91"/>
                                  </a:lnTo>
                                  <a:lnTo>
                                    <a:pt x="34" y="78"/>
                                  </a:lnTo>
                                  <a:lnTo>
                                    <a:pt x="21" y="59"/>
                                  </a:lnTo>
                                  <a:lnTo>
                                    <a:pt x="10" y="45"/>
                                  </a:lnTo>
                                  <a:lnTo>
                                    <a:pt x="0" y="31"/>
                                  </a:lnTo>
                                  <a:lnTo>
                                    <a:pt x="2" y="13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FFA040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 algn="ctr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  <p:sp>
                          <p:nvSpPr>
                            <p:cNvPr id="48149" name="未知"/>
                            <p:cNvSpPr>
                              <a:spLocks noChangeAspect="1"/>
                            </p:cNvSpPr>
                            <p:nvPr>
                              <p:custDataLst>
                                <p:tags r:id="rId193"/>
                              </p:custDataLst>
                            </p:nvPr>
                          </p:nvSpPr>
                          <p:spPr bwMode="auto">
                            <a:xfrm>
                              <a:off x="21" y="438"/>
                              <a:ext cx="208" cy="230"/>
                            </a:xfrm>
                            <a:custGeom>
                              <a:avLst/>
                              <a:gdLst>
                                <a:gd name="T0" fmla="*/ 2 w 208"/>
                                <a:gd name="T1" fmla="*/ 35 h 230"/>
                                <a:gd name="T2" fmla="*/ 0 w 208"/>
                                <a:gd name="T3" fmla="*/ 21 h 230"/>
                                <a:gd name="T4" fmla="*/ 0 w 208"/>
                                <a:gd name="T5" fmla="*/ 11 h 230"/>
                                <a:gd name="T6" fmla="*/ 8 w 208"/>
                                <a:gd name="T7" fmla="*/ 0 h 230"/>
                                <a:gd name="T8" fmla="*/ 22 w 208"/>
                                <a:gd name="T9" fmla="*/ 17 h 230"/>
                                <a:gd name="T10" fmla="*/ 47 w 208"/>
                                <a:gd name="T11" fmla="*/ 32 h 230"/>
                                <a:gd name="T12" fmla="*/ 72 w 208"/>
                                <a:gd name="T13" fmla="*/ 44 h 230"/>
                                <a:gd name="T14" fmla="*/ 106 w 208"/>
                                <a:gd name="T15" fmla="*/ 55 h 230"/>
                                <a:gd name="T16" fmla="*/ 156 w 208"/>
                                <a:gd name="T17" fmla="*/ 65 h 230"/>
                                <a:gd name="T18" fmla="*/ 166 w 208"/>
                                <a:gd name="T19" fmla="*/ 91 h 230"/>
                                <a:gd name="T20" fmla="*/ 140 w 208"/>
                                <a:gd name="T21" fmla="*/ 84 h 230"/>
                                <a:gd name="T22" fmla="*/ 114 w 208"/>
                                <a:gd name="T23" fmla="*/ 80 h 230"/>
                                <a:gd name="T24" fmla="*/ 101 w 208"/>
                                <a:gd name="T25" fmla="*/ 82 h 230"/>
                                <a:gd name="T26" fmla="*/ 97 w 208"/>
                                <a:gd name="T27" fmla="*/ 95 h 230"/>
                                <a:gd name="T28" fmla="*/ 105 w 208"/>
                                <a:gd name="T29" fmla="*/ 112 h 230"/>
                                <a:gd name="T30" fmla="*/ 115 w 208"/>
                                <a:gd name="T31" fmla="*/ 128 h 230"/>
                                <a:gd name="T32" fmla="*/ 136 w 208"/>
                                <a:gd name="T33" fmla="*/ 153 h 230"/>
                                <a:gd name="T34" fmla="*/ 166 w 208"/>
                                <a:gd name="T35" fmla="*/ 179 h 230"/>
                                <a:gd name="T36" fmla="*/ 208 w 208"/>
                                <a:gd name="T37" fmla="*/ 209 h 230"/>
                                <a:gd name="T38" fmla="*/ 208 w 208"/>
                                <a:gd name="T39" fmla="*/ 230 h 230"/>
                                <a:gd name="T40" fmla="*/ 190 w 208"/>
                                <a:gd name="T41" fmla="*/ 219 h 230"/>
                                <a:gd name="T42" fmla="*/ 166 w 208"/>
                                <a:gd name="T43" fmla="*/ 205 h 230"/>
                                <a:gd name="T44" fmla="*/ 132 w 208"/>
                                <a:gd name="T45" fmla="*/ 179 h 230"/>
                                <a:gd name="T46" fmla="*/ 105 w 208"/>
                                <a:gd name="T47" fmla="*/ 150 h 230"/>
                                <a:gd name="T48" fmla="*/ 80 w 208"/>
                                <a:gd name="T49" fmla="*/ 128 h 230"/>
                                <a:gd name="T50" fmla="*/ 56 w 208"/>
                                <a:gd name="T51" fmla="*/ 101 h 230"/>
                                <a:gd name="T52" fmla="*/ 36 w 208"/>
                                <a:gd name="T53" fmla="*/ 78 h 230"/>
                                <a:gd name="T54" fmla="*/ 15 w 208"/>
                                <a:gd name="T55" fmla="*/ 57 h 230"/>
                                <a:gd name="T56" fmla="*/ 2 w 208"/>
                                <a:gd name="T57" fmla="*/ 35 h 23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  <a:cxn ang="0">
                                  <a:pos x="T20" y="T21"/>
                                </a:cxn>
                                <a:cxn ang="0">
                                  <a:pos x="T22" y="T23"/>
                                </a:cxn>
                                <a:cxn ang="0">
                                  <a:pos x="T24" y="T25"/>
                                </a:cxn>
                                <a:cxn ang="0">
                                  <a:pos x="T26" y="T27"/>
                                </a:cxn>
                                <a:cxn ang="0">
                                  <a:pos x="T28" y="T29"/>
                                </a:cxn>
                                <a:cxn ang="0">
                                  <a:pos x="T30" y="T31"/>
                                </a:cxn>
                                <a:cxn ang="0">
                                  <a:pos x="T32" y="T33"/>
                                </a:cxn>
                                <a:cxn ang="0">
                                  <a:pos x="T34" y="T35"/>
                                </a:cxn>
                                <a:cxn ang="0">
                                  <a:pos x="T36" y="T37"/>
                                </a:cxn>
                                <a:cxn ang="0">
                                  <a:pos x="T38" y="T39"/>
                                </a:cxn>
                                <a:cxn ang="0">
                                  <a:pos x="T40" y="T41"/>
                                </a:cxn>
                                <a:cxn ang="0">
                                  <a:pos x="T42" y="T43"/>
                                </a:cxn>
                                <a:cxn ang="0">
                                  <a:pos x="T44" y="T45"/>
                                </a:cxn>
                                <a:cxn ang="0">
                                  <a:pos x="T46" y="T47"/>
                                </a:cxn>
                                <a:cxn ang="0">
                                  <a:pos x="T48" y="T49"/>
                                </a:cxn>
                                <a:cxn ang="0">
                                  <a:pos x="T50" y="T51"/>
                                </a:cxn>
                                <a:cxn ang="0">
                                  <a:pos x="T52" y="T53"/>
                                </a:cxn>
                                <a:cxn ang="0">
                                  <a:pos x="T54" y="T55"/>
                                </a:cxn>
                                <a:cxn ang="0">
                                  <a:pos x="T56" y="T57"/>
                                </a:cxn>
                              </a:cxnLst>
                              <a:rect l="0" t="0" r="r" b="b"/>
                              <a:pathLst>
                                <a:path w="208" h="230">
                                  <a:moveTo>
                                    <a:pt x="2" y="35"/>
                                  </a:moveTo>
                                  <a:lnTo>
                                    <a:pt x="0" y="21"/>
                                  </a:lnTo>
                                  <a:lnTo>
                                    <a:pt x="0" y="11"/>
                                  </a:lnTo>
                                  <a:lnTo>
                                    <a:pt x="8" y="0"/>
                                  </a:lnTo>
                                  <a:lnTo>
                                    <a:pt x="22" y="17"/>
                                  </a:lnTo>
                                  <a:lnTo>
                                    <a:pt x="47" y="32"/>
                                  </a:lnTo>
                                  <a:lnTo>
                                    <a:pt x="72" y="44"/>
                                  </a:lnTo>
                                  <a:lnTo>
                                    <a:pt x="106" y="55"/>
                                  </a:lnTo>
                                  <a:lnTo>
                                    <a:pt x="156" y="65"/>
                                  </a:lnTo>
                                  <a:lnTo>
                                    <a:pt x="166" y="91"/>
                                  </a:lnTo>
                                  <a:lnTo>
                                    <a:pt x="140" y="84"/>
                                  </a:lnTo>
                                  <a:lnTo>
                                    <a:pt x="114" y="80"/>
                                  </a:lnTo>
                                  <a:lnTo>
                                    <a:pt x="101" y="82"/>
                                  </a:lnTo>
                                  <a:lnTo>
                                    <a:pt x="97" y="95"/>
                                  </a:lnTo>
                                  <a:lnTo>
                                    <a:pt x="105" y="112"/>
                                  </a:lnTo>
                                  <a:lnTo>
                                    <a:pt x="115" y="128"/>
                                  </a:lnTo>
                                  <a:lnTo>
                                    <a:pt x="136" y="153"/>
                                  </a:lnTo>
                                  <a:lnTo>
                                    <a:pt x="166" y="179"/>
                                  </a:lnTo>
                                  <a:lnTo>
                                    <a:pt x="208" y="209"/>
                                  </a:lnTo>
                                  <a:lnTo>
                                    <a:pt x="208" y="230"/>
                                  </a:lnTo>
                                  <a:lnTo>
                                    <a:pt x="190" y="219"/>
                                  </a:lnTo>
                                  <a:lnTo>
                                    <a:pt x="166" y="205"/>
                                  </a:lnTo>
                                  <a:lnTo>
                                    <a:pt x="132" y="179"/>
                                  </a:lnTo>
                                  <a:lnTo>
                                    <a:pt x="105" y="150"/>
                                  </a:lnTo>
                                  <a:lnTo>
                                    <a:pt x="80" y="128"/>
                                  </a:lnTo>
                                  <a:lnTo>
                                    <a:pt x="56" y="101"/>
                                  </a:lnTo>
                                  <a:lnTo>
                                    <a:pt x="36" y="78"/>
                                  </a:lnTo>
                                  <a:lnTo>
                                    <a:pt x="15" y="57"/>
                                  </a:lnTo>
                                  <a:lnTo>
                                    <a:pt x="2" y="35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FFA040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 algn="ctr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  <p:sp>
                          <p:nvSpPr>
                            <p:cNvPr id="48150" name="未知"/>
                            <p:cNvSpPr>
                              <a:spLocks noChangeAspect="1"/>
                            </p:cNvSpPr>
                            <p:nvPr>
                              <p:custDataLst>
                                <p:tags r:id="rId194"/>
                              </p:custDataLst>
                            </p:nvPr>
                          </p:nvSpPr>
                          <p:spPr bwMode="auto">
                            <a:xfrm>
                              <a:off x="25" y="25"/>
                              <a:ext cx="86" cy="69"/>
                            </a:xfrm>
                            <a:custGeom>
                              <a:avLst/>
                              <a:gdLst>
                                <a:gd name="T0" fmla="*/ 0 w 86"/>
                                <a:gd name="T1" fmla="*/ 0 h 69"/>
                                <a:gd name="T2" fmla="*/ 11 w 86"/>
                                <a:gd name="T3" fmla="*/ 10 h 69"/>
                                <a:gd name="T4" fmla="*/ 25 w 86"/>
                                <a:gd name="T5" fmla="*/ 21 h 69"/>
                                <a:gd name="T6" fmla="*/ 42 w 86"/>
                                <a:gd name="T7" fmla="*/ 33 h 69"/>
                                <a:gd name="T8" fmla="*/ 60 w 86"/>
                                <a:gd name="T9" fmla="*/ 44 h 69"/>
                                <a:gd name="T10" fmla="*/ 77 w 86"/>
                                <a:gd name="T11" fmla="*/ 54 h 69"/>
                                <a:gd name="T12" fmla="*/ 86 w 86"/>
                                <a:gd name="T13" fmla="*/ 61 h 69"/>
                                <a:gd name="T14" fmla="*/ 65 w 86"/>
                                <a:gd name="T15" fmla="*/ 69 h 69"/>
                                <a:gd name="T16" fmla="*/ 42 w 86"/>
                                <a:gd name="T17" fmla="*/ 61 h 69"/>
                                <a:gd name="T18" fmla="*/ 18 w 86"/>
                                <a:gd name="T19" fmla="*/ 52 h 69"/>
                                <a:gd name="T20" fmla="*/ 0 w 86"/>
                                <a:gd name="T21" fmla="*/ 42 h 69"/>
                                <a:gd name="T22" fmla="*/ 1 w 86"/>
                                <a:gd name="T23" fmla="*/ 33 h 69"/>
                                <a:gd name="T24" fmla="*/ 4 w 86"/>
                                <a:gd name="T25" fmla="*/ 17 h 69"/>
                                <a:gd name="T26" fmla="*/ 0 w 86"/>
                                <a:gd name="T27" fmla="*/ 0 h 69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  <a:cxn ang="0">
                                  <a:pos x="T20" y="T21"/>
                                </a:cxn>
                                <a:cxn ang="0">
                                  <a:pos x="T22" y="T23"/>
                                </a:cxn>
                                <a:cxn ang="0">
                                  <a:pos x="T24" y="T25"/>
                                </a:cxn>
                                <a:cxn ang="0">
                                  <a:pos x="T26" y="T27"/>
                                </a:cxn>
                              </a:cxnLst>
                              <a:rect l="0" t="0" r="r" b="b"/>
                              <a:pathLst>
                                <a:path w="86" h="69">
                                  <a:moveTo>
                                    <a:pt x="0" y="0"/>
                                  </a:moveTo>
                                  <a:lnTo>
                                    <a:pt x="11" y="10"/>
                                  </a:lnTo>
                                  <a:lnTo>
                                    <a:pt x="25" y="21"/>
                                  </a:lnTo>
                                  <a:lnTo>
                                    <a:pt x="42" y="33"/>
                                  </a:lnTo>
                                  <a:lnTo>
                                    <a:pt x="60" y="44"/>
                                  </a:lnTo>
                                  <a:lnTo>
                                    <a:pt x="77" y="54"/>
                                  </a:lnTo>
                                  <a:lnTo>
                                    <a:pt x="86" y="61"/>
                                  </a:lnTo>
                                  <a:lnTo>
                                    <a:pt x="65" y="69"/>
                                  </a:lnTo>
                                  <a:lnTo>
                                    <a:pt x="42" y="61"/>
                                  </a:lnTo>
                                  <a:lnTo>
                                    <a:pt x="18" y="52"/>
                                  </a:lnTo>
                                  <a:lnTo>
                                    <a:pt x="0" y="42"/>
                                  </a:lnTo>
                                  <a:lnTo>
                                    <a:pt x="1" y="33"/>
                                  </a:lnTo>
                                  <a:lnTo>
                                    <a:pt x="4" y="17"/>
                                  </a:lnTo>
                                  <a:lnTo>
                                    <a:pt x="0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FFA040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 algn="ctr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  <p:sp>
                          <p:nvSpPr>
                            <p:cNvPr id="48151" name="未知"/>
                            <p:cNvSpPr>
                              <a:spLocks noChangeAspect="1"/>
                            </p:cNvSpPr>
                            <p:nvPr>
                              <p:custDataLst>
                                <p:tags r:id="rId195"/>
                              </p:custDataLst>
                            </p:nvPr>
                          </p:nvSpPr>
                          <p:spPr bwMode="auto">
                            <a:xfrm>
                              <a:off x="181" y="8"/>
                              <a:ext cx="732" cy="689"/>
                            </a:xfrm>
                            <a:custGeom>
                              <a:avLst/>
                              <a:gdLst>
                                <a:gd name="T0" fmla="*/ 348 w 732"/>
                                <a:gd name="T1" fmla="*/ 158 h 689"/>
                                <a:gd name="T2" fmla="*/ 292 w 732"/>
                                <a:gd name="T3" fmla="*/ 181 h 689"/>
                                <a:gd name="T4" fmla="*/ 175 w 732"/>
                                <a:gd name="T5" fmla="*/ 200 h 689"/>
                                <a:gd name="T6" fmla="*/ 0 w 732"/>
                                <a:gd name="T7" fmla="*/ 209 h 689"/>
                                <a:gd name="T8" fmla="*/ 205 w 732"/>
                                <a:gd name="T9" fmla="*/ 244 h 689"/>
                                <a:gd name="T10" fmla="*/ 435 w 732"/>
                                <a:gd name="T11" fmla="*/ 225 h 689"/>
                                <a:gd name="T12" fmla="*/ 597 w 732"/>
                                <a:gd name="T13" fmla="*/ 177 h 689"/>
                                <a:gd name="T14" fmla="*/ 648 w 732"/>
                                <a:gd name="T15" fmla="*/ 169 h 689"/>
                                <a:gd name="T16" fmla="*/ 625 w 732"/>
                                <a:gd name="T17" fmla="*/ 208 h 689"/>
                                <a:gd name="T18" fmla="*/ 510 w 732"/>
                                <a:gd name="T19" fmla="*/ 263 h 689"/>
                                <a:gd name="T20" fmla="*/ 304 w 732"/>
                                <a:gd name="T21" fmla="*/ 308 h 689"/>
                                <a:gd name="T22" fmla="*/ 177 w 732"/>
                                <a:gd name="T23" fmla="*/ 352 h 689"/>
                                <a:gd name="T24" fmla="*/ 411 w 732"/>
                                <a:gd name="T25" fmla="*/ 347 h 689"/>
                                <a:gd name="T26" fmla="*/ 567 w 732"/>
                                <a:gd name="T27" fmla="*/ 308 h 689"/>
                                <a:gd name="T28" fmla="*/ 659 w 732"/>
                                <a:gd name="T29" fmla="*/ 276 h 689"/>
                                <a:gd name="T30" fmla="*/ 661 w 732"/>
                                <a:gd name="T31" fmla="*/ 299 h 689"/>
                                <a:gd name="T32" fmla="*/ 584 w 732"/>
                                <a:gd name="T33" fmla="*/ 354 h 689"/>
                                <a:gd name="T34" fmla="*/ 439 w 732"/>
                                <a:gd name="T35" fmla="*/ 407 h 689"/>
                                <a:gd name="T36" fmla="*/ 237 w 732"/>
                                <a:gd name="T37" fmla="*/ 444 h 689"/>
                                <a:gd name="T38" fmla="*/ 305 w 732"/>
                                <a:gd name="T39" fmla="*/ 466 h 689"/>
                                <a:gd name="T40" fmla="*/ 482 w 732"/>
                                <a:gd name="T41" fmla="*/ 458 h 689"/>
                                <a:gd name="T42" fmla="*/ 629 w 732"/>
                                <a:gd name="T43" fmla="*/ 413 h 689"/>
                                <a:gd name="T44" fmla="*/ 642 w 732"/>
                                <a:gd name="T45" fmla="*/ 430 h 689"/>
                                <a:gd name="T46" fmla="*/ 599 w 732"/>
                                <a:gd name="T47" fmla="*/ 474 h 689"/>
                                <a:gd name="T48" fmla="*/ 489 w 732"/>
                                <a:gd name="T49" fmla="*/ 521 h 689"/>
                                <a:gd name="T50" fmla="*/ 360 w 732"/>
                                <a:gd name="T51" fmla="*/ 542 h 689"/>
                                <a:gd name="T52" fmla="*/ 166 w 732"/>
                                <a:gd name="T53" fmla="*/ 546 h 689"/>
                                <a:gd name="T54" fmla="*/ 301 w 732"/>
                                <a:gd name="T55" fmla="*/ 579 h 689"/>
                                <a:gd name="T56" fmla="*/ 427 w 732"/>
                                <a:gd name="T57" fmla="*/ 580 h 689"/>
                                <a:gd name="T58" fmla="*/ 540 w 732"/>
                                <a:gd name="T59" fmla="*/ 562 h 689"/>
                                <a:gd name="T60" fmla="*/ 589 w 732"/>
                                <a:gd name="T61" fmla="*/ 565 h 689"/>
                                <a:gd name="T62" fmla="*/ 561 w 732"/>
                                <a:gd name="T63" fmla="*/ 597 h 689"/>
                                <a:gd name="T64" fmla="*/ 495 w 732"/>
                                <a:gd name="T65" fmla="*/ 622 h 689"/>
                                <a:gd name="T66" fmla="*/ 253 w 732"/>
                                <a:gd name="T67" fmla="*/ 649 h 689"/>
                                <a:gd name="T68" fmla="*/ 453 w 732"/>
                                <a:gd name="T69" fmla="*/ 663 h 689"/>
                                <a:gd name="T70" fmla="*/ 466 w 732"/>
                                <a:gd name="T71" fmla="*/ 687 h 689"/>
                                <a:gd name="T72" fmla="*/ 542 w 732"/>
                                <a:gd name="T73" fmla="*/ 664 h 689"/>
                                <a:gd name="T74" fmla="*/ 597 w 732"/>
                                <a:gd name="T75" fmla="*/ 621 h 689"/>
                                <a:gd name="T76" fmla="*/ 709 w 732"/>
                                <a:gd name="T77" fmla="*/ 453 h 689"/>
                                <a:gd name="T78" fmla="*/ 714 w 732"/>
                                <a:gd name="T79" fmla="*/ 419 h 689"/>
                                <a:gd name="T80" fmla="*/ 698 w 732"/>
                                <a:gd name="T81" fmla="*/ 386 h 689"/>
                                <a:gd name="T82" fmla="*/ 713 w 732"/>
                                <a:gd name="T83" fmla="*/ 354 h 689"/>
                                <a:gd name="T84" fmla="*/ 732 w 732"/>
                                <a:gd name="T85" fmla="*/ 322 h 689"/>
                                <a:gd name="T86" fmla="*/ 719 w 732"/>
                                <a:gd name="T87" fmla="*/ 287 h 689"/>
                                <a:gd name="T88" fmla="*/ 702 w 732"/>
                                <a:gd name="T89" fmla="*/ 255 h 689"/>
                                <a:gd name="T90" fmla="*/ 723 w 732"/>
                                <a:gd name="T91" fmla="*/ 221 h 689"/>
                                <a:gd name="T92" fmla="*/ 722 w 732"/>
                                <a:gd name="T93" fmla="*/ 179 h 689"/>
                                <a:gd name="T94" fmla="*/ 705 w 732"/>
                                <a:gd name="T95" fmla="*/ 147 h 689"/>
                                <a:gd name="T96" fmla="*/ 719 w 732"/>
                                <a:gd name="T97" fmla="*/ 114 h 689"/>
                                <a:gd name="T98" fmla="*/ 732 w 732"/>
                                <a:gd name="T99" fmla="*/ 80 h 689"/>
                                <a:gd name="T100" fmla="*/ 714 w 732"/>
                                <a:gd name="T101" fmla="*/ 48 h 689"/>
                                <a:gd name="T102" fmla="*/ 634 w 732"/>
                                <a:gd name="T103" fmla="*/ 50 h 689"/>
                                <a:gd name="T104" fmla="*/ 475 w 732"/>
                                <a:gd name="T105" fmla="*/ 105 h 689"/>
                                <a:gd name="T106" fmla="*/ 294 w 732"/>
                                <a:gd name="T107" fmla="*/ 135 h 689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  <a:cxn ang="0">
                                  <a:pos x="T20" y="T21"/>
                                </a:cxn>
                                <a:cxn ang="0">
                                  <a:pos x="T22" y="T23"/>
                                </a:cxn>
                                <a:cxn ang="0">
                                  <a:pos x="T24" y="T25"/>
                                </a:cxn>
                                <a:cxn ang="0">
                                  <a:pos x="T26" y="T27"/>
                                </a:cxn>
                                <a:cxn ang="0">
                                  <a:pos x="T28" y="T29"/>
                                </a:cxn>
                                <a:cxn ang="0">
                                  <a:pos x="T30" y="T31"/>
                                </a:cxn>
                                <a:cxn ang="0">
                                  <a:pos x="T32" y="T33"/>
                                </a:cxn>
                                <a:cxn ang="0">
                                  <a:pos x="T34" y="T35"/>
                                </a:cxn>
                                <a:cxn ang="0">
                                  <a:pos x="T36" y="T37"/>
                                </a:cxn>
                                <a:cxn ang="0">
                                  <a:pos x="T38" y="T39"/>
                                </a:cxn>
                                <a:cxn ang="0">
                                  <a:pos x="T40" y="T41"/>
                                </a:cxn>
                                <a:cxn ang="0">
                                  <a:pos x="T42" y="T43"/>
                                </a:cxn>
                                <a:cxn ang="0">
                                  <a:pos x="T44" y="T45"/>
                                </a:cxn>
                                <a:cxn ang="0">
                                  <a:pos x="T46" y="T47"/>
                                </a:cxn>
                                <a:cxn ang="0">
                                  <a:pos x="T48" y="T49"/>
                                </a:cxn>
                                <a:cxn ang="0">
                                  <a:pos x="T50" y="T51"/>
                                </a:cxn>
                                <a:cxn ang="0">
                                  <a:pos x="T52" y="T53"/>
                                </a:cxn>
                                <a:cxn ang="0">
                                  <a:pos x="T54" y="T55"/>
                                </a:cxn>
                                <a:cxn ang="0">
                                  <a:pos x="T56" y="T57"/>
                                </a:cxn>
                                <a:cxn ang="0">
                                  <a:pos x="T58" y="T59"/>
                                </a:cxn>
                                <a:cxn ang="0">
                                  <a:pos x="T60" y="T61"/>
                                </a:cxn>
                                <a:cxn ang="0">
                                  <a:pos x="T62" y="T63"/>
                                </a:cxn>
                                <a:cxn ang="0">
                                  <a:pos x="T64" y="T65"/>
                                </a:cxn>
                                <a:cxn ang="0">
                                  <a:pos x="T66" y="T67"/>
                                </a:cxn>
                                <a:cxn ang="0">
                                  <a:pos x="T68" y="T69"/>
                                </a:cxn>
                                <a:cxn ang="0">
                                  <a:pos x="T70" y="T71"/>
                                </a:cxn>
                                <a:cxn ang="0">
                                  <a:pos x="T72" y="T73"/>
                                </a:cxn>
                                <a:cxn ang="0">
                                  <a:pos x="T74" y="T75"/>
                                </a:cxn>
                                <a:cxn ang="0">
                                  <a:pos x="T76" y="T77"/>
                                </a:cxn>
                                <a:cxn ang="0">
                                  <a:pos x="T78" y="T79"/>
                                </a:cxn>
                                <a:cxn ang="0">
                                  <a:pos x="T80" y="T81"/>
                                </a:cxn>
                                <a:cxn ang="0">
                                  <a:pos x="T82" y="T83"/>
                                </a:cxn>
                                <a:cxn ang="0">
                                  <a:pos x="T84" y="T85"/>
                                </a:cxn>
                                <a:cxn ang="0">
                                  <a:pos x="T86" y="T87"/>
                                </a:cxn>
                                <a:cxn ang="0">
                                  <a:pos x="T88" y="T89"/>
                                </a:cxn>
                                <a:cxn ang="0">
                                  <a:pos x="T90" y="T91"/>
                                </a:cxn>
                                <a:cxn ang="0">
                                  <a:pos x="T92" y="T93"/>
                                </a:cxn>
                                <a:cxn ang="0">
                                  <a:pos x="T94" y="T95"/>
                                </a:cxn>
                                <a:cxn ang="0">
                                  <a:pos x="T96" y="T97"/>
                                </a:cxn>
                                <a:cxn ang="0">
                                  <a:pos x="T98" y="T99"/>
                                </a:cxn>
                                <a:cxn ang="0">
                                  <a:pos x="T100" y="T101"/>
                                </a:cxn>
                                <a:cxn ang="0">
                                  <a:pos x="T102" y="T103"/>
                                </a:cxn>
                                <a:cxn ang="0">
                                  <a:pos x="T104" y="T105"/>
                                </a:cxn>
                                <a:cxn ang="0">
                                  <a:pos x="T106" y="T107"/>
                                </a:cxn>
                              </a:cxnLst>
                              <a:rect l="0" t="0" r="r" b="b"/>
                              <a:pathLst>
                                <a:path w="732" h="689">
                                  <a:moveTo>
                                    <a:pt x="294" y="135"/>
                                  </a:moveTo>
                                  <a:lnTo>
                                    <a:pt x="186" y="143"/>
                                  </a:lnTo>
                                  <a:lnTo>
                                    <a:pt x="348" y="158"/>
                                  </a:lnTo>
                                  <a:lnTo>
                                    <a:pt x="338" y="166"/>
                                  </a:lnTo>
                                  <a:lnTo>
                                    <a:pt x="318" y="173"/>
                                  </a:lnTo>
                                  <a:lnTo>
                                    <a:pt x="292" y="181"/>
                                  </a:lnTo>
                                  <a:lnTo>
                                    <a:pt x="258" y="190"/>
                                  </a:lnTo>
                                  <a:lnTo>
                                    <a:pt x="222" y="196"/>
                                  </a:lnTo>
                                  <a:lnTo>
                                    <a:pt x="175" y="200"/>
                                  </a:lnTo>
                                  <a:lnTo>
                                    <a:pt x="120" y="206"/>
                                  </a:lnTo>
                                  <a:lnTo>
                                    <a:pt x="61" y="209"/>
                                  </a:lnTo>
                                  <a:lnTo>
                                    <a:pt x="0" y="209"/>
                                  </a:lnTo>
                                  <a:lnTo>
                                    <a:pt x="95" y="232"/>
                                  </a:lnTo>
                                  <a:lnTo>
                                    <a:pt x="154" y="244"/>
                                  </a:lnTo>
                                  <a:lnTo>
                                    <a:pt x="205" y="244"/>
                                  </a:lnTo>
                                  <a:lnTo>
                                    <a:pt x="267" y="244"/>
                                  </a:lnTo>
                                  <a:lnTo>
                                    <a:pt x="359" y="236"/>
                                  </a:lnTo>
                                  <a:lnTo>
                                    <a:pt x="435" y="225"/>
                                  </a:lnTo>
                                  <a:lnTo>
                                    <a:pt x="499" y="209"/>
                                  </a:lnTo>
                                  <a:lnTo>
                                    <a:pt x="567" y="188"/>
                                  </a:lnTo>
                                  <a:lnTo>
                                    <a:pt x="597" y="177"/>
                                  </a:lnTo>
                                  <a:lnTo>
                                    <a:pt x="625" y="168"/>
                                  </a:lnTo>
                                  <a:lnTo>
                                    <a:pt x="640" y="164"/>
                                  </a:lnTo>
                                  <a:lnTo>
                                    <a:pt x="648" y="169"/>
                                  </a:lnTo>
                                  <a:lnTo>
                                    <a:pt x="648" y="181"/>
                                  </a:lnTo>
                                  <a:lnTo>
                                    <a:pt x="642" y="194"/>
                                  </a:lnTo>
                                  <a:lnTo>
                                    <a:pt x="625" y="208"/>
                                  </a:lnTo>
                                  <a:lnTo>
                                    <a:pt x="597" y="226"/>
                                  </a:lnTo>
                                  <a:lnTo>
                                    <a:pt x="557" y="244"/>
                                  </a:lnTo>
                                  <a:lnTo>
                                    <a:pt x="510" y="263"/>
                                  </a:lnTo>
                                  <a:lnTo>
                                    <a:pt x="448" y="282"/>
                                  </a:lnTo>
                                  <a:lnTo>
                                    <a:pt x="376" y="297"/>
                                  </a:lnTo>
                                  <a:lnTo>
                                    <a:pt x="304" y="308"/>
                                  </a:lnTo>
                                  <a:lnTo>
                                    <a:pt x="228" y="320"/>
                                  </a:lnTo>
                                  <a:lnTo>
                                    <a:pt x="95" y="333"/>
                                  </a:lnTo>
                                  <a:lnTo>
                                    <a:pt x="177" y="352"/>
                                  </a:lnTo>
                                  <a:lnTo>
                                    <a:pt x="243" y="360"/>
                                  </a:lnTo>
                                  <a:lnTo>
                                    <a:pt x="326" y="358"/>
                                  </a:lnTo>
                                  <a:lnTo>
                                    <a:pt x="411" y="347"/>
                                  </a:lnTo>
                                  <a:lnTo>
                                    <a:pt x="474" y="333"/>
                                  </a:lnTo>
                                  <a:lnTo>
                                    <a:pt x="525" y="320"/>
                                  </a:lnTo>
                                  <a:lnTo>
                                    <a:pt x="567" y="308"/>
                                  </a:lnTo>
                                  <a:lnTo>
                                    <a:pt x="610" y="293"/>
                                  </a:lnTo>
                                  <a:lnTo>
                                    <a:pt x="644" y="280"/>
                                  </a:lnTo>
                                  <a:lnTo>
                                    <a:pt x="659" y="276"/>
                                  </a:lnTo>
                                  <a:lnTo>
                                    <a:pt x="668" y="276"/>
                                  </a:lnTo>
                                  <a:lnTo>
                                    <a:pt x="667" y="287"/>
                                  </a:lnTo>
                                  <a:lnTo>
                                    <a:pt x="661" y="299"/>
                                  </a:lnTo>
                                  <a:lnTo>
                                    <a:pt x="648" y="314"/>
                                  </a:lnTo>
                                  <a:lnTo>
                                    <a:pt x="617" y="335"/>
                                  </a:lnTo>
                                  <a:lnTo>
                                    <a:pt x="584" y="354"/>
                                  </a:lnTo>
                                  <a:lnTo>
                                    <a:pt x="546" y="371"/>
                                  </a:lnTo>
                                  <a:lnTo>
                                    <a:pt x="496" y="390"/>
                                  </a:lnTo>
                                  <a:lnTo>
                                    <a:pt x="439" y="407"/>
                                  </a:lnTo>
                                  <a:lnTo>
                                    <a:pt x="352" y="426"/>
                                  </a:lnTo>
                                  <a:lnTo>
                                    <a:pt x="294" y="438"/>
                                  </a:lnTo>
                                  <a:lnTo>
                                    <a:pt x="237" y="444"/>
                                  </a:lnTo>
                                  <a:lnTo>
                                    <a:pt x="154" y="449"/>
                                  </a:lnTo>
                                  <a:lnTo>
                                    <a:pt x="239" y="461"/>
                                  </a:lnTo>
                                  <a:lnTo>
                                    <a:pt x="305" y="466"/>
                                  </a:lnTo>
                                  <a:lnTo>
                                    <a:pt x="360" y="468"/>
                                  </a:lnTo>
                                  <a:lnTo>
                                    <a:pt x="423" y="466"/>
                                  </a:lnTo>
                                  <a:lnTo>
                                    <a:pt x="482" y="458"/>
                                  </a:lnTo>
                                  <a:lnTo>
                                    <a:pt x="530" y="447"/>
                                  </a:lnTo>
                                  <a:lnTo>
                                    <a:pt x="568" y="434"/>
                                  </a:lnTo>
                                  <a:lnTo>
                                    <a:pt x="629" y="413"/>
                                  </a:lnTo>
                                  <a:lnTo>
                                    <a:pt x="637" y="413"/>
                                  </a:lnTo>
                                  <a:lnTo>
                                    <a:pt x="644" y="417"/>
                                  </a:lnTo>
                                  <a:lnTo>
                                    <a:pt x="642" y="430"/>
                                  </a:lnTo>
                                  <a:lnTo>
                                    <a:pt x="634" y="444"/>
                                  </a:lnTo>
                                  <a:lnTo>
                                    <a:pt x="620" y="458"/>
                                  </a:lnTo>
                                  <a:lnTo>
                                    <a:pt x="599" y="474"/>
                                  </a:lnTo>
                                  <a:lnTo>
                                    <a:pt x="563" y="493"/>
                                  </a:lnTo>
                                  <a:lnTo>
                                    <a:pt x="525" y="510"/>
                                  </a:lnTo>
                                  <a:lnTo>
                                    <a:pt x="489" y="521"/>
                                  </a:lnTo>
                                  <a:lnTo>
                                    <a:pt x="448" y="531"/>
                                  </a:lnTo>
                                  <a:lnTo>
                                    <a:pt x="410" y="537"/>
                                  </a:lnTo>
                                  <a:lnTo>
                                    <a:pt x="360" y="542"/>
                                  </a:lnTo>
                                  <a:lnTo>
                                    <a:pt x="305" y="545"/>
                                  </a:lnTo>
                                  <a:lnTo>
                                    <a:pt x="250" y="546"/>
                                  </a:lnTo>
                                  <a:lnTo>
                                    <a:pt x="166" y="546"/>
                                  </a:lnTo>
                                  <a:lnTo>
                                    <a:pt x="211" y="562"/>
                                  </a:lnTo>
                                  <a:lnTo>
                                    <a:pt x="253" y="573"/>
                                  </a:lnTo>
                                  <a:lnTo>
                                    <a:pt x="301" y="579"/>
                                  </a:lnTo>
                                  <a:lnTo>
                                    <a:pt x="342" y="580"/>
                                  </a:lnTo>
                                  <a:lnTo>
                                    <a:pt x="384" y="583"/>
                                  </a:lnTo>
                                  <a:lnTo>
                                    <a:pt x="427" y="580"/>
                                  </a:lnTo>
                                  <a:lnTo>
                                    <a:pt x="462" y="579"/>
                                  </a:lnTo>
                                  <a:lnTo>
                                    <a:pt x="495" y="573"/>
                                  </a:lnTo>
                                  <a:lnTo>
                                    <a:pt x="540" y="562"/>
                                  </a:lnTo>
                                  <a:lnTo>
                                    <a:pt x="574" y="554"/>
                                  </a:lnTo>
                                  <a:lnTo>
                                    <a:pt x="587" y="555"/>
                                  </a:lnTo>
                                  <a:lnTo>
                                    <a:pt x="589" y="565"/>
                                  </a:lnTo>
                                  <a:lnTo>
                                    <a:pt x="585" y="575"/>
                                  </a:lnTo>
                                  <a:lnTo>
                                    <a:pt x="576" y="586"/>
                                  </a:lnTo>
                                  <a:lnTo>
                                    <a:pt x="561" y="597"/>
                                  </a:lnTo>
                                  <a:lnTo>
                                    <a:pt x="544" y="605"/>
                                  </a:lnTo>
                                  <a:lnTo>
                                    <a:pt x="525" y="614"/>
                                  </a:lnTo>
                                  <a:lnTo>
                                    <a:pt x="495" y="622"/>
                                  </a:lnTo>
                                  <a:lnTo>
                                    <a:pt x="432" y="631"/>
                                  </a:lnTo>
                                  <a:lnTo>
                                    <a:pt x="372" y="639"/>
                                  </a:lnTo>
                                  <a:lnTo>
                                    <a:pt x="253" y="649"/>
                                  </a:lnTo>
                                  <a:lnTo>
                                    <a:pt x="407" y="656"/>
                                  </a:lnTo>
                                  <a:lnTo>
                                    <a:pt x="439" y="656"/>
                                  </a:lnTo>
                                  <a:lnTo>
                                    <a:pt x="453" y="663"/>
                                  </a:lnTo>
                                  <a:lnTo>
                                    <a:pt x="461" y="670"/>
                                  </a:lnTo>
                                  <a:lnTo>
                                    <a:pt x="458" y="681"/>
                                  </a:lnTo>
                                  <a:lnTo>
                                    <a:pt x="466" y="687"/>
                                  </a:lnTo>
                                  <a:lnTo>
                                    <a:pt x="486" y="689"/>
                                  </a:lnTo>
                                  <a:lnTo>
                                    <a:pt x="516" y="677"/>
                                  </a:lnTo>
                                  <a:lnTo>
                                    <a:pt x="542" y="664"/>
                                  </a:lnTo>
                                  <a:lnTo>
                                    <a:pt x="563" y="651"/>
                                  </a:lnTo>
                                  <a:lnTo>
                                    <a:pt x="580" y="639"/>
                                  </a:lnTo>
                                  <a:lnTo>
                                    <a:pt x="597" y="621"/>
                                  </a:lnTo>
                                  <a:lnTo>
                                    <a:pt x="651" y="548"/>
                                  </a:lnTo>
                                  <a:lnTo>
                                    <a:pt x="693" y="485"/>
                                  </a:lnTo>
                                  <a:lnTo>
                                    <a:pt x="709" y="453"/>
                                  </a:lnTo>
                                  <a:lnTo>
                                    <a:pt x="713" y="440"/>
                                  </a:lnTo>
                                  <a:lnTo>
                                    <a:pt x="714" y="430"/>
                                  </a:lnTo>
                                  <a:lnTo>
                                    <a:pt x="714" y="419"/>
                                  </a:lnTo>
                                  <a:lnTo>
                                    <a:pt x="706" y="406"/>
                                  </a:lnTo>
                                  <a:lnTo>
                                    <a:pt x="701" y="398"/>
                                  </a:lnTo>
                                  <a:lnTo>
                                    <a:pt x="698" y="386"/>
                                  </a:lnTo>
                                  <a:lnTo>
                                    <a:pt x="701" y="373"/>
                                  </a:lnTo>
                                  <a:lnTo>
                                    <a:pt x="706" y="364"/>
                                  </a:lnTo>
                                  <a:lnTo>
                                    <a:pt x="713" y="354"/>
                                  </a:lnTo>
                                  <a:lnTo>
                                    <a:pt x="719" y="344"/>
                                  </a:lnTo>
                                  <a:lnTo>
                                    <a:pt x="727" y="333"/>
                                  </a:lnTo>
                                  <a:lnTo>
                                    <a:pt x="732" y="322"/>
                                  </a:lnTo>
                                  <a:lnTo>
                                    <a:pt x="731" y="308"/>
                                  </a:lnTo>
                                  <a:lnTo>
                                    <a:pt x="726" y="297"/>
                                  </a:lnTo>
                                  <a:lnTo>
                                    <a:pt x="719" y="287"/>
                                  </a:lnTo>
                                  <a:lnTo>
                                    <a:pt x="713" y="278"/>
                                  </a:lnTo>
                                  <a:lnTo>
                                    <a:pt x="705" y="267"/>
                                  </a:lnTo>
                                  <a:lnTo>
                                    <a:pt x="702" y="255"/>
                                  </a:lnTo>
                                  <a:lnTo>
                                    <a:pt x="705" y="246"/>
                                  </a:lnTo>
                                  <a:lnTo>
                                    <a:pt x="714" y="232"/>
                                  </a:lnTo>
                                  <a:lnTo>
                                    <a:pt x="723" y="221"/>
                                  </a:lnTo>
                                  <a:lnTo>
                                    <a:pt x="727" y="209"/>
                                  </a:lnTo>
                                  <a:lnTo>
                                    <a:pt x="727" y="194"/>
                                  </a:lnTo>
                                  <a:lnTo>
                                    <a:pt x="722" y="179"/>
                                  </a:lnTo>
                                  <a:lnTo>
                                    <a:pt x="713" y="168"/>
                                  </a:lnTo>
                                  <a:lnTo>
                                    <a:pt x="709" y="160"/>
                                  </a:lnTo>
                                  <a:lnTo>
                                    <a:pt x="705" y="147"/>
                                  </a:lnTo>
                                  <a:lnTo>
                                    <a:pt x="706" y="133"/>
                                  </a:lnTo>
                                  <a:lnTo>
                                    <a:pt x="714" y="122"/>
                                  </a:lnTo>
                                  <a:lnTo>
                                    <a:pt x="719" y="114"/>
                                  </a:lnTo>
                                  <a:lnTo>
                                    <a:pt x="727" y="105"/>
                                  </a:lnTo>
                                  <a:lnTo>
                                    <a:pt x="731" y="93"/>
                                  </a:lnTo>
                                  <a:lnTo>
                                    <a:pt x="732" y="80"/>
                                  </a:lnTo>
                                  <a:lnTo>
                                    <a:pt x="730" y="72"/>
                                  </a:lnTo>
                                  <a:lnTo>
                                    <a:pt x="722" y="59"/>
                                  </a:lnTo>
                                  <a:lnTo>
                                    <a:pt x="714" y="48"/>
                                  </a:lnTo>
                                  <a:lnTo>
                                    <a:pt x="709" y="34"/>
                                  </a:lnTo>
                                  <a:lnTo>
                                    <a:pt x="709" y="0"/>
                                  </a:lnTo>
                                  <a:lnTo>
                                    <a:pt x="634" y="50"/>
                                  </a:lnTo>
                                  <a:lnTo>
                                    <a:pt x="589" y="69"/>
                                  </a:lnTo>
                                  <a:lnTo>
                                    <a:pt x="536" y="86"/>
                                  </a:lnTo>
                                  <a:lnTo>
                                    <a:pt x="475" y="105"/>
                                  </a:lnTo>
                                  <a:lnTo>
                                    <a:pt x="420" y="116"/>
                                  </a:lnTo>
                                  <a:lnTo>
                                    <a:pt x="365" y="126"/>
                                  </a:lnTo>
                                  <a:lnTo>
                                    <a:pt x="294" y="135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FFA040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 algn="ctr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</p:grpSp>
                    </p:grpSp>
                    <p:grpSp>
                      <p:nvGrpSpPr>
                        <p:cNvPr id="48152" name="组合 9253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609" y="117"/>
                          <a:ext cx="218" cy="436"/>
                          <a:chOff x="0" y="0"/>
                          <a:chExt cx="218" cy="436"/>
                        </a:xfrm>
                      </p:grpSpPr>
                      <p:sp>
                        <p:nvSpPr>
                          <p:cNvPr id="48153" name="未知"/>
                          <p:cNvSpPr>
                            <a:spLocks noChangeAspect="1"/>
                          </p:cNvSpPr>
                          <p:nvPr>
                            <p:custDataLst>
                              <p:tags r:id="rId185"/>
                            </p:custDataLst>
                          </p:nvPr>
                        </p:nvSpPr>
                        <p:spPr bwMode="auto">
                          <a:xfrm>
                            <a:off x="42" y="116"/>
                            <a:ext cx="167" cy="70"/>
                          </a:xfrm>
                          <a:custGeom>
                            <a:avLst/>
                            <a:gdLst>
                              <a:gd name="T0" fmla="*/ 167 w 167"/>
                              <a:gd name="T1" fmla="*/ 13 h 70"/>
                              <a:gd name="T2" fmla="*/ 151 w 167"/>
                              <a:gd name="T3" fmla="*/ 0 h 70"/>
                              <a:gd name="T4" fmla="*/ 100 w 167"/>
                              <a:gd name="T5" fmla="*/ 26 h 70"/>
                              <a:gd name="T6" fmla="*/ 49 w 167"/>
                              <a:gd name="T7" fmla="*/ 45 h 70"/>
                              <a:gd name="T8" fmla="*/ 0 w 167"/>
                              <a:gd name="T9" fmla="*/ 59 h 70"/>
                              <a:gd name="T10" fmla="*/ 9 w 167"/>
                              <a:gd name="T11" fmla="*/ 70 h 70"/>
                              <a:gd name="T12" fmla="*/ 43 w 167"/>
                              <a:gd name="T13" fmla="*/ 70 h 70"/>
                              <a:gd name="T14" fmla="*/ 89 w 167"/>
                              <a:gd name="T15" fmla="*/ 60 h 70"/>
                              <a:gd name="T16" fmla="*/ 130 w 167"/>
                              <a:gd name="T17" fmla="*/ 40 h 70"/>
                              <a:gd name="T18" fmla="*/ 167 w 167"/>
                              <a:gd name="T19" fmla="*/ 13 h 7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</a:cxnLst>
                            <a:rect l="0" t="0" r="r" b="b"/>
                            <a:pathLst>
                              <a:path w="167" h="70">
                                <a:moveTo>
                                  <a:pt x="167" y="13"/>
                                </a:moveTo>
                                <a:lnTo>
                                  <a:pt x="151" y="0"/>
                                </a:lnTo>
                                <a:lnTo>
                                  <a:pt x="100" y="26"/>
                                </a:lnTo>
                                <a:lnTo>
                                  <a:pt x="49" y="45"/>
                                </a:lnTo>
                                <a:lnTo>
                                  <a:pt x="0" y="59"/>
                                </a:lnTo>
                                <a:lnTo>
                                  <a:pt x="9" y="70"/>
                                </a:lnTo>
                                <a:lnTo>
                                  <a:pt x="43" y="70"/>
                                </a:lnTo>
                                <a:lnTo>
                                  <a:pt x="89" y="60"/>
                                </a:lnTo>
                                <a:lnTo>
                                  <a:pt x="130" y="40"/>
                                </a:lnTo>
                                <a:lnTo>
                                  <a:pt x="167" y="1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E0C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 algn="ctr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48154" name="未知"/>
                          <p:cNvSpPr>
                            <a:spLocks noChangeAspect="1"/>
                          </p:cNvSpPr>
                          <p:nvPr>
                            <p:custDataLst>
                              <p:tags r:id="rId186"/>
                            </p:custDataLst>
                          </p:nvPr>
                        </p:nvSpPr>
                        <p:spPr bwMode="auto">
                          <a:xfrm>
                            <a:off x="72" y="228"/>
                            <a:ext cx="146" cy="78"/>
                          </a:xfrm>
                          <a:custGeom>
                            <a:avLst/>
                            <a:gdLst>
                              <a:gd name="T0" fmla="*/ 146 w 146"/>
                              <a:gd name="T1" fmla="*/ 15 h 78"/>
                              <a:gd name="T2" fmla="*/ 138 w 146"/>
                              <a:gd name="T3" fmla="*/ 0 h 78"/>
                              <a:gd name="T4" fmla="*/ 89 w 146"/>
                              <a:gd name="T5" fmla="*/ 34 h 78"/>
                              <a:gd name="T6" fmla="*/ 50 w 146"/>
                              <a:gd name="T7" fmla="*/ 51 h 78"/>
                              <a:gd name="T8" fmla="*/ 0 w 146"/>
                              <a:gd name="T9" fmla="*/ 66 h 78"/>
                              <a:gd name="T10" fmla="*/ 10 w 146"/>
                              <a:gd name="T11" fmla="*/ 78 h 78"/>
                              <a:gd name="T12" fmla="*/ 42 w 146"/>
                              <a:gd name="T13" fmla="*/ 78 h 78"/>
                              <a:gd name="T14" fmla="*/ 74 w 146"/>
                              <a:gd name="T15" fmla="*/ 69 h 78"/>
                              <a:gd name="T16" fmla="*/ 112 w 146"/>
                              <a:gd name="T17" fmla="*/ 45 h 78"/>
                              <a:gd name="T18" fmla="*/ 146 w 146"/>
                              <a:gd name="T19" fmla="*/ 15 h 7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</a:cxnLst>
                            <a:rect l="0" t="0" r="r" b="b"/>
                            <a:pathLst>
                              <a:path w="146" h="78">
                                <a:moveTo>
                                  <a:pt x="146" y="15"/>
                                </a:moveTo>
                                <a:lnTo>
                                  <a:pt x="138" y="0"/>
                                </a:lnTo>
                                <a:lnTo>
                                  <a:pt x="89" y="34"/>
                                </a:lnTo>
                                <a:lnTo>
                                  <a:pt x="50" y="51"/>
                                </a:lnTo>
                                <a:lnTo>
                                  <a:pt x="0" y="66"/>
                                </a:lnTo>
                                <a:lnTo>
                                  <a:pt x="10" y="78"/>
                                </a:lnTo>
                                <a:lnTo>
                                  <a:pt x="42" y="78"/>
                                </a:lnTo>
                                <a:lnTo>
                                  <a:pt x="74" y="69"/>
                                </a:lnTo>
                                <a:lnTo>
                                  <a:pt x="112" y="45"/>
                                </a:lnTo>
                                <a:lnTo>
                                  <a:pt x="146" y="1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E0C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 algn="ctr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48155" name="未知"/>
                          <p:cNvSpPr>
                            <a:spLocks noChangeAspect="1"/>
                          </p:cNvSpPr>
                          <p:nvPr>
                            <p:custDataLst>
                              <p:tags r:id="rId187"/>
                            </p:custDataLst>
                          </p:nvPr>
                        </p:nvSpPr>
                        <p:spPr bwMode="auto">
                          <a:xfrm>
                            <a:off x="63" y="359"/>
                            <a:ext cx="149" cy="77"/>
                          </a:xfrm>
                          <a:custGeom>
                            <a:avLst/>
                            <a:gdLst>
                              <a:gd name="T0" fmla="*/ 149 w 149"/>
                              <a:gd name="T1" fmla="*/ 11 h 77"/>
                              <a:gd name="T2" fmla="*/ 138 w 149"/>
                              <a:gd name="T3" fmla="*/ 0 h 77"/>
                              <a:gd name="T4" fmla="*/ 93 w 149"/>
                              <a:gd name="T5" fmla="*/ 31 h 77"/>
                              <a:gd name="T6" fmla="*/ 49 w 149"/>
                              <a:gd name="T7" fmla="*/ 49 h 77"/>
                              <a:gd name="T8" fmla="*/ 0 w 149"/>
                              <a:gd name="T9" fmla="*/ 63 h 77"/>
                              <a:gd name="T10" fmla="*/ 9 w 149"/>
                              <a:gd name="T11" fmla="*/ 77 h 77"/>
                              <a:gd name="T12" fmla="*/ 42 w 149"/>
                              <a:gd name="T13" fmla="*/ 74 h 77"/>
                              <a:gd name="T14" fmla="*/ 81 w 149"/>
                              <a:gd name="T15" fmla="*/ 65 h 77"/>
                              <a:gd name="T16" fmla="*/ 121 w 149"/>
                              <a:gd name="T17" fmla="*/ 40 h 77"/>
                              <a:gd name="T18" fmla="*/ 149 w 149"/>
                              <a:gd name="T19" fmla="*/ 11 h 7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</a:cxnLst>
                            <a:rect l="0" t="0" r="r" b="b"/>
                            <a:pathLst>
                              <a:path w="149" h="77">
                                <a:moveTo>
                                  <a:pt x="149" y="11"/>
                                </a:moveTo>
                                <a:lnTo>
                                  <a:pt x="138" y="0"/>
                                </a:lnTo>
                                <a:lnTo>
                                  <a:pt x="93" y="31"/>
                                </a:lnTo>
                                <a:lnTo>
                                  <a:pt x="49" y="49"/>
                                </a:lnTo>
                                <a:lnTo>
                                  <a:pt x="0" y="63"/>
                                </a:lnTo>
                                <a:lnTo>
                                  <a:pt x="9" y="77"/>
                                </a:lnTo>
                                <a:lnTo>
                                  <a:pt x="42" y="74"/>
                                </a:lnTo>
                                <a:lnTo>
                                  <a:pt x="81" y="65"/>
                                </a:lnTo>
                                <a:lnTo>
                                  <a:pt x="121" y="40"/>
                                </a:lnTo>
                                <a:lnTo>
                                  <a:pt x="149" y="1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E0C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 algn="ctr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48156" name="未知"/>
                          <p:cNvSpPr>
                            <a:spLocks noChangeAspect="1"/>
                          </p:cNvSpPr>
                          <p:nvPr>
                            <p:custDataLst>
                              <p:tags r:id="rId188"/>
                            </p:custDataLst>
                          </p:nvPr>
                        </p:nvSpPr>
                        <p:spPr bwMode="auto">
                          <a:xfrm>
                            <a:off x="0" y="0"/>
                            <a:ext cx="171" cy="68"/>
                          </a:xfrm>
                          <a:custGeom>
                            <a:avLst/>
                            <a:gdLst>
                              <a:gd name="T0" fmla="*/ 171 w 171"/>
                              <a:gd name="T1" fmla="*/ 13 h 68"/>
                              <a:gd name="T2" fmla="*/ 154 w 171"/>
                              <a:gd name="T3" fmla="*/ 0 h 68"/>
                              <a:gd name="T4" fmla="*/ 97 w 171"/>
                              <a:gd name="T5" fmla="*/ 26 h 68"/>
                              <a:gd name="T6" fmla="*/ 50 w 171"/>
                              <a:gd name="T7" fmla="*/ 41 h 68"/>
                              <a:gd name="T8" fmla="*/ 0 w 171"/>
                              <a:gd name="T9" fmla="*/ 55 h 68"/>
                              <a:gd name="T10" fmla="*/ 11 w 171"/>
                              <a:gd name="T11" fmla="*/ 68 h 68"/>
                              <a:gd name="T12" fmla="*/ 42 w 171"/>
                              <a:gd name="T13" fmla="*/ 66 h 68"/>
                              <a:gd name="T14" fmla="*/ 82 w 171"/>
                              <a:gd name="T15" fmla="*/ 57 h 68"/>
                              <a:gd name="T16" fmla="*/ 127 w 171"/>
                              <a:gd name="T17" fmla="*/ 40 h 68"/>
                              <a:gd name="T18" fmla="*/ 171 w 171"/>
                              <a:gd name="T19" fmla="*/ 13 h 6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</a:cxnLst>
                            <a:rect l="0" t="0" r="r" b="b"/>
                            <a:pathLst>
                              <a:path w="171" h="68">
                                <a:moveTo>
                                  <a:pt x="171" y="13"/>
                                </a:moveTo>
                                <a:lnTo>
                                  <a:pt x="154" y="0"/>
                                </a:lnTo>
                                <a:lnTo>
                                  <a:pt x="97" y="26"/>
                                </a:lnTo>
                                <a:lnTo>
                                  <a:pt x="50" y="41"/>
                                </a:lnTo>
                                <a:lnTo>
                                  <a:pt x="0" y="55"/>
                                </a:lnTo>
                                <a:lnTo>
                                  <a:pt x="11" y="68"/>
                                </a:lnTo>
                                <a:lnTo>
                                  <a:pt x="42" y="66"/>
                                </a:lnTo>
                                <a:lnTo>
                                  <a:pt x="82" y="57"/>
                                </a:lnTo>
                                <a:lnTo>
                                  <a:pt x="127" y="40"/>
                                </a:lnTo>
                                <a:lnTo>
                                  <a:pt x="171" y="1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E0C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 algn="ctr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</p:grpSp>
                  <p:sp>
                    <p:nvSpPr>
                      <p:cNvPr id="48157" name="未知"/>
                      <p:cNvSpPr>
                        <a:spLocks noChangeAspect="1"/>
                      </p:cNvSpPr>
                      <p:nvPr>
                        <p:custDataLst>
                          <p:tags r:id="rId173"/>
                        </p:custDataLst>
                      </p:nvPr>
                    </p:nvSpPr>
                    <p:spPr bwMode="auto">
                      <a:xfrm>
                        <a:off x="0" y="0"/>
                        <a:ext cx="2019" cy="2908"/>
                      </a:xfrm>
                      <a:custGeom>
                        <a:avLst/>
                        <a:gdLst>
                          <a:gd name="T0" fmla="*/ 1445 w 2019"/>
                          <a:gd name="T1" fmla="*/ 2807 h 2908"/>
                          <a:gd name="T2" fmla="*/ 1463 w 2019"/>
                          <a:gd name="T3" fmla="*/ 2784 h 2908"/>
                          <a:gd name="T4" fmla="*/ 1471 w 2019"/>
                          <a:gd name="T5" fmla="*/ 2765 h 2908"/>
                          <a:gd name="T6" fmla="*/ 1484 w 2019"/>
                          <a:gd name="T7" fmla="*/ 2698 h 2908"/>
                          <a:gd name="T8" fmla="*/ 1563 w 2019"/>
                          <a:gd name="T9" fmla="*/ 2229 h 2908"/>
                          <a:gd name="T10" fmla="*/ 1619 w 2019"/>
                          <a:gd name="T11" fmla="*/ 2062 h 2908"/>
                          <a:gd name="T12" fmla="*/ 1672 w 2019"/>
                          <a:gd name="T13" fmla="*/ 1943 h 2908"/>
                          <a:gd name="T14" fmla="*/ 1773 w 2019"/>
                          <a:gd name="T15" fmla="*/ 1766 h 2908"/>
                          <a:gd name="T16" fmla="*/ 1879 w 2019"/>
                          <a:gd name="T17" fmla="*/ 1590 h 2908"/>
                          <a:gd name="T18" fmla="*/ 1952 w 2019"/>
                          <a:gd name="T19" fmla="*/ 1429 h 2908"/>
                          <a:gd name="T20" fmla="*/ 1995 w 2019"/>
                          <a:gd name="T21" fmla="*/ 1267 h 2908"/>
                          <a:gd name="T22" fmla="*/ 2019 w 2019"/>
                          <a:gd name="T23" fmla="*/ 1062 h 2908"/>
                          <a:gd name="T24" fmla="*/ 2003 w 2019"/>
                          <a:gd name="T25" fmla="*/ 873 h 2908"/>
                          <a:gd name="T26" fmla="*/ 1960 w 2019"/>
                          <a:gd name="T27" fmla="*/ 694 h 2908"/>
                          <a:gd name="T28" fmla="*/ 1888 w 2019"/>
                          <a:gd name="T29" fmla="*/ 529 h 2908"/>
                          <a:gd name="T30" fmla="*/ 1765 w 2019"/>
                          <a:gd name="T31" fmla="*/ 354 h 2908"/>
                          <a:gd name="T32" fmla="*/ 1636 w 2019"/>
                          <a:gd name="T33" fmla="*/ 232 h 2908"/>
                          <a:gd name="T34" fmla="*/ 1471 w 2019"/>
                          <a:gd name="T35" fmla="*/ 120 h 2908"/>
                          <a:gd name="T36" fmla="*/ 1277 w 2019"/>
                          <a:gd name="T37" fmla="*/ 40 h 2908"/>
                          <a:gd name="T38" fmla="*/ 1115 w 2019"/>
                          <a:gd name="T39" fmla="*/ 6 h 2908"/>
                          <a:gd name="T40" fmla="*/ 936 w 2019"/>
                          <a:gd name="T41" fmla="*/ 0 h 2908"/>
                          <a:gd name="T42" fmla="*/ 782 w 2019"/>
                          <a:gd name="T43" fmla="*/ 28 h 2908"/>
                          <a:gd name="T44" fmla="*/ 630 w 2019"/>
                          <a:gd name="T45" fmla="*/ 78 h 2908"/>
                          <a:gd name="T46" fmla="*/ 501 w 2019"/>
                          <a:gd name="T47" fmla="*/ 145 h 2908"/>
                          <a:gd name="T48" fmla="*/ 365 w 2019"/>
                          <a:gd name="T49" fmla="*/ 242 h 2908"/>
                          <a:gd name="T50" fmla="*/ 242 w 2019"/>
                          <a:gd name="T51" fmla="*/ 360 h 2908"/>
                          <a:gd name="T52" fmla="*/ 140 w 2019"/>
                          <a:gd name="T53" fmla="*/ 495 h 2908"/>
                          <a:gd name="T54" fmla="*/ 53 w 2019"/>
                          <a:gd name="T55" fmla="*/ 685 h 2908"/>
                          <a:gd name="T56" fmla="*/ 7 w 2019"/>
                          <a:gd name="T57" fmla="*/ 879 h 2908"/>
                          <a:gd name="T58" fmla="*/ 0 w 2019"/>
                          <a:gd name="T59" fmla="*/ 1052 h 2908"/>
                          <a:gd name="T60" fmla="*/ 14 w 2019"/>
                          <a:gd name="T61" fmla="*/ 1239 h 2908"/>
                          <a:gd name="T62" fmla="*/ 62 w 2019"/>
                          <a:gd name="T63" fmla="*/ 1427 h 2908"/>
                          <a:gd name="T64" fmla="*/ 144 w 2019"/>
                          <a:gd name="T65" fmla="*/ 1602 h 2908"/>
                          <a:gd name="T66" fmla="*/ 239 w 2019"/>
                          <a:gd name="T67" fmla="*/ 1770 h 2908"/>
                          <a:gd name="T68" fmla="*/ 370 w 2019"/>
                          <a:gd name="T69" fmla="*/ 2007 h 2908"/>
                          <a:gd name="T70" fmla="*/ 429 w 2019"/>
                          <a:gd name="T71" fmla="*/ 2138 h 2908"/>
                          <a:gd name="T72" fmla="*/ 469 w 2019"/>
                          <a:gd name="T73" fmla="*/ 2292 h 2908"/>
                          <a:gd name="T74" fmla="*/ 501 w 2019"/>
                          <a:gd name="T75" fmla="*/ 2506 h 2908"/>
                          <a:gd name="T76" fmla="*/ 526 w 2019"/>
                          <a:gd name="T77" fmla="*/ 2693 h 2908"/>
                          <a:gd name="T78" fmla="*/ 543 w 2019"/>
                          <a:gd name="T79" fmla="*/ 2767 h 2908"/>
                          <a:gd name="T80" fmla="*/ 552 w 2019"/>
                          <a:gd name="T81" fmla="*/ 2784 h 2908"/>
                          <a:gd name="T82" fmla="*/ 576 w 2019"/>
                          <a:gd name="T83" fmla="*/ 2812 h 2908"/>
                          <a:gd name="T84" fmla="*/ 635 w 2019"/>
                          <a:gd name="T85" fmla="*/ 2847 h 2908"/>
                          <a:gd name="T86" fmla="*/ 703 w 2019"/>
                          <a:gd name="T87" fmla="*/ 2870 h 2908"/>
                          <a:gd name="T88" fmla="*/ 778 w 2019"/>
                          <a:gd name="T89" fmla="*/ 2889 h 2908"/>
                          <a:gd name="T90" fmla="*/ 857 w 2019"/>
                          <a:gd name="T91" fmla="*/ 2900 h 2908"/>
                          <a:gd name="T92" fmla="*/ 934 w 2019"/>
                          <a:gd name="T93" fmla="*/ 2906 h 2908"/>
                          <a:gd name="T94" fmla="*/ 1006 w 2019"/>
                          <a:gd name="T95" fmla="*/ 2908 h 2908"/>
                          <a:gd name="T96" fmla="*/ 1086 w 2019"/>
                          <a:gd name="T97" fmla="*/ 2906 h 2908"/>
                          <a:gd name="T98" fmla="*/ 1166 w 2019"/>
                          <a:gd name="T99" fmla="*/ 2900 h 2908"/>
                          <a:gd name="T100" fmla="*/ 1241 w 2019"/>
                          <a:gd name="T101" fmla="*/ 2887 h 2908"/>
                          <a:gd name="T102" fmla="*/ 1309 w 2019"/>
                          <a:gd name="T103" fmla="*/ 2871 h 2908"/>
                          <a:gd name="T104" fmla="*/ 1375 w 2019"/>
                          <a:gd name="T105" fmla="*/ 2849 h 290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</a:cxnLst>
                        <a:rect l="0" t="0" r="r" b="b"/>
                        <a:pathLst>
                          <a:path w="2019" h="2908">
                            <a:moveTo>
                              <a:pt x="1415" y="2830"/>
                            </a:moveTo>
                            <a:lnTo>
                              <a:pt x="1432" y="2818"/>
                            </a:lnTo>
                            <a:lnTo>
                              <a:pt x="1445" y="2807"/>
                            </a:lnTo>
                            <a:lnTo>
                              <a:pt x="1453" y="2799"/>
                            </a:lnTo>
                            <a:lnTo>
                              <a:pt x="1458" y="2790"/>
                            </a:lnTo>
                            <a:lnTo>
                              <a:pt x="1463" y="2784"/>
                            </a:lnTo>
                            <a:lnTo>
                              <a:pt x="1466" y="2778"/>
                            </a:lnTo>
                            <a:lnTo>
                              <a:pt x="1470" y="2773"/>
                            </a:lnTo>
                            <a:lnTo>
                              <a:pt x="1471" y="2765"/>
                            </a:lnTo>
                            <a:lnTo>
                              <a:pt x="1474" y="2756"/>
                            </a:lnTo>
                            <a:lnTo>
                              <a:pt x="1475" y="2744"/>
                            </a:lnTo>
                            <a:lnTo>
                              <a:pt x="1484" y="2698"/>
                            </a:lnTo>
                            <a:lnTo>
                              <a:pt x="1543" y="2322"/>
                            </a:lnTo>
                            <a:lnTo>
                              <a:pt x="1554" y="2268"/>
                            </a:lnTo>
                            <a:lnTo>
                              <a:pt x="1563" y="2229"/>
                            </a:lnTo>
                            <a:lnTo>
                              <a:pt x="1577" y="2175"/>
                            </a:lnTo>
                            <a:lnTo>
                              <a:pt x="1598" y="2115"/>
                            </a:lnTo>
                            <a:lnTo>
                              <a:pt x="1619" y="2062"/>
                            </a:lnTo>
                            <a:lnTo>
                              <a:pt x="1638" y="2018"/>
                            </a:lnTo>
                            <a:lnTo>
                              <a:pt x="1655" y="1980"/>
                            </a:lnTo>
                            <a:lnTo>
                              <a:pt x="1672" y="1943"/>
                            </a:lnTo>
                            <a:lnTo>
                              <a:pt x="1706" y="1880"/>
                            </a:lnTo>
                            <a:lnTo>
                              <a:pt x="1740" y="1821"/>
                            </a:lnTo>
                            <a:lnTo>
                              <a:pt x="1773" y="1766"/>
                            </a:lnTo>
                            <a:lnTo>
                              <a:pt x="1799" y="1724"/>
                            </a:lnTo>
                            <a:lnTo>
                              <a:pt x="1846" y="1645"/>
                            </a:lnTo>
                            <a:lnTo>
                              <a:pt x="1879" y="1590"/>
                            </a:lnTo>
                            <a:lnTo>
                              <a:pt x="1905" y="1544"/>
                            </a:lnTo>
                            <a:lnTo>
                              <a:pt x="1927" y="1492"/>
                            </a:lnTo>
                            <a:lnTo>
                              <a:pt x="1952" y="1429"/>
                            </a:lnTo>
                            <a:lnTo>
                              <a:pt x="1969" y="1374"/>
                            </a:lnTo>
                            <a:lnTo>
                              <a:pt x="1985" y="1316"/>
                            </a:lnTo>
                            <a:lnTo>
                              <a:pt x="1995" y="1267"/>
                            </a:lnTo>
                            <a:lnTo>
                              <a:pt x="2007" y="1212"/>
                            </a:lnTo>
                            <a:lnTo>
                              <a:pt x="2015" y="1142"/>
                            </a:lnTo>
                            <a:lnTo>
                              <a:pt x="2019" y="1062"/>
                            </a:lnTo>
                            <a:lnTo>
                              <a:pt x="2019" y="987"/>
                            </a:lnTo>
                            <a:lnTo>
                              <a:pt x="2012" y="928"/>
                            </a:lnTo>
                            <a:lnTo>
                              <a:pt x="2003" y="873"/>
                            </a:lnTo>
                            <a:lnTo>
                              <a:pt x="1994" y="824"/>
                            </a:lnTo>
                            <a:lnTo>
                              <a:pt x="1978" y="759"/>
                            </a:lnTo>
                            <a:lnTo>
                              <a:pt x="1960" y="694"/>
                            </a:lnTo>
                            <a:lnTo>
                              <a:pt x="1940" y="634"/>
                            </a:lnTo>
                            <a:lnTo>
                              <a:pt x="1917" y="578"/>
                            </a:lnTo>
                            <a:lnTo>
                              <a:pt x="1888" y="529"/>
                            </a:lnTo>
                            <a:lnTo>
                              <a:pt x="1850" y="466"/>
                            </a:lnTo>
                            <a:lnTo>
                              <a:pt x="1807" y="403"/>
                            </a:lnTo>
                            <a:lnTo>
                              <a:pt x="1765" y="354"/>
                            </a:lnTo>
                            <a:lnTo>
                              <a:pt x="1727" y="312"/>
                            </a:lnTo>
                            <a:lnTo>
                              <a:pt x="1683" y="272"/>
                            </a:lnTo>
                            <a:lnTo>
                              <a:pt x="1636" y="232"/>
                            </a:lnTo>
                            <a:lnTo>
                              <a:pt x="1590" y="196"/>
                            </a:lnTo>
                            <a:lnTo>
                              <a:pt x="1535" y="159"/>
                            </a:lnTo>
                            <a:lnTo>
                              <a:pt x="1471" y="120"/>
                            </a:lnTo>
                            <a:lnTo>
                              <a:pt x="1411" y="90"/>
                            </a:lnTo>
                            <a:lnTo>
                              <a:pt x="1341" y="61"/>
                            </a:lnTo>
                            <a:lnTo>
                              <a:pt x="1277" y="40"/>
                            </a:lnTo>
                            <a:lnTo>
                              <a:pt x="1224" y="27"/>
                            </a:lnTo>
                            <a:lnTo>
                              <a:pt x="1167" y="14"/>
                            </a:lnTo>
                            <a:lnTo>
                              <a:pt x="1115" y="6"/>
                            </a:lnTo>
                            <a:lnTo>
                              <a:pt x="1053" y="0"/>
                            </a:lnTo>
                            <a:lnTo>
                              <a:pt x="997" y="0"/>
                            </a:lnTo>
                            <a:lnTo>
                              <a:pt x="936" y="0"/>
                            </a:lnTo>
                            <a:lnTo>
                              <a:pt x="885" y="6"/>
                            </a:lnTo>
                            <a:lnTo>
                              <a:pt x="826" y="19"/>
                            </a:lnTo>
                            <a:lnTo>
                              <a:pt x="782" y="28"/>
                            </a:lnTo>
                            <a:lnTo>
                              <a:pt x="727" y="44"/>
                            </a:lnTo>
                            <a:lnTo>
                              <a:pt x="676" y="59"/>
                            </a:lnTo>
                            <a:lnTo>
                              <a:pt x="630" y="78"/>
                            </a:lnTo>
                            <a:lnTo>
                              <a:pt x="586" y="97"/>
                            </a:lnTo>
                            <a:lnTo>
                              <a:pt x="541" y="121"/>
                            </a:lnTo>
                            <a:lnTo>
                              <a:pt x="501" y="145"/>
                            </a:lnTo>
                            <a:lnTo>
                              <a:pt x="456" y="175"/>
                            </a:lnTo>
                            <a:lnTo>
                              <a:pt x="408" y="209"/>
                            </a:lnTo>
                            <a:lnTo>
                              <a:pt x="365" y="242"/>
                            </a:lnTo>
                            <a:lnTo>
                              <a:pt x="326" y="277"/>
                            </a:lnTo>
                            <a:lnTo>
                              <a:pt x="284" y="316"/>
                            </a:lnTo>
                            <a:lnTo>
                              <a:pt x="242" y="360"/>
                            </a:lnTo>
                            <a:lnTo>
                              <a:pt x="206" y="402"/>
                            </a:lnTo>
                            <a:lnTo>
                              <a:pt x="175" y="441"/>
                            </a:lnTo>
                            <a:lnTo>
                              <a:pt x="140" y="495"/>
                            </a:lnTo>
                            <a:lnTo>
                              <a:pt x="106" y="554"/>
                            </a:lnTo>
                            <a:lnTo>
                              <a:pt x="75" y="620"/>
                            </a:lnTo>
                            <a:lnTo>
                              <a:pt x="53" y="685"/>
                            </a:lnTo>
                            <a:lnTo>
                              <a:pt x="34" y="752"/>
                            </a:lnTo>
                            <a:lnTo>
                              <a:pt x="17" y="818"/>
                            </a:lnTo>
                            <a:lnTo>
                              <a:pt x="7" y="879"/>
                            </a:lnTo>
                            <a:lnTo>
                              <a:pt x="0" y="940"/>
                            </a:lnTo>
                            <a:lnTo>
                              <a:pt x="0" y="999"/>
                            </a:lnTo>
                            <a:lnTo>
                              <a:pt x="0" y="1052"/>
                            </a:lnTo>
                            <a:lnTo>
                              <a:pt x="0" y="1115"/>
                            </a:lnTo>
                            <a:lnTo>
                              <a:pt x="3" y="1170"/>
                            </a:lnTo>
                            <a:lnTo>
                              <a:pt x="14" y="1239"/>
                            </a:lnTo>
                            <a:lnTo>
                              <a:pt x="24" y="1299"/>
                            </a:lnTo>
                            <a:lnTo>
                              <a:pt x="40" y="1358"/>
                            </a:lnTo>
                            <a:lnTo>
                              <a:pt x="62" y="1427"/>
                            </a:lnTo>
                            <a:lnTo>
                              <a:pt x="87" y="1488"/>
                            </a:lnTo>
                            <a:lnTo>
                              <a:pt x="113" y="1542"/>
                            </a:lnTo>
                            <a:lnTo>
                              <a:pt x="144" y="1602"/>
                            </a:lnTo>
                            <a:lnTo>
                              <a:pt x="178" y="1660"/>
                            </a:lnTo>
                            <a:lnTo>
                              <a:pt x="208" y="1715"/>
                            </a:lnTo>
                            <a:lnTo>
                              <a:pt x="239" y="1770"/>
                            </a:lnTo>
                            <a:lnTo>
                              <a:pt x="272" y="1830"/>
                            </a:lnTo>
                            <a:lnTo>
                              <a:pt x="323" y="1917"/>
                            </a:lnTo>
                            <a:lnTo>
                              <a:pt x="370" y="2007"/>
                            </a:lnTo>
                            <a:lnTo>
                              <a:pt x="398" y="2053"/>
                            </a:lnTo>
                            <a:lnTo>
                              <a:pt x="412" y="2091"/>
                            </a:lnTo>
                            <a:lnTo>
                              <a:pt x="429" y="2138"/>
                            </a:lnTo>
                            <a:lnTo>
                              <a:pt x="445" y="2192"/>
                            </a:lnTo>
                            <a:lnTo>
                              <a:pt x="458" y="2239"/>
                            </a:lnTo>
                            <a:lnTo>
                              <a:pt x="469" y="2292"/>
                            </a:lnTo>
                            <a:lnTo>
                              <a:pt x="479" y="2365"/>
                            </a:lnTo>
                            <a:lnTo>
                              <a:pt x="492" y="2444"/>
                            </a:lnTo>
                            <a:lnTo>
                              <a:pt x="501" y="2506"/>
                            </a:lnTo>
                            <a:lnTo>
                              <a:pt x="511" y="2586"/>
                            </a:lnTo>
                            <a:lnTo>
                              <a:pt x="518" y="2643"/>
                            </a:lnTo>
                            <a:lnTo>
                              <a:pt x="526" y="2693"/>
                            </a:lnTo>
                            <a:lnTo>
                              <a:pt x="537" y="2742"/>
                            </a:lnTo>
                            <a:lnTo>
                              <a:pt x="541" y="2756"/>
                            </a:lnTo>
                            <a:lnTo>
                              <a:pt x="543" y="2767"/>
                            </a:lnTo>
                            <a:lnTo>
                              <a:pt x="545" y="2773"/>
                            </a:lnTo>
                            <a:lnTo>
                              <a:pt x="546" y="2778"/>
                            </a:lnTo>
                            <a:lnTo>
                              <a:pt x="552" y="2784"/>
                            </a:lnTo>
                            <a:lnTo>
                              <a:pt x="558" y="2794"/>
                            </a:lnTo>
                            <a:lnTo>
                              <a:pt x="567" y="2803"/>
                            </a:lnTo>
                            <a:lnTo>
                              <a:pt x="576" y="2812"/>
                            </a:lnTo>
                            <a:lnTo>
                              <a:pt x="592" y="2824"/>
                            </a:lnTo>
                            <a:lnTo>
                              <a:pt x="610" y="2833"/>
                            </a:lnTo>
                            <a:lnTo>
                              <a:pt x="635" y="2847"/>
                            </a:lnTo>
                            <a:lnTo>
                              <a:pt x="657" y="2856"/>
                            </a:lnTo>
                            <a:lnTo>
                              <a:pt x="681" y="2864"/>
                            </a:lnTo>
                            <a:lnTo>
                              <a:pt x="703" y="2870"/>
                            </a:lnTo>
                            <a:lnTo>
                              <a:pt x="723" y="2875"/>
                            </a:lnTo>
                            <a:lnTo>
                              <a:pt x="753" y="2883"/>
                            </a:lnTo>
                            <a:lnTo>
                              <a:pt x="778" y="2889"/>
                            </a:lnTo>
                            <a:lnTo>
                              <a:pt x="802" y="2892"/>
                            </a:lnTo>
                            <a:lnTo>
                              <a:pt x="829" y="2896"/>
                            </a:lnTo>
                            <a:lnTo>
                              <a:pt x="857" y="2900"/>
                            </a:lnTo>
                            <a:lnTo>
                              <a:pt x="883" y="2902"/>
                            </a:lnTo>
                            <a:lnTo>
                              <a:pt x="906" y="2904"/>
                            </a:lnTo>
                            <a:lnTo>
                              <a:pt x="934" y="2906"/>
                            </a:lnTo>
                            <a:lnTo>
                              <a:pt x="959" y="2908"/>
                            </a:lnTo>
                            <a:lnTo>
                              <a:pt x="984" y="2908"/>
                            </a:lnTo>
                            <a:lnTo>
                              <a:pt x="1006" y="2908"/>
                            </a:lnTo>
                            <a:lnTo>
                              <a:pt x="1031" y="2908"/>
                            </a:lnTo>
                            <a:lnTo>
                              <a:pt x="1061" y="2908"/>
                            </a:lnTo>
                            <a:lnTo>
                              <a:pt x="1086" y="2906"/>
                            </a:lnTo>
                            <a:lnTo>
                              <a:pt x="1108" y="2906"/>
                            </a:lnTo>
                            <a:lnTo>
                              <a:pt x="1134" y="2902"/>
                            </a:lnTo>
                            <a:lnTo>
                              <a:pt x="1166" y="2900"/>
                            </a:lnTo>
                            <a:lnTo>
                              <a:pt x="1188" y="2896"/>
                            </a:lnTo>
                            <a:lnTo>
                              <a:pt x="1217" y="2892"/>
                            </a:lnTo>
                            <a:lnTo>
                              <a:pt x="1241" y="2887"/>
                            </a:lnTo>
                            <a:lnTo>
                              <a:pt x="1265" y="2883"/>
                            </a:lnTo>
                            <a:lnTo>
                              <a:pt x="1288" y="2877"/>
                            </a:lnTo>
                            <a:lnTo>
                              <a:pt x="1309" y="2871"/>
                            </a:lnTo>
                            <a:lnTo>
                              <a:pt x="1334" y="2864"/>
                            </a:lnTo>
                            <a:lnTo>
                              <a:pt x="1354" y="2856"/>
                            </a:lnTo>
                            <a:lnTo>
                              <a:pt x="1375" y="2849"/>
                            </a:lnTo>
                            <a:lnTo>
                              <a:pt x="1395" y="2839"/>
                            </a:lnTo>
                            <a:lnTo>
                              <a:pt x="1415" y="2830"/>
                            </a:lnTo>
                            <a:close/>
                          </a:path>
                        </a:pathLst>
                      </a:custGeom>
                      <a:solidFill>
                        <a:srgbClr val="E0E0E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48158" name="椭圆 9259"/>
                      <p:cNvSpPr>
                        <a:spLocks noChangeAspect="1" noChangeArrowheads="1"/>
                      </p:cNvSpPr>
                      <p:nvPr>
                        <p:custDataLst>
                          <p:tags r:id="rId174"/>
                        </p:custDataLst>
                      </p:nvPr>
                    </p:nvSpPr>
                    <p:spPr bwMode="auto">
                      <a:xfrm>
                        <a:off x="567" y="2579"/>
                        <a:ext cx="886" cy="296"/>
                      </a:xfrm>
                      <a:prstGeom prst="ellipse">
                        <a:avLst/>
                      </a:prstGeom>
                      <a:solidFill>
                        <a:srgbClr val="A0A0A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eaLnBrk="0" hangingPunct="0"/>
                        <a:endParaRPr lang="zh-CN" altLang="en-US">
                          <a:latin typeface="微软雅黑" charset="-122"/>
                          <a:ea typeface="微软雅黑" charset="-122"/>
                        </a:endParaRPr>
                      </a:p>
                    </p:txBody>
                  </p:sp>
                  <p:sp>
                    <p:nvSpPr>
                      <p:cNvPr id="48159" name="未知"/>
                      <p:cNvSpPr>
                        <a:spLocks noChangeAspect="1"/>
                      </p:cNvSpPr>
                      <p:nvPr>
                        <p:custDataLst>
                          <p:tags r:id="rId175"/>
                        </p:custDataLst>
                      </p:nvPr>
                    </p:nvSpPr>
                    <p:spPr bwMode="auto">
                      <a:xfrm>
                        <a:off x="1491" y="293"/>
                        <a:ext cx="338" cy="432"/>
                      </a:xfrm>
                      <a:custGeom>
                        <a:avLst/>
                        <a:gdLst>
                          <a:gd name="T0" fmla="*/ 0 w 338"/>
                          <a:gd name="T1" fmla="*/ 0 h 432"/>
                          <a:gd name="T2" fmla="*/ 90 w 338"/>
                          <a:gd name="T3" fmla="*/ 46 h 432"/>
                          <a:gd name="T4" fmla="*/ 172 w 338"/>
                          <a:gd name="T5" fmla="*/ 97 h 432"/>
                          <a:gd name="T6" fmla="*/ 234 w 338"/>
                          <a:gd name="T7" fmla="*/ 148 h 432"/>
                          <a:gd name="T8" fmla="*/ 275 w 338"/>
                          <a:gd name="T9" fmla="*/ 203 h 432"/>
                          <a:gd name="T10" fmla="*/ 304 w 338"/>
                          <a:gd name="T11" fmla="*/ 259 h 432"/>
                          <a:gd name="T12" fmla="*/ 325 w 338"/>
                          <a:gd name="T13" fmla="*/ 308 h 432"/>
                          <a:gd name="T14" fmla="*/ 338 w 338"/>
                          <a:gd name="T15" fmla="*/ 358 h 432"/>
                          <a:gd name="T16" fmla="*/ 219 w 338"/>
                          <a:gd name="T17" fmla="*/ 432 h 432"/>
                          <a:gd name="T18" fmla="*/ 208 w 338"/>
                          <a:gd name="T19" fmla="*/ 362 h 432"/>
                          <a:gd name="T20" fmla="*/ 189 w 338"/>
                          <a:gd name="T21" fmla="*/ 287 h 432"/>
                          <a:gd name="T22" fmla="*/ 161 w 338"/>
                          <a:gd name="T23" fmla="*/ 209 h 432"/>
                          <a:gd name="T24" fmla="*/ 124 w 338"/>
                          <a:gd name="T25" fmla="*/ 144 h 432"/>
                          <a:gd name="T26" fmla="*/ 73 w 338"/>
                          <a:gd name="T27" fmla="*/ 78 h 432"/>
                          <a:gd name="T28" fmla="*/ 0 w 338"/>
                          <a:gd name="T29" fmla="*/ 0 h 43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</a:cxnLst>
                        <a:rect l="0" t="0" r="r" b="b"/>
                        <a:pathLst>
                          <a:path w="338" h="432">
                            <a:moveTo>
                              <a:pt x="0" y="0"/>
                            </a:moveTo>
                            <a:lnTo>
                              <a:pt x="90" y="46"/>
                            </a:lnTo>
                            <a:lnTo>
                              <a:pt x="172" y="97"/>
                            </a:lnTo>
                            <a:lnTo>
                              <a:pt x="234" y="148"/>
                            </a:lnTo>
                            <a:lnTo>
                              <a:pt x="275" y="203"/>
                            </a:lnTo>
                            <a:lnTo>
                              <a:pt x="304" y="259"/>
                            </a:lnTo>
                            <a:lnTo>
                              <a:pt x="325" y="308"/>
                            </a:lnTo>
                            <a:lnTo>
                              <a:pt x="338" y="358"/>
                            </a:lnTo>
                            <a:lnTo>
                              <a:pt x="219" y="432"/>
                            </a:lnTo>
                            <a:lnTo>
                              <a:pt x="208" y="362"/>
                            </a:lnTo>
                            <a:lnTo>
                              <a:pt x="189" y="287"/>
                            </a:lnTo>
                            <a:lnTo>
                              <a:pt x="161" y="209"/>
                            </a:lnTo>
                            <a:lnTo>
                              <a:pt x="124" y="144"/>
                            </a:lnTo>
                            <a:lnTo>
                              <a:pt x="73" y="78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grpSp>
                    <p:nvGrpSpPr>
                      <p:cNvPr id="48160" name="组合 926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728" y="875"/>
                        <a:ext cx="562" cy="1806"/>
                        <a:chOff x="0" y="0"/>
                        <a:chExt cx="562" cy="1806"/>
                      </a:xfrm>
                    </p:grpSpPr>
                    <p:sp>
                      <p:nvSpPr>
                        <p:cNvPr id="48161" name="未知"/>
                        <p:cNvSpPr>
                          <a:spLocks noChangeAspect="1"/>
                        </p:cNvSpPr>
                        <p:nvPr>
                          <p:custDataLst>
                            <p:tags r:id="rId177"/>
                          </p:custDataLst>
                        </p:nvPr>
                      </p:nvSpPr>
                      <p:spPr bwMode="auto">
                        <a:xfrm>
                          <a:off x="106" y="753"/>
                          <a:ext cx="345" cy="1053"/>
                        </a:xfrm>
                        <a:custGeom>
                          <a:avLst/>
                          <a:gdLst>
                            <a:gd name="T0" fmla="*/ 0 w 345"/>
                            <a:gd name="T1" fmla="*/ 80 h 1053"/>
                            <a:gd name="T2" fmla="*/ 6 w 345"/>
                            <a:gd name="T3" fmla="*/ 252 h 1053"/>
                            <a:gd name="T4" fmla="*/ 23 w 345"/>
                            <a:gd name="T5" fmla="*/ 274 h 1053"/>
                            <a:gd name="T6" fmla="*/ 17 w 345"/>
                            <a:gd name="T7" fmla="*/ 975 h 1053"/>
                            <a:gd name="T8" fmla="*/ 40 w 345"/>
                            <a:gd name="T9" fmla="*/ 1053 h 1053"/>
                            <a:gd name="T10" fmla="*/ 98 w 345"/>
                            <a:gd name="T11" fmla="*/ 1053 h 1053"/>
                            <a:gd name="T12" fmla="*/ 146 w 345"/>
                            <a:gd name="T13" fmla="*/ 1015 h 1053"/>
                            <a:gd name="T14" fmla="*/ 201 w 345"/>
                            <a:gd name="T15" fmla="*/ 1015 h 1053"/>
                            <a:gd name="T16" fmla="*/ 245 w 345"/>
                            <a:gd name="T17" fmla="*/ 1053 h 1053"/>
                            <a:gd name="T18" fmla="*/ 307 w 345"/>
                            <a:gd name="T19" fmla="*/ 1053 h 1053"/>
                            <a:gd name="T20" fmla="*/ 328 w 345"/>
                            <a:gd name="T21" fmla="*/ 975 h 1053"/>
                            <a:gd name="T22" fmla="*/ 317 w 345"/>
                            <a:gd name="T23" fmla="*/ 274 h 1053"/>
                            <a:gd name="T24" fmla="*/ 333 w 345"/>
                            <a:gd name="T25" fmla="*/ 252 h 1053"/>
                            <a:gd name="T26" fmla="*/ 345 w 345"/>
                            <a:gd name="T27" fmla="*/ 80 h 1053"/>
                            <a:gd name="T28" fmla="*/ 269 w 345"/>
                            <a:gd name="T29" fmla="*/ 17 h 1053"/>
                            <a:gd name="T30" fmla="*/ 231 w 345"/>
                            <a:gd name="T31" fmla="*/ 17 h 1053"/>
                            <a:gd name="T32" fmla="*/ 210 w 345"/>
                            <a:gd name="T33" fmla="*/ 0 h 1053"/>
                            <a:gd name="T34" fmla="*/ 123 w 345"/>
                            <a:gd name="T35" fmla="*/ 0 h 1053"/>
                            <a:gd name="T36" fmla="*/ 104 w 345"/>
                            <a:gd name="T37" fmla="*/ 17 h 1053"/>
                            <a:gd name="T38" fmla="*/ 72 w 345"/>
                            <a:gd name="T39" fmla="*/ 17 h 1053"/>
                            <a:gd name="T40" fmla="*/ 0 w 345"/>
                            <a:gd name="T41" fmla="*/ 80 h 105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</a:cxnLst>
                          <a:rect l="0" t="0" r="r" b="b"/>
                          <a:pathLst>
                            <a:path w="345" h="1053">
                              <a:moveTo>
                                <a:pt x="0" y="80"/>
                              </a:moveTo>
                              <a:lnTo>
                                <a:pt x="6" y="252"/>
                              </a:lnTo>
                              <a:lnTo>
                                <a:pt x="23" y="274"/>
                              </a:lnTo>
                              <a:lnTo>
                                <a:pt x="17" y="975"/>
                              </a:lnTo>
                              <a:lnTo>
                                <a:pt x="40" y="1053"/>
                              </a:lnTo>
                              <a:lnTo>
                                <a:pt x="98" y="1053"/>
                              </a:lnTo>
                              <a:lnTo>
                                <a:pt x="146" y="1015"/>
                              </a:lnTo>
                              <a:lnTo>
                                <a:pt x="201" y="1015"/>
                              </a:lnTo>
                              <a:lnTo>
                                <a:pt x="245" y="1053"/>
                              </a:lnTo>
                              <a:lnTo>
                                <a:pt x="307" y="1053"/>
                              </a:lnTo>
                              <a:lnTo>
                                <a:pt x="328" y="975"/>
                              </a:lnTo>
                              <a:lnTo>
                                <a:pt x="317" y="274"/>
                              </a:lnTo>
                              <a:lnTo>
                                <a:pt x="333" y="252"/>
                              </a:lnTo>
                              <a:lnTo>
                                <a:pt x="345" y="80"/>
                              </a:lnTo>
                              <a:lnTo>
                                <a:pt x="269" y="17"/>
                              </a:lnTo>
                              <a:lnTo>
                                <a:pt x="231" y="17"/>
                              </a:lnTo>
                              <a:lnTo>
                                <a:pt x="210" y="0"/>
                              </a:lnTo>
                              <a:lnTo>
                                <a:pt x="123" y="0"/>
                              </a:lnTo>
                              <a:lnTo>
                                <a:pt x="104" y="17"/>
                              </a:lnTo>
                              <a:lnTo>
                                <a:pt x="72" y="17"/>
                              </a:lnTo>
                              <a:lnTo>
                                <a:pt x="0" y="8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0C0C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48162" name="椭圆 9263"/>
                        <p:cNvSpPr>
                          <a:spLocks noChangeAspect="1" noChangeArrowheads="1"/>
                        </p:cNvSpPr>
                        <p:nvPr>
                          <p:custDataLst>
                            <p:tags r:id="rId178"/>
                          </p:custDataLst>
                        </p:nvPr>
                      </p:nvSpPr>
                      <p:spPr bwMode="auto">
                        <a:xfrm>
                          <a:off x="283" y="786"/>
                          <a:ext cx="45" cy="72"/>
                        </a:xfrm>
                        <a:prstGeom prst="ellipse">
                          <a:avLst/>
                        </a:prstGeom>
                        <a:solidFill>
                          <a:srgbClr val="E0E0E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eaLnBrk="0" hangingPunct="0"/>
                          <a:endParaRPr lang="zh-CN" altLang="en-US">
                            <a:latin typeface="微软雅黑" charset="-122"/>
                            <a:ea typeface="微软雅黑" charset="-122"/>
                          </a:endParaRPr>
                        </a:p>
                      </p:txBody>
                    </p:sp>
                    <p:grpSp>
                      <p:nvGrpSpPr>
                        <p:cNvPr id="48163" name="组合 9264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0" y="0"/>
                          <a:ext cx="562" cy="828"/>
                          <a:chOff x="0" y="0"/>
                          <a:chExt cx="562" cy="828"/>
                        </a:xfrm>
                      </p:grpSpPr>
                      <p:sp>
                        <p:nvSpPr>
                          <p:cNvPr id="48164" name="椭圆 9265"/>
                          <p:cNvSpPr>
                            <a:spLocks noChangeAspect="1" noChangeArrowheads="1"/>
                          </p:cNvSpPr>
                          <p:nvPr>
                            <p:custDataLst>
                              <p:tags r:id="rId183"/>
                            </p:custDataLst>
                          </p:nvPr>
                        </p:nvSpPr>
                        <p:spPr bwMode="auto">
                          <a:xfrm>
                            <a:off x="33" y="0"/>
                            <a:ext cx="514" cy="282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 algn="ctr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eaLnBrk="0" hangingPunct="0"/>
                            <a:endParaRPr lang="zh-CN" altLang="en-US">
                              <a:latin typeface="微软雅黑" charset="-122"/>
                              <a:ea typeface="微软雅黑" charset="-122"/>
                            </a:endParaRPr>
                          </a:p>
                        </p:txBody>
                      </p:sp>
                      <p:sp>
                        <p:nvSpPr>
                          <p:cNvPr id="48165" name="未知"/>
                          <p:cNvSpPr>
                            <a:spLocks noChangeAspect="1"/>
                          </p:cNvSpPr>
                          <p:nvPr>
                            <p:custDataLst>
                              <p:tags r:id="rId184"/>
                            </p:custDataLst>
                          </p:nvPr>
                        </p:nvSpPr>
                        <p:spPr bwMode="auto">
                          <a:xfrm>
                            <a:off x="0" y="129"/>
                            <a:ext cx="562" cy="699"/>
                          </a:xfrm>
                          <a:custGeom>
                            <a:avLst/>
                            <a:gdLst>
                              <a:gd name="T0" fmla="*/ 358 w 562"/>
                              <a:gd name="T1" fmla="*/ 699 h 699"/>
                              <a:gd name="T2" fmla="*/ 562 w 562"/>
                              <a:gd name="T3" fmla="*/ 69 h 699"/>
                              <a:gd name="T4" fmla="*/ 526 w 562"/>
                              <a:gd name="T5" fmla="*/ 56 h 699"/>
                              <a:gd name="T6" fmla="*/ 485 w 562"/>
                              <a:gd name="T7" fmla="*/ 38 h 699"/>
                              <a:gd name="T8" fmla="*/ 431 w 562"/>
                              <a:gd name="T9" fmla="*/ 24 h 699"/>
                              <a:gd name="T10" fmla="*/ 384 w 562"/>
                              <a:gd name="T11" fmla="*/ 12 h 699"/>
                              <a:gd name="T12" fmla="*/ 342 w 562"/>
                              <a:gd name="T13" fmla="*/ 4 h 699"/>
                              <a:gd name="T14" fmla="*/ 297 w 562"/>
                              <a:gd name="T15" fmla="*/ 0 h 699"/>
                              <a:gd name="T16" fmla="*/ 248 w 562"/>
                              <a:gd name="T17" fmla="*/ 3 h 699"/>
                              <a:gd name="T18" fmla="*/ 185 w 562"/>
                              <a:gd name="T19" fmla="*/ 10 h 699"/>
                              <a:gd name="T20" fmla="*/ 132 w 562"/>
                              <a:gd name="T21" fmla="*/ 24 h 699"/>
                              <a:gd name="T22" fmla="*/ 80 w 562"/>
                              <a:gd name="T23" fmla="*/ 38 h 699"/>
                              <a:gd name="T24" fmla="*/ 34 w 562"/>
                              <a:gd name="T25" fmla="*/ 58 h 699"/>
                              <a:gd name="T26" fmla="*/ 0 w 562"/>
                              <a:gd name="T27" fmla="*/ 76 h 699"/>
                              <a:gd name="T28" fmla="*/ 197 w 562"/>
                              <a:gd name="T29" fmla="*/ 699 h 69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</a:cxnLst>
                            <a:rect l="0" t="0" r="r" b="b"/>
                            <a:pathLst>
                              <a:path w="562" h="699">
                                <a:moveTo>
                                  <a:pt x="358" y="699"/>
                                </a:moveTo>
                                <a:lnTo>
                                  <a:pt x="562" y="69"/>
                                </a:lnTo>
                                <a:lnTo>
                                  <a:pt x="526" y="56"/>
                                </a:lnTo>
                                <a:lnTo>
                                  <a:pt x="485" y="38"/>
                                </a:lnTo>
                                <a:lnTo>
                                  <a:pt x="431" y="24"/>
                                </a:lnTo>
                                <a:lnTo>
                                  <a:pt x="384" y="12"/>
                                </a:lnTo>
                                <a:lnTo>
                                  <a:pt x="342" y="4"/>
                                </a:lnTo>
                                <a:lnTo>
                                  <a:pt x="297" y="0"/>
                                </a:lnTo>
                                <a:lnTo>
                                  <a:pt x="248" y="3"/>
                                </a:lnTo>
                                <a:lnTo>
                                  <a:pt x="185" y="10"/>
                                </a:lnTo>
                                <a:lnTo>
                                  <a:pt x="132" y="24"/>
                                </a:lnTo>
                                <a:lnTo>
                                  <a:pt x="80" y="38"/>
                                </a:lnTo>
                                <a:lnTo>
                                  <a:pt x="34" y="58"/>
                                </a:lnTo>
                                <a:lnTo>
                                  <a:pt x="0" y="76"/>
                                </a:lnTo>
                                <a:lnTo>
                                  <a:pt x="197" y="699"/>
                                </a:lnTo>
                              </a:path>
                            </a:pathLst>
                          </a:cu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 algn="ctr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48166" name="组合 9267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78" y="904"/>
                          <a:ext cx="193" cy="804"/>
                          <a:chOff x="0" y="0"/>
                          <a:chExt cx="193" cy="804"/>
                        </a:xfrm>
                      </p:grpSpPr>
                      <p:sp>
                        <p:nvSpPr>
                          <p:cNvPr id="48167" name="直接连接符 9268"/>
                          <p:cNvSpPr>
                            <a:spLocks noChangeAspect="1" noChangeShapeType="1"/>
                          </p:cNvSpPr>
                          <p:nvPr>
                            <p:custDataLst>
                              <p:tags r:id="rId179"/>
                            </p:custDataLst>
                          </p:nvPr>
                        </p:nvSpPr>
                        <p:spPr bwMode="auto">
                          <a:xfrm>
                            <a:off x="32" y="21"/>
                            <a:ext cx="1" cy="783"/>
                          </a:xfrm>
                          <a:prstGeom prst="line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 algn="ctr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48168" name="直接连接符 9269"/>
                          <p:cNvSpPr>
                            <a:spLocks noChangeAspect="1" noChangeShapeType="1"/>
                          </p:cNvSpPr>
                          <p:nvPr>
                            <p:custDataLst>
                              <p:tags r:id="rId180"/>
                            </p:custDataLst>
                          </p:nvPr>
                        </p:nvSpPr>
                        <p:spPr bwMode="auto">
                          <a:xfrm flipV="1">
                            <a:off x="160" y="21"/>
                            <a:ext cx="4" cy="779"/>
                          </a:xfrm>
                          <a:prstGeom prst="line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 algn="ctr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48169" name="直接连接符 9270"/>
                          <p:cNvSpPr>
                            <a:spLocks noChangeAspect="1" noChangeShapeType="1"/>
                          </p:cNvSpPr>
                          <p:nvPr>
                            <p:custDataLst>
                              <p:tags r:id="rId181"/>
                            </p:custDataLst>
                          </p:nvPr>
                        </p:nvSpPr>
                        <p:spPr bwMode="auto">
                          <a:xfrm flipV="1">
                            <a:off x="190" y="0"/>
                            <a:ext cx="3" cy="780"/>
                          </a:xfrm>
                          <a:prstGeom prst="line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 algn="ctr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48170" name="直接连接符 9271"/>
                          <p:cNvSpPr>
                            <a:spLocks noChangeAspect="1" noChangeShapeType="1"/>
                          </p:cNvSpPr>
                          <p:nvPr>
                            <p:custDataLst>
                              <p:tags r:id="rId182"/>
                            </p:custDataLst>
                          </p:nvPr>
                        </p:nvSpPr>
                        <p:spPr bwMode="auto">
                          <a:xfrm flipH="1" flipV="1">
                            <a:off x="0" y="0"/>
                            <a:ext cx="2" cy="780"/>
                          </a:xfrm>
                          <a:prstGeom prst="line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 algn="ctr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</p:grpSp>
                  <p:sp>
                    <p:nvSpPr>
                      <p:cNvPr id="48171" name="未知"/>
                      <p:cNvSpPr>
                        <a:spLocks noChangeAspect="1"/>
                      </p:cNvSpPr>
                      <p:nvPr>
                        <p:custDataLst>
                          <p:tags r:id="rId176"/>
                        </p:custDataLst>
                      </p:nvPr>
                    </p:nvSpPr>
                    <p:spPr bwMode="auto">
                      <a:xfrm>
                        <a:off x="970" y="2160"/>
                        <a:ext cx="546" cy="681"/>
                      </a:xfrm>
                      <a:custGeom>
                        <a:avLst/>
                        <a:gdLst>
                          <a:gd name="T0" fmla="*/ 546 w 546"/>
                          <a:gd name="T1" fmla="*/ 0 h 681"/>
                          <a:gd name="T2" fmla="*/ 523 w 546"/>
                          <a:gd name="T3" fmla="*/ 20 h 681"/>
                          <a:gd name="T4" fmla="*/ 432 w 546"/>
                          <a:gd name="T5" fmla="*/ 441 h 681"/>
                          <a:gd name="T6" fmla="*/ 415 w 546"/>
                          <a:gd name="T7" fmla="*/ 483 h 681"/>
                          <a:gd name="T8" fmla="*/ 388 w 546"/>
                          <a:gd name="T9" fmla="*/ 518 h 681"/>
                          <a:gd name="T10" fmla="*/ 347 w 546"/>
                          <a:gd name="T11" fmla="*/ 550 h 681"/>
                          <a:gd name="T12" fmla="*/ 307 w 546"/>
                          <a:gd name="T13" fmla="*/ 575 h 681"/>
                          <a:gd name="T14" fmla="*/ 262 w 546"/>
                          <a:gd name="T15" fmla="*/ 598 h 681"/>
                          <a:gd name="T16" fmla="*/ 215 w 546"/>
                          <a:gd name="T17" fmla="*/ 618 h 681"/>
                          <a:gd name="T18" fmla="*/ 163 w 546"/>
                          <a:gd name="T19" fmla="*/ 637 h 681"/>
                          <a:gd name="T20" fmla="*/ 119 w 546"/>
                          <a:gd name="T21" fmla="*/ 647 h 681"/>
                          <a:gd name="T22" fmla="*/ 65 w 546"/>
                          <a:gd name="T23" fmla="*/ 656 h 681"/>
                          <a:gd name="T24" fmla="*/ 0 w 546"/>
                          <a:gd name="T25" fmla="*/ 652 h 681"/>
                          <a:gd name="T26" fmla="*/ 10 w 546"/>
                          <a:gd name="T27" fmla="*/ 677 h 681"/>
                          <a:gd name="T28" fmla="*/ 55 w 546"/>
                          <a:gd name="T29" fmla="*/ 681 h 681"/>
                          <a:gd name="T30" fmla="*/ 86 w 546"/>
                          <a:gd name="T31" fmla="*/ 681 h 681"/>
                          <a:gd name="T32" fmla="*/ 134 w 546"/>
                          <a:gd name="T33" fmla="*/ 677 h 681"/>
                          <a:gd name="T34" fmla="*/ 173 w 546"/>
                          <a:gd name="T35" fmla="*/ 674 h 681"/>
                          <a:gd name="T36" fmla="*/ 227 w 546"/>
                          <a:gd name="T37" fmla="*/ 665 h 681"/>
                          <a:gd name="T38" fmla="*/ 269 w 546"/>
                          <a:gd name="T39" fmla="*/ 657 h 681"/>
                          <a:gd name="T40" fmla="*/ 316 w 546"/>
                          <a:gd name="T41" fmla="*/ 643 h 681"/>
                          <a:gd name="T42" fmla="*/ 343 w 546"/>
                          <a:gd name="T43" fmla="*/ 635 h 681"/>
                          <a:gd name="T44" fmla="*/ 384 w 546"/>
                          <a:gd name="T45" fmla="*/ 618 h 681"/>
                          <a:gd name="T46" fmla="*/ 427 w 546"/>
                          <a:gd name="T47" fmla="*/ 590 h 681"/>
                          <a:gd name="T48" fmla="*/ 440 w 546"/>
                          <a:gd name="T49" fmla="*/ 575 h 681"/>
                          <a:gd name="T50" fmla="*/ 452 w 546"/>
                          <a:gd name="T51" fmla="*/ 554 h 681"/>
                          <a:gd name="T52" fmla="*/ 462 w 546"/>
                          <a:gd name="T53" fmla="*/ 512 h 681"/>
                          <a:gd name="T54" fmla="*/ 471 w 546"/>
                          <a:gd name="T55" fmla="*/ 470 h 681"/>
                          <a:gd name="T56" fmla="*/ 546 w 546"/>
                          <a:gd name="T57" fmla="*/ 0 h 68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</a:cxnLst>
                        <a:rect l="0" t="0" r="r" b="b"/>
                        <a:pathLst>
                          <a:path w="546" h="681">
                            <a:moveTo>
                              <a:pt x="546" y="0"/>
                            </a:moveTo>
                            <a:lnTo>
                              <a:pt x="523" y="20"/>
                            </a:lnTo>
                            <a:lnTo>
                              <a:pt x="432" y="441"/>
                            </a:lnTo>
                            <a:lnTo>
                              <a:pt x="415" y="483"/>
                            </a:lnTo>
                            <a:lnTo>
                              <a:pt x="388" y="518"/>
                            </a:lnTo>
                            <a:lnTo>
                              <a:pt x="347" y="550"/>
                            </a:lnTo>
                            <a:lnTo>
                              <a:pt x="307" y="575"/>
                            </a:lnTo>
                            <a:lnTo>
                              <a:pt x="262" y="598"/>
                            </a:lnTo>
                            <a:lnTo>
                              <a:pt x="215" y="618"/>
                            </a:lnTo>
                            <a:lnTo>
                              <a:pt x="163" y="637"/>
                            </a:lnTo>
                            <a:lnTo>
                              <a:pt x="119" y="647"/>
                            </a:lnTo>
                            <a:lnTo>
                              <a:pt x="65" y="656"/>
                            </a:lnTo>
                            <a:lnTo>
                              <a:pt x="0" y="652"/>
                            </a:lnTo>
                            <a:lnTo>
                              <a:pt x="10" y="677"/>
                            </a:lnTo>
                            <a:lnTo>
                              <a:pt x="55" y="681"/>
                            </a:lnTo>
                            <a:lnTo>
                              <a:pt x="86" y="681"/>
                            </a:lnTo>
                            <a:lnTo>
                              <a:pt x="134" y="677"/>
                            </a:lnTo>
                            <a:lnTo>
                              <a:pt x="173" y="674"/>
                            </a:lnTo>
                            <a:lnTo>
                              <a:pt x="227" y="665"/>
                            </a:lnTo>
                            <a:lnTo>
                              <a:pt x="269" y="657"/>
                            </a:lnTo>
                            <a:lnTo>
                              <a:pt x="316" y="643"/>
                            </a:lnTo>
                            <a:lnTo>
                              <a:pt x="343" y="635"/>
                            </a:lnTo>
                            <a:lnTo>
                              <a:pt x="384" y="618"/>
                            </a:lnTo>
                            <a:lnTo>
                              <a:pt x="427" y="590"/>
                            </a:lnTo>
                            <a:lnTo>
                              <a:pt x="440" y="575"/>
                            </a:lnTo>
                            <a:lnTo>
                              <a:pt x="452" y="554"/>
                            </a:lnTo>
                            <a:lnTo>
                              <a:pt x="462" y="512"/>
                            </a:lnTo>
                            <a:lnTo>
                              <a:pt x="471" y="470"/>
                            </a:lnTo>
                            <a:lnTo>
                              <a:pt x="546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8235" name="矩形 9273"/>
                    <p:cNvSpPr>
                      <a:spLocks noChangeAspect="1"/>
                    </p:cNvSpPr>
                    <p:nvPr>
                      <p:custDataLst>
                        <p:tags r:id="rId172"/>
                      </p:custDataLst>
                    </p:nvPr>
                  </p:nvSpPr>
                  <p:spPr>
                    <a:xfrm>
                      <a:off x="24" y="391"/>
                      <a:ext cx="234" cy="164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808080"/>
                        </a:gs>
                        <a:gs pos="50000">
                          <a:srgbClr val="C0C0C0"/>
                        </a:gs>
                        <a:gs pos="100000">
                          <a:srgbClr val="808080"/>
                        </a:gs>
                      </a:gsLst>
                      <a:lin ang="0" scaled="1"/>
                    </a:gradFill>
                    <a:ln>
                      <a:noFill/>
                      <a:miter lim="800000"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zh-CN" altLang="en-US">
                        <a:latin typeface="微软雅黑" charset="-122"/>
                        <a:ea typeface="微软雅黑" charset="-122"/>
                      </a:endParaRPr>
                    </a:p>
                  </p:txBody>
                </p:sp>
              </p:grpSp>
              <p:grpSp>
                <p:nvGrpSpPr>
                  <p:cNvPr id="48173" name="组合 927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0" y="331"/>
                    <a:ext cx="177" cy="224"/>
                    <a:chOff x="0" y="0"/>
                    <a:chExt cx="177" cy="224"/>
                  </a:xfrm>
                </p:grpSpPr>
                <p:sp>
                  <p:nvSpPr>
                    <p:cNvPr id="33" name="流程图: 磁盘 9275"/>
                    <p:cNvSpPr>
                      <a:spLocks noChangeAspect="1" noChangeArrowheads="1"/>
                    </p:cNvSpPr>
                    <p:nvPr>
                      <p:custDataLst>
                        <p:tags r:id="rId170"/>
                      </p:custDataLst>
                    </p:nvPr>
                  </p:nvSpPr>
                  <p:spPr bwMode="auto">
                    <a:xfrm>
                      <a:off x="30" y="88"/>
                      <a:ext cx="117" cy="136"/>
                    </a:xfrm>
                    <a:prstGeom prst="flowChartMagneticDisk">
                      <a:avLst/>
                    </a:prstGeom>
                    <a:gradFill rotWithShape="1">
                      <a:gsLst>
                        <a:gs pos="0">
                          <a:srgbClr val="505050">
                            <a:alpha val="46999"/>
                          </a:srgbClr>
                        </a:gs>
                        <a:gs pos="50000">
                          <a:srgbClr val="969696">
                            <a:alpha val="46999"/>
                          </a:srgbClr>
                        </a:gs>
                        <a:gs pos="100000">
                          <a:srgbClr val="505050">
                            <a:alpha val="46999"/>
                          </a:srgbClr>
                        </a:gs>
                      </a:gsLst>
                      <a:lin ang="0" scaled="1"/>
                    </a:gradFill>
                    <a:ln w="9525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zh-CN" altLang="en-US">
                        <a:latin typeface="微软雅黑" charset="-122"/>
                        <a:ea typeface="微软雅黑" charset="-122"/>
                      </a:endParaRPr>
                    </a:p>
                  </p:txBody>
                </p:sp>
                <p:sp>
                  <p:nvSpPr>
                    <p:cNvPr id="34" name="流程图: 磁盘 9276"/>
                    <p:cNvSpPr>
                      <a:spLocks noChangeAspect="1" noChangeArrowheads="1"/>
                    </p:cNvSpPr>
                    <p:nvPr>
                      <p:custDataLst>
                        <p:tags r:id="rId171"/>
                      </p:custDataLst>
                    </p:nvPr>
                  </p:nvSpPr>
                  <p:spPr bwMode="auto">
                    <a:xfrm>
                      <a:off x="0" y="0"/>
                      <a:ext cx="177" cy="172"/>
                    </a:xfrm>
                    <a:prstGeom prst="flowChartMagneticDisk">
                      <a:avLst/>
                    </a:prstGeom>
                    <a:gradFill rotWithShape="1">
                      <a:gsLst>
                        <a:gs pos="0">
                          <a:srgbClr val="C0C0C0"/>
                        </a:gs>
                        <a:gs pos="100000">
                          <a:srgbClr val="EEEEEE"/>
                        </a:gs>
                      </a:gsLst>
                      <a:lin ang="0" scaled="1"/>
                    </a:gradFill>
                    <a:ln w="9525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zh-CN" altLang="en-US">
                        <a:latin typeface="微软雅黑" charset="-122"/>
                        <a:ea typeface="微软雅黑" charset="-122"/>
                      </a:endParaRPr>
                    </a:p>
                  </p:txBody>
                </p:sp>
              </p:grpSp>
              <p:grpSp>
                <p:nvGrpSpPr>
                  <p:cNvPr id="48176" name="组合 927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849" y="331"/>
                    <a:ext cx="177" cy="224"/>
                    <a:chOff x="0" y="0"/>
                    <a:chExt cx="177" cy="224"/>
                  </a:xfrm>
                </p:grpSpPr>
                <p:sp>
                  <p:nvSpPr>
                    <p:cNvPr id="35" name="流程图: 磁盘 9278"/>
                    <p:cNvSpPr>
                      <a:spLocks noChangeAspect="1" noChangeArrowheads="1"/>
                    </p:cNvSpPr>
                    <p:nvPr>
                      <p:custDataLst>
                        <p:tags r:id="rId168"/>
                      </p:custDataLst>
                    </p:nvPr>
                  </p:nvSpPr>
                  <p:spPr bwMode="auto">
                    <a:xfrm>
                      <a:off x="30" y="88"/>
                      <a:ext cx="117" cy="136"/>
                    </a:xfrm>
                    <a:prstGeom prst="flowChartMagneticDisk">
                      <a:avLst/>
                    </a:prstGeom>
                    <a:gradFill rotWithShape="1">
                      <a:gsLst>
                        <a:gs pos="0">
                          <a:srgbClr val="505050">
                            <a:alpha val="46999"/>
                          </a:srgbClr>
                        </a:gs>
                        <a:gs pos="50000">
                          <a:srgbClr val="969696">
                            <a:alpha val="46999"/>
                          </a:srgbClr>
                        </a:gs>
                        <a:gs pos="100000">
                          <a:srgbClr val="505050">
                            <a:alpha val="46999"/>
                          </a:srgbClr>
                        </a:gs>
                      </a:gsLst>
                      <a:lin ang="0" scaled="1"/>
                    </a:gradFill>
                    <a:ln w="9525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zh-CN" altLang="en-US">
                        <a:latin typeface="微软雅黑" charset="-122"/>
                        <a:ea typeface="微软雅黑" charset="-122"/>
                      </a:endParaRPr>
                    </a:p>
                  </p:txBody>
                </p:sp>
                <p:sp>
                  <p:nvSpPr>
                    <p:cNvPr id="36" name="流程图: 磁盘 9279"/>
                    <p:cNvSpPr>
                      <a:spLocks noChangeAspect="1" noChangeArrowheads="1"/>
                    </p:cNvSpPr>
                    <p:nvPr>
                      <p:custDataLst>
                        <p:tags r:id="rId169"/>
                      </p:custDataLst>
                    </p:nvPr>
                  </p:nvSpPr>
                  <p:spPr bwMode="auto">
                    <a:xfrm>
                      <a:off x="0" y="0"/>
                      <a:ext cx="177" cy="172"/>
                    </a:xfrm>
                    <a:prstGeom prst="flowChartMagneticDisk">
                      <a:avLst/>
                    </a:prstGeom>
                    <a:gradFill rotWithShape="1">
                      <a:gsLst>
                        <a:gs pos="0">
                          <a:srgbClr val="C0C0C0"/>
                        </a:gs>
                        <a:gs pos="100000">
                          <a:srgbClr val="EEEEEE"/>
                        </a:gs>
                      </a:gsLst>
                      <a:lin ang="0" scaled="1"/>
                    </a:gradFill>
                    <a:ln w="9525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zh-CN" altLang="en-US">
                        <a:latin typeface="微软雅黑" charset="-122"/>
                        <a:ea typeface="微软雅黑" charset="-122"/>
                      </a:endParaRPr>
                    </a:p>
                  </p:txBody>
                </p:sp>
              </p:grpSp>
            </p:grpSp>
          </p:grpSp>
          <p:grpSp>
            <p:nvGrpSpPr>
              <p:cNvPr id="48179" name="组合 9280"/>
              <p:cNvGrpSpPr>
                <a:grpSpLocks noChangeAspect="1"/>
              </p:cNvGrpSpPr>
              <p:nvPr/>
            </p:nvGrpSpPr>
            <p:grpSpPr bwMode="auto">
              <a:xfrm>
                <a:off x="3" y="455"/>
                <a:ext cx="638" cy="341"/>
                <a:chOff x="0" y="0"/>
                <a:chExt cx="726" cy="409"/>
              </a:xfrm>
            </p:grpSpPr>
            <p:sp>
              <p:nvSpPr>
                <p:cNvPr id="37" name="未知"/>
                <p:cNvSpPr>
                  <a:spLocks noChangeAspect="1"/>
                </p:cNvSpPr>
                <p:nvPr>
                  <p:custDataLst>
                    <p:tags r:id="rId136"/>
                  </p:custDataLst>
                </p:nvPr>
              </p:nvSpPr>
              <p:spPr bwMode="auto">
                <a:xfrm flipV="1">
                  <a:off x="0" y="381"/>
                  <a:ext cx="726" cy="28"/>
                </a:xfrm>
                <a:custGeom>
                  <a:avLst/>
                  <a:gdLst>
                    <a:gd name="T0" fmla="*/ 0 w 400"/>
                    <a:gd name="T1" fmla="*/ 0 h 400"/>
                    <a:gd name="T2" fmla="*/ 400 w 400"/>
                    <a:gd name="T3" fmla="*/ 0 h 400"/>
                    <a:gd name="T4" fmla="*/ 400 w 400"/>
                    <a:gd name="T5" fmla="*/ 400 h 400"/>
                    <a:gd name="T6" fmla="*/ 0 w 400"/>
                    <a:gd name="T7" fmla="*/ 400 h 400"/>
                    <a:gd name="T8" fmla="*/ 0 w 400"/>
                    <a:gd name="T9" fmla="*/ 0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0" h="400">
                      <a:moveTo>
                        <a:pt x="0" y="0"/>
                      </a:moveTo>
                      <a:lnTo>
                        <a:pt x="400" y="0"/>
                      </a:lnTo>
                      <a:lnTo>
                        <a:pt x="400" y="400"/>
                      </a:lnTo>
                      <a:lnTo>
                        <a:pt x="0" y="4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CC99">
                        <a:alpha val="62000"/>
                      </a:srgbClr>
                    </a:gs>
                    <a:gs pos="100000">
                      <a:srgbClr val="765E47">
                        <a:alpha val="56998"/>
                      </a:srgbClr>
                    </a:gs>
                  </a:gsLst>
                  <a:lin ang="5400000" scaled="1"/>
                </a:gradFill>
                <a:ln>
                  <a:noFill/>
                </a:ln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FFCC99"/>
                  </a:extrusionClr>
                </a:sp3d>
                <a:extLst>
                  <a:ext uri="{91240B29-F687-4F45-9708-019B960494DF}">
                    <a14:hiddenLine xmlns:a14="http://schemas.microsoft.com/office/drawing/2010/main" w="9525" algn="ctr">
                      <a:noFill/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flatTx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48181" name="组合 9282"/>
                <p:cNvGrpSpPr>
                  <a:grpSpLocks noChangeAspect="1"/>
                </p:cNvGrpSpPr>
                <p:nvPr/>
              </p:nvGrpSpPr>
              <p:grpSpPr bwMode="auto">
                <a:xfrm>
                  <a:off x="172" y="0"/>
                  <a:ext cx="526" cy="317"/>
                  <a:chOff x="0" y="0"/>
                  <a:chExt cx="1026" cy="555"/>
                </a:xfrm>
              </p:grpSpPr>
              <p:grpSp>
                <p:nvGrpSpPr>
                  <p:cNvPr id="48182" name="组合 928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72" y="0"/>
                    <a:ext cx="281" cy="555"/>
                    <a:chOff x="0" y="0"/>
                    <a:chExt cx="281" cy="555"/>
                  </a:xfrm>
                </p:grpSpPr>
                <p:grpSp>
                  <p:nvGrpSpPr>
                    <p:cNvPr id="48183" name="组合 928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0" y="0"/>
                      <a:ext cx="281" cy="512"/>
                      <a:chOff x="0" y="0"/>
                      <a:chExt cx="2019" cy="3673"/>
                    </a:xfrm>
                  </p:grpSpPr>
                  <p:grpSp>
                    <p:nvGrpSpPr>
                      <p:cNvPr id="48184" name="组合 928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50" y="2812"/>
                        <a:ext cx="913" cy="861"/>
                        <a:chOff x="0" y="0"/>
                        <a:chExt cx="913" cy="861"/>
                      </a:xfrm>
                    </p:grpSpPr>
                    <p:grpSp>
                      <p:nvGrpSpPr>
                        <p:cNvPr id="48185" name="组合 9286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0" y="0"/>
                          <a:ext cx="913" cy="861"/>
                          <a:chOff x="0" y="0"/>
                          <a:chExt cx="913" cy="861"/>
                        </a:xfrm>
                      </p:grpSpPr>
                      <p:grpSp>
                        <p:nvGrpSpPr>
                          <p:cNvPr id="48186" name="组合 9287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229" y="663"/>
                            <a:ext cx="498" cy="198"/>
                            <a:chOff x="0" y="0"/>
                            <a:chExt cx="498" cy="198"/>
                          </a:xfrm>
                        </p:grpSpPr>
                        <p:sp>
                          <p:nvSpPr>
                            <p:cNvPr id="48187" name="未知"/>
                            <p:cNvSpPr>
                              <a:spLocks noChangeAspect="1"/>
                            </p:cNvSpPr>
                            <p:nvPr>
                              <p:custDataLst>
                                <p:tags r:id="rId165"/>
                              </p:custDataLst>
                            </p:nvPr>
                          </p:nvSpPr>
                          <p:spPr bwMode="auto">
                            <a:xfrm>
                              <a:off x="0" y="0"/>
                              <a:ext cx="498" cy="198"/>
                            </a:xfrm>
                            <a:custGeom>
                              <a:avLst/>
                              <a:gdLst>
                                <a:gd name="T0" fmla="*/ 0 w 498"/>
                                <a:gd name="T1" fmla="*/ 0 h 198"/>
                                <a:gd name="T2" fmla="*/ 101 w 498"/>
                                <a:gd name="T3" fmla="*/ 157 h 198"/>
                                <a:gd name="T4" fmla="*/ 110 w 498"/>
                                <a:gd name="T5" fmla="*/ 167 h 198"/>
                                <a:gd name="T6" fmla="*/ 121 w 498"/>
                                <a:gd name="T7" fmla="*/ 173 h 198"/>
                                <a:gd name="T8" fmla="*/ 136 w 498"/>
                                <a:gd name="T9" fmla="*/ 178 h 198"/>
                                <a:gd name="T10" fmla="*/ 153 w 498"/>
                                <a:gd name="T11" fmla="*/ 186 h 198"/>
                                <a:gd name="T12" fmla="*/ 174 w 498"/>
                                <a:gd name="T13" fmla="*/ 190 h 198"/>
                                <a:gd name="T14" fmla="*/ 188 w 498"/>
                                <a:gd name="T15" fmla="*/ 191 h 198"/>
                                <a:gd name="T16" fmla="*/ 205 w 498"/>
                                <a:gd name="T17" fmla="*/ 194 h 198"/>
                                <a:gd name="T18" fmla="*/ 222 w 498"/>
                                <a:gd name="T19" fmla="*/ 195 h 198"/>
                                <a:gd name="T20" fmla="*/ 243 w 498"/>
                                <a:gd name="T21" fmla="*/ 198 h 198"/>
                                <a:gd name="T22" fmla="*/ 257 w 498"/>
                                <a:gd name="T23" fmla="*/ 198 h 198"/>
                                <a:gd name="T24" fmla="*/ 278 w 498"/>
                                <a:gd name="T25" fmla="*/ 195 h 198"/>
                                <a:gd name="T26" fmla="*/ 295 w 498"/>
                                <a:gd name="T27" fmla="*/ 194 h 198"/>
                                <a:gd name="T28" fmla="*/ 315 w 498"/>
                                <a:gd name="T29" fmla="*/ 191 h 198"/>
                                <a:gd name="T30" fmla="*/ 332 w 498"/>
                                <a:gd name="T31" fmla="*/ 190 h 198"/>
                                <a:gd name="T32" fmla="*/ 349 w 498"/>
                                <a:gd name="T33" fmla="*/ 185 h 198"/>
                                <a:gd name="T34" fmla="*/ 366 w 498"/>
                                <a:gd name="T35" fmla="*/ 181 h 198"/>
                                <a:gd name="T36" fmla="*/ 380 w 498"/>
                                <a:gd name="T37" fmla="*/ 173 h 198"/>
                                <a:gd name="T38" fmla="*/ 392 w 498"/>
                                <a:gd name="T39" fmla="*/ 165 h 198"/>
                                <a:gd name="T40" fmla="*/ 397 w 498"/>
                                <a:gd name="T41" fmla="*/ 160 h 198"/>
                                <a:gd name="T42" fmla="*/ 405 w 498"/>
                                <a:gd name="T43" fmla="*/ 152 h 198"/>
                                <a:gd name="T44" fmla="*/ 498 w 498"/>
                                <a:gd name="T45" fmla="*/ 0 h 198"/>
                                <a:gd name="T46" fmla="*/ 0 w 498"/>
                                <a:gd name="T47" fmla="*/ 0 h 198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  <a:cxn ang="0">
                                  <a:pos x="T20" y="T21"/>
                                </a:cxn>
                                <a:cxn ang="0">
                                  <a:pos x="T22" y="T23"/>
                                </a:cxn>
                                <a:cxn ang="0">
                                  <a:pos x="T24" y="T25"/>
                                </a:cxn>
                                <a:cxn ang="0">
                                  <a:pos x="T26" y="T27"/>
                                </a:cxn>
                                <a:cxn ang="0">
                                  <a:pos x="T28" y="T29"/>
                                </a:cxn>
                                <a:cxn ang="0">
                                  <a:pos x="T30" y="T31"/>
                                </a:cxn>
                                <a:cxn ang="0">
                                  <a:pos x="T32" y="T33"/>
                                </a:cxn>
                                <a:cxn ang="0">
                                  <a:pos x="T34" y="T35"/>
                                </a:cxn>
                                <a:cxn ang="0">
                                  <a:pos x="T36" y="T37"/>
                                </a:cxn>
                                <a:cxn ang="0">
                                  <a:pos x="T38" y="T39"/>
                                </a:cxn>
                                <a:cxn ang="0">
                                  <a:pos x="T40" y="T41"/>
                                </a:cxn>
                                <a:cxn ang="0">
                                  <a:pos x="T42" y="T43"/>
                                </a:cxn>
                                <a:cxn ang="0">
                                  <a:pos x="T44" y="T45"/>
                                </a:cxn>
                                <a:cxn ang="0">
                                  <a:pos x="T46" y="T47"/>
                                </a:cxn>
                              </a:cxnLst>
                              <a:rect l="0" t="0" r="r" b="b"/>
                              <a:pathLst>
                                <a:path w="498" h="198">
                                  <a:moveTo>
                                    <a:pt x="0" y="0"/>
                                  </a:moveTo>
                                  <a:lnTo>
                                    <a:pt x="101" y="157"/>
                                  </a:lnTo>
                                  <a:lnTo>
                                    <a:pt x="110" y="167"/>
                                  </a:lnTo>
                                  <a:lnTo>
                                    <a:pt x="121" y="173"/>
                                  </a:lnTo>
                                  <a:lnTo>
                                    <a:pt x="136" y="178"/>
                                  </a:lnTo>
                                  <a:lnTo>
                                    <a:pt x="153" y="186"/>
                                  </a:lnTo>
                                  <a:lnTo>
                                    <a:pt x="174" y="190"/>
                                  </a:lnTo>
                                  <a:lnTo>
                                    <a:pt x="188" y="191"/>
                                  </a:lnTo>
                                  <a:lnTo>
                                    <a:pt x="205" y="194"/>
                                  </a:lnTo>
                                  <a:lnTo>
                                    <a:pt x="222" y="195"/>
                                  </a:lnTo>
                                  <a:lnTo>
                                    <a:pt x="243" y="198"/>
                                  </a:lnTo>
                                  <a:lnTo>
                                    <a:pt x="257" y="198"/>
                                  </a:lnTo>
                                  <a:lnTo>
                                    <a:pt x="278" y="195"/>
                                  </a:lnTo>
                                  <a:lnTo>
                                    <a:pt x="295" y="194"/>
                                  </a:lnTo>
                                  <a:lnTo>
                                    <a:pt x="315" y="191"/>
                                  </a:lnTo>
                                  <a:lnTo>
                                    <a:pt x="332" y="190"/>
                                  </a:lnTo>
                                  <a:lnTo>
                                    <a:pt x="349" y="185"/>
                                  </a:lnTo>
                                  <a:lnTo>
                                    <a:pt x="366" y="181"/>
                                  </a:lnTo>
                                  <a:lnTo>
                                    <a:pt x="380" y="173"/>
                                  </a:lnTo>
                                  <a:lnTo>
                                    <a:pt x="392" y="165"/>
                                  </a:lnTo>
                                  <a:lnTo>
                                    <a:pt x="397" y="160"/>
                                  </a:lnTo>
                                  <a:lnTo>
                                    <a:pt x="405" y="152"/>
                                  </a:lnTo>
                                  <a:lnTo>
                                    <a:pt x="498" y="0"/>
                                  </a:lnTo>
                                  <a:lnTo>
                                    <a:pt x="0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0000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 algn="ctr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  <p:sp>
                          <p:nvSpPr>
                            <p:cNvPr id="48188" name="未知"/>
                            <p:cNvSpPr>
                              <a:spLocks noChangeAspect="1"/>
                            </p:cNvSpPr>
                            <p:nvPr>
                              <p:custDataLst>
                                <p:tags r:id="rId166"/>
                              </p:custDataLst>
                            </p:nvPr>
                          </p:nvSpPr>
                          <p:spPr bwMode="auto">
                            <a:xfrm>
                              <a:off x="78" y="0"/>
                              <a:ext cx="222" cy="198"/>
                            </a:xfrm>
                            <a:custGeom>
                              <a:avLst/>
                              <a:gdLst>
                                <a:gd name="T0" fmla="*/ 0 w 222"/>
                                <a:gd name="T1" fmla="*/ 0 h 198"/>
                                <a:gd name="T2" fmla="*/ 62 w 222"/>
                                <a:gd name="T3" fmla="*/ 178 h 198"/>
                                <a:gd name="T4" fmla="*/ 75 w 222"/>
                                <a:gd name="T5" fmla="*/ 186 h 198"/>
                                <a:gd name="T6" fmla="*/ 96 w 222"/>
                                <a:gd name="T7" fmla="*/ 190 h 198"/>
                                <a:gd name="T8" fmla="*/ 110 w 222"/>
                                <a:gd name="T9" fmla="*/ 191 h 198"/>
                                <a:gd name="T10" fmla="*/ 127 w 222"/>
                                <a:gd name="T11" fmla="*/ 194 h 198"/>
                                <a:gd name="T12" fmla="*/ 144 w 222"/>
                                <a:gd name="T13" fmla="*/ 195 h 198"/>
                                <a:gd name="T14" fmla="*/ 165 w 222"/>
                                <a:gd name="T15" fmla="*/ 198 h 198"/>
                                <a:gd name="T16" fmla="*/ 179 w 222"/>
                                <a:gd name="T17" fmla="*/ 198 h 198"/>
                                <a:gd name="T18" fmla="*/ 200 w 222"/>
                                <a:gd name="T19" fmla="*/ 195 h 198"/>
                                <a:gd name="T20" fmla="*/ 222 w 222"/>
                                <a:gd name="T21" fmla="*/ 0 h 198"/>
                                <a:gd name="T22" fmla="*/ 0 w 222"/>
                                <a:gd name="T23" fmla="*/ 0 h 198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  <a:cxn ang="0">
                                  <a:pos x="T20" y="T21"/>
                                </a:cxn>
                                <a:cxn ang="0">
                                  <a:pos x="T22" y="T23"/>
                                </a:cxn>
                              </a:cxnLst>
                              <a:rect l="0" t="0" r="r" b="b"/>
                              <a:pathLst>
                                <a:path w="222" h="198">
                                  <a:moveTo>
                                    <a:pt x="0" y="0"/>
                                  </a:moveTo>
                                  <a:lnTo>
                                    <a:pt x="62" y="178"/>
                                  </a:lnTo>
                                  <a:lnTo>
                                    <a:pt x="75" y="186"/>
                                  </a:lnTo>
                                  <a:lnTo>
                                    <a:pt x="96" y="190"/>
                                  </a:lnTo>
                                  <a:lnTo>
                                    <a:pt x="110" y="191"/>
                                  </a:lnTo>
                                  <a:lnTo>
                                    <a:pt x="127" y="194"/>
                                  </a:lnTo>
                                  <a:lnTo>
                                    <a:pt x="144" y="195"/>
                                  </a:lnTo>
                                  <a:lnTo>
                                    <a:pt x="165" y="198"/>
                                  </a:lnTo>
                                  <a:lnTo>
                                    <a:pt x="179" y="198"/>
                                  </a:lnTo>
                                  <a:lnTo>
                                    <a:pt x="200" y="195"/>
                                  </a:lnTo>
                                  <a:lnTo>
                                    <a:pt x="222" y="0"/>
                                  </a:lnTo>
                                  <a:lnTo>
                                    <a:pt x="0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404040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 algn="ctr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</p:grpSp>
                      <p:grpSp>
                        <p:nvGrpSpPr>
                          <p:cNvPr id="48189" name="组合 9290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0" y="0"/>
                            <a:ext cx="913" cy="718"/>
                            <a:chOff x="0" y="0"/>
                            <a:chExt cx="913" cy="718"/>
                          </a:xfrm>
                        </p:grpSpPr>
                        <p:sp>
                          <p:nvSpPr>
                            <p:cNvPr id="48190" name="未知"/>
                            <p:cNvSpPr>
                              <a:spLocks noChangeAspect="1"/>
                            </p:cNvSpPr>
                            <p:nvPr>
                              <p:custDataLst>
                                <p:tags r:id="rId158"/>
                              </p:custDataLst>
                            </p:nvPr>
                          </p:nvSpPr>
                          <p:spPr bwMode="auto">
                            <a:xfrm>
                              <a:off x="0" y="0"/>
                              <a:ext cx="913" cy="718"/>
                            </a:xfrm>
                            <a:custGeom>
                              <a:avLst/>
                              <a:gdLst>
                                <a:gd name="T0" fmla="*/ 21 w 913"/>
                                <a:gd name="T1" fmla="*/ 20 h 718"/>
                                <a:gd name="T2" fmla="*/ 25 w 913"/>
                                <a:gd name="T3" fmla="*/ 38 h 718"/>
                                <a:gd name="T4" fmla="*/ 23 w 913"/>
                                <a:gd name="T5" fmla="*/ 73 h 718"/>
                                <a:gd name="T6" fmla="*/ 12 w 913"/>
                                <a:gd name="T7" fmla="*/ 96 h 718"/>
                                <a:gd name="T8" fmla="*/ 6 w 913"/>
                                <a:gd name="T9" fmla="*/ 126 h 718"/>
                                <a:gd name="T10" fmla="*/ 17 w 913"/>
                                <a:gd name="T11" fmla="*/ 149 h 718"/>
                                <a:gd name="T12" fmla="*/ 34 w 913"/>
                                <a:gd name="T13" fmla="*/ 176 h 718"/>
                                <a:gd name="T14" fmla="*/ 30 w 913"/>
                                <a:gd name="T15" fmla="*/ 195 h 718"/>
                                <a:gd name="T16" fmla="*/ 13 w 913"/>
                                <a:gd name="T17" fmla="*/ 216 h 718"/>
                                <a:gd name="T18" fmla="*/ 6 w 913"/>
                                <a:gd name="T19" fmla="*/ 236 h 718"/>
                                <a:gd name="T20" fmla="*/ 19 w 913"/>
                                <a:gd name="T21" fmla="*/ 259 h 718"/>
                                <a:gd name="T22" fmla="*/ 30 w 913"/>
                                <a:gd name="T23" fmla="*/ 278 h 718"/>
                                <a:gd name="T24" fmla="*/ 30 w 913"/>
                                <a:gd name="T25" fmla="*/ 301 h 718"/>
                                <a:gd name="T26" fmla="*/ 12 w 913"/>
                                <a:gd name="T27" fmla="*/ 322 h 718"/>
                                <a:gd name="T28" fmla="*/ 0 w 913"/>
                                <a:gd name="T29" fmla="*/ 349 h 718"/>
                                <a:gd name="T30" fmla="*/ 13 w 913"/>
                                <a:gd name="T31" fmla="*/ 372 h 718"/>
                                <a:gd name="T32" fmla="*/ 33 w 913"/>
                                <a:gd name="T33" fmla="*/ 396 h 718"/>
                                <a:gd name="T34" fmla="*/ 33 w 913"/>
                                <a:gd name="T35" fmla="*/ 431 h 718"/>
                                <a:gd name="T36" fmla="*/ 19 w 913"/>
                                <a:gd name="T37" fmla="*/ 455 h 718"/>
                                <a:gd name="T38" fmla="*/ 21 w 913"/>
                                <a:gd name="T39" fmla="*/ 473 h 718"/>
                                <a:gd name="T40" fmla="*/ 42 w 913"/>
                                <a:gd name="T41" fmla="*/ 499 h 718"/>
                                <a:gd name="T42" fmla="*/ 107 w 913"/>
                                <a:gd name="T43" fmla="*/ 573 h 718"/>
                                <a:gd name="T44" fmla="*/ 166 w 913"/>
                                <a:gd name="T45" fmla="*/ 629 h 718"/>
                                <a:gd name="T46" fmla="*/ 217 w 913"/>
                                <a:gd name="T47" fmla="*/ 660 h 718"/>
                                <a:gd name="T48" fmla="*/ 313 w 913"/>
                                <a:gd name="T49" fmla="*/ 701 h 718"/>
                                <a:gd name="T50" fmla="*/ 401 w 913"/>
                                <a:gd name="T51" fmla="*/ 716 h 718"/>
                                <a:gd name="T52" fmla="*/ 523 w 913"/>
                                <a:gd name="T53" fmla="*/ 716 h 718"/>
                                <a:gd name="T54" fmla="*/ 625 w 913"/>
                                <a:gd name="T55" fmla="*/ 706 h 718"/>
                                <a:gd name="T56" fmla="*/ 697 w 913"/>
                                <a:gd name="T57" fmla="*/ 685 h 718"/>
                                <a:gd name="T58" fmla="*/ 744 w 913"/>
                                <a:gd name="T59" fmla="*/ 659 h 718"/>
                                <a:gd name="T60" fmla="*/ 778 w 913"/>
                                <a:gd name="T61" fmla="*/ 629 h 718"/>
                                <a:gd name="T62" fmla="*/ 874 w 913"/>
                                <a:gd name="T63" fmla="*/ 493 h 718"/>
                                <a:gd name="T64" fmla="*/ 894 w 913"/>
                                <a:gd name="T65" fmla="*/ 448 h 718"/>
                                <a:gd name="T66" fmla="*/ 895 w 913"/>
                                <a:gd name="T67" fmla="*/ 427 h 718"/>
                                <a:gd name="T68" fmla="*/ 882 w 913"/>
                                <a:gd name="T69" fmla="*/ 406 h 718"/>
                                <a:gd name="T70" fmla="*/ 882 w 913"/>
                                <a:gd name="T71" fmla="*/ 381 h 718"/>
                                <a:gd name="T72" fmla="*/ 894 w 913"/>
                                <a:gd name="T73" fmla="*/ 362 h 718"/>
                                <a:gd name="T74" fmla="*/ 908 w 913"/>
                                <a:gd name="T75" fmla="*/ 341 h 718"/>
                                <a:gd name="T76" fmla="*/ 912 w 913"/>
                                <a:gd name="T77" fmla="*/ 316 h 718"/>
                                <a:gd name="T78" fmla="*/ 900 w 913"/>
                                <a:gd name="T79" fmla="*/ 295 h 718"/>
                                <a:gd name="T80" fmla="*/ 886 w 913"/>
                                <a:gd name="T81" fmla="*/ 275 h 718"/>
                                <a:gd name="T82" fmla="*/ 886 w 913"/>
                                <a:gd name="T83" fmla="*/ 254 h 718"/>
                                <a:gd name="T84" fmla="*/ 904 w 913"/>
                                <a:gd name="T85" fmla="*/ 229 h 718"/>
                                <a:gd name="T86" fmla="*/ 908 w 913"/>
                                <a:gd name="T87" fmla="*/ 202 h 718"/>
                                <a:gd name="T88" fmla="*/ 894 w 913"/>
                                <a:gd name="T89" fmla="*/ 176 h 718"/>
                                <a:gd name="T90" fmla="*/ 886 w 913"/>
                                <a:gd name="T91" fmla="*/ 155 h 718"/>
                                <a:gd name="T92" fmla="*/ 895 w 913"/>
                                <a:gd name="T93" fmla="*/ 130 h 718"/>
                                <a:gd name="T94" fmla="*/ 908 w 913"/>
                                <a:gd name="T95" fmla="*/ 113 h 718"/>
                                <a:gd name="T96" fmla="*/ 913 w 913"/>
                                <a:gd name="T97" fmla="*/ 88 h 718"/>
                                <a:gd name="T98" fmla="*/ 903 w 913"/>
                                <a:gd name="T99" fmla="*/ 67 h 718"/>
                                <a:gd name="T100" fmla="*/ 890 w 913"/>
                                <a:gd name="T101" fmla="*/ 42 h 718"/>
                                <a:gd name="T102" fmla="*/ 894 w 913"/>
                                <a:gd name="T103" fmla="*/ 18 h 718"/>
                                <a:gd name="T104" fmla="*/ 26 w 913"/>
                                <a:gd name="T105" fmla="*/ 0 h 718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  <a:cxn ang="0">
                                  <a:pos x="T20" y="T21"/>
                                </a:cxn>
                                <a:cxn ang="0">
                                  <a:pos x="T22" y="T23"/>
                                </a:cxn>
                                <a:cxn ang="0">
                                  <a:pos x="T24" y="T25"/>
                                </a:cxn>
                                <a:cxn ang="0">
                                  <a:pos x="T26" y="T27"/>
                                </a:cxn>
                                <a:cxn ang="0">
                                  <a:pos x="T28" y="T29"/>
                                </a:cxn>
                                <a:cxn ang="0">
                                  <a:pos x="T30" y="T31"/>
                                </a:cxn>
                                <a:cxn ang="0">
                                  <a:pos x="T32" y="T33"/>
                                </a:cxn>
                                <a:cxn ang="0">
                                  <a:pos x="T34" y="T35"/>
                                </a:cxn>
                                <a:cxn ang="0">
                                  <a:pos x="T36" y="T37"/>
                                </a:cxn>
                                <a:cxn ang="0">
                                  <a:pos x="T38" y="T39"/>
                                </a:cxn>
                                <a:cxn ang="0">
                                  <a:pos x="T40" y="T41"/>
                                </a:cxn>
                                <a:cxn ang="0">
                                  <a:pos x="T42" y="T43"/>
                                </a:cxn>
                                <a:cxn ang="0">
                                  <a:pos x="T44" y="T45"/>
                                </a:cxn>
                                <a:cxn ang="0">
                                  <a:pos x="T46" y="T47"/>
                                </a:cxn>
                                <a:cxn ang="0">
                                  <a:pos x="T48" y="T49"/>
                                </a:cxn>
                                <a:cxn ang="0">
                                  <a:pos x="T50" y="T51"/>
                                </a:cxn>
                                <a:cxn ang="0">
                                  <a:pos x="T52" y="T53"/>
                                </a:cxn>
                                <a:cxn ang="0">
                                  <a:pos x="T54" y="T55"/>
                                </a:cxn>
                                <a:cxn ang="0">
                                  <a:pos x="T56" y="T57"/>
                                </a:cxn>
                                <a:cxn ang="0">
                                  <a:pos x="T58" y="T59"/>
                                </a:cxn>
                                <a:cxn ang="0">
                                  <a:pos x="T60" y="T61"/>
                                </a:cxn>
                                <a:cxn ang="0">
                                  <a:pos x="T62" y="T63"/>
                                </a:cxn>
                                <a:cxn ang="0">
                                  <a:pos x="T64" y="T65"/>
                                </a:cxn>
                                <a:cxn ang="0">
                                  <a:pos x="T66" y="T67"/>
                                </a:cxn>
                                <a:cxn ang="0">
                                  <a:pos x="T68" y="T69"/>
                                </a:cxn>
                                <a:cxn ang="0">
                                  <a:pos x="T70" y="T71"/>
                                </a:cxn>
                                <a:cxn ang="0">
                                  <a:pos x="T72" y="T73"/>
                                </a:cxn>
                                <a:cxn ang="0">
                                  <a:pos x="T74" y="T75"/>
                                </a:cxn>
                                <a:cxn ang="0">
                                  <a:pos x="T76" y="T77"/>
                                </a:cxn>
                                <a:cxn ang="0">
                                  <a:pos x="T78" y="T79"/>
                                </a:cxn>
                                <a:cxn ang="0">
                                  <a:pos x="T80" y="T81"/>
                                </a:cxn>
                                <a:cxn ang="0">
                                  <a:pos x="T82" y="T83"/>
                                </a:cxn>
                                <a:cxn ang="0">
                                  <a:pos x="T84" y="T85"/>
                                </a:cxn>
                                <a:cxn ang="0">
                                  <a:pos x="T86" y="T87"/>
                                </a:cxn>
                                <a:cxn ang="0">
                                  <a:pos x="T88" y="T89"/>
                                </a:cxn>
                                <a:cxn ang="0">
                                  <a:pos x="T90" y="T91"/>
                                </a:cxn>
                                <a:cxn ang="0">
                                  <a:pos x="T92" y="T93"/>
                                </a:cxn>
                                <a:cxn ang="0">
                                  <a:pos x="T94" y="T95"/>
                                </a:cxn>
                                <a:cxn ang="0">
                                  <a:pos x="T96" y="T97"/>
                                </a:cxn>
                                <a:cxn ang="0">
                                  <a:pos x="T98" y="T99"/>
                                </a:cxn>
                                <a:cxn ang="0">
                                  <a:pos x="T100" y="T101"/>
                                </a:cxn>
                                <a:cxn ang="0">
                                  <a:pos x="T102" y="T103"/>
                                </a:cxn>
                                <a:cxn ang="0">
                                  <a:pos x="T104" y="T105"/>
                                </a:cxn>
                              </a:cxnLst>
                              <a:rect l="0" t="0" r="r" b="b"/>
                              <a:pathLst>
                                <a:path w="913" h="718">
                                  <a:moveTo>
                                    <a:pt x="26" y="0"/>
                                  </a:moveTo>
                                  <a:lnTo>
                                    <a:pt x="21" y="20"/>
                                  </a:lnTo>
                                  <a:lnTo>
                                    <a:pt x="23" y="29"/>
                                  </a:lnTo>
                                  <a:lnTo>
                                    <a:pt x="25" y="38"/>
                                  </a:lnTo>
                                  <a:lnTo>
                                    <a:pt x="26" y="59"/>
                                  </a:lnTo>
                                  <a:lnTo>
                                    <a:pt x="23" y="73"/>
                                  </a:lnTo>
                                  <a:lnTo>
                                    <a:pt x="17" y="86"/>
                                  </a:lnTo>
                                  <a:lnTo>
                                    <a:pt x="12" y="96"/>
                                  </a:lnTo>
                                  <a:lnTo>
                                    <a:pt x="6" y="113"/>
                                  </a:lnTo>
                                  <a:lnTo>
                                    <a:pt x="6" y="126"/>
                                  </a:lnTo>
                                  <a:lnTo>
                                    <a:pt x="12" y="138"/>
                                  </a:lnTo>
                                  <a:lnTo>
                                    <a:pt x="17" y="149"/>
                                  </a:lnTo>
                                  <a:lnTo>
                                    <a:pt x="29" y="162"/>
                                  </a:lnTo>
                                  <a:lnTo>
                                    <a:pt x="34" y="176"/>
                                  </a:lnTo>
                                  <a:lnTo>
                                    <a:pt x="34" y="185"/>
                                  </a:lnTo>
                                  <a:lnTo>
                                    <a:pt x="30" y="195"/>
                                  </a:lnTo>
                                  <a:lnTo>
                                    <a:pt x="21" y="204"/>
                                  </a:lnTo>
                                  <a:lnTo>
                                    <a:pt x="13" y="216"/>
                                  </a:lnTo>
                                  <a:lnTo>
                                    <a:pt x="8" y="225"/>
                                  </a:lnTo>
                                  <a:lnTo>
                                    <a:pt x="6" y="236"/>
                                  </a:lnTo>
                                  <a:lnTo>
                                    <a:pt x="12" y="248"/>
                                  </a:lnTo>
                                  <a:lnTo>
                                    <a:pt x="19" y="259"/>
                                  </a:lnTo>
                                  <a:lnTo>
                                    <a:pt x="26" y="269"/>
                                  </a:lnTo>
                                  <a:lnTo>
                                    <a:pt x="30" y="278"/>
                                  </a:lnTo>
                                  <a:lnTo>
                                    <a:pt x="34" y="288"/>
                                  </a:lnTo>
                                  <a:lnTo>
                                    <a:pt x="30" y="301"/>
                                  </a:lnTo>
                                  <a:lnTo>
                                    <a:pt x="21" y="313"/>
                                  </a:lnTo>
                                  <a:lnTo>
                                    <a:pt x="12" y="322"/>
                                  </a:lnTo>
                                  <a:lnTo>
                                    <a:pt x="2" y="337"/>
                                  </a:lnTo>
                                  <a:lnTo>
                                    <a:pt x="0" y="349"/>
                                  </a:lnTo>
                                  <a:lnTo>
                                    <a:pt x="4" y="362"/>
                                  </a:lnTo>
                                  <a:lnTo>
                                    <a:pt x="13" y="372"/>
                                  </a:lnTo>
                                  <a:lnTo>
                                    <a:pt x="23" y="383"/>
                                  </a:lnTo>
                                  <a:lnTo>
                                    <a:pt x="33" y="396"/>
                                  </a:lnTo>
                                  <a:lnTo>
                                    <a:pt x="38" y="414"/>
                                  </a:lnTo>
                                  <a:lnTo>
                                    <a:pt x="33" y="431"/>
                                  </a:lnTo>
                                  <a:lnTo>
                                    <a:pt x="23" y="444"/>
                                  </a:lnTo>
                                  <a:lnTo>
                                    <a:pt x="19" y="455"/>
                                  </a:lnTo>
                                  <a:lnTo>
                                    <a:pt x="19" y="466"/>
                                  </a:lnTo>
                                  <a:lnTo>
                                    <a:pt x="21" y="473"/>
                                  </a:lnTo>
                                  <a:lnTo>
                                    <a:pt x="29" y="484"/>
                                  </a:lnTo>
                                  <a:lnTo>
                                    <a:pt x="42" y="499"/>
                                  </a:lnTo>
                                  <a:lnTo>
                                    <a:pt x="64" y="528"/>
                                  </a:lnTo>
                                  <a:lnTo>
                                    <a:pt x="107" y="573"/>
                                  </a:lnTo>
                                  <a:lnTo>
                                    <a:pt x="144" y="609"/>
                                  </a:lnTo>
                                  <a:lnTo>
                                    <a:pt x="166" y="629"/>
                                  </a:lnTo>
                                  <a:lnTo>
                                    <a:pt x="190" y="643"/>
                                  </a:lnTo>
                                  <a:lnTo>
                                    <a:pt x="217" y="660"/>
                                  </a:lnTo>
                                  <a:lnTo>
                                    <a:pt x="255" y="681"/>
                                  </a:lnTo>
                                  <a:lnTo>
                                    <a:pt x="313" y="701"/>
                                  </a:lnTo>
                                  <a:lnTo>
                                    <a:pt x="356" y="710"/>
                                  </a:lnTo>
                                  <a:lnTo>
                                    <a:pt x="401" y="716"/>
                                  </a:lnTo>
                                  <a:lnTo>
                                    <a:pt x="460" y="718"/>
                                  </a:lnTo>
                                  <a:lnTo>
                                    <a:pt x="523" y="716"/>
                                  </a:lnTo>
                                  <a:lnTo>
                                    <a:pt x="578" y="714"/>
                                  </a:lnTo>
                                  <a:lnTo>
                                    <a:pt x="625" y="706"/>
                                  </a:lnTo>
                                  <a:lnTo>
                                    <a:pt x="667" y="697"/>
                                  </a:lnTo>
                                  <a:lnTo>
                                    <a:pt x="697" y="685"/>
                                  </a:lnTo>
                                  <a:lnTo>
                                    <a:pt x="723" y="672"/>
                                  </a:lnTo>
                                  <a:lnTo>
                                    <a:pt x="744" y="659"/>
                                  </a:lnTo>
                                  <a:lnTo>
                                    <a:pt x="761" y="647"/>
                                  </a:lnTo>
                                  <a:lnTo>
                                    <a:pt x="778" y="629"/>
                                  </a:lnTo>
                                  <a:lnTo>
                                    <a:pt x="832" y="556"/>
                                  </a:lnTo>
                                  <a:lnTo>
                                    <a:pt x="874" y="493"/>
                                  </a:lnTo>
                                  <a:lnTo>
                                    <a:pt x="890" y="461"/>
                                  </a:lnTo>
                                  <a:lnTo>
                                    <a:pt x="894" y="448"/>
                                  </a:lnTo>
                                  <a:lnTo>
                                    <a:pt x="895" y="438"/>
                                  </a:lnTo>
                                  <a:lnTo>
                                    <a:pt x="895" y="427"/>
                                  </a:lnTo>
                                  <a:lnTo>
                                    <a:pt x="887" y="414"/>
                                  </a:lnTo>
                                  <a:lnTo>
                                    <a:pt x="882" y="406"/>
                                  </a:lnTo>
                                  <a:lnTo>
                                    <a:pt x="879" y="394"/>
                                  </a:lnTo>
                                  <a:lnTo>
                                    <a:pt x="882" y="381"/>
                                  </a:lnTo>
                                  <a:lnTo>
                                    <a:pt x="887" y="372"/>
                                  </a:lnTo>
                                  <a:lnTo>
                                    <a:pt x="894" y="362"/>
                                  </a:lnTo>
                                  <a:lnTo>
                                    <a:pt x="900" y="352"/>
                                  </a:lnTo>
                                  <a:lnTo>
                                    <a:pt x="908" y="341"/>
                                  </a:lnTo>
                                  <a:lnTo>
                                    <a:pt x="913" y="330"/>
                                  </a:lnTo>
                                  <a:lnTo>
                                    <a:pt x="912" y="316"/>
                                  </a:lnTo>
                                  <a:lnTo>
                                    <a:pt x="907" y="305"/>
                                  </a:lnTo>
                                  <a:lnTo>
                                    <a:pt x="900" y="295"/>
                                  </a:lnTo>
                                  <a:lnTo>
                                    <a:pt x="894" y="286"/>
                                  </a:lnTo>
                                  <a:lnTo>
                                    <a:pt x="886" y="275"/>
                                  </a:lnTo>
                                  <a:lnTo>
                                    <a:pt x="883" y="263"/>
                                  </a:lnTo>
                                  <a:lnTo>
                                    <a:pt x="886" y="254"/>
                                  </a:lnTo>
                                  <a:lnTo>
                                    <a:pt x="895" y="240"/>
                                  </a:lnTo>
                                  <a:lnTo>
                                    <a:pt x="904" y="229"/>
                                  </a:lnTo>
                                  <a:lnTo>
                                    <a:pt x="908" y="217"/>
                                  </a:lnTo>
                                  <a:lnTo>
                                    <a:pt x="908" y="202"/>
                                  </a:lnTo>
                                  <a:lnTo>
                                    <a:pt x="903" y="187"/>
                                  </a:lnTo>
                                  <a:lnTo>
                                    <a:pt x="894" y="176"/>
                                  </a:lnTo>
                                  <a:lnTo>
                                    <a:pt x="890" y="168"/>
                                  </a:lnTo>
                                  <a:lnTo>
                                    <a:pt x="886" y="155"/>
                                  </a:lnTo>
                                  <a:lnTo>
                                    <a:pt x="887" y="141"/>
                                  </a:lnTo>
                                  <a:lnTo>
                                    <a:pt x="895" y="130"/>
                                  </a:lnTo>
                                  <a:lnTo>
                                    <a:pt x="900" y="122"/>
                                  </a:lnTo>
                                  <a:lnTo>
                                    <a:pt x="908" y="113"/>
                                  </a:lnTo>
                                  <a:lnTo>
                                    <a:pt x="912" y="101"/>
                                  </a:lnTo>
                                  <a:lnTo>
                                    <a:pt x="913" y="88"/>
                                  </a:lnTo>
                                  <a:lnTo>
                                    <a:pt x="911" y="80"/>
                                  </a:lnTo>
                                  <a:lnTo>
                                    <a:pt x="903" y="67"/>
                                  </a:lnTo>
                                  <a:lnTo>
                                    <a:pt x="895" y="56"/>
                                  </a:lnTo>
                                  <a:lnTo>
                                    <a:pt x="890" y="42"/>
                                  </a:lnTo>
                                  <a:lnTo>
                                    <a:pt x="890" y="29"/>
                                  </a:lnTo>
                                  <a:lnTo>
                                    <a:pt x="894" y="18"/>
                                  </a:lnTo>
                                  <a:lnTo>
                                    <a:pt x="891" y="0"/>
                                  </a:lnTo>
                                  <a:lnTo>
                                    <a:pt x="26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FFC080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 algn="ctr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  <p:sp>
                          <p:nvSpPr>
                            <p:cNvPr id="48191" name="未知"/>
                            <p:cNvSpPr>
                              <a:spLocks noChangeAspect="1"/>
                            </p:cNvSpPr>
                            <p:nvPr>
                              <p:custDataLst>
                                <p:tags r:id="rId159"/>
                              </p:custDataLst>
                            </p:nvPr>
                          </p:nvSpPr>
                          <p:spPr bwMode="auto">
                            <a:xfrm>
                              <a:off x="6" y="96"/>
                              <a:ext cx="113" cy="99"/>
                            </a:xfrm>
                            <a:custGeom>
                              <a:avLst/>
                              <a:gdLst>
                                <a:gd name="T0" fmla="*/ 6 w 113"/>
                                <a:gd name="T1" fmla="*/ 0 h 99"/>
                                <a:gd name="T2" fmla="*/ 13 w 113"/>
                                <a:gd name="T3" fmla="*/ 13 h 99"/>
                                <a:gd name="T4" fmla="*/ 24 w 113"/>
                                <a:gd name="T5" fmla="*/ 26 h 99"/>
                                <a:gd name="T6" fmla="*/ 44 w 113"/>
                                <a:gd name="T7" fmla="*/ 43 h 99"/>
                                <a:gd name="T8" fmla="*/ 68 w 113"/>
                                <a:gd name="T9" fmla="*/ 57 h 99"/>
                                <a:gd name="T10" fmla="*/ 91 w 113"/>
                                <a:gd name="T11" fmla="*/ 66 h 99"/>
                                <a:gd name="T12" fmla="*/ 113 w 113"/>
                                <a:gd name="T13" fmla="*/ 72 h 99"/>
                                <a:gd name="T14" fmla="*/ 104 w 113"/>
                                <a:gd name="T15" fmla="*/ 89 h 99"/>
                                <a:gd name="T16" fmla="*/ 75 w 113"/>
                                <a:gd name="T17" fmla="*/ 85 h 99"/>
                                <a:gd name="T18" fmla="*/ 44 w 113"/>
                                <a:gd name="T19" fmla="*/ 87 h 99"/>
                                <a:gd name="T20" fmla="*/ 24 w 113"/>
                                <a:gd name="T21" fmla="*/ 99 h 99"/>
                                <a:gd name="T22" fmla="*/ 28 w 113"/>
                                <a:gd name="T23" fmla="*/ 89 h 99"/>
                                <a:gd name="T24" fmla="*/ 27 w 113"/>
                                <a:gd name="T25" fmla="*/ 78 h 99"/>
                                <a:gd name="T26" fmla="*/ 20 w 113"/>
                                <a:gd name="T27" fmla="*/ 62 h 99"/>
                                <a:gd name="T28" fmla="*/ 11 w 113"/>
                                <a:gd name="T29" fmla="*/ 49 h 99"/>
                                <a:gd name="T30" fmla="*/ 2 w 113"/>
                                <a:gd name="T31" fmla="*/ 34 h 99"/>
                                <a:gd name="T32" fmla="*/ 0 w 113"/>
                                <a:gd name="T33" fmla="*/ 17 h 99"/>
                                <a:gd name="T34" fmla="*/ 6 w 113"/>
                                <a:gd name="T35" fmla="*/ 0 h 99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  <a:cxn ang="0">
                                  <a:pos x="T20" y="T21"/>
                                </a:cxn>
                                <a:cxn ang="0">
                                  <a:pos x="T22" y="T23"/>
                                </a:cxn>
                                <a:cxn ang="0">
                                  <a:pos x="T24" y="T25"/>
                                </a:cxn>
                                <a:cxn ang="0">
                                  <a:pos x="T26" y="T27"/>
                                </a:cxn>
                                <a:cxn ang="0">
                                  <a:pos x="T28" y="T29"/>
                                </a:cxn>
                                <a:cxn ang="0">
                                  <a:pos x="T30" y="T31"/>
                                </a:cxn>
                                <a:cxn ang="0">
                                  <a:pos x="T32" y="T33"/>
                                </a:cxn>
                                <a:cxn ang="0">
                                  <a:pos x="T34" y="T35"/>
                                </a:cxn>
                              </a:cxnLst>
                              <a:rect l="0" t="0" r="r" b="b"/>
                              <a:pathLst>
                                <a:path w="113" h="99">
                                  <a:moveTo>
                                    <a:pt x="6" y="0"/>
                                  </a:moveTo>
                                  <a:lnTo>
                                    <a:pt x="13" y="13"/>
                                  </a:lnTo>
                                  <a:lnTo>
                                    <a:pt x="24" y="26"/>
                                  </a:lnTo>
                                  <a:lnTo>
                                    <a:pt x="44" y="43"/>
                                  </a:lnTo>
                                  <a:lnTo>
                                    <a:pt x="68" y="57"/>
                                  </a:lnTo>
                                  <a:lnTo>
                                    <a:pt x="91" y="66"/>
                                  </a:lnTo>
                                  <a:lnTo>
                                    <a:pt x="113" y="72"/>
                                  </a:lnTo>
                                  <a:lnTo>
                                    <a:pt x="104" y="89"/>
                                  </a:lnTo>
                                  <a:lnTo>
                                    <a:pt x="75" y="85"/>
                                  </a:lnTo>
                                  <a:lnTo>
                                    <a:pt x="44" y="87"/>
                                  </a:lnTo>
                                  <a:lnTo>
                                    <a:pt x="24" y="99"/>
                                  </a:lnTo>
                                  <a:lnTo>
                                    <a:pt x="28" y="89"/>
                                  </a:lnTo>
                                  <a:lnTo>
                                    <a:pt x="27" y="78"/>
                                  </a:lnTo>
                                  <a:lnTo>
                                    <a:pt x="20" y="62"/>
                                  </a:lnTo>
                                  <a:lnTo>
                                    <a:pt x="11" y="49"/>
                                  </a:lnTo>
                                  <a:lnTo>
                                    <a:pt x="2" y="34"/>
                                  </a:lnTo>
                                  <a:lnTo>
                                    <a:pt x="0" y="17"/>
                                  </a:lnTo>
                                  <a:lnTo>
                                    <a:pt x="6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FFA040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 algn="ctr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  <p:sp>
                          <p:nvSpPr>
                            <p:cNvPr id="48192" name="未知"/>
                            <p:cNvSpPr>
                              <a:spLocks noChangeAspect="1"/>
                            </p:cNvSpPr>
                            <p:nvPr>
                              <p:custDataLst>
                                <p:tags r:id="rId160"/>
                              </p:custDataLst>
                            </p:nvPr>
                          </p:nvSpPr>
                          <p:spPr bwMode="auto">
                            <a:xfrm>
                              <a:off x="8" y="219"/>
                              <a:ext cx="149" cy="84"/>
                            </a:xfrm>
                            <a:custGeom>
                              <a:avLst/>
                              <a:gdLst>
                                <a:gd name="T0" fmla="*/ 0 w 149"/>
                                <a:gd name="T1" fmla="*/ 10 h 84"/>
                                <a:gd name="T2" fmla="*/ 4 w 149"/>
                                <a:gd name="T3" fmla="*/ 0 h 84"/>
                                <a:gd name="T4" fmla="*/ 9 w 149"/>
                                <a:gd name="T5" fmla="*/ 10 h 84"/>
                                <a:gd name="T6" fmla="*/ 21 w 149"/>
                                <a:gd name="T7" fmla="*/ 15 h 84"/>
                                <a:gd name="T8" fmla="*/ 42 w 149"/>
                                <a:gd name="T9" fmla="*/ 25 h 84"/>
                                <a:gd name="T10" fmla="*/ 64 w 149"/>
                                <a:gd name="T11" fmla="*/ 31 h 84"/>
                                <a:gd name="T12" fmla="*/ 98 w 149"/>
                                <a:gd name="T13" fmla="*/ 38 h 84"/>
                                <a:gd name="T14" fmla="*/ 137 w 149"/>
                                <a:gd name="T15" fmla="*/ 44 h 84"/>
                                <a:gd name="T16" fmla="*/ 149 w 149"/>
                                <a:gd name="T17" fmla="*/ 80 h 84"/>
                                <a:gd name="T18" fmla="*/ 106 w 149"/>
                                <a:gd name="T19" fmla="*/ 69 h 84"/>
                                <a:gd name="T20" fmla="*/ 72 w 149"/>
                                <a:gd name="T21" fmla="*/ 65 h 84"/>
                                <a:gd name="T22" fmla="*/ 45 w 149"/>
                                <a:gd name="T23" fmla="*/ 71 h 84"/>
                                <a:gd name="T24" fmla="*/ 25 w 149"/>
                                <a:gd name="T25" fmla="*/ 84 h 84"/>
                                <a:gd name="T26" fmla="*/ 25 w 149"/>
                                <a:gd name="T27" fmla="*/ 73 h 84"/>
                                <a:gd name="T28" fmla="*/ 25 w 149"/>
                                <a:gd name="T29" fmla="*/ 63 h 84"/>
                                <a:gd name="T30" fmla="*/ 21 w 149"/>
                                <a:gd name="T31" fmla="*/ 52 h 84"/>
                                <a:gd name="T32" fmla="*/ 9 w 149"/>
                                <a:gd name="T33" fmla="*/ 36 h 84"/>
                                <a:gd name="T34" fmla="*/ 0 w 149"/>
                                <a:gd name="T35" fmla="*/ 23 h 84"/>
                                <a:gd name="T36" fmla="*/ 0 w 149"/>
                                <a:gd name="T37" fmla="*/ 10 h 84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  <a:cxn ang="0">
                                  <a:pos x="T20" y="T21"/>
                                </a:cxn>
                                <a:cxn ang="0">
                                  <a:pos x="T22" y="T23"/>
                                </a:cxn>
                                <a:cxn ang="0">
                                  <a:pos x="T24" y="T25"/>
                                </a:cxn>
                                <a:cxn ang="0">
                                  <a:pos x="T26" y="T27"/>
                                </a:cxn>
                                <a:cxn ang="0">
                                  <a:pos x="T28" y="T29"/>
                                </a:cxn>
                                <a:cxn ang="0">
                                  <a:pos x="T30" y="T31"/>
                                </a:cxn>
                                <a:cxn ang="0">
                                  <a:pos x="T32" y="T33"/>
                                </a:cxn>
                                <a:cxn ang="0">
                                  <a:pos x="T34" y="T35"/>
                                </a:cxn>
                                <a:cxn ang="0">
                                  <a:pos x="T36" y="T37"/>
                                </a:cxn>
                              </a:cxnLst>
                              <a:rect l="0" t="0" r="r" b="b"/>
                              <a:pathLst>
                                <a:path w="149" h="84">
                                  <a:moveTo>
                                    <a:pt x="0" y="10"/>
                                  </a:moveTo>
                                  <a:lnTo>
                                    <a:pt x="4" y="0"/>
                                  </a:lnTo>
                                  <a:lnTo>
                                    <a:pt x="9" y="10"/>
                                  </a:lnTo>
                                  <a:lnTo>
                                    <a:pt x="21" y="15"/>
                                  </a:lnTo>
                                  <a:lnTo>
                                    <a:pt x="42" y="25"/>
                                  </a:lnTo>
                                  <a:lnTo>
                                    <a:pt x="64" y="31"/>
                                  </a:lnTo>
                                  <a:lnTo>
                                    <a:pt x="98" y="38"/>
                                  </a:lnTo>
                                  <a:lnTo>
                                    <a:pt x="137" y="44"/>
                                  </a:lnTo>
                                  <a:lnTo>
                                    <a:pt x="149" y="80"/>
                                  </a:lnTo>
                                  <a:lnTo>
                                    <a:pt x="106" y="69"/>
                                  </a:lnTo>
                                  <a:lnTo>
                                    <a:pt x="72" y="65"/>
                                  </a:lnTo>
                                  <a:lnTo>
                                    <a:pt x="45" y="71"/>
                                  </a:lnTo>
                                  <a:lnTo>
                                    <a:pt x="25" y="84"/>
                                  </a:lnTo>
                                  <a:lnTo>
                                    <a:pt x="25" y="73"/>
                                  </a:lnTo>
                                  <a:lnTo>
                                    <a:pt x="25" y="63"/>
                                  </a:lnTo>
                                  <a:lnTo>
                                    <a:pt x="21" y="52"/>
                                  </a:lnTo>
                                  <a:lnTo>
                                    <a:pt x="9" y="36"/>
                                  </a:lnTo>
                                  <a:lnTo>
                                    <a:pt x="0" y="23"/>
                                  </a:lnTo>
                                  <a:lnTo>
                                    <a:pt x="0" y="1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FFA040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 algn="ctr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  <p:sp>
                          <p:nvSpPr>
                            <p:cNvPr id="48193" name="未知"/>
                            <p:cNvSpPr>
                              <a:spLocks noChangeAspect="1"/>
                            </p:cNvSpPr>
                            <p:nvPr>
                              <p:custDataLst>
                                <p:tags r:id="rId161"/>
                              </p:custDataLst>
                            </p:nvPr>
                          </p:nvSpPr>
                          <p:spPr bwMode="auto">
                            <a:xfrm>
                              <a:off x="2" y="324"/>
                              <a:ext cx="175" cy="104"/>
                            </a:xfrm>
                            <a:custGeom>
                              <a:avLst/>
                              <a:gdLst>
                                <a:gd name="T0" fmla="*/ 2 w 175"/>
                                <a:gd name="T1" fmla="*/ 13 h 104"/>
                                <a:gd name="T2" fmla="*/ 10 w 175"/>
                                <a:gd name="T3" fmla="*/ 0 h 104"/>
                                <a:gd name="T4" fmla="*/ 21 w 175"/>
                                <a:gd name="T5" fmla="*/ 17 h 104"/>
                                <a:gd name="T6" fmla="*/ 32 w 175"/>
                                <a:gd name="T7" fmla="*/ 25 h 104"/>
                                <a:gd name="T8" fmla="*/ 45 w 175"/>
                                <a:gd name="T9" fmla="*/ 34 h 104"/>
                                <a:gd name="T10" fmla="*/ 69 w 175"/>
                                <a:gd name="T11" fmla="*/ 42 h 104"/>
                                <a:gd name="T12" fmla="*/ 96 w 175"/>
                                <a:gd name="T13" fmla="*/ 49 h 104"/>
                                <a:gd name="T14" fmla="*/ 126 w 175"/>
                                <a:gd name="T15" fmla="*/ 59 h 104"/>
                                <a:gd name="T16" fmla="*/ 167 w 175"/>
                                <a:gd name="T17" fmla="*/ 72 h 104"/>
                                <a:gd name="T18" fmla="*/ 175 w 175"/>
                                <a:gd name="T19" fmla="*/ 104 h 104"/>
                                <a:gd name="T20" fmla="*/ 133 w 175"/>
                                <a:gd name="T21" fmla="*/ 87 h 104"/>
                                <a:gd name="T22" fmla="*/ 103 w 175"/>
                                <a:gd name="T23" fmla="*/ 76 h 104"/>
                                <a:gd name="T24" fmla="*/ 78 w 175"/>
                                <a:gd name="T25" fmla="*/ 72 h 104"/>
                                <a:gd name="T26" fmla="*/ 58 w 175"/>
                                <a:gd name="T27" fmla="*/ 72 h 104"/>
                                <a:gd name="T28" fmla="*/ 48 w 175"/>
                                <a:gd name="T29" fmla="*/ 80 h 104"/>
                                <a:gd name="T30" fmla="*/ 36 w 175"/>
                                <a:gd name="T31" fmla="*/ 91 h 104"/>
                                <a:gd name="T32" fmla="*/ 34 w 175"/>
                                <a:gd name="T33" fmla="*/ 78 h 104"/>
                                <a:gd name="T34" fmla="*/ 21 w 175"/>
                                <a:gd name="T35" fmla="*/ 59 h 104"/>
                                <a:gd name="T36" fmla="*/ 10 w 175"/>
                                <a:gd name="T37" fmla="*/ 45 h 104"/>
                                <a:gd name="T38" fmla="*/ 0 w 175"/>
                                <a:gd name="T39" fmla="*/ 31 h 104"/>
                                <a:gd name="T40" fmla="*/ 2 w 175"/>
                                <a:gd name="T41" fmla="*/ 13 h 104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  <a:cxn ang="0">
                                  <a:pos x="T20" y="T21"/>
                                </a:cxn>
                                <a:cxn ang="0">
                                  <a:pos x="T22" y="T23"/>
                                </a:cxn>
                                <a:cxn ang="0">
                                  <a:pos x="T24" y="T25"/>
                                </a:cxn>
                                <a:cxn ang="0">
                                  <a:pos x="T26" y="T27"/>
                                </a:cxn>
                                <a:cxn ang="0">
                                  <a:pos x="T28" y="T29"/>
                                </a:cxn>
                                <a:cxn ang="0">
                                  <a:pos x="T30" y="T31"/>
                                </a:cxn>
                                <a:cxn ang="0">
                                  <a:pos x="T32" y="T33"/>
                                </a:cxn>
                                <a:cxn ang="0">
                                  <a:pos x="T34" y="T35"/>
                                </a:cxn>
                                <a:cxn ang="0">
                                  <a:pos x="T36" y="T37"/>
                                </a:cxn>
                                <a:cxn ang="0">
                                  <a:pos x="T38" y="T39"/>
                                </a:cxn>
                                <a:cxn ang="0">
                                  <a:pos x="T40" y="T41"/>
                                </a:cxn>
                              </a:cxnLst>
                              <a:rect l="0" t="0" r="r" b="b"/>
                              <a:pathLst>
                                <a:path w="175" h="104">
                                  <a:moveTo>
                                    <a:pt x="2" y="13"/>
                                  </a:moveTo>
                                  <a:lnTo>
                                    <a:pt x="10" y="0"/>
                                  </a:lnTo>
                                  <a:lnTo>
                                    <a:pt x="21" y="17"/>
                                  </a:lnTo>
                                  <a:lnTo>
                                    <a:pt x="32" y="25"/>
                                  </a:lnTo>
                                  <a:lnTo>
                                    <a:pt x="45" y="34"/>
                                  </a:lnTo>
                                  <a:lnTo>
                                    <a:pt x="69" y="42"/>
                                  </a:lnTo>
                                  <a:lnTo>
                                    <a:pt x="96" y="49"/>
                                  </a:lnTo>
                                  <a:lnTo>
                                    <a:pt x="126" y="59"/>
                                  </a:lnTo>
                                  <a:lnTo>
                                    <a:pt x="167" y="72"/>
                                  </a:lnTo>
                                  <a:lnTo>
                                    <a:pt x="175" y="104"/>
                                  </a:lnTo>
                                  <a:lnTo>
                                    <a:pt x="133" y="87"/>
                                  </a:lnTo>
                                  <a:lnTo>
                                    <a:pt x="103" y="76"/>
                                  </a:lnTo>
                                  <a:lnTo>
                                    <a:pt x="78" y="72"/>
                                  </a:lnTo>
                                  <a:lnTo>
                                    <a:pt x="58" y="72"/>
                                  </a:lnTo>
                                  <a:lnTo>
                                    <a:pt x="48" y="80"/>
                                  </a:lnTo>
                                  <a:lnTo>
                                    <a:pt x="36" y="91"/>
                                  </a:lnTo>
                                  <a:lnTo>
                                    <a:pt x="34" y="78"/>
                                  </a:lnTo>
                                  <a:lnTo>
                                    <a:pt x="21" y="59"/>
                                  </a:lnTo>
                                  <a:lnTo>
                                    <a:pt x="10" y="45"/>
                                  </a:lnTo>
                                  <a:lnTo>
                                    <a:pt x="0" y="31"/>
                                  </a:lnTo>
                                  <a:lnTo>
                                    <a:pt x="2" y="13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FFA040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 algn="ctr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  <p:sp>
                          <p:nvSpPr>
                            <p:cNvPr id="48194" name="未知"/>
                            <p:cNvSpPr>
                              <a:spLocks noChangeAspect="1"/>
                            </p:cNvSpPr>
                            <p:nvPr>
                              <p:custDataLst>
                                <p:tags r:id="rId162"/>
                              </p:custDataLst>
                            </p:nvPr>
                          </p:nvSpPr>
                          <p:spPr bwMode="auto">
                            <a:xfrm>
                              <a:off x="21" y="438"/>
                              <a:ext cx="208" cy="230"/>
                            </a:xfrm>
                            <a:custGeom>
                              <a:avLst/>
                              <a:gdLst>
                                <a:gd name="T0" fmla="*/ 2 w 208"/>
                                <a:gd name="T1" fmla="*/ 35 h 230"/>
                                <a:gd name="T2" fmla="*/ 0 w 208"/>
                                <a:gd name="T3" fmla="*/ 21 h 230"/>
                                <a:gd name="T4" fmla="*/ 0 w 208"/>
                                <a:gd name="T5" fmla="*/ 11 h 230"/>
                                <a:gd name="T6" fmla="*/ 8 w 208"/>
                                <a:gd name="T7" fmla="*/ 0 h 230"/>
                                <a:gd name="T8" fmla="*/ 22 w 208"/>
                                <a:gd name="T9" fmla="*/ 17 h 230"/>
                                <a:gd name="T10" fmla="*/ 47 w 208"/>
                                <a:gd name="T11" fmla="*/ 32 h 230"/>
                                <a:gd name="T12" fmla="*/ 72 w 208"/>
                                <a:gd name="T13" fmla="*/ 44 h 230"/>
                                <a:gd name="T14" fmla="*/ 106 w 208"/>
                                <a:gd name="T15" fmla="*/ 55 h 230"/>
                                <a:gd name="T16" fmla="*/ 156 w 208"/>
                                <a:gd name="T17" fmla="*/ 65 h 230"/>
                                <a:gd name="T18" fmla="*/ 166 w 208"/>
                                <a:gd name="T19" fmla="*/ 91 h 230"/>
                                <a:gd name="T20" fmla="*/ 140 w 208"/>
                                <a:gd name="T21" fmla="*/ 84 h 230"/>
                                <a:gd name="T22" fmla="*/ 114 w 208"/>
                                <a:gd name="T23" fmla="*/ 80 h 230"/>
                                <a:gd name="T24" fmla="*/ 101 w 208"/>
                                <a:gd name="T25" fmla="*/ 82 h 230"/>
                                <a:gd name="T26" fmla="*/ 97 w 208"/>
                                <a:gd name="T27" fmla="*/ 95 h 230"/>
                                <a:gd name="T28" fmla="*/ 105 w 208"/>
                                <a:gd name="T29" fmla="*/ 112 h 230"/>
                                <a:gd name="T30" fmla="*/ 115 w 208"/>
                                <a:gd name="T31" fmla="*/ 128 h 230"/>
                                <a:gd name="T32" fmla="*/ 136 w 208"/>
                                <a:gd name="T33" fmla="*/ 153 h 230"/>
                                <a:gd name="T34" fmla="*/ 166 w 208"/>
                                <a:gd name="T35" fmla="*/ 179 h 230"/>
                                <a:gd name="T36" fmla="*/ 208 w 208"/>
                                <a:gd name="T37" fmla="*/ 209 h 230"/>
                                <a:gd name="T38" fmla="*/ 208 w 208"/>
                                <a:gd name="T39" fmla="*/ 230 h 230"/>
                                <a:gd name="T40" fmla="*/ 190 w 208"/>
                                <a:gd name="T41" fmla="*/ 219 h 230"/>
                                <a:gd name="T42" fmla="*/ 166 w 208"/>
                                <a:gd name="T43" fmla="*/ 205 h 230"/>
                                <a:gd name="T44" fmla="*/ 132 w 208"/>
                                <a:gd name="T45" fmla="*/ 179 h 230"/>
                                <a:gd name="T46" fmla="*/ 105 w 208"/>
                                <a:gd name="T47" fmla="*/ 150 h 230"/>
                                <a:gd name="T48" fmla="*/ 80 w 208"/>
                                <a:gd name="T49" fmla="*/ 128 h 230"/>
                                <a:gd name="T50" fmla="*/ 56 w 208"/>
                                <a:gd name="T51" fmla="*/ 101 h 230"/>
                                <a:gd name="T52" fmla="*/ 36 w 208"/>
                                <a:gd name="T53" fmla="*/ 78 h 230"/>
                                <a:gd name="T54" fmla="*/ 15 w 208"/>
                                <a:gd name="T55" fmla="*/ 57 h 230"/>
                                <a:gd name="T56" fmla="*/ 2 w 208"/>
                                <a:gd name="T57" fmla="*/ 35 h 23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  <a:cxn ang="0">
                                  <a:pos x="T20" y="T21"/>
                                </a:cxn>
                                <a:cxn ang="0">
                                  <a:pos x="T22" y="T23"/>
                                </a:cxn>
                                <a:cxn ang="0">
                                  <a:pos x="T24" y="T25"/>
                                </a:cxn>
                                <a:cxn ang="0">
                                  <a:pos x="T26" y="T27"/>
                                </a:cxn>
                                <a:cxn ang="0">
                                  <a:pos x="T28" y="T29"/>
                                </a:cxn>
                                <a:cxn ang="0">
                                  <a:pos x="T30" y="T31"/>
                                </a:cxn>
                                <a:cxn ang="0">
                                  <a:pos x="T32" y="T33"/>
                                </a:cxn>
                                <a:cxn ang="0">
                                  <a:pos x="T34" y="T35"/>
                                </a:cxn>
                                <a:cxn ang="0">
                                  <a:pos x="T36" y="T37"/>
                                </a:cxn>
                                <a:cxn ang="0">
                                  <a:pos x="T38" y="T39"/>
                                </a:cxn>
                                <a:cxn ang="0">
                                  <a:pos x="T40" y="T41"/>
                                </a:cxn>
                                <a:cxn ang="0">
                                  <a:pos x="T42" y="T43"/>
                                </a:cxn>
                                <a:cxn ang="0">
                                  <a:pos x="T44" y="T45"/>
                                </a:cxn>
                                <a:cxn ang="0">
                                  <a:pos x="T46" y="T47"/>
                                </a:cxn>
                                <a:cxn ang="0">
                                  <a:pos x="T48" y="T49"/>
                                </a:cxn>
                                <a:cxn ang="0">
                                  <a:pos x="T50" y="T51"/>
                                </a:cxn>
                                <a:cxn ang="0">
                                  <a:pos x="T52" y="T53"/>
                                </a:cxn>
                                <a:cxn ang="0">
                                  <a:pos x="T54" y="T55"/>
                                </a:cxn>
                                <a:cxn ang="0">
                                  <a:pos x="T56" y="T57"/>
                                </a:cxn>
                              </a:cxnLst>
                              <a:rect l="0" t="0" r="r" b="b"/>
                              <a:pathLst>
                                <a:path w="208" h="230">
                                  <a:moveTo>
                                    <a:pt x="2" y="35"/>
                                  </a:moveTo>
                                  <a:lnTo>
                                    <a:pt x="0" y="21"/>
                                  </a:lnTo>
                                  <a:lnTo>
                                    <a:pt x="0" y="11"/>
                                  </a:lnTo>
                                  <a:lnTo>
                                    <a:pt x="8" y="0"/>
                                  </a:lnTo>
                                  <a:lnTo>
                                    <a:pt x="22" y="17"/>
                                  </a:lnTo>
                                  <a:lnTo>
                                    <a:pt x="47" y="32"/>
                                  </a:lnTo>
                                  <a:lnTo>
                                    <a:pt x="72" y="44"/>
                                  </a:lnTo>
                                  <a:lnTo>
                                    <a:pt x="106" y="55"/>
                                  </a:lnTo>
                                  <a:lnTo>
                                    <a:pt x="156" y="65"/>
                                  </a:lnTo>
                                  <a:lnTo>
                                    <a:pt x="166" y="91"/>
                                  </a:lnTo>
                                  <a:lnTo>
                                    <a:pt x="140" y="84"/>
                                  </a:lnTo>
                                  <a:lnTo>
                                    <a:pt x="114" y="80"/>
                                  </a:lnTo>
                                  <a:lnTo>
                                    <a:pt x="101" y="82"/>
                                  </a:lnTo>
                                  <a:lnTo>
                                    <a:pt x="97" y="95"/>
                                  </a:lnTo>
                                  <a:lnTo>
                                    <a:pt x="105" y="112"/>
                                  </a:lnTo>
                                  <a:lnTo>
                                    <a:pt x="115" y="128"/>
                                  </a:lnTo>
                                  <a:lnTo>
                                    <a:pt x="136" y="153"/>
                                  </a:lnTo>
                                  <a:lnTo>
                                    <a:pt x="166" y="179"/>
                                  </a:lnTo>
                                  <a:lnTo>
                                    <a:pt x="208" y="209"/>
                                  </a:lnTo>
                                  <a:lnTo>
                                    <a:pt x="208" y="230"/>
                                  </a:lnTo>
                                  <a:lnTo>
                                    <a:pt x="190" y="219"/>
                                  </a:lnTo>
                                  <a:lnTo>
                                    <a:pt x="166" y="205"/>
                                  </a:lnTo>
                                  <a:lnTo>
                                    <a:pt x="132" y="179"/>
                                  </a:lnTo>
                                  <a:lnTo>
                                    <a:pt x="105" y="150"/>
                                  </a:lnTo>
                                  <a:lnTo>
                                    <a:pt x="80" y="128"/>
                                  </a:lnTo>
                                  <a:lnTo>
                                    <a:pt x="56" y="101"/>
                                  </a:lnTo>
                                  <a:lnTo>
                                    <a:pt x="36" y="78"/>
                                  </a:lnTo>
                                  <a:lnTo>
                                    <a:pt x="15" y="57"/>
                                  </a:lnTo>
                                  <a:lnTo>
                                    <a:pt x="2" y="35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FFA040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 algn="ctr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  <p:sp>
                          <p:nvSpPr>
                            <p:cNvPr id="48195" name="未知"/>
                            <p:cNvSpPr>
                              <a:spLocks noChangeAspect="1"/>
                            </p:cNvSpPr>
                            <p:nvPr>
                              <p:custDataLst>
                                <p:tags r:id="rId163"/>
                              </p:custDataLst>
                            </p:nvPr>
                          </p:nvSpPr>
                          <p:spPr bwMode="auto">
                            <a:xfrm>
                              <a:off x="25" y="25"/>
                              <a:ext cx="86" cy="69"/>
                            </a:xfrm>
                            <a:custGeom>
                              <a:avLst/>
                              <a:gdLst>
                                <a:gd name="T0" fmla="*/ 0 w 86"/>
                                <a:gd name="T1" fmla="*/ 0 h 69"/>
                                <a:gd name="T2" fmla="*/ 11 w 86"/>
                                <a:gd name="T3" fmla="*/ 10 h 69"/>
                                <a:gd name="T4" fmla="*/ 25 w 86"/>
                                <a:gd name="T5" fmla="*/ 21 h 69"/>
                                <a:gd name="T6" fmla="*/ 42 w 86"/>
                                <a:gd name="T7" fmla="*/ 33 h 69"/>
                                <a:gd name="T8" fmla="*/ 60 w 86"/>
                                <a:gd name="T9" fmla="*/ 44 h 69"/>
                                <a:gd name="T10" fmla="*/ 77 w 86"/>
                                <a:gd name="T11" fmla="*/ 54 h 69"/>
                                <a:gd name="T12" fmla="*/ 86 w 86"/>
                                <a:gd name="T13" fmla="*/ 61 h 69"/>
                                <a:gd name="T14" fmla="*/ 65 w 86"/>
                                <a:gd name="T15" fmla="*/ 69 h 69"/>
                                <a:gd name="T16" fmla="*/ 42 w 86"/>
                                <a:gd name="T17" fmla="*/ 61 h 69"/>
                                <a:gd name="T18" fmla="*/ 18 w 86"/>
                                <a:gd name="T19" fmla="*/ 52 h 69"/>
                                <a:gd name="T20" fmla="*/ 0 w 86"/>
                                <a:gd name="T21" fmla="*/ 42 h 69"/>
                                <a:gd name="T22" fmla="*/ 1 w 86"/>
                                <a:gd name="T23" fmla="*/ 33 h 69"/>
                                <a:gd name="T24" fmla="*/ 4 w 86"/>
                                <a:gd name="T25" fmla="*/ 17 h 69"/>
                                <a:gd name="T26" fmla="*/ 0 w 86"/>
                                <a:gd name="T27" fmla="*/ 0 h 69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  <a:cxn ang="0">
                                  <a:pos x="T20" y="T21"/>
                                </a:cxn>
                                <a:cxn ang="0">
                                  <a:pos x="T22" y="T23"/>
                                </a:cxn>
                                <a:cxn ang="0">
                                  <a:pos x="T24" y="T25"/>
                                </a:cxn>
                                <a:cxn ang="0">
                                  <a:pos x="T26" y="T27"/>
                                </a:cxn>
                              </a:cxnLst>
                              <a:rect l="0" t="0" r="r" b="b"/>
                              <a:pathLst>
                                <a:path w="86" h="69">
                                  <a:moveTo>
                                    <a:pt x="0" y="0"/>
                                  </a:moveTo>
                                  <a:lnTo>
                                    <a:pt x="11" y="10"/>
                                  </a:lnTo>
                                  <a:lnTo>
                                    <a:pt x="25" y="21"/>
                                  </a:lnTo>
                                  <a:lnTo>
                                    <a:pt x="42" y="33"/>
                                  </a:lnTo>
                                  <a:lnTo>
                                    <a:pt x="60" y="44"/>
                                  </a:lnTo>
                                  <a:lnTo>
                                    <a:pt x="77" y="54"/>
                                  </a:lnTo>
                                  <a:lnTo>
                                    <a:pt x="86" y="61"/>
                                  </a:lnTo>
                                  <a:lnTo>
                                    <a:pt x="65" y="69"/>
                                  </a:lnTo>
                                  <a:lnTo>
                                    <a:pt x="42" y="61"/>
                                  </a:lnTo>
                                  <a:lnTo>
                                    <a:pt x="18" y="52"/>
                                  </a:lnTo>
                                  <a:lnTo>
                                    <a:pt x="0" y="42"/>
                                  </a:lnTo>
                                  <a:lnTo>
                                    <a:pt x="1" y="33"/>
                                  </a:lnTo>
                                  <a:lnTo>
                                    <a:pt x="4" y="17"/>
                                  </a:lnTo>
                                  <a:lnTo>
                                    <a:pt x="0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FFA040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 algn="ctr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  <p:sp>
                          <p:nvSpPr>
                            <p:cNvPr id="48196" name="未知"/>
                            <p:cNvSpPr>
                              <a:spLocks noChangeAspect="1"/>
                            </p:cNvSpPr>
                            <p:nvPr>
                              <p:custDataLst>
                                <p:tags r:id="rId164"/>
                              </p:custDataLst>
                            </p:nvPr>
                          </p:nvSpPr>
                          <p:spPr bwMode="auto">
                            <a:xfrm>
                              <a:off x="181" y="8"/>
                              <a:ext cx="732" cy="689"/>
                            </a:xfrm>
                            <a:custGeom>
                              <a:avLst/>
                              <a:gdLst>
                                <a:gd name="T0" fmla="*/ 348 w 732"/>
                                <a:gd name="T1" fmla="*/ 158 h 689"/>
                                <a:gd name="T2" fmla="*/ 292 w 732"/>
                                <a:gd name="T3" fmla="*/ 181 h 689"/>
                                <a:gd name="T4" fmla="*/ 175 w 732"/>
                                <a:gd name="T5" fmla="*/ 200 h 689"/>
                                <a:gd name="T6" fmla="*/ 0 w 732"/>
                                <a:gd name="T7" fmla="*/ 209 h 689"/>
                                <a:gd name="T8" fmla="*/ 205 w 732"/>
                                <a:gd name="T9" fmla="*/ 244 h 689"/>
                                <a:gd name="T10" fmla="*/ 435 w 732"/>
                                <a:gd name="T11" fmla="*/ 225 h 689"/>
                                <a:gd name="T12" fmla="*/ 597 w 732"/>
                                <a:gd name="T13" fmla="*/ 177 h 689"/>
                                <a:gd name="T14" fmla="*/ 648 w 732"/>
                                <a:gd name="T15" fmla="*/ 169 h 689"/>
                                <a:gd name="T16" fmla="*/ 625 w 732"/>
                                <a:gd name="T17" fmla="*/ 208 h 689"/>
                                <a:gd name="T18" fmla="*/ 510 w 732"/>
                                <a:gd name="T19" fmla="*/ 263 h 689"/>
                                <a:gd name="T20" fmla="*/ 304 w 732"/>
                                <a:gd name="T21" fmla="*/ 308 h 689"/>
                                <a:gd name="T22" fmla="*/ 177 w 732"/>
                                <a:gd name="T23" fmla="*/ 352 h 689"/>
                                <a:gd name="T24" fmla="*/ 411 w 732"/>
                                <a:gd name="T25" fmla="*/ 347 h 689"/>
                                <a:gd name="T26" fmla="*/ 567 w 732"/>
                                <a:gd name="T27" fmla="*/ 308 h 689"/>
                                <a:gd name="T28" fmla="*/ 659 w 732"/>
                                <a:gd name="T29" fmla="*/ 276 h 689"/>
                                <a:gd name="T30" fmla="*/ 661 w 732"/>
                                <a:gd name="T31" fmla="*/ 299 h 689"/>
                                <a:gd name="T32" fmla="*/ 584 w 732"/>
                                <a:gd name="T33" fmla="*/ 354 h 689"/>
                                <a:gd name="T34" fmla="*/ 439 w 732"/>
                                <a:gd name="T35" fmla="*/ 407 h 689"/>
                                <a:gd name="T36" fmla="*/ 237 w 732"/>
                                <a:gd name="T37" fmla="*/ 444 h 689"/>
                                <a:gd name="T38" fmla="*/ 305 w 732"/>
                                <a:gd name="T39" fmla="*/ 466 h 689"/>
                                <a:gd name="T40" fmla="*/ 482 w 732"/>
                                <a:gd name="T41" fmla="*/ 458 h 689"/>
                                <a:gd name="T42" fmla="*/ 629 w 732"/>
                                <a:gd name="T43" fmla="*/ 413 h 689"/>
                                <a:gd name="T44" fmla="*/ 642 w 732"/>
                                <a:gd name="T45" fmla="*/ 430 h 689"/>
                                <a:gd name="T46" fmla="*/ 599 w 732"/>
                                <a:gd name="T47" fmla="*/ 474 h 689"/>
                                <a:gd name="T48" fmla="*/ 489 w 732"/>
                                <a:gd name="T49" fmla="*/ 521 h 689"/>
                                <a:gd name="T50" fmla="*/ 360 w 732"/>
                                <a:gd name="T51" fmla="*/ 542 h 689"/>
                                <a:gd name="T52" fmla="*/ 166 w 732"/>
                                <a:gd name="T53" fmla="*/ 546 h 689"/>
                                <a:gd name="T54" fmla="*/ 301 w 732"/>
                                <a:gd name="T55" fmla="*/ 579 h 689"/>
                                <a:gd name="T56" fmla="*/ 427 w 732"/>
                                <a:gd name="T57" fmla="*/ 580 h 689"/>
                                <a:gd name="T58" fmla="*/ 540 w 732"/>
                                <a:gd name="T59" fmla="*/ 562 h 689"/>
                                <a:gd name="T60" fmla="*/ 589 w 732"/>
                                <a:gd name="T61" fmla="*/ 565 h 689"/>
                                <a:gd name="T62" fmla="*/ 561 w 732"/>
                                <a:gd name="T63" fmla="*/ 597 h 689"/>
                                <a:gd name="T64" fmla="*/ 495 w 732"/>
                                <a:gd name="T65" fmla="*/ 622 h 689"/>
                                <a:gd name="T66" fmla="*/ 253 w 732"/>
                                <a:gd name="T67" fmla="*/ 649 h 689"/>
                                <a:gd name="T68" fmla="*/ 453 w 732"/>
                                <a:gd name="T69" fmla="*/ 663 h 689"/>
                                <a:gd name="T70" fmla="*/ 466 w 732"/>
                                <a:gd name="T71" fmla="*/ 687 h 689"/>
                                <a:gd name="T72" fmla="*/ 542 w 732"/>
                                <a:gd name="T73" fmla="*/ 664 h 689"/>
                                <a:gd name="T74" fmla="*/ 597 w 732"/>
                                <a:gd name="T75" fmla="*/ 621 h 689"/>
                                <a:gd name="T76" fmla="*/ 709 w 732"/>
                                <a:gd name="T77" fmla="*/ 453 h 689"/>
                                <a:gd name="T78" fmla="*/ 714 w 732"/>
                                <a:gd name="T79" fmla="*/ 419 h 689"/>
                                <a:gd name="T80" fmla="*/ 698 w 732"/>
                                <a:gd name="T81" fmla="*/ 386 h 689"/>
                                <a:gd name="T82" fmla="*/ 713 w 732"/>
                                <a:gd name="T83" fmla="*/ 354 h 689"/>
                                <a:gd name="T84" fmla="*/ 732 w 732"/>
                                <a:gd name="T85" fmla="*/ 322 h 689"/>
                                <a:gd name="T86" fmla="*/ 719 w 732"/>
                                <a:gd name="T87" fmla="*/ 287 h 689"/>
                                <a:gd name="T88" fmla="*/ 702 w 732"/>
                                <a:gd name="T89" fmla="*/ 255 h 689"/>
                                <a:gd name="T90" fmla="*/ 723 w 732"/>
                                <a:gd name="T91" fmla="*/ 221 h 689"/>
                                <a:gd name="T92" fmla="*/ 722 w 732"/>
                                <a:gd name="T93" fmla="*/ 179 h 689"/>
                                <a:gd name="T94" fmla="*/ 705 w 732"/>
                                <a:gd name="T95" fmla="*/ 147 h 689"/>
                                <a:gd name="T96" fmla="*/ 719 w 732"/>
                                <a:gd name="T97" fmla="*/ 114 h 689"/>
                                <a:gd name="T98" fmla="*/ 732 w 732"/>
                                <a:gd name="T99" fmla="*/ 80 h 689"/>
                                <a:gd name="T100" fmla="*/ 714 w 732"/>
                                <a:gd name="T101" fmla="*/ 48 h 689"/>
                                <a:gd name="T102" fmla="*/ 634 w 732"/>
                                <a:gd name="T103" fmla="*/ 50 h 689"/>
                                <a:gd name="T104" fmla="*/ 475 w 732"/>
                                <a:gd name="T105" fmla="*/ 105 h 689"/>
                                <a:gd name="T106" fmla="*/ 294 w 732"/>
                                <a:gd name="T107" fmla="*/ 135 h 689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  <a:cxn ang="0">
                                  <a:pos x="T20" y="T21"/>
                                </a:cxn>
                                <a:cxn ang="0">
                                  <a:pos x="T22" y="T23"/>
                                </a:cxn>
                                <a:cxn ang="0">
                                  <a:pos x="T24" y="T25"/>
                                </a:cxn>
                                <a:cxn ang="0">
                                  <a:pos x="T26" y="T27"/>
                                </a:cxn>
                                <a:cxn ang="0">
                                  <a:pos x="T28" y="T29"/>
                                </a:cxn>
                                <a:cxn ang="0">
                                  <a:pos x="T30" y="T31"/>
                                </a:cxn>
                                <a:cxn ang="0">
                                  <a:pos x="T32" y="T33"/>
                                </a:cxn>
                                <a:cxn ang="0">
                                  <a:pos x="T34" y="T35"/>
                                </a:cxn>
                                <a:cxn ang="0">
                                  <a:pos x="T36" y="T37"/>
                                </a:cxn>
                                <a:cxn ang="0">
                                  <a:pos x="T38" y="T39"/>
                                </a:cxn>
                                <a:cxn ang="0">
                                  <a:pos x="T40" y="T41"/>
                                </a:cxn>
                                <a:cxn ang="0">
                                  <a:pos x="T42" y="T43"/>
                                </a:cxn>
                                <a:cxn ang="0">
                                  <a:pos x="T44" y="T45"/>
                                </a:cxn>
                                <a:cxn ang="0">
                                  <a:pos x="T46" y="T47"/>
                                </a:cxn>
                                <a:cxn ang="0">
                                  <a:pos x="T48" y="T49"/>
                                </a:cxn>
                                <a:cxn ang="0">
                                  <a:pos x="T50" y="T51"/>
                                </a:cxn>
                                <a:cxn ang="0">
                                  <a:pos x="T52" y="T53"/>
                                </a:cxn>
                                <a:cxn ang="0">
                                  <a:pos x="T54" y="T55"/>
                                </a:cxn>
                                <a:cxn ang="0">
                                  <a:pos x="T56" y="T57"/>
                                </a:cxn>
                                <a:cxn ang="0">
                                  <a:pos x="T58" y="T59"/>
                                </a:cxn>
                                <a:cxn ang="0">
                                  <a:pos x="T60" y="T61"/>
                                </a:cxn>
                                <a:cxn ang="0">
                                  <a:pos x="T62" y="T63"/>
                                </a:cxn>
                                <a:cxn ang="0">
                                  <a:pos x="T64" y="T65"/>
                                </a:cxn>
                                <a:cxn ang="0">
                                  <a:pos x="T66" y="T67"/>
                                </a:cxn>
                                <a:cxn ang="0">
                                  <a:pos x="T68" y="T69"/>
                                </a:cxn>
                                <a:cxn ang="0">
                                  <a:pos x="T70" y="T71"/>
                                </a:cxn>
                                <a:cxn ang="0">
                                  <a:pos x="T72" y="T73"/>
                                </a:cxn>
                                <a:cxn ang="0">
                                  <a:pos x="T74" y="T75"/>
                                </a:cxn>
                                <a:cxn ang="0">
                                  <a:pos x="T76" y="T77"/>
                                </a:cxn>
                                <a:cxn ang="0">
                                  <a:pos x="T78" y="T79"/>
                                </a:cxn>
                                <a:cxn ang="0">
                                  <a:pos x="T80" y="T81"/>
                                </a:cxn>
                                <a:cxn ang="0">
                                  <a:pos x="T82" y="T83"/>
                                </a:cxn>
                                <a:cxn ang="0">
                                  <a:pos x="T84" y="T85"/>
                                </a:cxn>
                                <a:cxn ang="0">
                                  <a:pos x="T86" y="T87"/>
                                </a:cxn>
                                <a:cxn ang="0">
                                  <a:pos x="T88" y="T89"/>
                                </a:cxn>
                                <a:cxn ang="0">
                                  <a:pos x="T90" y="T91"/>
                                </a:cxn>
                                <a:cxn ang="0">
                                  <a:pos x="T92" y="T93"/>
                                </a:cxn>
                                <a:cxn ang="0">
                                  <a:pos x="T94" y="T95"/>
                                </a:cxn>
                                <a:cxn ang="0">
                                  <a:pos x="T96" y="T97"/>
                                </a:cxn>
                                <a:cxn ang="0">
                                  <a:pos x="T98" y="T99"/>
                                </a:cxn>
                                <a:cxn ang="0">
                                  <a:pos x="T100" y="T101"/>
                                </a:cxn>
                                <a:cxn ang="0">
                                  <a:pos x="T102" y="T103"/>
                                </a:cxn>
                                <a:cxn ang="0">
                                  <a:pos x="T104" y="T105"/>
                                </a:cxn>
                                <a:cxn ang="0">
                                  <a:pos x="T106" y="T107"/>
                                </a:cxn>
                              </a:cxnLst>
                              <a:rect l="0" t="0" r="r" b="b"/>
                              <a:pathLst>
                                <a:path w="732" h="689">
                                  <a:moveTo>
                                    <a:pt x="294" y="135"/>
                                  </a:moveTo>
                                  <a:lnTo>
                                    <a:pt x="186" y="143"/>
                                  </a:lnTo>
                                  <a:lnTo>
                                    <a:pt x="348" y="158"/>
                                  </a:lnTo>
                                  <a:lnTo>
                                    <a:pt x="338" y="166"/>
                                  </a:lnTo>
                                  <a:lnTo>
                                    <a:pt x="318" y="173"/>
                                  </a:lnTo>
                                  <a:lnTo>
                                    <a:pt x="292" y="181"/>
                                  </a:lnTo>
                                  <a:lnTo>
                                    <a:pt x="258" y="190"/>
                                  </a:lnTo>
                                  <a:lnTo>
                                    <a:pt x="222" y="196"/>
                                  </a:lnTo>
                                  <a:lnTo>
                                    <a:pt x="175" y="200"/>
                                  </a:lnTo>
                                  <a:lnTo>
                                    <a:pt x="120" y="206"/>
                                  </a:lnTo>
                                  <a:lnTo>
                                    <a:pt x="61" y="209"/>
                                  </a:lnTo>
                                  <a:lnTo>
                                    <a:pt x="0" y="209"/>
                                  </a:lnTo>
                                  <a:lnTo>
                                    <a:pt x="95" y="232"/>
                                  </a:lnTo>
                                  <a:lnTo>
                                    <a:pt x="154" y="244"/>
                                  </a:lnTo>
                                  <a:lnTo>
                                    <a:pt x="205" y="244"/>
                                  </a:lnTo>
                                  <a:lnTo>
                                    <a:pt x="267" y="244"/>
                                  </a:lnTo>
                                  <a:lnTo>
                                    <a:pt x="359" y="236"/>
                                  </a:lnTo>
                                  <a:lnTo>
                                    <a:pt x="435" y="225"/>
                                  </a:lnTo>
                                  <a:lnTo>
                                    <a:pt x="499" y="209"/>
                                  </a:lnTo>
                                  <a:lnTo>
                                    <a:pt x="567" y="188"/>
                                  </a:lnTo>
                                  <a:lnTo>
                                    <a:pt x="597" y="177"/>
                                  </a:lnTo>
                                  <a:lnTo>
                                    <a:pt x="625" y="168"/>
                                  </a:lnTo>
                                  <a:lnTo>
                                    <a:pt x="640" y="164"/>
                                  </a:lnTo>
                                  <a:lnTo>
                                    <a:pt x="648" y="169"/>
                                  </a:lnTo>
                                  <a:lnTo>
                                    <a:pt x="648" y="181"/>
                                  </a:lnTo>
                                  <a:lnTo>
                                    <a:pt x="642" y="194"/>
                                  </a:lnTo>
                                  <a:lnTo>
                                    <a:pt x="625" y="208"/>
                                  </a:lnTo>
                                  <a:lnTo>
                                    <a:pt x="597" y="226"/>
                                  </a:lnTo>
                                  <a:lnTo>
                                    <a:pt x="557" y="244"/>
                                  </a:lnTo>
                                  <a:lnTo>
                                    <a:pt x="510" y="263"/>
                                  </a:lnTo>
                                  <a:lnTo>
                                    <a:pt x="448" y="282"/>
                                  </a:lnTo>
                                  <a:lnTo>
                                    <a:pt x="376" y="297"/>
                                  </a:lnTo>
                                  <a:lnTo>
                                    <a:pt x="304" y="308"/>
                                  </a:lnTo>
                                  <a:lnTo>
                                    <a:pt x="228" y="320"/>
                                  </a:lnTo>
                                  <a:lnTo>
                                    <a:pt x="95" y="333"/>
                                  </a:lnTo>
                                  <a:lnTo>
                                    <a:pt x="177" y="352"/>
                                  </a:lnTo>
                                  <a:lnTo>
                                    <a:pt x="243" y="360"/>
                                  </a:lnTo>
                                  <a:lnTo>
                                    <a:pt x="326" y="358"/>
                                  </a:lnTo>
                                  <a:lnTo>
                                    <a:pt x="411" y="347"/>
                                  </a:lnTo>
                                  <a:lnTo>
                                    <a:pt x="474" y="333"/>
                                  </a:lnTo>
                                  <a:lnTo>
                                    <a:pt x="525" y="320"/>
                                  </a:lnTo>
                                  <a:lnTo>
                                    <a:pt x="567" y="308"/>
                                  </a:lnTo>
                                  <a:lnTo>
                                    <a:pt x="610" y="293"/>
                                  </a:lnTo>
                                  <a:lnTo>
                                    <a:pt x="644" y="280"/>
                                  </a:lnTo>
                                  <a:lnTo>
                                    <a:pt x="659" y="276"/>
                                  </a:lnTo>
                                  <a:lnTo>
                                    <a:pt x="668" y="276"/>
                                  </a:lnTo>
                                  <a:lnTo>
                                    <a:pt x="667" y="287"/>
                                  </a:lnTo>
                                  <a:lnTo>
                                    <a:pt x="661" y="299"/>
                                  </a:lnTo>
                                  <a:lnTo>
                                    <a:pt x="648" y="314"/>
                                  </a:lnTo>
                                  <a:lnTo>
                                    <a:pt x="617" y="335"/>
                                  </a:lnTo>
                                  <a:lnTo>
                                    <a:pt x="584" y="354"/>
                                  </a:lnTo>
                                  <a:lnTo>
                                    <a:pt x="546" y="371"/>
                                  </a:lnTo>
                                  <a:lnTo>
                                    <a:pt x="496" y="390"/>
                                  </a:lnTo>
                                  <a:lnTo>
                                    <a:pt x="439" y="407"/>
                                  </a:lnTo>
                                  <a:lnTo>
                                    <a:pt x="352" y="426"/>
                                  </a:lnTo>
                                  <a:lnTo>
                                    <a:pt x="294" y="438"/>
                                  </a:lnTo>
                                  <a:lnTo>
                                    <a:pt x="237" y="444"/>
                                  </a:lnTo>
                                  <a:lnTo>
                                    <a:pt x="154" y="449"/>
                                  </a:lnTo>
                                  <a:lnTo>
                                    <a:pt x="239" y="461"/>
                                  </a:lnTo>
                                  <a:lnTo>
                                    <a:pt x="305" y="466"/>
                                  </a:lnTo>
                                  <a:lnTo>
                                    <a:pt x="360" y="468"/>
                                  </a:lnTo>
                                  <a:lnTo>
                                    <a:pt x="423" y="466"/>
                                  </a:lnTo>
                                  <a:lnTo>
                                    <a:pt x="482" y="458"/>
                                  </a:lnTo>
                                  <a:lnTo>
                                    <a:pt x="530" y="447"/>
                                  </a:lnTo>
                                  <a:lnTo>
                                    <a:pt x="568" y="434"/>
                                  </a:lnTo>
                                  <a:lnTo>
                                    <a:pt x="629" y="413"/>
                                  </a:lnTo>
                                  <a:lnTo>
                                    <a:pt x="637" y="413"/>
                                  </a:lnTo>
                                  <a:lnTo>
                                    <a:pt x="644" y="417"/>
                                  </a:lnTo>
                                  <a:lnTo>
                                    <a:pt x="642" y="430"/>
                                  </a:lnTo>
                                  <a:lnTo>
                                    <a:pt x="634" y="444"/>
                                  </a:lnTo>
                                  <a:lnTo>
                                    <a:pt x="620" y="458"/>
                                  </a:lnTo>
                                  <a:lnTo>
                                    <a:pt x="599" y="474"/>
                                  </a:lnTo>
                                  <a:lnTo>
                                    <a:pt x="563" y="493"/>
                                  </a:lnTo>
                                  <a:lnTo>
                                    <a:pt x="525" y="510"/>
                                  </a:lnTo>
                                  <a:lnTo>
                                    <a:pt x="489" y="521"/>
                                  </a:lnTo>
                                  <a:lnTo>
                                    <a:pt x="448" y="531"/>
                                  </a:lnTo>
                                  <a:lnTo>
                                    <a:pt x="410" y="537"/>
                                  </a:lnTo>
                                  <a:lnTo>
                                    <a:pt x="360" y="542"/>
                                  </a:lnTo>
                                  <a:lnTo>
                                    <a:pt x="305" y="545"/>
                                  </a:lnTo>
                                  <a:lnTo>
                                    <a:pt x="250" y="546"/>
                                  </a:lnTo>
                                  <a:lnTo>
                                    <a:pt x="166" y="546"/>
                                  </a:lnTo>
                                  <a:lnTo>
                                    <a:pt x="211" y="562"/>
                                  </a:lnTo>
                                  <a:lnTo>
                                    <a:pt x="253" y="573"/>
                                  </a:lnTo>
                                  <a:lnTo>
                                    <a:pt x="301" y="579"/>
                                  </a:lnTo>
                                  <a:lnTo>
                                    <a:pt x="342" y="580"/>
                                  </a:lnTo>
                                  <a:lnTo>
                                    <a:pt x="384" y="583"/>
                                  </a:lnTo>
                                  <a:lnTo>
                                    <a:pt x="427" y="580"/>
                                  </a:lnTo>
                                  <a:lnTo>
                                    <a:pt x="462" y="579"/>
                                  </a:lnTo>
                                  <a:lnTo>
                                    <a:pt x="495" y="573"/>
                                  </a:lnTo>
                                  <a:lnTo>
                                    <a:pt x="540" y="562"/>
                                  </a:lnTo>
                                  <a:lnTo>
                                    <a:pt x="574" y="554"/>
                                  </a:lnTo>
                                  <a:lnTo>
                                    <a:pt x="587" y="555"/>
                                  </a:lnTo>
                                  <a:lnTo>
                                    <a:pt x="589" y="565"/>
                                  </a:lnTo>
                                  <a:lnTo>
                                    <a:pt x="585" y="575"/>
                                  </a:lnTo>
                                  <a:lnTo>
                                    <a:pt x="576" y="586"/>
                                  </a:lnTo>
                                  <a:lnTo>
                                    <a:pt x="561" y="597"/>
                                  </a:lnTo>
                                  <a:lnTo>
                                    <a:pt x="544" y="605"/>
                                  </a:lnTo>
                                  <a:lnTo>
                                    <a:pt x="525" y="614"/>
                                  </a:lnTo>
                                  <a:lnTo>
                                    <a:pt x="495" y="622"/>
                                  </a:lnTo>
                                  <a:lnTo>
                                    <a:pt x="432" y="631"/>
                                  </a:lnTo>
                                  <a:lnTo>
                                    <a:pt x="372" y="639"/>
                                  </a:lnTo>
                                  <a:lnTo>
                                    <a:pt x="253" y="649"/>
                                  </a:lnTo>
                                  <a:lnTo>
                                    <a:pt x="407" y="656"/>
                                  </a:lnTo>
                                  <a:lnTo>
                                    <a:pt x="439" y="656"/>
                                  </a:lnTo>
                                  <a:lnTo>
                                    <a:pt x="453" y="663"/>
                                  </a:lnTo>
                                  <a:lnTo>
                                    <a:pt x="461" y="670"/>
                                  </a:lnTo>
                                  <a:lnTo>
                                    <a:pt x="458" y="681"/>
                                  </a:lnTo>
                                  <a:lnTo>
                                    <a:pt x="466" y="687"/>
                                  </a:lnTo>
                                  <a:lnTo>
                                    <a:pt x="486" y="689"/>
                                  </a:lnTo>
                                  <a:lnTo>
                                    <a:pt x="516" y="677"/>
                                  </a:lnTo>
                                  <a:lnTo>
                                    <a:pt x="542" y="664"/>
                                  </a:lnTo>
                                  <a:lnTo>
                                    <a:pt x="563" y="651"/>
                                  </a:lnTo>
                                  <a:lnTo>
                                    <a:pt x="580" y="639"/>
                                  </a:lnTo>
                                  <a:lnTo>
                                    <a:pt x="597" y="621"/>
                                  </a:lnTo>
                                  <a:lnTo>
                                    <a:pt x="651" y="548"/>
                                  </a:lnTo>
                                  <a:lnTo>
                                    <a:pt x="693" y="485"/>
                                  </a:lnTo>
                                  <a:lnTo>
                                    <a:pt x="709" y="453"/>
                                  </a:lnTo>
                                  <a:lnTo>
                                    <a:pt x="713" y="440"/>
                                  </a:lnTo>
                                  <a:lnTo>
                                    <a:pt x="714" y="430"/>
                                  </a:lnTo>
                                  <a:lnTo>
                                    <a:pt x="714" y="419"/>
                                  </a:lnTo>
                                  <a:lnTo>
                                    <a:pt x="706" y="406"/>
                                  </a:lnTo>
                                  <a:lnTo>
                                    <a:pt x="701" y="398"/>
                                  </a:lnTo>
                                  <a:lnTo>
                                    <a:pt x="698" y="386"/>
                                  </a:lnTo>
                                  <a:lnTo>
                                    <a:pt x="701" y="373"/>
                                  </a:lnTo>
                                  <a:lnTo>
                                    <a:pt x="706" y="364"/>
                                  </a:lnTo>
                                  <a:lnTo>
                                    <a:pt x="713" y="354"/>
                                  </a:lnTo>
                                  <a:lnTo>
                                    <a:pt x="719" y="344"/>
                                  </a:lnTo>
                                  <a:lnTo>
                                    <a:pt x="727" y="333"/>
                                  </a:lnTo>
                                  <a:lnTo>
                                    <a:pt x="732" y="322"/>
                                  </a:lnTo>
                                  <a:lnTo>
                                    <a:pt x="731" y="308"/>
                                  </a:lnTo>
                                  <a:lnTo>
                                    <a:pt x="726" y="297"/>
                                  </a:lnTo>
                                  <a:lnTo>
                                    <a:pt x="719" y="287"/>
                                  </a:lnTo>
                                  <a:lnTo>
                                    <a:pt x="713" y="278"/>
                                  </a:lnTo>
                                  <a:lnTo>
                                    <a:pt x="705" y="267"/>
                                  </a:lnTo>
                                  <a:lnTo>
                                    <a:pt x="702" y="255"/>
                                  </a:lnTo>
                                  <a:lnTo>
                                    <a:pt x="705" y="246"/>
                                  </a:lnTo>
                                  <a:lnTo>
                                    <a:pt x="714" y="232"/>
                                  </a:lnTo>
                                  <a:lnTo>
                                    <a:pt x="723" y="221"/>
                                  </a:lnTo>
                                  <a:lnTo>
                                    <a:pt x="727" y="209"/>
                                  </a:lnTo>
                                  <a:lnTo>
                                    <a:pt x="727" y="194"/>
                                  </a:lnTo>
                                  <a:lnTo>
                                    <a:pt x="722" y="179"/>
                                  </a:lnTo>
                                  <a:lnTo>
                                    <a:pt x="713" y="168"/>
                                  </a:lnTo>
                                  <a:lnTo>
                                    <a:pt x="709" y="160"/>
                                  </a:lnTo>
                                  <a:lnTo>
                                    <a:pt x="705" y="147"/>
                                  </a:lnTo>
                                  <a:lnTo>
                                    <a:pt x="706" y="133"/>
                                  </a:lnTo>
                                  <a:lnTo>
                                    <a:pt x="714" y="122"/>
                                  </a:lnTo>
                                  <a:lnTo>
                                    <a:pt x="719" y="114"/>
                                  </a:lnTo>
                                  <a:lnTo>
                                    <a:pt x="727" y="105"/>
                                  </a:lnTo>
                                  <a:lnTo>
                                    <a:pt x="731" y="93"/>
                                  </a:lnTo>
                                  <a:lnTo>
                                    <a:pt x="732" y="80"/>
                                  </a:lnTo>
                                  <a:lnTo>
                                    <a:pt x="730" y="72"/>
                                  </a:lnTo>
                                  <a:lnTo>
                                    <a:pt x="722" y="59"/>
                                  </a:lnTo>
                                  <a:lnTo>
                                    <a:pt x="714" y="48"/>
                                  </a:lnTo>
                                  <a:lnTo>
                                    <a:pt x="709" y="34"/>
                                  </a:lnTo>
                                  <a:lnTo>
                                    <a:pt x="709" y="0"/>
                                  </a:lnTo>
                                  <a:lnTo>
                                    <a:pt x="634" y="50"/>
                                  </a:lnTo>
                                  <a:lnTo>
                                    <a:pt x="589" y="69"/>
                                  </a:lnTo>
                                  <a:lnTo>
                                    <a:pt x="536" y="86"/>
                                  </a:lnTo>
                                  <a:lnTo>
                                    <a:pt x="475" y="105"/>
                                  </a:lnTo>
                                  <a:lnTo>
                                    <a:pt x="420" y="116"/>
                                  </a:lnTo>
                                  <a:lnTo>
                                    <a:pt x="365" y="126"/>
                                  </a:lnTo>
                                  <a:lnTo>
                                    <a:pt x="294" y="135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FFA040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 algn="ctr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</p:grpSp>
                    </p:grpSp>
                    <p:grpSp>
                      <p:nvGrpSpPr>
                        <p:cNvPr id="48197" name="组合 9298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609" y="117"/>
                          <a:ext cx="218" cy="436"/>
                          <a:chOff x="0" y="0"/>
                          <a:chExt cx="218" cy="436"/>
                        </a:xfrm>
                      </p:grpSpPr>
                      <p:sp>
                        <p:nvSpPr>
                          <p:cNvPr id="48198" name="未知"/>
                          <p:cNvSpPr>
                            <a:spLocks noChangeAspect="1"/>
                          </p:cNvSpPr>
                          <p:nvPr>
                            <p:custDataLst>
                              <p:tags r:id="rId154"/>
                            </p:custDataLst>
                          </p:nvPr>
                        </p:nvSpPr>
                        <p:spPr bwMode="auto">
                          <a:xfrm>
                            <a:off x="42" y="116"/>
                            <a:ext cx="167" cy="70"/>
                          </a:xfrm>
                          <a:custGeom>
                            <a:avLst/>
                            <a:gdLst>
                              <a:gd name="T0" fmla="*/ 167 w 167"/>
                              <a:gd name="T1" fmla="*/ 13 h 70"/>
                              <a:gd name="T2" fmla="*/ 151 w 167"/>
                              <a:gd name="T3" fmla="*/ 0 h 70"/>
                              <a:gd name="T4" fmla="*/ 100 w 167"/>
                              <a:gd name="T5" fmla="*/ 26 h 70"/>
                              <a:gd name="T6" fmla="*/ 49 w 167"/>
                              <a:gd name="T7" fmla="*/ 45 h 70"/>
                              <a:gd name="T8" fmla="*/ 0 w 167"/>
                              <a:gd name="T9" fmla="*/ 59 h 70"/>
                              <a:gd name="T10" fmla="*/ 9 w 167"/>
                              <a:gd name="T11" fmla="*/ 70 h 70"/>
                              <a:gd name="T12" fmla="*/ 43 w 167"/>
                              <a:gd name="T13" fmla="*/ 70 h 70"/>
                              <a:gd name="T14" fmla="*/ 89 w 167"/>
                              <a:gd name="T15" fmla="*/ 60 h 70"/>
                              <a:gd name="T16" fmla="*/ 130 w 167"/>
                              <a:gd name="T17" fmla="*/ 40 h 70"/>
                              <a:gd name="T18" fmla="*/ 167 w 167"/>
                              <a:gd name="T19" fmla="*/ 13 h 7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</a:cxnLst>
                            <a:rect l="0" t="0" r="r" b="b"/>
                            <a:pathLst>
                              <a:path w="167" h="70">
                                <a:moveTo>
                                  <a:pt x="167" y="13"/>
                                </a:moveTo>
                                <a:lnTo>
                                  <a:pt x="151" y="0"/>
                                </a:lnTo>
                                <a:lnTo>
                                  <a:pt x="100" y="26"/>
                                </a:lnTo>
                                <a:lnTo>
                                  <a:pt x="49" y="45"/>
                                </a:lnTo>
                                <a:lnTo>
                                  <a:pt x="0" y="59"/>
                                </a:lnTo>
                                <a:lnTo>
                                  <a:pt x="9" y="70"/>
                                </a:lnTo>
                                <a:lnTo>
                                  <a:pt x="43" y="70"/>
                                </a:lnTo>
                                <a:lnTo>
                                  <a:pt x="89" y="60"/>
                                </a:lnTo>
                                <a:lnTo>
                                  <a:pt x="130" y="40"/>
                                </a:lnTo>
                                <a:lnTo>
                                  <a:pt x="167" y="1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E0C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 algn="ctr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48199" name="未知"/>
                          <p:cNvSpPr>
                            <a:spLocks noChangeAspect="1"/>
                          </p:cNvSpPr>
                          <p:nvPr>
                            <p:custDataLst>
                              <p:tags r:id="rId155"/>
                            </p:custDataLst>
                          </p:nvPr>
                        </p:nvSpPr>
                        <p:spPr bwMode="auto">
                          <a:xfrm>
                            <a:off x="72" y="228"/>
                            <a:ext cx="146" cy="78"/>
                          </a:xfrm>
                          <a:custGeom>
                            <a:avLst/>
                            <a:gdLst>
                              <a:gd name="T0" fmla="*/ 146 w 146"/>
                              <a:gd name="T1" fmla="*/ 15 h 78"/>
                              <a:gd name="T2" fmla="*/ 138 w 146"/>
                              <a:gd name="T3" fmla="*/ 0 h 78"/>
                              <a:gd name="T4" fmla="*/ 89 w 146"/>
                              <a:gd name="T5" fmla="*/ 34 h 78"/>
                              <a:gd name="T6" fmla="*/ 50 w 146"/>
                              <a:gd name="T7" fmla="*/ 51 h 78"/>
                              <a:gd name="T8" fmla="*/ 0 w 146"/>
                              <a:gd name="T9" fmla="*/ 66 h 78"/>
                              <a:gd name="T10" fmla="*/ 10 w 146"/>
                              <a:gd name="T11" fmla="*/ 78 h 78"/>
                              <a:gd name="T12" fmla="*/ 42 w 146"/>
                              <a:gd name="T13" fmla="*/ 78 h 78"/>
                              <a:gd name="T14" fmla="*/ 74 w 146"/>
                              <a:gd name="T15" fmla="*/ 69 h 78"/>
                              <a:gd name="T16" fmla="*/ 112 w 146"/>
                              <a:gd name="T17" fmla="*/ 45 h 78"/>
                              <a:gd name="T18" fmla="*/ 146 w 146"/>
                              <a:gd name="T19" fmla="*/ 15 h 7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</a:cxnLst>
                            <a:rect l="0" t="0" r="r" b="b"/>
                            <a:pathLst>
                              <a:path w="146" h="78">
                                <a:moveTo>
                                  <a:pt x="146" y="15"/>
                                </a:moveTo>
                                <a:lnTo>
                                  <a:pt x="138" y="0"/>
                                </a:lnTo>
                                <a:lnTo>
                                  <a:pt x="89" y="34"/>
                                </a:lnTo>
                                <a:lnTo>
                                  <a:pt x="50" y="51"/>
                                </a:lnTo>
                                <a:lnTo>
                                  <a:pt x="0" y="66"/>
                                </a:lnTo>
                                <a:lnTo>
                                  <a:pt x="10" y="78"/>
                                </a:lnTo>
                                <a:lnTo>
                                  <a:pt x="42" y="78"/>
                                </a:lnTo>
                                <a:lnTo>
                                  <a:pt x="74" y="69"/>
                                </a:lnTo>
                                <a:lnTo>
                                  <a:pt x="112" y="45"/>
                                </a:lnTo>
                                <a:lnTo>
                                  <a:pt x="146" y="1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E0C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 algn="ctr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48200" name="未知"/>
                          <p:cNvSpPr>
                            <a:spLocks noChangeAspect="1"/>
                          </p:cNvSpPr>
                          <p:nvPr>
                            <p:custDataLst>
                              <p:tags r:id="rId156"/>
                            </p:custDataLst>
                          </p:nvPr>
                        </p:nvSpPr>
                        <p:spPr bwMode="auto">
                          <a:xfrm>
                            <a:off x="63" y="359"/>
                            <a:ext cx="149" cy="77"/>
                          </a:xfrm>
                          <a:custGeom>
                            <a:avLst/>
                            <a:gdLst>
                              <a:gd name="T0" fmla="*/ 149 w 149"/>
                              <a:gd name="T1" fmla="*/ 11 h 77"/>
                              <a:gd name="T2" fmla="*/ 138 w 149"/>
                              <a:gd name="T3" fmla="*/ 0 h 77"/>
                              <a:gd name="T4" fmla="*/ 93 w 149"/>
                              <a:gd name="T5" fmla="*/ 31 h 77"/>
                              <a:gd name="T6" fmla="*/ 49 w 149"/>
                              <a:gd name="T7" fmla="*/ 49 h 77"/>
                              <a:gd name="T8" fmla="*/ 0 w 149"/>
                              <a:gd name="T9" fmla="*/ 63 h 77"/>
                              <a:gd name="T10" fmla="*/ 9 w 149"/>
                              <a:gd name="T11" fmla="*/ 77 h 77"/>
                              <a:gd name="T12" fmla="*/ 42 w 149"/>
                              <a:gd name="T13" fmla="*/ 74 h 77"/>
                              <a:gd name="T14" fmla="*/ 81 w 149"/>
                              <a:gd name="T15" fmla="*/ 65 h 77"/>
                              <a:gd name="T16" fmla="*/ 121 w 149"/>
                              <a:gd name="T17" fmla="*/ 40 h 77"/>
                              <a:gd name="T18" fmla="*/ 149 w 149"/>
                              <a:gd name="T19" fmla="*/ 11 h 7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</a:cxnLst>
                            <a:rect l="0" t="0" r="r" b="b"/>
                            <a:pathLst>
                              <a:path w="149" h="77">
                                <a:moveTo>
                                  <a:pt x="149" y="11"/>
                                </a:moveTo>
                                <a:lnTo>
                                  <a:pt x="138" y="0"/>
                                </a:lnTo>
                                <a:lnTo>
                                  <a:pt x="93" y="31"/>
                                </a:lnTo>
                                <a:lnTo>
                                  <a:pt x="49" y="49"/>
                                </a:lnTo>
                                <a:lnTo>
                                  <a:pt x="0" y="63"/>
                                </a:lnTo>
                                <a:lnTo>
                                  <a:pt x="9" y="77"/>
                                </a:lnTo>
                                <a:lnTo>
                                  <a:pt x="42" y="74"/>
                                </a:lnTo>
                                <a:lnTo>
                                  <a:pt x="81" y="65"/>
                                </a:lnTo>
                                <a:lnTo>
                                  <a:pt x="121" y="40"/>
                                </a:lnTo>
                                <a:lnTo>
                                  <a:pt x="149" y="1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E0C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 algn="ctr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48201" name="未知"/>
                          <p:cNvSpPr>
                            <a:spLocks noChangeAspect="1"/>
                          </p:cNvSpPr>
                          <p:nvPr>
                            <p:custDataLst>
                              <p:tags r:id="rId157"/>
                            </p:custDataLst>
                          </p:nvPr>
                        </p:nvSpPr>
                        <p:spPr bwMode="auto">
                          <a:xfrm>
                            <a:off x="0" y="0"/>
                            <a:ext cx="171" cy="68"/>
                          </a:xfrm>
                          <a:custGeom>
                            <a:avLst/>
                            <a:gdLst>
                              <a:gd name="T0" fmla="*/ 171 w 171"/>
                              <a:gd name="T1" fmla="*/ 13 h 68"/>
                              <a:gd name="T2" fmla="*/ 154 w 171"/>
                              <a:gd name="T3" fmla="*/ 0 h 68"/>
                              <a:gd name="T4" fmla="*/ 97 w 171"/>
                              <a:gd name="T5" fmla="*/ 26 h 68"/>
                              <a:gd name="T6" fmla="*/ 50 w 171"/>
                              <a:gd name="T7" fmla="*/ 41 h 68"/>
                              <a:gd name="T8" fmla="*/ 0 w 171"/>
                              <a:gd name="T9" fmla="*/ 55 h 68"/>
                              <a:gd name="T10" fmla="*/ 11 w 171"/>
                              <a:gd name="T11" fmla="*/ 68 h 68"/>
                              <a:gd name="T12" fmla="*/ 42 w 171"/>
                              <a:gd name="T13" fmla="*/ 66 h 68"/>
                              <a:gd name="T14" fmla="*/ 82 w 171"/>
                              <a:gd name="T15" fmla="*/ 57 h 68"/>
                              <a:gd name="T16" fmla="*/ 127 w 171"/>
                              <a:gd name="T17" fmla="*/ 40 h 68"/>
                              <a:gd name="T18" fmla="*/ 171 w 171"/>
                              <a:gd name="T19" fmla="*/ 13 h 6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</a:cxnLst>
                            <a:rect l="0" t="0" r="r" b="b"/>
                            <a:pathLst>
                              <a:path w="171" h="68">
                                <a:moveTo>
                                  <a:pt x="171" y="13"/>
                                </a:moveTo>
                                <a:lnTo>
                                  <a:pt x="154" y="0"/>
                                </a:lnTo>
                                <a:lnTo>
                                  <a:pt x="97" y="26"/>
                                </a:lnTo>
                                <a:lnTo>
                                  <a:pt x="50" y="41"/>
                                </a:lnTo>
                                <a:lnTo>
                                  <a:pt x="0" y="55"/>
                                </a:lnTo>
                                <a:lnTo>
                                  <a:pt x="11" y="68"/>
                                </a:lnTo>
                                <a:lnTo>
                                  <a:pt x="42" y="66"/>
                                </a:lnTo>
                                <a:lnTo>
                                  <a:pt x="82" y="57"/>
                                </a:lnTo>
                                <a:lnTo>
                                  <a:pt x="127" y="40"/>
                                </a:lnTo>
                                <a:lnTo>
                                  <a:pt x="171" y="1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E0C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 algn="ctr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</p:grpSp>
                  <p:sp>
                    <p:nvSpPr>
                      <p:cNvPr id="48202" name="未知"/>
                      <p:cNvSpPr>
                        <a:spLocks noChangeAspect="1"/>
                      </p:cNvSpPr>
                      <p:nvPr>
                        <p:custDataLst>
                          <p:tags r:id="rId142"/>
                        </p:custDataLst>
                      </p:nvPr>
                    </p:nvSpPr>
                    <p:spPr bwMode="auto">
                      <a:xfrm>
                        <a:off x="0" y="0"/>
                        <a:ext cx="2019" cy="2908"/>
                      </a:xfrm>
                      <a:custGeom>
                        <a:avLst/>
                        <a:gdLst>
                          <a:gd name="T0" fmla="*/ 1445 w 2019"/>
                          <a:gd name="T1" fmla="*/ 2807 h 2908"/>
                          <a:gd name="T2" fmla="*/ 1463 w 2019"/>
                          <a:gd name="T3" fmla="*/ 2784 h 2908"/>
                          <a:gd name="T4" fmla="*/ 1471 w 2019"/>
                          <a:gd name="T5" fmla="*/ 2765 h 2908"/>
                          <a:gd name="T6" fmla="*/ 1484 w 2019"/>
                          <a:gd name="T7" fmla="*/ 2698 h 2908"/>
                          <a:gd name="T8" fmla="*/ 1563 w 2019"/>
                          <a:gd name="T9" fmla="*/ 2229 h 2908"/>
                          <a:gd name="T10" fmla="*/ 1619 w 2019"/>
                          <a:gd name="T11" fmla="*/ 2062 h 2908"/>
                          <a:gd name="T12" fmla="*/ 1672 w 2019"/>
                          <a:gd name="T13" fmla="*/ 1943 h 2908"/>
                          <a:gd name="T14" fmla="*/ 1773 w 2019"/>
                          <a:gd name="T15" fmla="*/ 1766 h 2908"/>
                          <a:gd name="T16" fmla="*/ 1879 w 2019"/>
                          <a:gd name="T17" fmla="*/ 1590 h 2908"/>
                          <a:gd name="T18" fmla="*/ 1952 w 2019"/>
                          <a:gd name="T19" fmla="*/ 1429 h 2908"/>
                          <a:gd name="T20" fmla="*/ 1995 w 2019"/>
                          <a:gd name="T21" fmla="*/ 1267 h 2908"/>
                          <a:gd name="T22" fmla="*/ 2019 w 2019"/>
                          <a:gd name="T23" fmla="*/ 1062 h 2908"/>
                          <a:gd name="T24" fmla="*/ 2003 w 2019"/>
                          <a:gd name="T25" fmla="*/ 873 h 2908"/>
                          <a:gd name="T26" fmla="*/ 1960 w 2019"/>
                          <a:gd name="T27" fmla="*/ 694 h 2908"/>
                          <a:gd name="T28" fmla="*/ 1888 w 2019"/>
                          <a:gd name="T29" fmla="*/ 529 h 2908"/>
                          <a:gd name="T30" fmla="*/ 1765 w 2019"/>
                          <a:gd name="T31" fmla="*/ 354 h 2908"/>
                          <a:gd name="T32" fmla="*/ 1636 w 2019"/>
                          <a:gd name="T33" fmla="*/ 232 h 2908"/>
                          <a:gd name="T34" fmla="*/ 1471 w 2019"/>
                          <a:gd name="T35" fmla="*/ 120 h 2908"/>
                          <a:gd name="T36" fmla="*/ 1277 w 2019"/>
                          <a:gd name="T37" fmla="*/ 40 h 2908"/>
                          <a:gd name="T38" fmla="*/ 1115 w 2019"/>
                          <a:gd name="T39" fmla="*/ 6 h 2908"/>
                          <a:gd name="T40" fmla="*/ 936 w 2019"/>
                          <a:gd name="T41" fmla="*/ 0 h 2908"/>
                          <a:gd name="T42" fmla="*/ 782 w 2019"/>
                          <a:gd name="T43" fmla="*/ 28 h 2908"/>
                          <a:gd name="T44" fmla="*/ 630 w 2019"/>
                          <a:gd name="T45" fmla="*/ 78 h 2908"/>
                          <a:gd name="T46" fmla="*/ 501 w 2019"/>
                          <a:gd name="T47" fmla="*/ 145 h 2908"/>
                          <a:gd name="T48" fmla="*/ 365 w 2019"/>
                          <a:gd name="T49" fmla="*/ 242 h 2908"/>
                          <a:gd name="T50" fmla="*/ 242 w 2019"/>
                          <a:gd name="T51" fmla="*/ 360 h 2908"/>
                          <a:gd name="T52" fmla="*/ 140 w 2019"/>
                          <a:gd name="T53" fmla="*/ 495 h 2908"/>
                          <a:gd name="T54" fmla="*/ 53 w 2019"/>
                          <a:gd name="T55" fmla="*/ 685 h 2908"/>
                          <a:gd name="T56" fmla="*/ 7 w 2019"/>
                          <a:gd name="T57" fmla="*/ 879 h 2908"/>
                          <a:gd name="T58" fmla="*/ 0 w 2019"/>
                          <a:gd name="T59" fmla="*/ 1052 h 2908"/>
                          <a:gd name="T60" fmla="*/ 14 w 2019"/>
                          <a:gd name="T61" fmla="*/ 1239 h 2908"/>
                          <a:gd name="T62" fmla="*/ 62 w 2019"/>
                          <a:gd name="T63" fmla="*/ 1427 h 2908"/>
                          <a:gd name="T64" fmla="*/ 144 w 2019"/>
                          <a:gd name="T65" fmla="*/ 1602 h 2908"/>
                          <a:gd name="T66" fmla="*/ 239 w 2019"/>
                          <a:gd name="T67" fmla="*/ 1770 h 2908"/>
                          <a:gd name="T68" fmla="*/ 370 w 2019"/>
                          <a:gd name="T69" fmla="*/ 2007 h 2908"/>
                          <a:gd name="T70" fmla="*/ 429 w 2019"/>
                          <a:gd name="T71" fmla="*/ 2138 h 2908"/>
                          <a:gd name="T72" fmla="*/ 469 w 2019"/>
                          <a:gd name="T73" fmla="*/ 2292 h 2908"/>
                          <a:gd name="T74" fmla="*/ 501 w 2019"/>
                          <a:gd name="T75" fmla="*/ 2506 h 2908"/>
                          <a:gd name="T76" fmla="*/ 526 w 2019"/>
                          <a:gd name="T77" fmla="*/ 2693 h 2908"/>
                          <a:gd name="T78" fmla="*/ 543 w 2019"/>
                          <a:gd name="T79" fmla="*/ 2767 h 2908"/>
                          <a:gd name="T80" fmla="*/ 552 w 2019"/>
                          <a:gd name="T81" fmla="*/ 2784 h 2908"/>
                          <a:gd name="T82" fmla="*/ 576 w 2019"/>
                          <a:gd name="T83" fmla="*/ 2812 h 2908"/>
                          <a:gd name="T84" fmla="*/ 635 w 2019"/>
                          <a:gd name="T85" fmla="*/ 2847 h 2908"/>
                          <a:gd name="T86" fmla="*/ 703 w 2019"/>
                          <a:gd name="T87" fmla="*/ 2870 h 2908"/>
                          <a:gd name="T88" fmla="*/ 778 w 2019"/>
                          <a:gd name="T89" fmla="*/ 2889 h 2908"/>
                          <a:gd name="T90" fmla="*/ 857 w 2019"/>
                          <a:gd name="T91" fmla="*/ 2900 h 2908"/>
                          <a:gd name="T92" fmla="*/ 934 w 2019"/>
                          <a:gd name="T93" fmla="*/ 2906 h 2908"/>
                          <a:gd name="T94" fmla="*/ 1006 w 2019"/>
                          <a:gd name="T95" fmla="*/ 2908 h 2908"/>
                          <a:gd name="T96" fmla="*/ 1086 w 2019"/>
                          <a:gd name="T97" fmla="*/ 2906 h 2908"/>
                          <a:gd name="T98" fmla="*/ 1166 w 2019"/>
                          <a:gd name="T99" fmla="*/ 2900 h 2908"/>
                          <a:gd name="T100" fmla="*/ 1241 w 2019"/>
                          <a:gd name="T101" fmla="*/ 2887 h 2908"/>
                          <a:gd name="T102" fmla="*/ 1309 w 2019"/>
                          <a:gd name="T103" fmla="*/ 2871 h 2908"/>
                          <a:gd name="T104" fmla="*/ 1375 w 2019"/>
                          <a:gd name="T105" fmla="*/ 2849 h 290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</a:cxnLst>
                        <a:rect l="0" t="0" r="r" b="b"/>
                        <a:pathLst>
                          <a:path w="2019" h="2908">
                            <a:moveTo>
                              <a:pt x="1415" y="2830"/>
                            </a:moveTo>
                            <a:lnTo>
                              <a:pt x="1432" y="2818"/>
                            </a:lnTo>
                            <a:lnTo>
                              <a:pt x="1445" y="2807"/>
                            </a:lnTo>
                            <a:lnTo>
                              <a:pt x="1453" y="2799"/>
                            </a:lnTo>
                            <a:lnTo>
                              <a:pt x="1458" y="2790"/>
                            </a:lnTo>
                            <a:lnTo>
                              <a:pt x="1463" y="2784"/>
                            </a:lnTo>
                            <a:lnTo>
                              <a:pt x="1466" y="2778"/>
                            </a:lnTo>
                            <a:lnTo>
                              <a:pt x="1470" y="2773"/>
                            </a:lnTo>
                            <a:lnTo>
                              <a:pt x="1471" y="2765"/>
                            </a:lnTo>
                            <a:lnTo>
                              <a:pt x="1474" y="2756"/>
                            </a:lnTo>
                            <a:lnTo>
                              <a:pt x="1475" y="2744"/>
                            </a:lnTo>
                            <a:lnTo>
                              <a:pt x="1484" y="2698"/>
                            </a:lnTo>
                            <a:lnTo>
                              <a:pt x="1543" y="2322"/>
                            </a:lnTo>
                            <a:lnTo>
                              <a:pt x="1554" y="2268"/>
                            </a:lnTo>
                            <a:lnTo>
                              <a:pt x="1563" y="2229"/>
                            </a:lnTo>
                            <a:lnTo>
                              <a:pt x="1577" y="2175"/>
                            </a:lnTo>
                            <a:lnTo>
                              <a:pt x="1598" y="2115"/>
                            </a:lnTo>
                            <a:lnTo>
                              <a:pt x="1619" y="2062"/>
                            </a:lnTo>
                            <a:lnTo>
                              <a:pt x="1638" y="2018"/>
                            </a:lnTo>
                            <a:lnTo>
                              <a:pt x="1655" y="1980"/>
                            </a:lnTo>
                            <a:lnTo>
                              <a:pt x="1672" y="1943"/>
                            </a:lnTo>
                            <a:lnTo>
                              <a:pt x="1706" y="1880"/>
                            </a:lnTo>
                            <a:lnTo>
                              <a:pt x="1740" y="1821"/>
                            </a:lnTo>
                            <a:lnTo>
                              <a:pt x="1773" y="1766"/>
                            </a:lnTo>
                            <a:lnTo>
                              <a:pt x="1799" y="1724"/>
                            </a:lnTo>
                            <a:lnTo>
                              <a:pt x="1846" y="1645"/>
                            </a:lnTo>
                            <a:lnTo>
                              <a:pt x="1879" y="1590"/>
                            </a:lnTo>
                            <a:lnTo>
                              <a:pt x="1905" y="1544"/>
                            </a:lnTo>
                            <a:lnTo>
                              <a:pt x="1927" y="1492"/>
                            </a:lnTo>
                            <a:lnTo>
                              <a:pt x="1952" y="1429"/>
                            </a:lnTo>
                            <a:lnTo>
                              <a:pt x="1969" y="1374"/>
                            </a:lnTo>
                            <a:lnTo>
                              <a:pt x="1985" y="1316"/>
                            </a:lnTo>
                            <a:lnTo>
                              <a:pt x="1995" y="1267"/>
                            </a:lnTo>
                            <a:lnTo>
                              <a:pt x="2007" y="1212"/>
                            </a:lnTo>
                            <a:lnTo>
                              <a:pt x="2015" y="1142"/>
                            </a:lnTo>
                            <a:lnTo>
                              <a:pt x="2019" y="1062"/>
                            </a:lnTo>
                            <a:lnTo>
                              <a:pt x="2019" y="987"/>
                            </a:lnTo>
                            <a:lnTo>
                              <a:pt x="2012" y="928"/>
                            </a:lnTo>
                            <a:lnTo>
                              <a:pt x="2003" y="873"/>
                            </a:lnTo>
                            <a:lnTo>
                              <a:pt x="1994" y="824"/>
                            </a:lnTo>
                            <a:lnTo>
                              <a:pt x="1978" y="759"/>
                            </a:lnTo>
                            <a:lnTo>
                              <a:pt x="1960" y="694"/>
                            </a:lnTo>
                            <a:lnTo>
                              <a:pt x="1940" y="634"/>
                            </a:lnTo>
                            <a:lnTo>
                              <a:pt x="1917" y="578"/>
                            </a:lnTo>
                            <a:lnTo>
                              <a:pt x="1888" y="529"/>
                            </a:lnTo>
                            <a:lnTo>
                              <a:pt x="1850" y="466"/>
                            </a:lnTo>
                            <a:lnTo>
                              <a:pt x="1807" y="403"/>
                            </a:lnTo>
                            <a:lnTo>
                              <a:pt x="1765" y="354"/>
                            </a:lnTo>
                            <a:lnTo>
                              <a:pt x="1727" y="312"/>
                            </a:lnTo>
                            <a:lnTo>
                              <a:pt x="1683" y="272"/>
                            </a:lnTo>
                            <a:lnTo>
                              <a:pt x="1636" y="232"/>
                            </a:lnTo>
                            <a:lnTo>
                              <a:pt x="1590" y="196"/>
                            </a:lnTo>
                            <a:lnTo>
                              <a:pt x="1535" y="159"/>
                            </a:lnTo>
                            <a:lnTo>
                              <a:pt x="1471" y="120"/>
                            </a:lnTo>
                            <a:lnTo>
                              <a:pt x="1411" y="90"/>
                            </a:lnTo>
                            <a:lnTo>
                              <a:pt x="1341" y="61"/>
                            </a:lnTo>
                            <a:lnTo>
                              <a:pt x="1277" y="40"/>
                            </a:lnTo>
                            <a:lnTo>
                              <a:pt x="1224" y="27"/>
                            </a:lnTo>
                            <a:lnTo>
                              <a:pt x="1167" y="14"/>
                            </a:lnTo>
                            <a:lnTo>
                              <a:pt x="1115" y="6"/>
                            </a:lnTo>
                            <a:lnTo>
                              <a:pt x="1053" y="0"/>
                            </a:lnTo>
                            <a:lnTo>
                              <a:pt x="997" y="0"/>
                            </a:lnTo>
                            <a:lnTo>
                              <a:pt x="936" y="0"/>
                            </a:lnTo>
                            <a:lnTo>
                              <a:pt x="885" y="6"/>
                            </a:lnTo>
                            <a:lnTo>
                              <a:pt x="826" y="19"/>
                            </a:lnTo>
                            <a:lnTo>
                              <a:pt x="782" y="28"/>
                            </a:lnTo>
                            <a:lnTo>
                              <a:pt x="727" y="44"/>
                            </a:lnTo>
                            <a:lnTo>
                              <a:pt x="676" y="59"/>
                            </a:lnTo>
                            <a:lnTo>
                              <a:pt x="630" y="78"/>
                            </a:lnTo>
                            <a:lnTo>
                              <a:pt x="586" y="97"/>
                            </a:lnTo>
                            <a:lnTo>
                              <a:pt x="541" y="121"/>
                            </a:lnTo>
                            <a:lnTo>
                              <a:pt x="501" y="145"/>
                            </a:lnTo>
                            <a:lnTo>
                              <a:pt x="456" y="175"/>
                            </a:lnTo>
                            <a:lnTo>
                              <a:pt x="408" y="209"/>
                            </a:lnTo>
                            <a:lnTo>
                              <a:pt x="365" y="242"/>
                            </a:lnTo>
                            <a:lnTo>
                              <a:pt x="326" y="277"/>
                            </a:lnTo>
                            <a:lnTo>
                              <a:pt x="284" y="316"/>
                            </a:lnTo>
                            <a:lnTo>
                              <a:pt x="242" y="360"/>
                            </a:lnTo>
                            <a:lnTo>
                              <a:pt x="206" y="402"/>
                            </a:lnTo>
                            <a:lnTo>
                              <a:pt x="175" y="441"/>
                            </a:lnTo>
                            <a:lnTo>
                              <a:pt x="140" y="495"/>
                            </a:lnTo>
                            <a:lnTo>
                              <a:pt x="106" y="554"/>
                            </a:lnTo>
                            <a:lnTo>
                              <a:pt x="75" y="620"/>
                            </a:lnTo>
                            <a:lnTo>
                              <a:pt x="53" y="685"/>
                            </a:lnTo>
                            <a:lnTo>
                              <a:pt x="34" y="752"/>
                            </a:lnTo>
                            <a:lnTo>
                              <a:pt x="17" y="818"/>
                            </a:lnTo>
                            <a:lnTo>
                              <a:pt x="7" y="879"/>
                            </a:lnTo>
                            <a:lnTo>
                              <a:pt x="0" y="940"/>
                            </a:lnTo>
                            <a:lnTo>
                              <a:pt x="0" y="999"/>
                            </a:lnTo>
                            <a:lnTo>
                              <a:pt x="0" y="1052"/>
                            </a:lnTo>
                            <a:lnTo>
                              <a:pt x="0" y="1115"/>
                            </a:lnTo>
                            <a:lnTo>
                              <a:pt x="3" y="1170"/>
                            </a:lnTo>
                            <a:lnTo>
                              <a:pt x="14" y="1239"/>
                            </a:lnTo>
                            <a:lnTo>
                              <a:pt x="24" y="1299"/>
                            </a:lnTo>
                            <a:lnTo>
                              <a:pt x="40" y="1358"/>
                            </a:lnTo>
                            <a:lnTo>
                              <a:pt x="62" y="1427"/>
                            </a:lnTo>
                            <a:lnTo>
                              <a:pt x="87" y="1488"/>
                            </a:lnTo>
                            <a:lnTo>
                              <a:pt x="113" y="1542"/>
                            </a:lnTo>
                            <a:lnTo>
                              <a:pt x="144" y="1602"/>
                            </a:lnTo>
                            <a:lnTo>
                              <a:pt x="178" y="1660"/>
                            </a:lnTo>
                            <a:lnTo>
                              <a:pt x="208" y="1715"/>
                            </a:lnTo>
                            <a:lnTo>
                              <a:pt x="239" y="1770"/>
                            </a:lnTo>
                            <a:lnTo>
                              <a:pt x="272" y="1830"/>
                            </a:lnTo>
                            <a:lnTo>
                              <a:pt x="323" y="1917"/>
                            </a:lnTo>
                            <a:lnTo>
                              <a:pt x="370" y="2007"/>
                            </a:lnTo>
                            <a:lnTo>
                              <a:pt x="398" y="2053"/>
                            </a:lnTo>
                            <a:lnTo>
                              <a:pt x="412" y="2091"/>
                            </a:lnTo>
                            <a:lnTo>
                              <a:pt x="429" y="2138"/>
                            </a:lnTo>
                            <a:lnTo>
                              <a:pt x="445" y="2192"/>
                            </a:lnTo>
                            <a:lnTo>
                              <a:pt x="458" y="2239"/>
                            </a:lnTo>
                            <a:lnTo>
                              <a:pt x="469" y="2292"/>
                            </a:lnTo>
                            <a:lnTo>
                              <a:pt x="479" y="2365"/>
                            </a:lnTo>
                            <a:lnTo>
                              <a:pt x="492" y="2444"/>
                            </a:lnTo>
                            <a:lnTo>
                              <a:pt x="501" y="2506"/>
                            </a:lnTo>
                            <a:lnTo>
                              <a:pt x="511" y="2586"/>
                            </a:lnTo>
                            <a:lnTo>
                              <a:pt x="518" y="2643"/>
                            </a:lnTo>
                            <a:lnTo>
                              <a:pt x="526" y="2693"/>
                            </a:lnTo>
                            <a:lnTo>
                              <a:pt x="537" y="2742"/>
                            </a:lnTo>
                            <a:lnTo>
                              <a:pt x="541" y="2756"/>
                            </a:lnTo>
                            <a:lnTo>
                              <a:pt x="543" y="2767"/>
                            </a:lnTo>
                            <a:lnTo>
                              <a:pt x="545" y="2773"/>
                            </a:lnTo>
                            <a:lnTo>
                              <a:pt x="546" y="2778"/>
                            </a:lnTo>
                            <a:lnTo>
                              <a:pt x="552" y="2784"/>
                            </a:lnTo>
                            <a:lnTo>
                              <a:pt x="558" y="2794"/>
                            </a:lnTo>
                            <a:lnTo>
                              <a:pt x="567" y="2803"/>
                            </a:lnTo>
                            <a:lnTo>
                              <a:pt x="576" y="2812"/>
                            </a:lnTo>
                            <a:lnTo>
                              <a:pt x="592" y="2824"/>
                            </a:lnTo>
                            <a:lnTo>
                              <a:pt x="610" y="2833"/>
                            </a:lnTo>
                            <a:lnTo>
                              <a:pt x="635" y="2847"/>
                            </a:lnTo>
                            <a:lnTo>
                              <a:pt x="657" y="2856"/>
                            </a:lnTo>
                            <a:lnTo>
                              <a:pt x="681" y="2864"/>
                            </a:lnTo>
                            <a:lnTo>
                              <a:pt x="703" y="2870"/>
                            </a:lnTo>
                            <a:lnTo>
                              <a:pt x="723" y="2875"/>
                            </a:lnTo>
                            <a:lnTo>
                              <a:pt x="753" y="2883"/>
                            </a:lnTo>
                            <a:lnTo>
                              <a:pt x="778" y="2889"/>
                            </a:lnTo>
                            <a:lnTo>
                              <a:pt x="802" y="2892"/>
                            </a:lnTo>
                            <a:lnTo>
                              <a:pt x="829" y="2896"/>
                            </a:lnTo>
                            <a:lnTo>
                              <a:pt x="857" y="2900"/>
                            </a:lnTo>
                            <a:lnTo>
                              <a:pt x="883" y="2902"/>
                            </a:lnTo>
                            <a:lnTo>
                              <a:pt x="906" y="2904"/>
                            </a:lnTo>
                            <a:lnTo>
                              <a:pt x="934" y="2906"/>
                            </a:lnTo>
                            <a:lnTo>
                              <a:pt x="959" y="2908"/>
                            </a:lnTo>
                            <a:lnTo>
                              <a:pt x="984" y="2908"/>
                            </a:lnTo>
                            <a:lnTo>
                              <a:pt x="1006" y="2908"/>
                            </a:lnTo>
                            <a:lnTo>
                              <a:pt x="1031" y="2908"/>
                            </a:lnTo>
                            <a:lnTo>
                              <a:pt x="1061" y="2908"/>
                            </a:lnTo>
                            <a:lnTo>
                              <a:pt x="1086" y="2906"/>
                            </a:lnTo>
                            <a:lnTo>
                              <a:pt x="1108" y="2906"/>
                            </a:lnTo>
                            <a:lnTo>
                              <a:pt x="1134" y="2902"/>
                            </a:lnTo>
                            <a:lnTo>
                              <a:pt x="1166" y="2900"/>
                            </a:lnTo>
                            <a:lnTo>
                              <a:pt x="1188" y="2896"/>
                            </a:lnTo>
                            <a:lnTo>
                              <a:pt x="1217" y="2892"/>
                            </a:lnTo>
                            <a:lnTo>
                              <a:pt x="1241" y="2887"/>
                            </a:lnTo>
                            <a:lnTo>
                              <a:pt x="1265" y="2883"/>
                            </a:lnTo>
                            <a:lnTo>
                              <a:pt x="1288" y="2877"/>
                            </a:lnTo>
                            <a:lnTo>
                              <a:pt x="1309" y="2871"/>
                            </a:lnTo>
                            <a:lnTo>
                              <a:pt x="1334" y="2864"/>
                            </a:lnTo>
                            <a:lnTo>
                              <a:pt x="1354" y="2856"/>
                            </a:lnTo>
                            <a:lnTo>
                              <a:pt x="1375" y="2849"/>
                            </a:lnTo>
                            <a:lnTo>
                              <a:pt x="1395" y="2839"/>
                            </a:lnTo>
                            <a:lnTo>
                              <a:pt x="1415" y="2830"/>
                            </a:lnTo>
                            <a:close/>
                          </a:path>
                        </a:pathLst>
                      </a:custGeom>
                      <a:solidFill>
                        <a:srgbClr val="E0E0E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48203" name="椭圆 9304"/>
                      <p:cNvSpPr>
                        <a:spLocks noChangeAspect="1" noChangeArrowheads="1"/>
                      </p:cNvSpPr>
                      <p:nvPr>
                        <p:custDataLst>
                          <p:tags r:id="rId143"/>
                        </p:custDataLst>
                      </p:nvPr>
                    </p:nvSpPr>
                    <p:spPr bwMode="auto">
                      <a:xfrm>
                        <a:off x="567" y="2579"/>
                        <a:ext cx="886" cy="296"/>
                      </a:xfrm>
                      <a:prstGeom prst="ellipse">
                        <a:avLst/>
                      </a:prstGeom>
                      <a:solidFill>
                        <a:srgbClr val="A0A0A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eaLnBrk="0" hangingPunct="0"/>
                        <a:endParaRPr lang="zh-CN" altLang="en-US">
                          <a:latin typeface="微软雅黑" charset="-122"/>
                          <a:ea typeface="微软雅黑" charset="-122"/>
                        </a:endParaRPr>
                      </a:p>
                    </p:txBody>
                  </p:sp>
                  <p:sp>
                    <p:nvSpPr>
                      <p:cNvPr id="48204" name="未知"/>
                      <p:cNvSpPr>
                        <a:spLocks noChangeAspect="1"/>
                      </p:cNvSpPr>
                      <p:nvPr>
                        <p:custDataLst>
                          <p:tags r:id="rId144"/>
                        </p:custDataLst>
                      </p:nvPr>
                    </p:nvSpPr>
                    <p:spPr bwMode="auto">
                      <a:xfrm>
                        <a:off x="1491" y="293"/>
                        <a:ext cx="338" cy="432"/>
                      </a:xfrm>
                      <a:custGeom>
                        <a:avLst/>
                        <a:gdLst>
                          <a:gd name="T0" fmla="*/ 0 w 338"/>
                          <a:gd name="T1" fmla="*/ 0 h 432"/>
                          <a:gd name="T2" fmla="*/ 90 w 338"/>
                          <a:gd name="T3" fmla="*/ 46 h 432"/>
                          <a:gd name="T4" fmla="*/ 172 w 338"/>
                          <a:gd name="T5" fmla="*/ 97 h 432"/>
                          <a:gd name="T6" fmla="*/ 234 w 338"/>
                          <a:gd name="T7" fmla="*/ 148 h 432"/>
                          <a:gd name="T8" fmla="*/ 275 w 338"/>
                          <a:gd name="T9" fmla="*/ 203 h 432"/>
                          <a:gd name="T10" fmla="*/ 304 w 338"/>
                          <a:gd name="T11" fmla="*/ 259 h 432"/>
                          <a:gd name="T12" fmla="*/ 325 w 338"/>
                          <a:gd name="T13" fmla="*/ 308 h 432"/>
                          <a:gd name="T14" fmla="*/ 338 w 338"/>
                          <a:gd name="T15" fmla="*/ 358 h 432"/>
                          <a:gd name="T16" fmla="*/ 219 w 338"/>
                          <a:gd name="T17" fmla="*/ 432 h 432"/>
                          <a:gd name="T18" fmla="*/ 208 w 338"/>
                          <a:gd name="T19" fmla="*/ 362 h 432"/>
                          <a:gd name="T20" fmla="*/ 189 w 338"/>
                          <a:gd name="T21" fmla="*/ 287 h 432"/>
                          <a:gd name="T22" fmla="*/ 161 w 338"/>
                          <a:gd name="T23" fmla="*/ 209 h 432"/>
                          <a:gd name="T24" fmla="*/ 124 w 338"/>
                          <a:gd name="T25" fmla="*/ 144 h 432"/>
                          <a:gd name="T26" fmla="*/ 73 w 338"/>
                          <a:gd name="T27" fmla="*/ 78 h 432"/>
                          <a:gd name="T28" fmla="*/ 0 w 338"/>
                          <a:gd name="T29" fmla="*/ 0 h 43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</a:cxnLst>
                        <a:rect l="0" t="0" r="r" b="b"/>
                        <a:pathLst>
                          <a:path w="338" h="432">
                            <a:moveTo>
                              <a:pt x="0" y="0"/>
                            </a:moveTo>
                            <a:lnTo>
                              <a:pt x="90" y="46"/>
                            </a:lnTo>
                            <a:lnTo>
                              <a:pt x="172" y="97"/>
                            </a:lnTo>
                            <a:lnTo>
                              <a:pt x="234" y="148"/>
                            </a:lnTo>
                            <a:lnTo>
                              <a:pt x="275" y="203"/>
                            </a:lnTo>
                            <a:lnTo>
                              <a:pt x="304" y="259"/>
                            </a:lnTo>
                            <a:lnTo>
                              <a:pt x="325" y="308"/>
                            </a:lnTo>
                            <a:lnTo>
                              <a:pt x="338" y="358"/>
                            </a:lnTo>
                            <a:lnTo>
                              <a:pt x="219" y="432"/>
                            </a:lnTo>
                            <a:lnTo>
                              <a:pt x="208" y="362"/>
                            </a:lnTo>
                            <a:lnTo>
                              <a:pt x="189" y="287"/>
                            </a:lnTo>
                            <a:lnTo>
                              <a:pt x="161" y="209"/>
                            </a:lnTo>
                            <a:lnTo>
                              <a:pt x="124" y="144"/>
                            </a:lnTo>
                            <a:lnTo>
                              <a:pt x="73" y="78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grpSp>
                    <p:nvGrpSpPr>
                      <p:cNvPr id="48205" name="组合 930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728" y="875"/>
                        <a:ext cx="562" cy="1806"/>
                        <a:chOff x="0" y="0"/>
                        <a:chExt cx="562" cy="1806"/>
                      </a:xfrm>
                    </p:grpSpPr>
                    <p:sp>
                      <p:nvSpPr>
                        <p:cNvPr id="48206" name="未知"/>
                        <p:cNvSpPr>
                          <a:spLocks noChangeAspect="1"/>
                        </p:cNvSpPr>
                        <p:nvPr>
                          <p:custDataLst>
                            <p:tags r:id="rId146"/>
                          </p:custDataLst>
                        </p:nvPr>
                      </p:nvSpPr>
                      <p:spPr bwMode="auto">
                        <a:xfrm>
                          <a:off x="106" y="753"/>
                          <a:ext cx="345" cy="1053"/>
                        </a:xfrm>
                        <a:custGeom>
                          <a:avLst/>
                          <a:gdLst>
                            <a:gd name="T0" fmla="*/ 0 w 345"/>
                            <a:gd name="T1" fmla="*/ 80 h 1053"/>
                            <a:gd name="T2" fmla="*/ 6 w 345"/>
                            <a:gd name="T3" fmla="*/ 252 h 1053"/>
                            <a:gd name="T4" fmla="*/ 23 w 345"/>
                            <a:gd name="T5" fmla="*/ 274 h 1053"/>
                            <a:gd name="T6" fmla="*/ 17 w 345"/>
                            <a:gd name="T7" fmla="*/ 975 h 1053"/>
                            <a:gd name="T8" fmla="*/ 40 w 345"/>
                            <a:gd name="T9" fmla="*/ 1053 h 1053"/>
                            <a:gd name="T10" fmla="*/ 98 w 345"/>
                            <a:gd name="T11" fmla="*/ 1053 h 1053"/>
                            <a:gd name="T12" fmla="*/ 146 w 345"/>
                            <a:gd name="T13" fmla="*/ 1015 h 1053"/>
                            <a:gd name="T14" fmla="*/ 201 w 345"/>
                            <a:gd name="T15" fmla="*/ 1015 h 1053"/>
                            <a:gd name="T16" fmla="*/ 245 w 345"/>
                            <a:gd name="T17" fmla="*/ 1053 h 1053"/>
                            <a:gd name="T18" fmla="*/ 307 w 345"/>
                            <a:gd name="T19" fmla="*/ 1053 h 1053"/>
                            <a:gd name="T20" fmla="*/ 328 w 345"/>
                            <a:gd name="T21" fmla="*/ 975 h 1053"/>
                            <a:gd name="T22" fmla="*/ 317 w 345"/>
                            <a:gd name="T23" fmla="*/ 274 h 1053"/>
                            <a:gd name="T24" fmla="*/ 333 w 345"/>
                            <a:gd name="T25" fmla="*/ 252 h 1053"/>
                            <a:gd name="T26" fmla="*/ 345 w 345"/>
                            <a:gd name="T27" fmla="*/ 80 h 1053"/>
                            <a:gd name="T28" fmla="*/ 269 w 345"/>
                            <a:gd name="T29" fmla="*/ 17 h 1053"/>
                            <a:gd name="T30" fmla="*/ 231 w 345"/>
                            <a:gd name="T31" fmla="*/ 17 h 1053"/>
                            <a:gd name="T32" fmla="*/ 210 w 345"/>
                            <a:gd name="T33" fmla="*/ 0 h 1053"/>
                            <a:gd name="T34" fmla="*/ 123 w 345"/>
                            <a:gd name="T35" fmla="*/ 0 h 1053"/>
                            <a:gd name="T36" fmla="*/ 104 w 345"/>
                            <a:gd name="T37" fmla="*/ 17 h 1053"/>
                            <a:gd name="T38" fmla="*/ 72 w 345"/>
                            <a:gd name="T39" fmla="*/ 17 h 1053"/>
                            <a:gd name="T40" fmla="*/ 0 w 345"/>
                            <a:gd name="T41" fmla="*/ 80 h 105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</a:cxnLst>
                          <a:rect l="0" t="0" r="r" b="b"/>
                          <a:pathLst>
                            <a:path w="345" h="1053">
                              <a:moveTo>
                                <a:pt x="0" y="80"/>
                              </a:moveTo>
                              <a:lnTo>
                                <a:pt x="6" y="252"/>
                              </a:lnTo>
                              <a:lnTo>
                                <a:pt x="23" y="274"/>
                              </a:lnTo>
                              <a:lnTo>
                                <a:pt x="17" y="975"/>
                              </a:lnTo>
                              <a:lnTo>
                                <a:pt x="40" y="1053"/>
                              </a:lnTo>
                              <a:lnTo>
                                <a:pt x="98" y="1053"/>
                              </a:lnTo>
                              <a:lnTo>
                                <a:pt x="146" y="1015"/>
                              </a:lnTo>
                              <a:lnTo>
                                <a:pt x="201" y="1015"/>
                              </a:lnTo>
                              <a:lnTo>
                                <a:pt x="245" y="1053"/>
                              </a:lnTo>
                              <a:lnTo>
                                <a:pt x="307" y="1053"/>
                              </a:lnTo>
                              <a:lnTo>
                                <a:pt x="328" y="975"/>
                              </a:lnTo>
                              <a:lnTo>
                                <a:pt x="317" y="274"/>
                              </a:lnTo>
                              <a:lnTo>
                                <a:pt x="333" y="252"/>
                              </a:lnTo>
                              <a:lnTo>
                                <a:pt x="345" y="80"/>
                              </a:lnTo>
                              <a:lnTo>
                                <a:pt x="269" y="17"/>
                              </a:lnTo>
                              <a:lnTo>
                                <a:pt x="231" y="17"/>
                              </a:lnTo>
                              <a:lnTo>
                                <a:pt x="210" y="0"/>
                              </a:lnTo>
                              <a:lnTo>
                                <a:pt x="123" y="0"/>
                              </a:lnTo>
                              <a:lnTo>
                                <a:pt x="104" y="17"/>
                              </a:lnTo>
                              <a:lnTo>
                                <a:pt x="72" y="17"/>
                              </a:lnTo>
                              <a:lnTo>
                                <a:pt x="0" y="8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0C0C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48207" name="椭圆 9308"/>
                        <p:cNvSpPr>
                          <a:spLocks noChangeAspect="1" noChangeArrowheads="1"/>
                        </p:cNvSpPr>
                        <p:nvPr>
                          <p:custDataLst>
                            <p:tags r:id="rId147"/>
                          </p:custDataLst>
                        </p:nvPr>
                      </p:nvSpPr>
                      <p:spPr bwMode="auto">
                        <a:xfrm>
                          <a:off x="283" y="786"/>
                          <a:ext cx="45" cy="72"/>
                        </a:xfrm>
                        <a:prstGeom prst="ellipse">
                          <a:avLst/>
                        </a:prstGeom>
                        <a:solidFill>
                          <a:srgbClr val="E0E0E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eaLnBrk="0" hangingPunct="0"/>
                          <a:endParaRPr lang="zh-CN" altLang="en-US">
                            <a:latin typeface="微软雅黑" charset="-122"/>
                            <a:ea typeface="微软雅黑" charset="-122"/>
                          </a:endParaRPr>
                        </a:p>
                      </p:txBody>
                    </p:sp>
                    <p:grpSp>
                      <p:nvGrpSpPr>
                        <p:cNvPr id="48208" name="组合 9309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0" y="0"/>
                          <a:ext cx="562" cy="828"/>
                          <a:chOff x="0" y="0"/>
                          <a:chExt cx="562" cy="828"/>
                        </a:xfrm>
                      </p:grpSpPr>
                      <p:sp>
                        <p:nvSpPr>
                          <p:cNvPr id="48209" name="椭圆 9310"/>
                          <p:cNvSpPr>
                            <a:spLocks noChangeAspect="1" noChangeArrowheads="1"/>
                          </p:cNvSpPr>
                          <p:nvPr>
                            <p:custDataLst>
                              <p:tags r:id="rId152"/>
                            </p:custDataLst>
                          </p:nvPr>
                        </p:nvSpPr>
                        <p:spPr bwMode="auto">
                          <a:xfrm>
                            <a:off x="33" y="0"/>
                            <a:ext cx="514" cy="282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 algn="ctr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eaLnBrk="0" hangingPunct="0"/>
                            <a:endParaRPr lang="zh-CN" altLang="en-US">
                              <a:latin typeface="微软雅黑" charset="-122"/>
                              <a:ea typeface="微软雅黑" charset="-122"/>
                            </a:endParaRPr>
                          </a:p>
                        </p:txBody>
                      </p:sp>
                      <p:sp>
                        <p:nvSpPr>
                          <p:cNvPr id="48210" name="未知"/>
                          <p:cNvSpPr>
                            <a:spLocks noChangeAspect="1"/>
                          </p:cNvSpPr>
                          <p:nvPr>
                            <p:custDataLst>
                              <p:tags r:id="rId153"/>
                            </p:custDataLst>
                          </p:nvPr>
                        </p:nvSpPr>
                        <p:spPr bwMode="auto">
                          <a:xfrm>
                            <a:off x="0" y="129"/>
                            <a:ext cx="562" cy="699"/>
                          </a:xfrm>
                          <a:custGeom>
                            <a:avLst/>
                            <a:gdLst>
                              <a:gd name="T0" fmla="*/ 358 w 562"/>
                              <a:gd name="T1" fmla="*/ 699 h 699"/>
                              <a:gd name="T2" fmla="*/ 562 w 562"/>
                              <a:gd name="T3" fmla="*/ 69 h 699"/>
                              <a:gd name="T4" fmla="*/ 526 w 562"/>
                              <a:gd name="T5" fmla="*/ 56 h 699"/>
                              <a:gd name="T6" fmla="*/ 485 w 562"/>
                              <a:gd name="T7" fmla="*/ 38 h 699"/>
                              <a:gd name="T8" fmla="*/ 431 w 562"/>
                              <a:gd name="T9" fmla="*/ 24 h 699"/>
                              <a:gd name="T10" fmla="*/ 384 w 562"/>
                              <a:gd name="T11" fmla="*/ 12 h 699"/>
                              <a:gd name="T12" fmla="*/ 342 w 562"/>
                              <a:gd name="T13" fmla="*/ 4 h 699"/>
                              <a:gd name="T14" fmla="*/ 297 w 562"/>
                              <a:gd name="T15" fmla="*/ 0 h 699"/>
                              <a:gd name="T16" fmla="*/ 248 w 562"/>
                              <a:gd name="T17" fmla="*/ 3 h 699"/>
                              <a:gd name="T18" fmla="*/ 185 w 562"/>
                              <a:gd name="T19" fmla="*/ 10 h 699"/>
                              <a:gd name="T20" fmla="*/ 132 w 562"/>
                              <a:gd name="T21" fmla="*/ 24 h 699"/>
                              <a:gd name="T22" fmla="*/ 80 w 562"/>
                              <a:gd name="T23" fmla="*/ 38 h 699"/>
                              <a:gd name="T24" fmla="*/ 34 w 562"/>
                              <a:gd name="T25" fmla="*/ 58 h 699"/>
                              <a:gd name="T26" fmla="*/ 0 w 562"/>
                              <a:gd name="T27" fmla="*/ 76 h 699"/>
                              <a:gd name="T28" fmla="*/ 197 w 562"/>
                              <a:gd name="T29" fmla="*/ 699 h 69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</a:cxnLst>
                            <a:rect l="0" t="0" r="r" b="b"/>
                            <a:pathLst>
                              <a:path w="562" h="699">
                                <a:moveTo>
                                  <a:pt x="358" y="699"/>
                                </a:moveTo>
                                <a:lnTo>
                                  <a:pt x="562" y="69"/>
                                </a:lnTo>
                                <a:lnTo>
                                  <a:pt x="526" y="56"/>
                                </a:lnTo>
                                <a:lnTo>
                                  <a:pt x="485" y="38"/>
                                </a:lnTo>
                                <a:lnTo>
                                  <a:pt x="431" y="24"/>
                                </a:lnTo>
                                <a:lnTo>
                                  <a:pt x="384" y="12"/>
                                </a:lnTo>
                                <a:lnTo>
                                  <a:pt x="342" y="4"/>
                                </a:lnTo>
                                <a:lnTo>
                                  <a:pt x="297" y="0"/>
                                </a:lnTo>
                                <a:lnTo>
                                  <a:pt x="248" y="3"/>
                                </a:lnTo>
                                <a:lnTo>
                                  <a:pt x="185" y="10"/>
                                </a:lnTo>
                                <a:lnTo>
                                  <a:pt x="132" y="24"/>
                                </a:lnTo>
                                <a:lnTo>
                                  <a:pt x="80" y="38"/>
                                </a:lnTo>
                                <a:lnTo>
                                  <a:pt x="34" y="58"/>
                                </a:lnTo>
                                <a:lnTo>
                                  <a:pt x="0" y="76"/>
                                </a:lnTo>
                                <a:lnTo>
                                  <a:pt x="197" y="699"/>
                                </a:lnTo>
                              </a:path>
                            </a:pathLst>
                          </a:cu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 algn="ctr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48211" name="组合 931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78" y="904"/>
                          <a:ext cx="193" cy="804"/>
                          <a:chOff x="0" y="0"/>
                          <a:chExt cx="193" cy="804"/>
                        </a:xfrm>
                      </p:grpSpPr>
                      <p:sp>
                        <p:nvSpPr>
                          <p:cNvPr id="48212" name="直接连接符 9313"/>
                          <p:cNvSpPr>
                            <a:spLocks noChangeAspect="1" noChangeShapeType="1"/>
                          </p:cNvSpPr>
                          <p:nvPr>
                            <p:custDataLst>
                              <p:tags r:id="rId148"/>
                            </p:custDataLst>
                          </p:nvPr>
                        </p:nvSpPr>
                        <p:spPr bwMode="auto">
                          <a:xfrm>
                            <a:off x="32" y="21"/>
                            <a:ext cx="1" cy="783"/>
                          </a:xfrm>
                          <a:prstGeom prst="line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 algn="ctr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48213" name="直接连接符 9314"/>
                          <p:cNvSpPr>
                            <a:spLocks noChangeAspect="1" noChangeShapeType="1"/>
                          </p:cNvSpPr>
                          <p:nvPr>
                            <p:custDataLst>
                              <p:tags r:id="rId149"/>
                            </p:custDataLst>
                          </p:nvPr>
                        </p:nvSpPr>
                        <p:spPr bwMode="auto">
                          <a:xfrm flipV="1">
                            <a:off x="160" y="21"/>
                            <a:ext cx="4" cy="779"/>
                          </a:xfrm>
                          <a:prstGeom prst="line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 algn="ctr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48214" name="直接连接符 9315"/>
                          <p:cNvSpPr>
                            <a:spLocks noChangeAspect="1" noChangeShapeType="1"/>
                          </p:cNvSpPr>
                          <p:nvPr>
                            <p:custDataLst>
                              <p:tags r:id="rId150"/>
                            </p:custDataLst>
                          </p:nvPr>
                        </p:nvSpPr>
                        <p:spPr bwMode="auto">
                          <a:xfrm flipV="1">
                            <a:off x="190" y="0"/>
                            <a:ext cx="3" cy="780"/>
                          </a:xfrm>
                          <a:prstGeom prst="line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 algn="ctr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48215" name="直接连接符 9316"/>
                          <p:cNvSpPr>
                            <a:spLocks noChangeAspect="1" noChangeShapeType="1"/>
                          </p:cNvSpPr>
                          <p:nvPr>
                            <p:custDataLst>
                              <p:tags r:id="rId151"/>
                            </p:custDataLst>
                          </p:nvPr>
                        </p:nvSpPr>
                        <p:spPr bwMode="auto">
                          <a:xfrm flipH="1" flipV="1">
                            <a:off x="0" y="0"/>
                            <a:ext cx="2" cy="780"/>
                          </a:xfrm>
                          <a:prstGeom prst="line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 algn="ctr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</p:grpSp>
                  <p:sp>
                    <p:nvSpPr>
                      <p:cNvPr id="48216" name="未知"/>
                      <p:cNvSpPr>
                        <a:spLocks noChangeAspect="1"/>
                      </p:cNvSpPr>
                      <p:nvPr>
                        <p:custDataLst>
                          <p:tags r:id="rId145"/>
                        </p:custDataLst>
                      </p:nvPr>
                    </p:nvSpPr>
                    <p:spPr bwMode="auto">
                      <a:xfrm>
                        <a:off x="970" y="2160"/>
                        <a:ext cx="546" cy="681"/>
                      </a:xfrm>
                      <a:custGeom>
                        <a:avLst/>
                        <a:gdLst>
                          <a:gd name="T0" fmla="*/ 546 w 546"/>
                          <a:gd name="T1" fmla="*/ 0 h 681"/>
                          <a:gd name="T2" fmla="*/ 523 w 546"/>
                          <a:gd name="T3" fmla="*/ 20 h 681"/>
                          <a:gd name="T4" fmla="*/ 432 w 546"/>
                          <a:gd name="T5" fmla="*/ 441 h 681"/>
                          <a:gd name="T6" fmla="*/ 415 w 546"/>
                          <a:gd name="T7" fmla="*/ 483 h 681"/>
                          <a:gd name="T8" fmla="*/ 388 w 546"/>
                          <a:gd name="T9" fmla="*/ 518 h 681"/>
                          <a:gd name="T10" fmla="*/ 347 w 546"/>
                          <a:gd name="T11" fmla="*/ 550 h 681"/>
                          <a:gd name="T12" fmla="*/ 307 w 546"/>
                          <a:gd name="T13" fmla="*/ 575 h 681"/>
                          <a:gd name="T14" fmla="*/ 262 w 546"/>
                          <a:gd name="T15" fmla="*/ 598 h 681"/>
                          <a:gd name="T16" fmla="*/ 215 w 546"/>
                          <a:gd name="T17" fmla="*/ 618 h 681"/>
                          <a:gd name="T18" fmla="*/ 163 w 546"/>
                          <a:gd name="T19" fmla="*/ 637 h 681"/>
                          <a:gd name="T20" fmla="*/ 119 w 546"/>
                          <a:gd name="T21" fmla="*/ 647 h 681"/>
                          <a:gd name="T22" fmla="*/ 65 w 546"/>
                          <a:gd name="T23" fmla="*/ 656 h 681"/>
                          <a:gd name="T24" fmla="*/ 0 w 546"/>
                          <a:gd name="T25" fmla="*/ 652 h 681"/>
                          <a:gd name="T26" fmla="*/ 10 w 546"/>
                          <a:gd name="T27" fmla="*/ 677 h 681"/>
                          <a:gd name="T28" fmla="*/ 55 w 546"/>
                          <a:gd name="T29" fmla="*/ 681 h 681"/>
                          <a:gd name="T30" fmla="*/ 86 w 546"/>
                          <a:gd name="T31" fmla="*/ 681 h 681"/>
                          <a:gd name="T32" fmla="*/ 134 w 546"/>
                          <a:gd name="T33" fmla="*/ 677 h 681"/>
                          <a:gd name="T34" fmla="*/ 173 w 546"/>
                          <a:gd name="T35" fmla="*/ 674 h 681"/>
                          <a:gd name="T36" fmla="*/ 227 w 546"/>
                          <a:gd name="T37" fmla="*/ 665 h 681"/>
                          <a:gd name="T38" fmla="*/ 269 w 546"/>
                          <a:gd name="T39" fmla="*/ 657 h 681"/>
                          <a:gd name="T40" fmla="*/ 316 w 546"/>
                          <a:gd name="T41" fmla="*/ 643 h 681"/>
                          <a:gd name="T42" fmla="*/ 343 w 546"/>
                          <a:gd name="T43" fmla="*/ 635 h 681"/>
                          <a:gd name="T44" fmla="*/ 384 w 546"/>
                          <a:gd name="T45" fmla="*/ 618 h 681"/>
                          <a:gd name="T46" fmla="*/ 427 w 546"/>
                          <a:gd name="T47" fmla="*/ 590 h 681"/>
                          <a:gd name="T48" fmla="*/ 440 w 546"/>
                          <a:gd name="T49" fmla="*/ 575 h 681"/>
                          <a:gd name="T50" fmla="*/ 452 w 546"/>
                          <a:gd name="T51" fmla="*/ 554 h 681"/>
                          <a:gd name="T52" fmla="*/ 462 w 546"/>
                          <a:gd name="T53" fmla="*/ 512 h 681"/>
                          <a:gd name="T54" fmla="*/ 471 w 546"/>
                          <a:gd name="T55" fmla="*/ 470 h 681"/>
                          <a:gd name="T56" fmla="*/ 546 w 546"/>
                          <a:gd name="T57" fmla="*/ 0 h 68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</a:cxnLst>
                        <a:rect l="0" t="0" r="r" b="b"/>
                        <a:pathLst>
                          <a:path w="546" h="681">
                            <a:moveTo>
                              <a:pt x="546" y="0"/>
                            </a:moveTo>
                            <a:lnTo>
                              <a:pt x="523" y="20"/>
                            </a:lnTo>
                            <a:lnTo>
                              <a:pt x="432" y="441"/>
                            </a:lnTo>
                            <a:lnTo>
                              <a:pt x="415" y="483"/>
                            </a:lnTo>
                            <a:lnTo>
                              <a:pt x="388" y="518"/>
                            </a:lnTo>
                            <a:lnTo>
                              <a:pt x="347" y="550"/>
                            </a:lnTo>
                            <a:lnTo>
                              <a:pt x="307" y="575"/>
                            </a:lnTo>
                            <a:lnTo>
                              <a:pt x="262" y="598"/>
                            </a:lnTo>
                            <a:lnTo>
                              <a:pt x="215" y="618"/>
                            </a:lnTo>
                            <a:lnTo>
                              <a:pt x="163" y="637"/>
                            </a:lnTo>
                            <a:lnTo>
                              <a:pt x="119" y="647"/>
                            </a:lnTo>
                            <a:lnTo>
                              <a:pt x="65" y="656"/>
                            </a:lnTo>
                            <a:lnTo>
                              <a:pt x="0" y="652"/>
                            </a:lnTo>
                            <a:lnTo>
                              <a:pt x="10" y="677"/>
                            </a:lnTo>
                            <a:lnTo>
                              <a:pt x="55" y="681"/>
                            </a:lnTo>
                            <a:lnTo>
                              <a:pt x="86" y="681"/>
                            </a:lnTo>
                            <a:lnTo>
                              <a:pt x="134" y="677"/>
                            </a:lnTo>
                            <a:lnTo>
                              <a:pt x="173" y="674"/>
                            </a:lnTo>
                            <a:lnTo>
                              <a:pt x="227" y="665"/>
                            </a:lnTo>
                            <a:lnTo>
                              <a:pt x="269" y="657"/>
                            </a:lnTo>
                            <a:lnTo>
                              <a:pt x="316" y="643"/>
                            </a:lnTo>
                            <a:lnTo>
                              <a:pt x="343" y="635"/>
                            </a:lnTo>
                            <a:lnTo>
                              <a:pt x="384" y="618"/>
                            </a:lnTo>
                            <a:lnTo>
                              <a:pt x="427" y="590"/>
                            </a:lnTo>
                            <a:lnTo>
                              <a:pt x="440" y="575"/>
                            </a:lnTo>
                            <a:lnTo>
                              <a:pt x="452" y="554"/>
                            </a:lnTo>
                            <a:lnTo>
                              <a:pt x="462" y="512"/>
                            </a:lnTo>
                            <a:lnTo>
                              <a:pt x="471" y="470"/>
                            </a:lnTo>
                            <a:lnTo>
                              <a:pt x="546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8280" name="矩形 9318"/>
                    <p:cNvSpPr>
                      <a:spLocks noChangeAspect="1"/>
                    </p:cNvSpPr>
                    <p:nvPr>
                      <p:custDataLst>
                        <p:tags r:id="rId141"/>
                      </p:custDataLst>
                    </p:nvPr>
                  </p:nvSpPr>
                  <p:spPr>
                    <a:xfrm>
                      <a:off x="23" y="391"/>
                      <a:ext cx="234" cy="164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808080"/>
                        </a:gs>
                        <a:gs pos="50000">
                          <a:srgbClr val="C0C0C0"/>
                        </a:gs>
                        <a:gs pos="100000">
                          <a:srgbClr val="808080"/>
                        </a:gs>
                      </a:gsLst>
                      <a:lin ang="0" scaled="1"/>
                    </a:gradFill>
                    <a:ln>
                      <a:noFill/>
                      <a:miter lim="800000"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zh-CN" altLang="en-US">
                        <a:latin typeface="微软雅黑" charset="-122"/>
                        <a:ea typeface="微软雅黑" charset="-122"/>
                      </a:endParaRPr>
                    </a:p>
                  </p:txBody>
                </p:sp>
              </p:grpSp>
              <p:grpSp>
                <p:nvGrpSpPr>
                  <p:cNvPr id="48218" name="组合 931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0" y="331"/>
                    <a:ext cx="177" cy="224"/>
                    <a:chOff x="0" y="0"/>
                    <a:chExt cx="177" cy="224"/>
                  </a:xfrm>
                </p:grpSpPr>
                <p:sp>
                  <p:nvSpPr>
                    <p:cNvPr id="64" name="流程图: 磁盘 9320"/>
                    <p:cNvSpPr>
                      <a:spLocks noChangeAspect="1" noChangeArrowheads="1"/>
                    </p:cNvSpPr>
                    <p:nvPr>
                      <p:custDataLst>
                        <p:tags r:id="rId139"/>
                      </p:custDataLst>
                    </p:nvPr>
                  </p:nvSpPr>
                  <p:spPr bwMode="auto">
                    <a:xfrm>
                      <a:off x="30" y="88"/>
                      <a:ext cx="117" cy="136"/>
                    </a:xfrm>
                    <a:prstGeom prst="flowChartMagneticDisk">
                      <a:avLst/>
                    </a:prstGeom>
                    <a:gradFill rotWithShape="1">
                      <a:gsLst>
                        <a:gs pos="0">
                          <a:srgbClr val="505050">
                            <a:alpha val="46999"/>
                          </a:srgbClr>
                        </a:gs>
                        <a:gs pos="50000">
                          <a:srgbClr val="969696">
                            <a:alpha val="46999"/>
                          </a:srgbClr>
                        </a:gs>
                        <a:gs pos="100000">
                          <a:srgbClr val="505050">
                            <a:alpha val="46999"/>
                          </a:srgbClr>
                        </a:gs>
                      </a:gsLst>
                      <a:lin ang="0" scaled="1"/>
                    </a:gradFill>
                    <a:ln w="9525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zh-CN" altLang="en-US">
                        <a:latin typeface="微软雅黑" charset="-122"/>
                        <a:ea typeface="微软雅黑" charset="-122"/>
                      </a:endParaRPr>
                    </a:p>
                  </p:txBody>
                </p:sp>
                <p:sp>
                  <p:nvSpPr>
                    <p:cNvPr id="65" name="流程图: 磁盘 9321"/>
                    <p:cNvSpPr>
                      <a:spLocks noChangeAspect="1" noChangeArrowheads="1"/>
                    </p:cNvSpPr>
                    <p:nvPr>
                      <p:custDataLst>
                        <p:tags r:id="rId140"/>
                      </p:custDataLst>
                    </p:nvPr>
                  </p:nvSpPr>
                  <p:spPr bwMode="auto">
                    <a:xfrm>
                      <a:off x="0" y="0"/>
                      <a:ext cx="177" cy="172"/>
                    </a:xfrm>
                    <a:prstGeom prst="flowChartMagneticDisk">
                      <a:avLst/>
                    </a:prstGeom>
                    <a:gradFill rotWithShape="1">
                      <a:gsLst>
                        <a:gs pos="0">
                          <a:srgbClr val="C0C0C0"/>
                        </a:gs>
                        <a:gs pos="100000">
                          <a:srgbClr val="EEEEEE"/>
                        </a:gs>
                      </a:gsLst>
                      <a:lin ang="0" scaled="1"/>
                    </a:gradFill>
                    <a:ln w="9525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zh-CN" altLang="en-US">
                        <a:latin typeface="微软雅黑" charset="-122"/>
                        <a:ea typeface="微软雅黑" charset="-122"/>
                      </a:endParaRPr>
                    </a:p>
                  </p:txBody>
                </p:sp>
              </p:grpSp>
              <p:grpSp>
                <p:nvGrpSpPr>
                  <p:cNvPr id="48221" name="组合 932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849" y="331"/>
                    <a:ext cx="177" cy="224"/>
                    <a:chOff x="0" y="0"/>
                    <a:chExt cx="177" cy="224"/>
                  </a:xfrm>
                </p:grpSpPr>
                <p:sp>
                  <p:nvSpPr>
                    <p:cNvPr id="66" name="流程图: 磁盘 9323"/>
                    <p:cNvSpPr>
                      <a:spLocks noChangeAspect="1" noChangeArrowheads="1"/>
                    </p:cNvSpPr>
                    <p:nvPr>
                      <p:custDataLst>
                        <p:tags r:id="rId137"/>
                      </p:custDataLst>
                    </p:nvPr>
                  </p:nvSpPr>
                  <p:spPr bwMode="auto">
                    <a:xfrm>
                      <a:off x="30" y="88"/>
                      <a:ext cx="117" cy="136"/>
                    </a:xfrm>
                    <a:prstGeom prst="flowChartMagneticDisk">
                      <a:avLst/>
                    </a:prstGeom>
                    <a:gradFill rotWithShape="1">
                      <a:gsLst>
                        <a:gs pos="0">
                          <a:srgbClr val="505050">
                            <a:alpha val="46999"/>
                          </a:srgbClr>
                        </a:gs>
                        <a:gs pos="50000">
                          <a:srgbClr val="969696">
                            <a:alpha val="46999"/>
                          </a:srgbClr>
                        </a:gs>
                        <a:gs pos="100000">
                          <a:srgbClr val="505050">
                            <a:alpha val="46999"/>
                          </a:srgbClr>
                        </a:gs>
                      </a:gsLst>
                      <a:lin ang="0" scaled="1"/>
                    </a:gradFill>
                    <a:ln w="9525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zh-CN" altLang="en-US">
                        <a:latin typeface="微软雅黑" charset="-122"/>
                        <a:ea typeface="微软雅黑" charset="-122"/>
                      </a:endParaRPr>
                    </a:p>
                  </p:txBody>
                </p:sp>
                <p:sp>
                  <p:nvSpPr>
                    <p:cNvPr id="67" name="流程图: 磁盘 9324"/>
                    <p:cNvSpPr>
                      <a:spLocks noChangeAspect="1" noChangeArrowheads="1"/>
                    </p:cNvSpPr>
                    <p:nvPr>
                      <p:custDataLst>
                        <p:tags r:id="rId138"/>
                      </p:custDataLst>
                    </p:nvPr>
                  </p:nvSpPr>
                  <p:spPr bwMode="auto">
                    <a:xfrm>
                      <a:off x="0" y="0"/>
                      <a:ext cx="177" cy="172"/>
                    </a:xfrm>
                    <a:prstGeom prst="flowChartMagneticDisk">
                      <a:avLst/>
                    </a:prstGeom>
                    <a:gradFill rotWithShape="1">
                      <a:gsLst>
                        <a:gs pos="0">
                          <a:srgbClr val="C0C0C0"/>
                        </a:gs>
                        <a:gs pos="100000">
                          <a:srgbClr val="EEEEEE"/>
                        </a:gs>
                      </a:gsLst>
                      <a:lin ang="0" scaled="1"/>
                    </a:gradFill>
                    <a:ln w="9525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zh-CN" altLang="en-US">
                        <a:latin typeface="微软雅黑" charset="-122"/>
                        <a:ea typeface="微软雅黑" charset="-122"/>
                      </a:endParaRPr>
                    </a:p>
                  </p:txBody>
                </p:sp>
              </p:grpSp>
            </p:grpSp>
          </p:grpSp>
        </p:grpSp>
        <p:grpSp>
          <p:nvGrpSpPr>
            <p:cNvPr id="48224" name="组合 9325"/>
            <p:cNvGrpSpPr>
              <a:grpSpLocks/>
            </p:cNvGrpSpPr>
            <p:nvPr/>
          </p:nvGrpSpPr>
          <p:grpSpPr bwMode="auto">
            <a:xfrm>
              <a:off x="528" y="223"/>
              <a:ext cx="822" cy="527"/>
              <a:chOff x="0" y="96"/>
              <a:chExt cx="936" cy="634"/>
            </a:xfrm>
          </p:grpSpPr>
          <p:sp>
            <p:nvSpPr>
              <p:cNvPr id="48225" name="未知"/>
              <p:cNvSpPr>
                <a:spLocks/>
              </p:cNvSpPr>
              <p:nvPr>
                <p:custDataLst>
                  <p:tags r:id="rId134"/>
                </p:custDataLst>
              </p:nvPr>
            </p:nvSpPr>
            <p:spPr bwMode="auto">
              <a:xfrm>
                <a:off x="0" y="96"/>
                <a:ext cx="261" cy="583"/>
              </a:xfrm>
              <a:custGeom>
                <a:avLst/>
                <a:gdLst>
                  <a:gd name="T0" fmla="*/ 261 w 261"/>
                  <a:gd name="T1" fmla="*/ 23 h 584"/>
                  <a:gd name="T2" fmla="*/ 15 w 261"/>
                  <a:gd name="T3" fmla="*/ 114 h 584"/>
                  <a:gd name="T4" fmla="*/ 42 w 261"/>
                  <a:gd name="T5" fmla="*/ 471 h 584"/>
                  <a:gd name="T6" fmla="*/ 133 w 261"/>
                  <a:gd name="T7" fmla="*/ 535 h 584"/>
                  <a:gd name="T8" fmla="*/ 188 w 261"/>
                  <a:gd name="T9" fmla="*/ 553 h 584"/>
                  <a:gd name="T10" fmla="*/ 243 w 261"/>
                  <a:gd name="T11" fmla="*/ 581 h 584"/>
                  <a:gd name="T12" fmla="*/ 261 w 261"/>
                  <a:gd name="T13" fmla="*/ 562 h 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1" h="584">
                    <a:moveTo>
                      <a:pt x="261" y="23"/>
                    </a:moveTo>
                    <a:cubicBezTo>
                      <a:pt x="153" y="31"/>
                      <a:pt x="53" y="0"/>
                      <a:pt x="15" y="114"/>
                    </a:cubicBezTo>
                    <a:cubicBezTo>
                      <a:pt x="15" y="128"/>
                      <a:pt x="0" y="387"/>
                      <a:pt x="42" y="471"/>
                    </a:cubicBezTo>
                    <a:cubicBezTo>
                      <a:pt x="64" y="515"/>
                      <a:pt x="87" y="520"/>
                      <a:pt x="133" y="535"/>
                    </a:cubicBezTo>
                    <a:cubicBezTo>
                      <a:pt x="151" y="541"/>
                      <a:pt x="188" y="553"/>
                      <a:pt x="188" y="553"/>
                    </a:cubicBezTo>
                    <a:cubicBezTo>
                      <a:pt x="196" y="559"/>
                      <a:pt x="229" y="584"/>
                      <a:pt x="243" y="581"/>
                    </a:cubicBezTo>
                    <a:cubicBezTo>
                      <a:pt x="252" y="579"/>
                      <a:pt x="261" y="562"/>
                      <a:pt x="261" y="562"/>
                    </a:cubicBezTo>
                  </a:path>
                </a:pathLst>
              </a:custGeom>
              <a:noFill/>
              <a:ln w="28575" algn="ctr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26" name="未知"/>
              <p:cNvSpPr>
                <a:spLocks/>
              </p:cNvSpPr>
              <p:nvPr>
                <p:custDataLst>
                  <p:tags r:id="rId135"/>
                </p:custDataLst>
              </p:nvPr>
            </p:nvSpPr>
            <p:spPr bwMode="auto">
              <a:xfrm>
                <a:off x="718" y="115"/>
                <a:ext cx="218" cy="615"/>
              </a:xfrm>
              <a:custGeom>
                <a:avLst/>
                <a:gdLst>
                  <a:gd name="T0" fmla="*/ 9 w 218"/>
                  <a:gd name="T1" fmla="*/ 28 h 615"/>
                  <a:gd name="T2" fmla="*/ 156 w 218"/>
                  <a:gd name="T3" fmla="*/ 19 h 615"/>
                  <a:gd name="T4" fmla="*/ 201 w 218"/>
                  <a:gd name="T5" fmla="*/ 184 h 615"/>
                  <a:gd name="T6" fmla="*/ 201 w 218"/>
                  <a:gd name="T7" fmla="*/ 458 h 615"/>
                  <a:gd name="T8" fmla="*/ 101 w 218"/>
                  <a:gd name="T9" fmla="*/ 513 h 615"/>
                  <a:gd name="T10" fmla="*/ 46 w 218"/>
                  <a:gd name="T11" fmla="*/ 531 h 615"/>
                  <a:gd name="T12" fmla="*/ 18 w 218"/>
                  <a:gd name="T13" fmla="*/ 559 h 615"/>
                  <a:gd name="T14" fmla="*/ 0 w 218"/>
                  <a:gd name="T15" fmla="*/ 549 h 615"/>
                  <a:gd name="T16" fmla="*/ 28 w 218"/>
                  <a:gd name="T17" fmla="*/ 513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8" h="615">
                    <a:moveTo>
                      <a:pt x="9" y="28"/>
                    </a:moveTo>
                    <a:cubicBezTo>
                      <a:pt x="93" y="0"/>
                      <a:pt x="45" y="8"/>
                      <a:pt x="156" y="19"/>
                    </a:cubicBezTo>
                    <a:cubicBezTo>
                      <a:pt x="189" y="70"/>
                      <a:pt x="189" y="125"/>
                      <a:pt x="201" y="184"/>
                    </a:cubicBezTo>
                    <a:cubicBezTo>
                      <a:pt x="209" y="292"/>
                      <a:pt x="218" y="348"/>
                      <a:pt x="201" y="458"/>
                    </a:cubicBezTo>
                    <a:cubicBezTo>
                      <a:pt x="195" y="496"/>
                      <a:pt x="125" y="505"/>
                      <a:pt x="101" y="513"/>
                    </a:cubicBezTo>
                    <a:cubicBezTo>
                      <a:pt x="83" y="519"/>
                      <a:pt x="46" y="531"/>
                      <a:pt x="46" y="531"/>
                    </a:cubicBezTo>
                    <a:cubicBezTo>
                      <a:pt x="37" y="540"/>
                      <a:pt x="25" y="548"/>
                      <a:pt x="18" y="559"/>
                    </a:cubicBezTo>
                    <a:cubicBezTo>
                      <a:pt x="1" y="584"/>
                      <a:pt x="16" y="615"/>
                      <a:pt x="0" y="549"/>
                    </a:cubicBezTo>
                    <a:cubicBezTo>
                      <a:pt x="9" y="537"/>
                      <a:pt x="28" y="513"/>
                      <a:pt x="28" y="513"/>
                    </a:cubicBezTo>
                  </a:path>
                </a:pathLst>
              </a:custGeom>
              <a:noFill/>
              <a:ln w="28575" algn="ctr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48227" name="组合 9331"/>
          <p:cNvGrpSpPr>
            <a:grpSpLocks/>
          </p:cNvGrpSpPr>
          <p:nvPr/>
        </p:nvGrpSpPr>
        <p:grpSpPr bwMode="auto">
          <a:xfrm>
            <a:off x="1298575" y="4770438"/>
            <a:ext cx="1933575" cy="519112"/>
            <a:chOff x="471" y="0"/>
            <a:chExt cx="1623" cy="327"/>
          </a:xfrm>
        </p:grpSpPr>
        <p:grpSp>
          <p:nvGrpSpPr>
            <p:cNvPr id="48228" name="组合 9332"/>
            <p:cNvGrpSpPr>
              <a:grpSpLocks noChangeAspect="1"/>
            </p:cNvGrpSpPr>
            <p:nvPr/>
          </p:nvGrpSpPr>
          <p:grpSpPr bwMode="auto">
            <a:xfrm>
              <a:off x="471" y="0"/>
              <a:ext cx="690" cy="327"/>
              <a:chOff x="0" y="0"/>
              <a:chExt cx="726" cy="409"/>
            </a:xfrm>
          </p:grpSpPr>
          <p:sp>
            <p:nvSpPr>
              <p:cNvPr id="70" name="未知"/>
              <p:cNvSpPr>
                <a:spLocks noChangeAspect="1"/>
              </p:cNvSpPr>
              <p:nvPr>
                <p:custDataLst>
                  <p:tags r:id="rId103"/>
                </p:custDataLst>
              </p:nvPr>
            </p:nvSpPr>
            <p:spPr bwMode="auto">
              <a:xfrm flipV="1">
                <a:off x="0" y="381"/>
                <a:ext cx="726" cy="28"/>
              </a:xfrm>
              <a:custGeom>
                <a:avLst/>
                <a:gdLst>
                  <a:gd name="T0" fmla="*/ 0 w 400"/>
                  <a:gd name="T1" fmla="*/ 0 h 400"/>
                  <a:gd name="T2" fmla="*/ 400 w 400"/>
                  <a:gd name="T3" fmla="*/ 0 h 400"/>
                  <a:gd name="T4" fmla="*/ 400 w 400"/>
                  <a:gd name="T5" fmla="*/ 400 h 400"/>
                  <a:gd name="T6" fmla="*/ 0 w 400"/>
                  <a:gd name="T7" fmla="*/ 400 h 400"/>
                  <a:gd name="T8" fmla="*/ 0 w 400"/>
                  <a:gd name="T9" fmla="*/ 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0" h="400">
                    <a:moveTo>
                      <a:pt x="0" y="0"/>
                    </a:moveTo>
                    <a:lnTo>
                      <a:pt x="400" y="0"/>
                    </a:lnTo>
                    <a:lnTo>
                      <a:pt x="400" y="400"/>
                    </a:lnTo>
                    <a:lnTo>
                      <a:pt x="0" y="40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CC99">
                      <a:alpha val="62000"/>
                    </a:srgbClr>
                  </a:gs>
                  <a:gs pos="100000">
                    <a:srgbClr val="765E47">
                      <a:alpha val="56998"/>
                    </a:srgbClr>
                  </a:gs>
                </a:gsLst>
                <a:lin ang="5400000" scaled="1"/>
              </a:gradFill>
              <a:ln>
                <a:noFill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CC99"/>
                </a:extrusionClr>
              </a:sp3d>
              <a:extLst>
                <a:ext uri="{91240B29-F687-4F45-9708-019B960494DF}">
                  <a14:hiddenLine xmlns:a14="http://schemas.microsoft.com/office/drawing/2010/main" w="9525" algn="ctr">
                    <a:noFill/>
                    <a:round/>
                    <a:headEnd/>
                    <a:tailEnd/>
                  </a14:hiddenLine>
                </a:ext>
              </a:extLst>
            </p:spPr>
            <p:txBody>
              <a:bodyPr>
                <a:flatTx/>
              </a:bodyPr>
              <a:lstStyle/>
              <a:p>
                <a:endParaRPr lang="zh-CN" altLang="en-US"/>
              </a:p>
            </p:txBody>
          </p:sp>
          <p:grpSp>
            <p:nvGrpSpPr>
              <p:cNvPr id="48230" name="组合 9334"/>
              <p:cNvGrpSpPr>
                <a:grpSpLocks noChangeAspect="1"/>
              </p:cNvGrpSpPr>
              <p:nvPr/>
            </p:nvGrpSpPr>
            <p:grpSpPr bwMode="auto">
              <a:xfrm>
                <a:off x="172" y="0"/>
                <a:ext cx="526" cy="317"/>
                <a:chOff x="0" y="0"/>
                <a:chExt cx="1026" cy="555"/>
              </a:xfrm>
            </p:grpSpPr>
            <p:grpSp>
              <p:nvGrpSpPr>
                <p:cNvPr id="48231" name="组合 9335"/>
                <p:cNvGrpSpPr>
                  <a:grpSpLocks noChangeAspect="1"/>
                </p:cNvGrpSpPr>
                <p:nvPr/>
              </p:nvGrpSpPr>
              <p:grpSpPr bwMode="auto">
                <a:xfrm>
                  <a:off x="372" y="0"/>
                  <a:ext cx="281" cy="555"/>
                  <a:chOff x="0" y="0"/>
                  <a:chExt cx="281" cy="555"/>
                </a:xfrm>
              </p:grpSpPr>
              <p:grpSp>
                <p:nvGrpSpPr>
                  <p:cNvPr id="48232" name="组合 933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0" y="0"/>
                    <a:ext cx="281" cy="512"/>
                    <a:chOff x="0" y="0"/>
                    <a:chExt cx="2019" cy="3673"/>
                  </a:xfrm>
                </p:grpSpPr>
                <p:grpSp>
                  <p:nvGrpSpPr>
                    <p:cNvPr id="48233" name="组合 933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50" y="2812"/>
                      <a:ext cx="913" cy="861"/>
                      <a:chOff x="0" y="0"/>
                      <a:chExt cx="913" cy="861"/>
                    </a:xfrm>
                  </p:grpSpPr>
                  <p:grpSp>
                    <p:nvGrpSpPr>
                      <p:cNvPr id="48234" name="组合 933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0" y="0"/>
                        <a:ext cx="913" cy="861"/>
                        <a:chOff x="0" y="0"/>
                        <a:chExt cx="913" cy="861"/>
                      </a:xfrm>
                    </p:grpSpPr>
                    <p:grpSp>
                      <p:nvGrpSpPr>
                        <p:cNvPr id="48235" name="组合 9339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29" y="663"/>
                          <a:ext cx="498" cy="198"/>
                          <a:chOff x="0" y="0"/>
                          <a:chExt cx="498" cy="198"/>
                        </a:xfrm>
                      </p:grpSpPr>
                      <p:sp>
                        <p:nvSpPr>
                          <p:cNvPr id="48236" name="未知"/>
                          <p:cNvSpPr>
                            <a:spLocks noChangeAspect="1"/>
                          </p:cNvSpPr>
                          <p:nvPr>
                            <p:custDataLst>
                              <p:tags r:id="rId132"/>
                            </p:custDataLst>
                          </p:nvPr>
                        </p:nvSpPr>
                        <p:spPr bwMode="auto">
                          <a:xfrm>
                            <a:off x="0" y="0"/>
                            <a:ext cx="498" cy="198"/>
                          </a:xfrm>
                          <a:custGeom>
                            <a:avLst/>
                            <a:gdLst>
                              <a:gd name="T0" fmla="*/ 0 w 498"/>
                              <a:gd name="T1" fmla="*/ 0 h 198"/>
                              <a:gd name="T2" fmla="*/ 101 w 498"/>
                              <a:gd name="T3" fmla="*/ 157 h 198"/>
                              <a:gd name="T4" fmla="*/ 110 w 498"/>
                              <a:gd name="T5" fmla="*/ 167 h 198"/>
                              <a:gd name="T6" fmla="*/ 121 w 498"/>
                              <a:gd name="T7" fmla="*/ 173 h 198"/>
                              <a:gd name="T8" fmla="*/ 136 w 498"/>
                              <a:gd name="T9" fmla="*/ 178 h 198"/>
                              <a:gd name="T10" fmla="*/ 153 w 498"/>
                              <a:gd name="T11" fmla="*/ 186 h 198"/>
                              <a:gd name="T12" fmla="*/ 174 w 498"/>
                              <a:gd name="T13" fmla="*/ 190 h 198"/>
                              <a:gd name="T14" fmla="*/ 188 w 498"/>
                              <a:gd name="T15" fmla="*/ 191 h 198"/>
                              <a:gd name="T16" fmla="*/ 205 w 498"/>
                              <a:gd name="T17" fmla="*/ 194 h 198"/>
                              <a:gd name="T18" fmla="*/ 222 w 498"/>
                              <a:gd name="T19" fmla="*/ 195 h 198"/>
                              <a:gd name="T20" fmla="*/ 243 w 498"/>
                              <a:gd name="T21" fmla="*/ 198 h 198"/>
                              <a:gd name="T22" fmla="*/ 257 w 498"/>
                              <a:gd name="T23" fmla="*/ 198 h 198"/>
                              <a:gd name="T24" fmla="*/ 278 w 498"/>
                              <a:gd name="T25" fmla="*/ 195 h 198"/>
                              <a:gd name="T26" fmla="*/ 295 w 498"/>
                              <a:gd name="T27" fmla="*/ 194 h 198"/>
                              <a:gd name="T28" fmla="*/ 315 w 498"/>
                              <a:gd name="T29" fmla="*/ 191 h 198"/>
                              <a:gd name="T30" fmla="*/ 332 w 498"/>
                              <a:gd name="T31" fmla="*/ 190 h 198"/>
                              <a:gd name="T32" fmla="*/ 349 w 498"/>
                              <a:gd name="T33" fmla="*/ 185 h 198"/>
                              <a:gd name="T34" fmla="*/ 366 w 498"/>
                              <a:gd name="T35" fmla="*/ 181 h 198"/>
                              <a:gd name="T36" fmla="*/ 380 w 498"/>
                              <a:gd name="T37" fmla="*/ 173 h 198"/>
                              <a:gd name="T38" fmla="*/ 392 w 498"/>
                              <a:gd name="T39" fmla="*/ 165 h 198"/>
                              <a:gd name="T40" fmla="*/ 397 w 498"/>
                              <a:gd name="T41" fmla="*/ 160 h 198"/>
                              <a:gd name="T42" fmla="*/ 405 w 498"/>
                              <a:gd name="T43" fmla="*/ 152 h 198"/>
                              <a:gd name="T44" fmla="*/ 498 w 498"/>
                              <a:gd name="T45" fmla="*/ 0 h 198"/>
                              <a:gd name="T46" fmla="*/ 0 w 498"/>
                              <a:gd name="T47" fmla="*/ 0 h 19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</a:cxnLst>
                            <a:rect l="0" t="0" r="r" b="b"/>
                            <a:pathLst>
                              <a:path w="498" h="198">
                                <a:moveTo>
                                  <a:pt x="0" y="0"/>
                                </a:moveTo>
                                <a:lnTo>
                                  <a:pt x="101" y="157"/>
                                </a:lnTo>
                                <a:lnTo>
                                  <a:pt x="110" y="167"/>
                                </a:lnTo>
                                <a:lnTo>
                                  <a:pt x="121" y="173"/>
                                </a:lnTo>
                                <a:lnTo>
                                  <a:pt x="136" y="178"/>
                                </a:lnTo>
                                <a:lnTo>
                                  <a:pt x="153" y="186"/>
                                </a:lnTo>
                                <a:lnTo>
                                  <a:pt x="174" y="190"/>
                                </a:lnTo>
                                <a:lnTo>
                                  <a:pt x="188" y="191"/>
                                </a:lnTo>
                                <a:lnTo>
                                  <a:pt x="205" y="194"/>
                                </a:lnTo>
                                <a:lnTo>
                                  <a:pt x="222" y="195"/>
                                </a:lnTo>
                                <a:lnTo>
                                  <a:pt x="243" y="198"/>
                                </a:lnTo>
                                <a:lnTo>
                                  <a:pt x="257" y="198"/>
                                </a:lnTo>
                                <a:lnTo>
                                  <a:pt x="278" y="195"/>
                                </a:lnTo>
                                <a:lnTo>
                                  <a:pt x="295" y="194"/>
                                </a:lnTo>
                                <a:lnTo>
                                  <a:pt x="315" y="191"/>
                                </a:lnTo>
                                <a:lnTo>
                                  <a:pt x="332" y="190"/>
                                </a:lnTo>
                                <a:lnTo>
                                  <a:pt x="349" y="185"/>
                                </a:lnTo>
                                <a:lnTo>
                                  <a:pt x="366" y="181"/>
                                </a:lnTo>
                                <a:lnTo>
                                  <a:pt x="380" y="173"/>
                                </a:lnTo>
                                <a:lnTo>
                                  <a:pt x="392" y="165"/>
                                </a:lnTo>
                                <a:lnTo>
                                  <a:pt x="397" y="160"/>
                                </a:lnTo>
                                <a:lnTo>
                                  <a:pt x="405" y="152"/>
                                </a:lnTo>
                                <a:lnTo>
                                  <a:pt x="498" y="0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0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 algn="ctr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48237" name="未知"/>
                          <p:cNvSpPr>
                            <a:spLocks noChangeAspect="1"/>
                          </p:cNvSpPr>
                          <p:nvPr>
                            <p:custDataLst>
                              <p:tags r:id="rId133"/>
                            </p:custDataLst>
                          </p:nvPr>
                        </p:nvSpPr>
                        <p:spPr bwMode="auto">
                          <a:xfrm>
                            <a:off x="78" y="0"/>
                            <a:ext cx="222" cy="198"/>
                          </a:xfrm>
                          <a:custGeom>
                            <a:avLst/>
                            <a:gdLst>
                              <a:gd name="T0" fmla="*/ 0 w 222"/>
                              <a:gd name="T1" fmla="*/ 0 h 198"/>
                              <a:gd name="T2" fmla="*/ 62 w 222"/>
                              <a:gd name="T3" fmla="*/ 178 h 198"/>
                              <a:gd name="T4" fmla="*/ 75 w 222"/>
                              <a:gd name="T5" fmla="*/ 186 h 198"/>
                              <a:gd name="T6" fmla="*/ 96 w 222"/>
                              <a:gd name="T7" fmla="*/ 190 h 198"/>
                              <a:gd name="T8" fmla="*/ 110 w 222"/>
                              <a:gd name="T9" fmla="*/ 191 h 198"/>
                              <a:gd name="T10" fmla="*/ 127 w 222"/>
                              <a:gd name="T11" fmla="*/ 194 h 198"/>
                              <a:gd name="T12" fmla="*/ 144 w 222"/>
                              <a:gd name="T13" fmla="*/ 195 h 198"/>
                              <a:gd name="T14" fmla="*/ 165 w 222"/>
                              <a:gd name="T15" fmla="*/ 198 h 198"/>
                              <a:gd name="T16" fmla="*/ 179 w 222"/>
                              <a:gd name="T17" fmla="*/ 198 h 198"/>
                              <a:gd name="T18" fmla="*/ 200 w 222"/>
                              <a:gd name="T19" fmla="*/ 195 h 198"/>
                              <a:gd name="T20" fmla="*/ 222 w 222"/>
                              <a:gd name="T21" fmla="*/ 0 h 198"/>
                              <a:gd name="T22" fmla="*/ 0 w 222"/>
                              <a:gd name="T23" fmla="*/ 0 h 19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</a:cxnLst>
                            <a:rect l="0" t="0" r="r" b="b"/>
                            <a:pathLst>
                              <a:path w="222" h="198">
                                <a:moveTo>
                                  <a:pt x="0" y="0"/>
                                </a:moveTo>
                                <a:lnTo>
                                  <a:pt x="62" y="178"/>
                                </a:lnTo>
                                <a:lnTo>
                                  <a:pt x="75" y="186"/>
                                </a:lnTo>
                                <a:lnTo>
                                  <a:pt x="96" y="190"/>
                                </a:lnTo>
                                <a:lnTo>
                                  <a:pt x="110" y="191"/>
                                </a:lnTo>
                                <a:lnTo>
                                  <a:pt x="127" y="194"/>
                                </a:lnTo>
                                <a:lnTo>
                                  <a:pt x="144" y="195"/>
                                </a:lnTo>
                                <a:lnTo>
                                  <a:pt x="165" y="198"/>
                                </a:lnTo>
                                <a:lnTo>
                                  <a:pt x="179" y="198"/>
                                </a:lnTo>
                                <a:lnTo>
                                  <a:pt x="200" y="195"/>
                                </a:lnTo>
                                <a:lnTo>
                                  <a:pt x="222" y="0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40404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 algn="ctr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48238" name="组合 934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0" y="0"/>
                          <a:ext cx="913" cy="718"/>
                          <a:chOff x="0" y="0"/>
                          <a:chExt cx="913" cy="718"/>
                        </a:xfrm>
                      </p:grpSpPr>
                      <p:sp>
                        <p:nvSpPr>
                          <p:cNvPr id="48239" name="未知"/>
                          <p:cNvSpPr>
                            <a:spLocks noChangeAspect="1"/>
                          </p:cNvSpPr>
                          <p:nvPr>
                            <p:custDataLst>
                              <p:tags r:id="rId125"/>
                            </p:custDataLst>
                          </p:nvPr>
                        </p:nvSpPr>
                        <p:spPr bwMode="auto">
                          <a:xfrm>
                            <a:off x="0" y="0"/>
                            <a:ext cx="913" cy="718"/>
                          </a:xfrm>
                          <a:custGeom>
                            <a:avLst/>
                            <a:gdLst>
                              <a:gd name="T0" fmla="*/ 21 w 913"/>
                              <a:gd name="T1" fmla="*/ 20 h 718"/>
                              <a:gd name="T2" fmla="*/ 25 w 913"/>
                              <a:gd name="T3" fmla="*/ 38 h 718"/>
                              <a:gd name="T4" fmla="*/ 23 w 913"/>
                              <a:gd name="T5" fmla="*/ 73 h 718"/>
                              <a:gd name="T6" fmla="*/ 12 w 913"/>
                              <a:gd name="T7" fmla="*/ 96 h 718"/>
                              <a:gd name="T8" fmla="*/ 6 w 913"/>
                              <a:gd name="T9" fmla="*/ 126 h 718"/>
                              <a:gd name="T10" fmla="*/ 17 w 913"/>
                              <a:gd name="T11" fmla="*/ 149 h 718"/>
                              <a:gd name="T12" fmla="*/ 34 w 913"/>
                              <a:gd name="T13" fmla="*/ 176 h 718"/>
                              <a:gd name="T14" fmla="*/ 30 w 913"/>
                              <a:gd name="T15" fmla="*/ 195 h 718"/>
                              <a:gd name="T16" fmla="*/ 13 w 913"/>
                              <a:gd name="T17" fmla="*/ 216 h 718"/>
                              <a:gd name="T18" fmla="*/ 6 w 913"/>
                              <a:gd name="T19" fmla="*/ 236 h 718"/>
                              <a:gd name="T20" fmla="*/ 19 w 913"/>
                              <a:gd name="T21" fmla="*/ 259 h 718"/>
                              <a:gd name="T22" fmla="*/ 30 w 913"/>
                              <a:gd name="T23" fmla="*/ 278 h 718"/>
                              <a:gd name="T24" fmla="*/ 30 w 913"/>
                              <a:gd name="T25" fmla="*/ 301 h 718"/>
                              <a:gd name="T26" fmla="*/ 12 w 913"/>
                              <a:gd name="T27" fmla="*/ 322 h 718"/>
                              <a:gd name="T28" fmla="*/ 0 w 913"/>
                              <a:gd name="T29" fmla="*/ 349 h 718"/>
                              <a:gd name="T30" fmla="*/ 13 w 913"/>
                              <a:gd name="T31" fmla="*/ 372 h 718"/>
                              <a:gd name="T32" fmla="*/ 33 w 913"/>
                              <a:gd name="T33" fmla="*/ 396 h 718"/>
                              <a:gd name="T34" fmla="*/ 33 w 913"/>
                              <a:gd name="T35" fmla="*/ 431 h 718"/>
                              <a:gd name="T36" fmla="*/ 19 w 913"/>
                              <a:gd name="T37" fmla="*/ 455 h 718"/>
                              <a:gd name="T38" fmla="*/ 21 w 913"/>
                              <a:gd name="T39" fmla="*/ 473 h 718"/>
                              <a:gd name="T40" fmla="*/ 42 w 913"/>
                              <a:gd name="T41" fmla="*/ 499 h 718"/>
                              <a:gd name="T42" fmla="*/ 107 w 913"/>
                              <a:gd name="T43" fmla="*/ 573 h 718"/>
                              <a:gd name="T44" fmla="*/ 166 w 913"/>
                              <a:gd name="T45" fmla="*/ 629 h 718"/>
                              <a:gd name="T46" fmla="*/ 217 w 913"/>
                              <a:gd name="T47" fmla="*/ 660 h 718"/>
                              <a:gd name="T48" fmla="*/ 313 w 913"/>
                              <a:gd name="T49" fmla="*/ 701 h 718"/>
                              <a:gd name="T50" fmla="*/ 401 w 913"/>
                              <a:gd name="T51" fmla="*/ 716 h 718"/>
                              <a:gd name="T52" fmla="*/ 523 w 913"/>
                              <a:gd name="T53" fmla="*/ 716 h 718"/>
                              <a:gd name="T54" fmla="*/ 625 w 913"/>
                              <a:gd name="T55" fmla="*/ 706 h 718"/>
                              <a:gd name="T56" fmla="*/ 697 w 913"/>
                              <a:gd name="T57" fmla="*/ 685 h 718"/>
                              <a:gd name="T58" fmla="*/ 744 w 913"/>
                              <a:gd name="T59" fmla="*/ 659 h 718"/>
                              <a:gd name="T60" fmla="*/ 778 w 913"/>
                              <a:gd name="T61" fmla="*/ 629 h 718"/>
                              <a:gd name="T62" fmla="*/ 874 w 913"/>
                              <a:gd name="T63" fmla="*/ 493 h 718"/>
                              <a:gd name="T64" fmla="*/ 894 w 913"/>
                              <a:gd name="T65" fmla="*/ 448 h 718"/>
                              <a:gd name="T66" fmla="*/ 895 w 913"/>
                              <a:gd name="T67" fmla="*/ 427 h 718"/>
                              <a:gd name="T68" fmla="*/ 882 w 913"/>
                              <a:gd name="T69" fmla="*/ 406 h 718"/>
                              <a:gd name="T70" fmla="*/ 882 w 913"/>
                              <a:gd name="T71" fmla="*/ 381 h 718"/>
                              <a:gd name="T72" fmla="*/ 894 w 913"/>
                              <a:gd name="T73" fmla="*/ 362 h 718"/>
                              <a:gd name="T74" fmla="*/ 908 w 913"/>
                              <a:gd name="T75" fmla="*/ 341 h 718"/>
                              <a:gd name="T76" fmla="*/ 912 w 913"/>
                              <a:gd name="T77" fmla="*/ 316 h 718"/>
                              <a:gd name="T78" fmla="*/ 900 w 913"/>
                              <a:gd name="T79" fmla="*/ 295 h 718"/>
                              <a:gd name="T80" fmla="*/ 886 w 913"/>
                              <a:gd name="T81" fmla="*/ 275 h 718"/>
                              <a:gd name="T82" fmla="*/ 886 w 913"/>
                              <a:gd name="T83" fmla="*/ 254 h 718"/>
                              <a:gd name="T84" fmla="*/ 904 w 913"/>
                              <a:gd name="T85" fmla="*/ 229 h 718"/>
                              <a:gd name="T86" fmla="*/ 908 w 913"/>
                              <a:gd name="T87" fmla="*/ 202 h 718"/>
                              <a:gd name="T88" fmla="*/ 894 w 913"/>
                              <a:gd name="T89" fmla="*/ 176 h 718"/>
                              <a:gd name="T90" fmla="*/ 886 w 913"/>
                              <a:gd name="T91" fmla="*/ 155 h 718"/>
                              <a:gd name="T92" fmla="*/ 895 w 913"/>
                              <a:gd name="T93" fmla="*/ 130 h 718"/>
                              <a:gd name="T94" fmla="*/ 908 w 913"/>
                              <a:gd name="T95" fmla="*/ 113 h 718"/>
                              <a:gd name="T96" fmla="*/ 913 w 913"/>
                              <a:gd name="T97" fmla="*/ 88 h 718"/>
                              <a:gd name="T98" fmla="*/ 903 w 913"/>
                              <a:gd name="T99" fmla="*/ 67 h 718"/>
                              <a:gd name="T100" fmla="*/ 890 w 913"/>
                              <a:gd name="T101" fmla="*/ 42 h 718"/>
                              <a:gd name="T102" fmla="*/ 894 w 913"/>
                              <a:gd name="T103" fmla="*/ 18 h 718"/>
                              <a:gd name="T104" fmla="*/ 26 w 913"/>
                              <a:gd name="T105" fmla="*/ 0 h 71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  <a:cxn ang="0">
                                <a:pos x="T88" y="T89"/>
                              </a:cxn>
                              <a:cxn ang="0">
                                <a:pos x="T90" y="T91"/>
                              </a:cxn>
                              <a:cxn ang="0">
                                <a:pos x="T92" y="T93"/>
                              </a:cxn>
                              <a:cxn ang="0">
                                <a:pos x="T94" y="T95"/>
                              </a:cxn>
                              <a:cxn ang="0">
                                <a:pos x="T96" y="T97"/>
                              </a:cxn>
                              <a:cxn ang="0">
                                <a:pos x="T98" y="T99"/>
                              </a:cxn>
                              <a:cxn ang="0">
                                <a:pos x="T100" y="T101"/>
                              </a:cxn>
                              <a:cxn ang="0">
                                <a:pos x="T102" y="T103"/>
                              </a:cxn>
                              <a:cxn ang="0">
                                <a:pos x="T104" y="T105"/>
                              </a:cxn>
                            </a:cxnLst>
                            <a:rect l="0" t="0" r="r" b="b"/>
                            <a:pathLst>
                              <a:path w="913" h="718">
                                <a:moveTo>
                                  <a:pt x="26" y="0"/>
                                </a:moveTo>
                                <a:lnTo>
                                  <a:pt x="21" y="20"/>
                                </a:lnTo>
                                <a:lnTo>
                                  <a:pt x="23" y="29"/>
                                </a:lnTo>
                                <a:lnTo>
                                  <a:pt x="25" y="38"/>
                                </a:lnTo>
                                <a:lnTo>
                                  <a:pt x="26" y="59"/>
                                </a:lnTo>
                                <a:lnTo>
                                  <a:pt x="23" y="73"/>
                                </a:lnTo>
                                <a:lnTo>
                                  <a:pt x="17" y="86"/>
                                </a:lnTo>
                                <a:lnTo>
                                  <a:pt x="12" y="96"/>
                                </a:lnTo>
                                <a:lnTo>
                                  <a:pt x="6" y="113"/>
                                </a:lnTo>
                                <a:lnTo>
                                  <a:pt x="6" y="126"/>
                                </a:lnTo>
                                <a:lnTo>
                                  <a:pt x="12" y="138"/>
                                </a:lnTo>
                                <a:lnTo>
                                  <a:pt x="17" y="149"/>
                                </a:lnTo>
                                <a:lnTo>
                                  <a:pt x="29" y="162"/>
                                </a:lnTo>
                                <a:lnTo>
                                  <a:pt x="34" y="176"/>
                                </a:lnTo>
                                <a:lnTo>
                                  <a:pt x="34" y="185"/>
                                </a:lnTo>
                                <a:lnTo>
                                  <a:pt x="30" y="195"/>
                                </a:lnTo>
                                <a:lnTo>
                                  <a:pt x="21" y="204"/>
                                </a:lnTo>
                                <a:lnTo>
                                  <a:pt x="13" y="216"/>
                                </a:lnTo>
                                <a:lnTo>
                                  <a:pt x="8" y="225"/>
                                </a:lnTo>
                                <a:lnTo>
                                  <a:pt x="6" y="236"/>
                                </a:lnTo>
                                <a:lnTo>
                                  <a:pt x="12" y="248"/>
                                </a:lnTo>
                                <a:lnTo>
                                  <a:pt x="19" y="259"/>
                                </a:lnTo>
                                <a:lnTo>
                                  <a:pt x="26" y="269"/>
                                </a:lnTo>
                                <a:lnTo>
                                  <a:pt x="30" y="278"/>
                                </a:lnTo>
                                <a:lnTo>
                                  <a:pt x="34" y="288"/>
                                </a:lnTo>
                                <a:lnTo>
                                  <a:pt x="30" y="301"/>
                                </a:lnTo>
                                <a:lnTo>
                                  <a:pt x="21" y="313"/>
                                </a:lnTo>
                                <a:lnTo>
                                  <a:pt x="12" y="322"/>
                                </a:lnTo>
                                <a:lnTo>
                                  <a:pt x="2" y="337"/>
                                </a:lnTo>
                                <a:lnTo>
                                  <a:pt x="0" y="349"/>
                                </a:lnTo>
                                <a:lnTo>
                                  <a:pt x="4" y="362"/>
                                </a:lnTo>
                                <a:lnTo>
                                  <a:pt x="13" y="372"/>
                                </a:lnTo>
                                <a:lnTo>
                                  <a:pt x="23" y="383"/>
                                </a:lnTo>
                                <a:lnTo>
                                  <a:pt x="33" y="396"/>
                                </a:lnTo>
                                <a:lnTo>
                                  <a:pt x="38" y="414"/>
                                </a:lnTo>
                                <a:lnTo>
                                  <a:pt x="33" y="431"/>
                                </a:lnTo>
                                <a:lnTo>
                                  <a:pt x="23" y="444"/>
                                </a:lnTo>
                                <a:lnTo>
                                  <a:pt x="19" y="455"/>
                                </a:lnTo>
                                <a:lnTo>
                                  <a:pt x="19" y="466"/>
                                </a:lnTo>
                                <a:lnTo>
                                  <a:pt x="21" y="473"/>
                                </a:lnTo>
                                <a:lnTo>
                                  <a:pt x="29" y="484"/>
                                </a:lnTo>
                                <a:lnTo>
                                  <a:pt x="42" y="499"/>
                                </a:lnTo>
                                <a:lnTo>
                                  <a:pt x="64" y="528"/>
                                </a:lnTo>
                                <a:lnTo>
                                  <a:pt x="107" y="573"/>
                                </a:lnTo>
                                <a:lnTo>
                                  <a:pt x="144" y="609"/>
                                </a:lnTo>
                                <a:lnTo>
                                  <a:pt x="166" y="629"/>
                                </a:lnTo>
                                <a:lnTo>
                                  <a:pt x="190" y="643"/>
                                </a:lnTo>
                                <a:lnTo>
                                  <a:pt x="217" y="660"/>
                                </a:lnTo>
                                <a:lnTo>
                                  <a:pt x="255" y="681"/>
                                </a:lnTo>
                                <a:lnTo>
                                  <a:pt x="313" y="701"/>
                                </a:lnTo>
                                <a:lnTo>
                                  <a:pt x="356" y="710"/>
                                </a:lnTo>
                                <a:lnTo>
                                  <a:pt x="401" y="716"/>
                                </a:lnTo>
                                <a:lnTo>
                                  <a:pt x="460" y="718"/>
                                </a:lnTo>
                                <a:lnTo>
                                  <a:pt x="523" y="716"/>
                                </a:lnTo>
                                <a:lnTo>
                                  <a:pt x="578" y="714"/>
                                </a:lnTo>
                                <a:lnTo>
                                  <a:pt x="625" y="706"/>
                                </a:lnTo>
                                <a:lnTo>
                                  <a:pt x="667" y="697"/>
                                </a:lnTo>
                                <a:lnTo>
                                  <a:pt x="697" y="685"/>
                                </a:lnTo>
                                <a:lnTo>
                                  <a:pt x="723" y="672"/>
                                </a:lnTo>
                                <a:lnTo>
                                  <a:pt x="744" y="659"/>
                                </a:lnTo>
                                <a:lnTo>
                                  <a:pt x="761" y="647"/>
                                </a:lnTo>
                                <a:lnTo>
                                  <a:pt x="778" y="629"/>
                                </a:lnTo>
                                <a:lnTo>
                                  <a:pt x="832" y="556"/>
                                </a:lnTo>
                                <a:lnTo>
                                  <a:pt x="874" y="493"/>
                                </a:lnTo>
                                <a:lnTo>
                                  <a:pt x="890" y="461"/>
                                </a:lnTo>
                                <a:lnTo>
                                  <a:pt x="894" y="448"/>
                                </a:lnTo>
                                <a:lnTo>
                                  <a:pt x="895" y="438"/>
                                </a:lnTo>
                                <a:lnTo>
                                  <a:pt x="895" y="427"/>
                                </a:lnTo>
                                <a:lnTo>
                                  <a:pt x="887" y="414"/>
                                </a:lnTo>
                                <a:lnTo>
                                  <a:pt x="882" y="406"/>
                                </a:lnTo>
                                <a:lnTo>
                                  <a:pt x="879" y="394"/>
                                </a:lnTo>
                                <a:lnTo>
                                  <a:pt x="882" y="381"/>
                                </a:lnTo>
                                <a:lnTo>
                                  <a:pt x="887" y="372"/>
                                </a:lnTo>
                                <a:lnTo>
                                  <a:pt x="894" y="362"/>
                                </a:lnTo>
                                <a:lnTo>
                                  <a:pt x="900" y="352"/>
                                </a:lnTo>
                                <a:lnTo>
                                  <a:pt x="908" y="341"/>
                                </a:lnTo>
                                <a:lnTo>
                                  <a:pt x="913" y="330"/>
                                </a:lnTo>
                                <a:lnTo>
                                  <a:pt x="912" y="316"/>
                                </a:lnTo>
                                <a:lnTo>
                                  <a:pt x="907" y="305"/>
                                </a:lnTo>
                                <a:lnTo>
                                  <a:pt x="900" y="295"/>
                                </a:lnTo>
                                <a:lnTo>
                                  <a:pt x="894" y="286"/>
                                </a:lnTo>
                                <a:lnTo>
                                  <a:pt x="886" y="275"/>
                                </a:lnTo>
                                <a:lnTo>
                                  <a:pt x="883" y="263"/>
                                </a:lnTo>
                                <a:lnTo>
                                  <a:pt x="886" y="254"/>
                                </a:lnTo>
                                <a:lnTo>
                                  <a:pt x="895" y="240"/>
                                </a:lnTo>
                                <a:lnTo>
                                  <a:pt x="904" y="229"/>
                                </a:lnTo>
                                <a:lnTo>
                                  <a:pt x="908" y="217"/>
                                </a:lnTo>
                                <a:lnTo>
                                  <a:pt x="908" y="202"/>
                                </a:lnTo>
                                <a:lnTo>
                                  <a:pt x="903" y="187"/>
                                </a:lnTo>
                                <a:lnTo>
                                  <a:pt x="894" y="176"/>
                                </a:lnTo>
                                <a:lnTo>
                                  <a:pt x="890" y="168"/>
                                </a:lnTo>
                                <a:lnTo>
                                  <a:pt x="886" y="155"/>
                                </a:lnTo>
                                <a:lnTo>
                                  <a:pt x="887" y="141"/>
                                </a:lnTo>
                                <a:lnTo>
                                  <a:pt x="895" y="130"/>
                                </a:lnTo>
                                <a:lnTo>
                                  <a:pt x="900" y="122"/>
                                </a:lnTo>
                                <a:lnTo>
                                  <a:pt x="908" y="113"/>
                                </a:lnTo>
                                <a:lnTo>
                                  <a:pt x="912" y="101"/>
                                </a:lnTo>
                                <a:lnTo>
                                  <a:pt x="913" y="88"/>
                                </a:lnTo>
                                <a:lnTo>
                                  <a:pt x="911" y="80"/>
                                </a:lnTo>
                                <a:lnTo>
                                  <a:pt x="903" y="67"/>
                                </a:lnTo>
                                <a:lnTo>
                                  <a:pt x="895" y="56"/>
                                </a:lnTo>
                                <a:lnTo>
                                  <a:pt x="890" y="42"/>
                                </a:lnTo>
                                <a:lnTo>
                                  <a:pt x="890" y="29"/>
                                </a:lnTo>
                                <a:lnTo>
                                  <a:pt x="894" y="18"/>
                                </a:lnTo>
                                <a:lnTo>
                                  <a:pt x="891" y="0"/>
                                </a:lnTo>
                                <a:lnTo>
                                  <a:pt x="2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C08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 algn="ctr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48240" name="未知"/>
                          <p:cNvSpPr>
                            <a:spLocks noChangeAspect="1"/>
                          </p:cNvSpPr>
                          <p:nvPr>
                            <p:custDataLst>
                              <p:tags r:id="rId126"/>
                            </p:custDataLst>
                          </p:nvPr>
                        </p:nvSpPr>
                        <p:spPr bwMode="auto">
                          <a:xfrm>
                            <a:off x="6" y="96"/>
                            <a:ext cx="113" cy="99"/>
                          </a:xfrm>
                          <a:custGeom>
                            <a:avLst/>
                            <a:gdLst>
                              <a:gd name="T0" fmla="*/ 6 w 113"/>
                              <a:gd name="T1" fmla="*/ 0 h 99"/>
                              <a:gd name="T2" fmla="*/ 13 w 113"/>
                              <a:gd name="T3" fmla="*/ 13 h 99"/>
                              <a:gd name="T4" fmla="*/ 24 w 113"/>
                              <a:gd name="T5" fmla="*/ 26 h 99"/>
                              <a:gd name="T6" fmla="*/ 44 w 113"/>
                              <a:gd name="T7" fmla="*/ 43 h 99"/>
                              <a:gd name="T8" fmla="*/ 68 w 113"/>
                              <a:gd name="T9" fmla="*/ 57 h 99"/>
                              <a:gd name="T10" fmla="*/ 91 w 113"/>
                              <a:gd name="T11" fmla="*/ 66 h 99"/>
                              <a:gd name="T12" fmla="*/ 113 w 113"/>
                              <a:gd name="T13" fmla="*/ 72 h 99"/>
                              <a:gd name="T14" fmla="*/ 104 w 113"/>
                              <a:gd name="T15" fmla="*/ 89 h 99"/>
                              <a:gd name="T16" fmla="*/ 75 w 113"/>
                              <a:gd name="T17" fmla="*/ 85 h 99"/>
                              <a:gd name="T18" fmla="*/ 44 w 113"/>
                              <a:gd name="T19" fmla="*/ 87 h 99"/>
                              <a:gd name="T20" fmla="*/ 24 w 113"/>
                              <a:gd name="T21" fmla="*/ 99 h 99"/>
                              <a:gd name="T22" fmla="*/ 28 w 113"/>
                              <a:gd name="T23" fmla="*/ 89 h 99"/>
                              <a:gd name="T24" fmla="*/ 27 w 113"/>
                              <a:gd name="T25" fmla="*/ 78 h 99"/>
                              <a:gd name="T26" fmla="*/ 20 w 113"/>
                              <a:gd name="T27" fmla="*/ 62 h 99"/>
                              <a:gd name="T28" fmla="*/ 11 w 113"/>
                              <a:gd name="T29" fmla="*/ 49 h 99"/>
                              <a:gd name="T30" fmla="*/ 2 w 113"/>
                              <a:gd name="T31" fmla="*/ 34 h 99"/>
                              <a:gd name="T32" fmla="*/ 0 w 113"/>
                              <a:gd name="T33" fmla="*/ 17 h 99"/>
                              <a:gd name="T34" fmla="*/ 6 w 113"/>
                              <a:gd name="T35" fmla="*/ 0 h 9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</a:cxnLst>
                            <a:rect l="0" t="0" r="r" b="b"/>
                            <a:pathLst>
                              <a:path w="113" h="99">
                                <a:moveTo>
                                  <a:pt x="6" y="0"/>
                                </a:moveTo>
                                <a:lnTo>
                                  <a:pt x="13" y="13"/>
                                </a:lnTo>
                                <a:lnTo>
                                  <a:pt x="24" y="26"/>
                                </a:lnTo>
                                <a:lnTo>
                                  <a:pt x="44" y="43"/>
                                </a:lnTo>
                                <a:lnTo>
                                  <a:pt x="68" y="57"/>
                                </a:lnTo>
                                <a:lnTo>
                                  <a:pt x="91" y="66"/>
                                </a:lnTo>
                                <a:lnTo>
                                  <a:pt x="113" y="72"/>
                                </a:lnTo>
                                <a:lnTo>
                                  <a:pt x="104" y="89"/>
                                </a:lnTo>
                                <a:lnTo>
                                  <a:pt x="75" y="85"/>
                                </a:lnTo>
                                <a:lnTo>
                                  <a:pt x="44" y="87"/>
                                </a:lnTo>
                                <a:lnTo>
                                  <a:pt x="24" y="99"/>
                                </a:lnTo>
                                <a:lnTo>
                                  <a:pt x="28" y="89"/>
                                </a:lnTo>
                                <a:lnTo>
                                  <a:pt x="27" y="78"/>
                                </a:lnTo>
                                <a:lnTo>
                                  <a:pt x="20" y="62"/>
                                </a:lnTo>
                                <a:lnTo>
                                  <a:pt x="11" y="49"/>
                                </a:lnTo>
                                <a:lnTo>
                                  <a:pt x="2" y="34"/>
                                </a:lnTo>
                                <a:lnTo>
                                  <a:pt x="0" y="17"/>
                                </a:lnTo>
                                <a:lnTo>
                                  <a:pt x="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A04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 algn="ctr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48241" name="未知"/>
                          <p:cNvSpPr>
                            <a:spLocks noChangeAspect="1"/>
                          </p:cNvSpPr>
                          <p:nvPr>
                            <p:custDataLst>
                              <p:tags r:id="rId127"/>
                            </p:custDataLst>
                          </p:nvPr>
                        </p:nvSpPr>
                        <p:spPr bwMode="auto">
                          <a:xfrm>
                            <a:off x="8" y="219"/>
                            <a:ext cx="149" cy="84"/>
                          </a:xfrm>
                          <a:custGeom>
                            <a:avLst/>
                            <a:gdLst>
                              <a:gd name="T0" fmla="*/ 0 w 149"/>
                              <a:gd name="T1" fmla="*/ 10 h 84"/>
                              <a:gd name="T2" fmla="*/ 4 w 149"/>
                              <a:gd name="T3" fmla="*/ 0 h 84"/>
                              <a:gd name="T4" fmla="*/ 9 w 149"/>
                              <a:gd name="T5" fmla="*/ 10 h 84"/>
                              <a:gd name="T6" fmla="*/ 21 w 149"/>
                              <a:gd name="T7" fmla="*/ 15 h 84"/>
                              <a:gd name="T8" fmla="*/ 42 w 149"/>
                              <a:gd name="T9" fmla="*/ 25 h 84"/>
                              <a:gd name="T10" fmla="*/ 64 w 149"/>
                              <a:gd name="T11" fmla="*/ 31 h 84"/>
                              <a:gd name="T12" fmla="*/ 98 w 149"/>
                              <a:gd name="T13" fmla="*/ 38 h 84"/>
                              <a:gd name="T14" fmla="*/ 137 w 149"/>
                              <a:gd name="T15" fmla="*/ 44 h 84"/>
                              <a:gd name="T16" fmla="*/ 149 w 149"/>
                              <a:gd name="T17" fmla="*/ 80 h 84"/>
                              <a:gd name="T18" fmla="*/ 106 w 149"/>
                              <a:gd name="T19" fmla="*/ 69 h 84"/>
                              <a:gd name="T20" fmla="*/ 72 w 149"/>
                              <a:gd name="T21" fmla="*/ 65 h 84"/>
                              <a:gd name="T22" fmla="*/ 45 w 149"/>
                              <a:gd name="T23" fmla="*/ 71 h 84"/>
                              <a:gd name="T24" fmla="*/ 25 w 149"/>
                              <a:gd name="T25" fmla="*/ 84 h 84"/>
                              <a:gd name="T26" fmla="*/ 25 w 149"/>
                              <a:gd name="T27" fmla="*/ 73 h 84"/>
                              <a:gd name="T28" fmla="*/ 25 w 149"/>
                              <a:gd name="T29" fmla="*/ 63 h 84"/>
                              <a:gd name="T30" fmla="*/ 21 w 149"/>
                              <a:gd name="T31" fmla="*/ 52 h 84"/>
                              <a:gd name="T32" fmla="*/ 9 w 149"/>
                              <a:gd name="T33" fmla="*/ 36 h 84"/>
                              <a:gd name="T34" fmla="*/ 0 w 149"/>
                              <a:gd name="T35" fmla="*/ 23 h 84"/>
                              <a:gd name="T36" fmla="*/ 0 w 149"/>
                              <a:gd name="T37" fmla="*/ 10 h 8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</a:cxnLst>
                            <a:rect l="0" t="0" r="r" b="b"/>
                            <a:pathLst>
                              <a:path w="149" h="84">
                                <a:moveTo>
                                  <a:pt x="0" y="10"/>
                                </a:moveTo>
                                <a:lnTo>
                                  <a:pt x="4" y="0"/>
                                </a:lnTo>
                                <a:lnTo>
                                  <a:pt x="9" y="10"/>
                                </a:lnTo>
                                <a:lnTo>
                                  <a:pt x="21" y="15"/>
                                </a:lnTo>
                                <a:lnTo>
                                  <a:pt x="42" y="25"/>
                                </a:lnTo>
                                <a:lnTo>
                                  <a:pt x="64" y="31"/>
                                </a:lnTo>
                                <a:lnTo>
                                  <a:pt x="98" y="38"/>
                                </a:lnTo>
                                <a:lnTo>
                                  <a:pt x="137" y="44"/>
                                </a:lnTo>
                                <a:lnTo>
                                  <a:pt x="149" y="80"/>
                                </a:lnTo>
                                <a:lnTo>
                                  <a:pt x="106" y="69"/>
                                </a:lnTo>
                                <a:lnTo>
                                  <a:pt x="72" y="65"/>
                                </a:lnTo>
                                <a:lnTo>
                                  <a:pt x="45" y="71"/>
                                </a:lnTo>
                                <a:lnTo>
                                  <a:pt x="25" y="84"/>
                                </a:lnTo>
                                <a:lnTo>
                                  <a:pt x="25" y="73"/>
                                </a:lnTo>
                                <a:lnTo>
                                  <a:pt x="25" y="63"/>
                                </a:lnTo>
                                <a:lnTo>
                                  <a:pt x="21" y="52"/>
                                </a:lnTo>
                                <a:lnTo>
                                  <a:pt x="9" y="36"/>
                                </a:lnTo>
                                <a:lnTo>
                                  <a:pt x="0" y="23"/>
                                </a:lnTo>
                                <a:lnTo>
                                  <a:pt x="0" y="1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A04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 algn="ctr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48242" name="未知"/>
                          <p:cNvSpPr>
                            <a:spLocks noChangeAspect="1"/>
                          </p:cNvSpPr>
                          <p:nvPr>
                            <p:custDataLst>
                              <p:tags r:id="rId128"/>
                            </p:custDataLst>
                          </p:nvPr>
                        </p:nvSpPr>
                        <p:spPr bwMode="auto">
                          <a:xfrm>
                            <a:off x="2" y="324"/>
                            <a:ext cx="175" cy="104"/>
                          </a:xfrm>
                          <a:custGeom>
                            <a:avLst/>
                            <a:gdLst>
                              <a:gd name="T0" fmla="*/ 2 w 175"/>
                              <a:gd name="T1" fmla="*/ 13 h 104"/>
                              <a:gd name="T2" fmla="*/ 10 w 175"/>
                              <a:gd name="T3" fmla="*/ 0 h 104"/>
                              <a:gd name="T4" fmla="*/ 21 w 175"/>
                              <a:gd name="T5" fmla="*/ 17 h 104"/>
                              <a:gd name="T6" fmla="*/ 32 w 175"/>
                              <a:gd name="T7" fmla="*/ 25 h 104"/>
                              <a:gd name="T8" fmla="*/ 45 w 175"/>
                              <a:gd name="T9" fmla="*/ 34 h 104"/>
                              <a:gd name="T10" fmla="*/ 69 w 175"/>
                              <a:gd name="T11" fmla="*/ 42 h 104"/>
                              <a:gd name="T12" fmla="*/ 96 w 175"/>
                              <a:gd name="T13" fmla="*/ 49 h 104"/>
                              <a:gd name="T14" fmla="*/ 126 w 175"/>
                              <a:gd name="T15" fmla="*/ 59 h 104"/>
                              <a:gd name="T16" fmla="*/ 167 w 175"/>
                              <a:gd name="T17" fmla="*/ 72 h 104"/>
                              <a:gd name="T18" fmla="*/ 175 w 175"/>
                              <a:gd name="T19" fmla="*/ 104 h 104"/>
                              <a:gd name="T20" fmla="*/ 133 w 175"/>
                              <a:gd name="T21" fmla="*/ 87 h 104"/>
                              <a:gd name="T22" fmla="*/ 103 w 175"/>
                              <a:gd name="T23" fmla="*/ 76 h 104"/>
                              <a:gd name="T24" fmla="*/ 78 w 175"/>
                              <a:gd name="T25" fmla="*/ 72 h 104"/>
                              <a:gd name="T26" fmla="*/ 58 w 175"/>
                              <a:gd name="T27" fmla="*/ 72 h 104"/>
                              <a:gd name="T28" fmla="*/ 48 w 175"/>
                              <a:gd name="T29" fmla="*/ 80 h 104"/>
                              <a:gd name="T30" fmla="*/ 36 w 175"/>
                              <a:gd name="T31" fmla="*/ 91 h 104"/>
                              <a:gd name="T32" fmla="*/ 34 w 175"/>
                              <a:gd name="T33" fmla="*/ 78 h 104"/>
                              <a:gd name="T34" fmla="*/ 21 w 175"/>
                              <a:gd name="T35" fmla="*/ 59 h 104"/>
                              <a:gd name="T36" fmla="*/ 10 w 175"/>
                              <a:gd name="T37" fmla="*/ 45 h 104"/>
                              <a:gd name="T38" fmla="*/ 0 w 175"/>
                              <a:gd name="T39" fmla="*/ 31 h 104"/>
                              <a:gd name="T40" fmla="*/ 2 w 175"/>
                              <a:gd name="T41" fmla="*/ 13 h 10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</a:cxnLst>
                            <a:rect l="0" t="0" r="r" b="b"/>
                            <a:pathLst>
                              <a:path w="175" h="104">
                                <a:moveTo>
                                  <a:pt x="2" y="13"/>
                                </a:moveTo>
                                <a:lnTo>
                                  <a:pt x="10" y="0"/>
                                </a:lnTo>
                                <a:lnTo>
                                  <a:pt x="21" y="17"/>
                                </a:lnTo>
                                <a:lnTo>
                                  <a:pt x="32" y="25"/>
                                </a:lnTo>
                                <a:lnTo>
                                  <a:pt x="45" y="34"/>
                                </a:lnTo>
                                <a:lnTo>
                                  <a:pt x="69" y="42"/>
                                </a:lnTo>
                                <a:lnTo>
                                  <a:pt x="96" y="49"/>
                                </a:lnTo>
                                <a:lnTo>
                                  <a:pt x="126" y="59"/>
                                </a:lnTo>
                                <a:lnTo>
                                  <a:pt x="167" y="72"/>
                                </a:lnTo>
                                <a:lnTo>
                                  <a:pt x="175" y="104"/>
                                </a:lnTo>
                                <a:lnTo>
                                  <a:pt x="133" y="87"/>
                                </a:lnTo>
                                <a:lnTo>
                                  <a:pt x="103" y="76"/>
                                </a:lnTo>
                                <a:lnTo>
                                  <a:pt x="78" y="72"/>
                                </a:lnTo>
                                <a:lnTo>
                                  <a:pt x="58" y="72"/>
                                </a:lnTo>
                                <a:lnTo>
                                  <a:pt x="48" y="80"/>
                                </a:lnTo>
                                <a:lnTo>
                                  <a:pt x="36" y="91"/>
                                </a:lnTo>
                                <a:lnTo>
                                  <a:pt x="34" y="78"/>
                                </a:lnTo>
                                <a:lnTo>
                                  <a:pt x="21" y="59"/>
                                </a:lnTo>
                                <a:lnTo>
                                  <a:pt x="10" y="45"/>
                                </a:lnTo>
                                <a:lnTo>
                                  <a:pt x="0" y="31"/>
                                </a:lnTo>
                                <a:lnTo>
                                  <a:pt x="2" y="1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A04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 algn="ctr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48243" name="未知"/>
                          <p:cNvSpPr>
                            <a:spLocks noChangeAspect="1"/>
                          </p:cNvSpPr>
                          <p:nvPr>
                            <p:custDataLst>
                              <p:tags r:id="rId129"/>
                            </p:custDataLst>
                          </p:nvPr>
                        </p:nvSpPr>
                        <p:spPr bwMode="auto">
                          <a:xfrm>
                            <a:off x="21" y="438"/>
                            <a:ext cx="208" cy="230"/>
                          </a:xfrm>
                          <a:custGeom>
                            <a:avLst/>
                            <a:gdLst>
                              <a:gd name="T0" fmla="*/ 2 w 208"/>
                              <a:gd name="T1" fmla="*/ 35 h 230"/>
                              <a:gd name="T2" fmla="*/ 0 w 208"/>
                              <a:gd name="T3" fmla="*/ 21 h 230"/>
                              <a:gd name="T4" fmla="*/ 0 w 208"/>
                              <a:gd name="T5" fmla="*/ 11 h 230"/>
                              <a:gd name="T6" fmla="*/ 8 w 208"/>
                              <a:gd name="T7" fmla="*/ 0 h 230"/>
                              <a:gd name="T8" fmla="*/ 22 w 208"/>
                              <a:gd name="T9" fmla="*/ 17 h 230"/>
                              <a:gd name="T10" fmla="*/ 47 w 208"/>
                              <a:gd name="T11" fmla="*/ 32 h 230"/>
                              <a:gd name="T12" fmla="*/ 72 w 208"/>
                              <a:gd name="T13" fmla="*/ 44 h 230"/>
                              <a:gd name="T14" fmla="*/ 106 w 208"/>
                              <a:gd name="T15" fmla="*/ 55 h 230"/>
                              <a:gd name="T16" fmla="*/ 156 w 208"/>
                              <a:gd name="T17" fmla="*/ 65 h 230"/>
                              <a:gd name="T18" fmla="*/ 166 w 208"/>
                              <a:gd name="T19" fmla="*/ 91 h 230"/>
                              <a:gd name="T20" fmla="*/ 140 w 208"/>
                              <a:gd name="T21" fmla="*/ 84 h 230"/>
                              <a:gd name="T22" fmla="*/ 114 w 208"/>
                              <a:gd name="T23" fmla="*/ 80 h 230"/>
                              <a:gd name="T24" fmla="*/ 101 w 208"/>
                              <a:gd name="T25" fmla="*/ 82 h 230"/>
                              <a:gd name="T26" fmla="*/ 97 w 208"/>
                              <a:gd name="T27" fmla="*/ 95 h 230"/>
                              <a:gd name="T28" fmla="*/ 105 w 208"/>
                              <a:gd name="T29" fmla="*/ 112 h 230"/>
                              <a:gd name="T30" fmla="*/ 115 w 208"/>
                              <a:gd name="T31" fmla="*/ 128 h 230"/>
                              <a:gd name="T32" fmla="*/ 136 w 208"/>
                              <a:gd name="T33" fmla="*/ 153 h 230"/>
                              <a:gd name="T34" fmla="*/ 166 w 208"/>
                              <a:gd name="T35" fmla="*/ 179 h 230"/>
                              <a:gd name="T36" fmla="*/ 208 w 208"/>
                              <a:gd name="T37" fmla="*/ 209 h 230"/>
                              <a:gd name="T38" fmla="*/ 208 w 208"/>
                              <a:gd name="T39" fmla="*/ 230 h 230"/>
                              <a:gd name="T40" fmla="*/ 190 w 208"/>
                              <a:gd name="T41" fmla="*/ 219 h 230"/>
                              <a:gd name="T42" fmla="*/ 166 w 208"/>
                              <a:gd name="T43" fmla="*/ 205 h 230"/>
                              <a:gd name="T44" fmla="*/ 132 w 208"/>
                              <a:gd name="T45" fmla="*/ 179 h 230"/>
                              <a:gd name="T46" fmla="*/ 105 w 208"/>
                              <a:gd name="T47" fmla="*/ 150 h 230"/>
                              <a:gd name="T48" fmla="*/ 80 w 208"/>
                              <a:gd name="T49" fmla="*/ 128 h 230"/>
                              <a:gd name="T50" fmla="*/ 56 w 208"/>
                              <a:gd name="T51" fmla="*/ 101 h 230"/>
                              <a:gd name="T52" fmla="*/ 36 w 208"/>
                              <a:gd name="T53" fmla="*/ 78 h 230"/>
                              <a:gd name="T54" fmla="*/ 15 w 208"/>
                              <a:gd name="T55" fmla="*/ 57 h 230"/>
                              <a:gd name="T56" fmla="*/ 2 w 208"/>
                              <a:gd name="T57" fmla="*/ 35 h 23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</a:cxnLst>
                            <a:rect l="0" t="0" r="r" b="b"/>
                            <a:pathLst>
                              <a:path w="208" h="230">
                                <a:moveTo>
                                  <a:pt x="2" y="35"/>
                                </a:moveTo>
                                <a:lnTo>
                                  <a:pt x="0" y="21"/>
                                </a:lnTo>
                                <a:lnTo>
                                  <a:pt x="0" y="11"/>
                                </a:lnTo>
                                <a:lnTo>
                                  <a:pt x="8" y="0"/>
                                </a:lnTo>
                                <a:lnTo>
                                  <a:pt x="22" y="17"/>
                                </a:lnTo>
                                <a:lnTo>
                                  <a:pt x="47" y="32"/>
                                </a:lnTo>
                                <a:lnTo>
                                  <a:pt x="72" y="44"/>
                                </a:lnTo>
                                <a:lnTo>
                                  <a:pt x="106" y="55"/>
                                </a:lnTo>
                                <a:lnTo>
                                  <a:pt x="156" y="65"/>
                                </a:lnTo>
                                <a:lnTo>
                                  <a:pt x="166" y="91"/>
                                </a:lnTo>
                                <a:lnTo>
                                  <a:pt x="140" y="84"/>
                                </a:lnTo>
                                <a:lnTo>
                                  <a:pt x="114" y="80"/>
                                </a:lnTo>
                                <a:lnTo>
                                  <a:pt x="101" y="82"/>
                                </a:lnTo>
                                <a:lnTo>
                                  <a:pt x="97" y="95"/>
                                </a:lnTo>
                                <a:lnTo>
                                  <a:pt x="105" y="112"/>
                                </a:lnTo>
                                <a:lnTo>
                                  <a:pt x="115" y="128"/>
                                </a:lnTo>
                                <a:lnTo>
                                  <a:pt x="136" y="153"/>
                                </a:lnTo>
                                <a:lnTo>
                                  <a:pt x="166" y="179"/>
                                </a:lnTo>
                                <a:lnTo>
                                  <a:pt x="208" y="209"/>
                                </a:lnTo>
                                <a:lnTo>
                                  <a:pt x="208" y="230"/>
                                </a:lnTo>
                                <a:lnTo>
                                  <a:pt x="190" y="219"/>
                                </a:lnTo>
                                <a:lnTo>
                                  <a:pt x="166" y="205"/>
                                </a:lnTo>
                                <a:lnTo>
                                  <a:pt x="132" y="179"/>
                                </a:lnTo>
                                <a:lnTo>
                                  <a:pt x="105" y="150"/>
                                </a:lnTo>
                                <a:lnTo>
                                  <a:pt x="80" y="128"/>
                                </a:lnTo>
                                <a:lnTo>
                                  <a:pt x="56" y="101"/>
                                </a:lnTo>
                                <a:lnTo>
                                  <a:pt x="36" y="78"/>
                                </a:lnTo>
                                <a:lnTo>
                                  <a:pt x="15" y="57"/>
                                </a:lnTo>
                                <a:lnTo>
                                  <a:pt x="2" y="3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A04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 algn="ctr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48244" name="未知"/>
                          <p:cNvSpPr>
                            <a:spLocks noChangeAspect="1"/>
                          </p:cNvSpPr>
                          <p:nvPr>
                            <p:custDataLst>
                              <p:tags r:id="rId130"/>
                            </p:custDataLst>
                          </p:nvPr>
                        </p:nvSpPr>
                        <p:spPr bwMode="auto">
                          <a:xfrm>
                            <a:off x="25" y="25"/>
                            <a:ext cx="86" cy="69"/>
                          </a:xfrm>
                          <a:custGeom>
                            <a:avLst/>
                            <a:gdLst>
                              <a:gd name="T0" fmla="*/ 0 w 86"/>
                              <a:gd name="T1" fmla="*/ 0 h 69"/>
                              <a:gd name="T2" fmla="*/ 11 w 86"/>
                              <a:gd name="T3" fmla="*/ 10 h 69"/>
                              <a:gd name="T4" fmla="*/ 25 w 86"/>
                              <a:gd name="T5" fmla="*/ 21 h 69"/>
                              <a:gd name="T6" fmla="*/ 42 w 86"/>
                              <a:gd name="T7" fmla="*/ 33 h 69"/>
                              <a:gd name="T8" fmla="*/ 60 w 86"/>
                              <a:gd name="T9" fmla="*/ 44 h 69"/>
                              <a:gd name="T10" fmla="*/ 77 w 86"/>
                              <a:gd name="T11" fmla="*/ 54 h 69"/>
                              <a:gd name="T12" fmla="*/ 86 w 86"/>
                              <a:gd name="T13" fmla="*/ 61 h 69"/>
                              <a:gd name="T14" fmla="*/ 65 w 86"/>
                              <a:gd name="T15" fmla="*/ 69 h 69"/>
                              <a:gd name="T16" fmla="*/ 42 w 86"/>
                              <a:gd name="T17" fmla="*/ 61 h 69"/>
                              <a:gd name="T18" fmla="*/ 18 w 86"/>
                              <a:gd name="T19" fmla="*/ 52 h 69"/>
                              <a:gd name="T20" fmla="*/ 0 w 86"/>
                              <a:gd name="T21" fmla="*/ 42 h 69"/>
                              <a:gd name="T22" fmla="*/ 1 w 86"/>
                              <a:gd name="T23" fmla="*/ 33 h 69"/>
                              <a:gd name="T24" fmla="*/ 4 w 86"/>
                              <a:gd name="T25" fmla="*/ 17 h 69"/>
                              <a:gd name="T26" fmla="*/ 0 w 86"/>
                              <a:gd name="T27" fmla="*/ 0 h 6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</a:cxnLst>
                            <a:rect l="0" t="0" r="r" b="b"/>
                            <a:pathLst>
                              <a:path w="86" h="69">
                                <a:moveTo>
                                  <a:pt x="0" y="0"/>
                                </a:moveTo>
                                <a:lnTo>
                                  <a:pt x="11" y="10"/>
                                </a:lnTo>
                                <a:lnTo>
                                  <a:pt x="25" y="21"/>
                                </a:lnTo>
                                <a:lnTo>
                                  <a:pt x="42" y="33"/>
                                </a:lnTo>
                                <a:lnTo>
                                  <a:pt x="60" y="44"/>
                                </a:lnTo>
                                <a:lnTo>
                                  <a:pt x="77" y="54"/>
                                </a:lnTo>
                                <a:lnTo>
                                  <a:pt x="86" y="61"/>
                                </a:lnTo>
                                <a:lnTo>
                                  <a:pt x="65" y="69"/>
                                </a:lnTo>
                                <a:lnTo>
                                  <a:pt x="42" y="61"/>
                                </a:lnTo>
                                <a:lnTo>
                                  <a:pt x="18" y="52"/>
                                </a:lnTo>
                                <a:lnTo>
                                  <a:pt x="0" y="42"/>
                                </a:lnTo>
                                <a:lnTo>
                                  <a:pt x="1" y="33"/>
                                </a:lnTo>
                                <a:lnTo>
                                  <a:pt x="4" y="17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A04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 algn="ctr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48245" name="未知"/>
                          <p:cNvSpPr>
                            <a:spLocks noChangeAspect="1"/>
                          </p:cNvSpPr>
                          <p:nvPr>
                            <p:custDataLst>
                              <p:tags r:id="rId131"/>
                            </p:custDataLst>
                          </p:nvPr>
                        </p:nvSpPr>
                        <p:spPr bwMode="auto">
                          <a:xfrm>
                            <a:off x="181" y="8"/>
                            <a:ext cx="732" cy="689"/>
                          </a:xfrm>
                          <a:custGeom>
                            <a:avLst/>
                            <a:gdLst>
                              <a:gd name="T0" fmla="*/ 348 w 732"/>
                              <a:gd name="T1" fmla="*/ 158 h 689"/>
                              <a:gd name="T2" fmla="*/ 292 w 732"/>
                              <a:gd name="T3" fmla="*/ 181 h 689"/>
                              <a:gd name="T4" fmla="*/ 175 w 732"/>
                              <a:gd name="T5" fmla="*/ 200 h 689"/>
                              <a:gd name="T6" fmla="*/ 0 w 732"/>
                              <a:gd name="T7" fmla="*/ 209 h 689"/>
                              <a:gd name="T8" fmla="*/ 205 w 732"/>
                              <a:gd name="T9" fmla="*/ 244 h 689"/>
                              <a:gd name="T10" fmla="*/ 435 w 732"/>
                              <a:gd name="T11" fmla="*/ 225 h 689"/>
                              <a:gd name="T12" fmla="*/ 597 w 732"/>
                              <a:gd name="T13" fmla="*/ 177 h 689"/>
                              <a:gd name="T14" fmla="*/ 648 w 732"/>
                              <a:gd name="T15" fmla="*/ 169 h 689"/>
                              <a:gd name="T16" fmla="*/ 625 w 732"/>
                              <a:gd name="T17" fmla="*/ 208 h 689"/>
                              <a:gd name="T18" fmla="*/ 510 w 732"/>
                              <a:gd name="T19" fmla="*/ 263 h 689"/>
                              <a:gd name="T20" fmla="*/ 304 w 732"/>
                              <a:gd name="T21" fmla="*/ 308 h 689"/>
                              <a:gd name="T22" fmla="*/ 177 w 732"/>
                              <a:gd name="T23" fmla="*/ 352 h 689"/>
                              <a:gd name="T24" fmla="*/ 411 w 732"/>
                              <a:gd name="T25" fmla="*/ 347 h 689"/>
                              <a:gd name="T26" fmla="*/ 567 w 732"/>
                              <a:gd name="T27" fmla="*/ 308 h 689"/>
                              <a:gd name="T28" fmla="*/ 659 w 732"/>
                              <a:gd name="T29" fmla="*/ 276 h 689"/>
                              <a:gd name="T30" fmla="*/ 661 w 732"/>
                              <a:gd name="T31" fmla="*/ 299 h 689"/>
                              <a:gd name="T32" fmla="*/ 584 w 732"/>
                              <a:gd name="T33" fmla="*/ 354 h 689"/>
                              <a:gd name="T34" fmla="*/ 439 w 732"/>
                              <a:gd name="T35" fmla="*/ 407 h 689"/>
                              <a:gd name="T36" fmla="*/ 237 w 732"/>
                              <a:gd name="T37" fmla="*/ 444 h 689"/>
                              <a:gd name="T38" fmla="*/ 305 w 732"/>
                              <a:gd name="T39" fmla="*/ 466 h 689"/>
                              <a:gd name="T40" fmla="*/ 482 w 732"/>
                              <a:gd name="T41" fmla="*/ 458 h 689"/>
                              <a:gd name="T42" fmla="*/ 629 w 732"/>
                              <a:gd name="T43" fmla="*/ 413 h 689"/>
                              <a:gd name="T44" fmla="*/ 642 w 732"/>
                              <a:gd name="T45" fmla="*/ 430 h 689"/>
                              <a:gd name="T46" fmla="*/ 599 w 732"/>
                              <a:gd name="T47" fmla="*/ 474 h 689"/>
                              <a:gd name="T48" fmla="*/ 489 w 732"/>
                              <a:gd name="T49" fmla="*/ 521 h 689"/>
                              <a:gd name="T50" fmla="*/ 360 w 732"/>
                              <a:gd name="T51" fmla="*/ 542 h 689"/>
                              <a:gd name="T52" fmla="*/ 166 w 732"/>
                              <a:gd name="T53" fmla="*/ 546 h 689"/>
                              <a:gd name="T54" fmla="*/ 301 w 732"/>
                              <a:gd name="T55" fmla="*/ 579 h 689"/>
                              <a:gd name="T56" fmla="*/ 427 w 732"/>
                              <a:gd name="T57" fmla="*/ 580 h 689"/>
                              <a:gd name="T58" fmla="*/ 540 w 732"/>
                              <a:gd name="T59" fmla="*/ 562 h 689"/>
                              <a:gd name="T60" fmla="*/ 589 w 732"/>
                              <a:gd name="T61" fmla="*/ 565 h 689"/>
                              <a:gd name="T62" fmla="*/ 561 w 732"/>
                              <a:gd name="T63" fmla="*/ 597 h 689"/>
                              <a:gd name="T64" fmla="*/ 495 w 732"/>
                              <a:gd name="T65" fmla="*/ 622 h 689"/>
                              <a:gd name="T66" fmla="*/ 253 w 732"/>
                              <a:gd name="T67" fmla="*/ 649 h 689"/>
                              <a:gd name="T68" fmla="*/ 453 w 732"/>
                              <a:gd name="T69" fmla="*/ 663 h 689"/>
                              <a:gd name="T70" fmla="*/ 466 w 732"/>
                              <a:gd name="T71" fmla="*/ 687 h 689"/>
                              <a:gd name="T72" fmla="*/ 542 w 732"/>
                              <a:gd name="T73" fmla="*/ 664 h 689"/>
                              <a:gd name="T74" fmla="*/ 597 w 732"/>
                              <a:gd name="T75" fmla="*/ 621 h 689"/>
                              <a:gd name="T76" fmla="*/ 709 w 732"/>
                              <a:gd name="T77" fmla="*/ 453 h 689"/>
                              <a:gd name="T78" fmla="*/ 714 w 732"/>
                              <a:gd name="T79" fmla="*/ 419 h 689"/>
                              <a:gd name="T80" fmla="*/ 698 w 732"/>
                              <a:gd name="T81" fmla="*/ 386 h 689"/>
                              <a:gd name="T82" fmla="*/ 713 w 732"/>
                              <a:gd name="T83" fmla="*/ 354 h 689"/>
                              <a:gd name="T84" fmla="*/ 732 w 732"/>
                              <a:gd name="T85" fmla="*/ 322 h 689"/>
                              <a:gd name="T86" fmla="*/ 719 w 732"/>
                              <a:gd name="T87" fmla="*/ 287 h 689"/>
                              <a:gd name="T88" fmla="*/ 702 w 732"/>
                              <a:gd name="T89" fmla="*/ 255 h 689"/>
                              <a:gd name="T90" fmla="*/ 723 w 732"/>
                              <a:gd name="T91" fmla="*/ 221 h 689"/>
                              <a:gd name="T92" fmla="*/ 722 w 732"/>
                              <a:gd name="T93" fmla="*/ 179 h 689"/>
                              <a:gd name="T94" fmla="*/ 705 w 732"/>
                              <a:gd name="T95" fmla="*/ 147 h 689"/>
                              <a:gd name="T96" fmla="*/ 719 w 732"/>
                              <a:gd name="T97" fmla="*/ 114 h 689"/>
                              <a:gd name="T98" fmla="*/ 732 w 732"/>
                              <a:gd name="T99" fmla="*/ 80 h 689"/>
                              <a:gd name="T100" fmla="*/ 714 w 732"/>
                              <a:gd name="T101" fmla="*/ 48 h 689"/>
                              <a:gd name="T102" fmla="*/ 634 w 732"/>
                              <a:gd name="T103" fmla="*/ 50 h 689"/>
                              <a:gd name="T104" fmla="*/ 475 w 732"/>
                              <a:gd name="T105" fmla="*/ 105 h 689"/>
                              <a:gd name="T106" fmla="*/ 294 w 732"/>
                              <a:gd name="T107" fmla="*/ 135 h 68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  <a:cxn ang="0">
                                <a:pos x="T88" y="T89"/>
                              </a:cxn>
                              <a:cxn ang="0">
                                <a:pos x="T90" y="T91"/>
                              </a:cxn>
                              <a:cxn ang="0">
                                <a:pos x="T92" y="T93"/>
                              </a:cxn>
                              <a:cxn ang="0">
                                <a:pos x="T94" y="T95"/>
                              </a:cxn>
                              <a:cxn ang="0">
                                <a:pos x="T96" y="T97"/>
                              </a:cxn>
                              <a:cxn ang="0">
                                <a:pos x="T98" y="T99"/>
                              </a:cxn>
                              <a:cxn ang="0">
                                <a:pos x="T100" y="T101"/>
                              </a:cxn>
                              <a:cxn ang="0">
                                <a:pos x="T102" y="T103"/>
                              </a:cxn>
                              <a:cxn ang="0">
                                <a:pos x="T104" y="T105"/>
                              </a:cxn>
                              <a:cxn ang="0">
                                <a:pos x="T106" y="T107"/>
                              </a:cxn>
                            </a:cxnLst>
                            <a:rect l="0" t="0" r="r" b="b"/>
                            <a:pathLst>
                              <a:path w="732" h="689">
                                <a:moveTo>
                                  <a:pt x="294" y="135"/>
                                </a:moveTo>
                                <a:lnTo>
                                  <a:pt x="186" y="143"/>
                                </a:lnTo>
                                <a:lnTo>
                                  <a:pt x="348" y="158"/>
                                </a:lnTo>
                                <a:lnTo>
                                  <a:pt x="338" y="166"/>
                                </a:lnTo>
                                <a:lnTo>
                                  <a:pt x="318" y="173"/>
                                </a:lnTo>
                                <a:lnTo>
                                  <a:pt x="292" y="181"/>
                                </a:lnTo>
                                <a:lnTo>
                                  <a:pt x="258" y="190"/>
                                </a:lnTo>
                                <a:lnTo>
                                  <a:pt x="222" y="196"/>
                                </a:lnTo>
                                <a:lnTo>
                                  <a:pt x="175" y="200"/>
                                </a:lnTo>
                                <a:lnTo>
                                  <a:pt x="120" y="206"/>
                                </a:lnTo>
                                <a:lnTo>
                                  <a:pt x="61" y="209"/>
                                </a:lnTo>
                                <a:lnTo>
                                  <a:pt x="0" y="209"/>
                                </a:lnTo>
                                <a:lnTo>
                                  <a:pt x="95" y="232"/>
                                </a:lnTo>
                                <a:lnTo>
                                  <a:pt x="154" y="244"/>
                                </a:lnTo>
                                <a:lnTo>
                                  <a:pt x="205" y="244"/>
                                </a:lnTo>
                                <a:lnTo>
                                  <a:pt x="267" y="244"/>
                                </a:lnTo>
                                <a:lnTo>
                                  <a:pt x="359" y="236"/>
                                </a:lnTo>
                                <a:lnTo>
                                  <a:pt x="435" y="225"/>
                                </a:lnTo>
                                <a:lnTo>
                                  <a:pt x="499" y="209"/>
                                </a:lnTo>
                                <a:lnTo>
                                  <a:pt x="567" y="188"/>
                                </a:lnTo>
                                <a:lnTo>
                                  <a:pt x="597" y="177"/>
                                </a:lnTo>
                                <a:lnTo>
                                  <a:pt x="625" y="168"/>
                                </a:lnTo>
                                <a:lnTo>
                                  <a:pt x="640" y="164"/>
                                </a:lnTo>
                                <a:lnTo>
                                  <a:pt x="648" y="169"/>
                                </a:lnTo>
                                <a:lnTo>
                                  <a:pt x="648" y="181"/>
                                </a:lnTo>
                                <a:lnTo>
                                  <a:pt x="642" y="194"/>
                                </a:lnTo>
                                <a:lnTo>
                                  <a:pt x="625" y="208"/>
                                </a:lnTo>
                                <a:lnTo>
                                  <a:pt x="597" y="226"/>
                                </a:lnTo>
                                <a:lnTo>
                                  <a:pt x="557" y="244"/>
                                </a:lnTo>
                                <a:lnTo>
                                  <a:pt x="510" y="263"/>
                                </a:lnTo>
                                <a:lnTo>
                                  <a:pt x="448" y="282"/>
                                </a:lnTo>
                                <a:lnTo>
                                  <a:pt x="376" y="297"/>
                                </a:lnTo>
                                <a:lnTo>
                                  <a:pt x="304" y="308"/>
                                </a:lnTo>
                                <a:lnTo>
                                  <a:pt x="228" y="320"/>
                                </a:lnTo>
                                <a:lnTo>
                                  <a:pt x="95" y="333"/>
                                </a:lnTo>
                                <a:lnTo>
                                  <a:pt x="177" y="352"/>
                                </a:lnTo>
                                <a:lnTo>
                                  <a:pt x="243" y="360"/>
                                </a:lnTo>
                                <a:lnTo>
                                  <a:pt x="326" y="358"/>
                                </a:lnTo>
                                <a:lnTo>
                                  <a:pt x="411" y="347"/>
                                </a:lnTo>
                                <a:lnTo>
                                  <a:pt x="474" y="333"/>
                                </a:lnTo>
                                <a:lnTo>
                                  <a:pt x="525" y="320"/>
                                </a:lnTo>
                                <a:lnTo>
                                  <a:pt x="567" y="308"/>
                                </a:lnTo>
                                <a:lnTo>
                                  <a:pt x="610" y="293"/>
                                </a:lnTo>
                                <a:lnTo>
                                  <a:pt x="644" y="280"/>
                                </a:lnTo>
                                <a:lnTo>
                                  <a:pt x="659" y="276"/>
                                </a:lnTo>
                                <a:lnTo>
                                  <a:pt x="668" y="276"/>
                                </a:lnTo>
                                <a:lnTo>
                                  <a:pt x="667" y="287"/>
                                </a:lnTo>
                                <a:lnTo>
                                  <a:pt x="661" y="299"/>
                                </a:lnTo>
                                <a:lnTo>
                                  <a:pt x="648" y="314"/>
                                </a:lnTo>
                                <a:lnTo>
                                  <a:pt x="617" y="335"/>
                                </a:lnTo>
                                <a:lnTo>
                                  <a:pt x="584" y="354"/>
                                </a:lnTo>
                                <a:lnTo>
                                  <a:pt x="546" y="371"/>
                                </a:lnTo>
                                <a:lnTo>
                                  <a:pt x="496" y="390"/>
                                </a:lnTo>
                                <a:lnTo>
                                  <a:pt x="439" y="407"/>
                                </a:lnTo>
                                <a:lnTo>
                                  <a:pt x="352" y="426"/>
                                </a:lnTo>
                                <a:lnTo>
                                  <a:pt x="294" y="438"/>
                                </a:lnTo>
                                <a:lnTo>
                                  <a:pt x="237" y="444"/>
                                </a:lnTo>
                                <a:lnTo>
                                  <a:pt x="154" y="449"/>
                                </a:lnTo>
                                <a:lnTo>
                                  <a:pt x="239" y="461"/>
                                </a:lnTo>
                                <a:lnTo>
                                  <a:pt x="305" y="466"/>
                                </a:lnTo>
                                <a:lnTo>
                                  <a:pt x="360" y="468"/>
                                </a:lnTo>
                                <a:lnTo>
                                  <a:pt x="423" y="466"/>
                                </a:lnTo>
                                <a:lnTo>
                                  <a:pt x="482" y="458"/>
                                </a:lnTo>
                                <a:lnTo>
                                  <a:pt x="530" y="447"/>
                                </a:lnTo>
                                <a:lnTo>
                                  <a:pt x="568" y="434"/>
                                </a:lnTo>
                                <a:lnTo>
                                  <a:pt x="629" y="413"/>
                                </a:lnTo>
                                <a:lnTo>
                                  <a:pt x="637" y="413"/>
                                </a:lnTo>
                                <a:lnTo>
                                  <a:pt x="644" y="417"/>
                                </a:lnTo>
                                <a:lnTo>
                                  <a:pt x="642" y="430"/>
                                </a:lnTo>
                                <a:lnTo>
                                  <a:pt x="634" y="444"/>
                                </a:lnTo>
                                <a:lnTo>
                                  <a:pt x="620" y="458"/>
                                </a:lnTo>
                                <a:lnTo>
                                  <a:pt x="599" y="474"/>
                                </a:lnTo>
                                <a:lnTo>
                                  <a:pt x="563" y="493"/>
                                </a:lnTo>
                                <a:lnTo>
                                  <a:pt x="525" y="510"/>
                                </a:lnTo>
                                <a:lnTo>
                                  <a:pt x="489" y="521"/>
                                </a:lnTo>
                                <a:lnTo>
                                  <a:pt x="448" y="531"/>
                                </a:lnTo>
                                <a:lnTo>
                                  <a:pt x="410" y="537"/>
                                </a:lnTo>
                                <a:lnTo>
                                  <a:pt x="360" y="542"/>
                                </a:lnTo>
                                <a:lnTo>
                                  <a:pt x="305" y="545"/>
                                </a:lnTo>
                                <a:lnTo>
                                  <a:pt x="250" y="546"/>
                                </a:lnTo>
                                <a:lnTo>
                                  <a:pt x="166" y="546"/>
                                </a:lnTo>
                                <a:lnTo>
                                  <a:pt x="211" y="562"/>
                                </a:lnTo>
                                <a:lnTo>
                                  <a:pt x="253" y="573"/>
                                </a:lnTo>
                                <a:lnTo>
                                  <a:pt x="301" y="579"/>
                                </a:lnTo>
                                <a:lnTo>
                                  <a:pt x="342" y="580"/>
                                </a:lnTo>
                                <a:lnTo>
                                  <a:pt x="384" y="583"/>
                                </a:lnTo>
                                <a:lnTo>
                                  <a:pt x="427" y="580"/>
                                </a:lnTo>
                                <a:lnTo>
                                  <a:pt x="462" y="579"/>
                                </a:lnTo>
                                <a:lnTo>
                                  <a:pt x="495" y="573"/>
                                </a:lnTo>
                                <a:lnTo>
                                  <a:pt x="540" y="562"/>
                                </a:lnTo>
                                <a:lnTo>
                                  <a:pt x="574" y="554"/>
                                </a:lnTo>
                                <a:lnTo>
                                  <a:pt x="587" y="555"/>
                                </a:lnTo>
                                <a:lnTo>
                                  <a:pt x="589" y="565"/>
                                </a:lnTo>
                                <a:lnTo>
                                  <a:pt x="585" y="575"/>
                                </a:lnTo>
                                <a:lnTo>
                                  <a:pt x="576" y="586"/>
                                </a:lnTo>
                                <a:lnTo>
                                  <a:pt x="561" y="597"/>
                                </a:lnTo>
                                <a:lnTo>
                                  <a:pt x="544" y="605"/>
                                </a:lnTo>
                                <a:lnTo>
                                  <a:pt x="525" y="614"/>
                                </a:lnTo>
                                <a:lnTo>
                                  <a:pt x="495" y="622"/>
                                </a:lnTo>
                                <a:lnTo>
                                  <a:pt x="432" y="631"/>
                                </a:lnTo>
                                <a:lnTo>
                                  <a:pt x="372" y="639"/>
                                </a:lnTo>
                                <a:lnTo>
                                  <a:pt x="253" y="649"/>
                                </a:lnTo>
                                <a:lnTo>
                                  <a:pt x="407" y="656"/>
                                </a:lnTo>
                                <a:lnTo>
                                  <a:pt x="439" y="656"/>
                                </a:lnTo>
                                <a:lnTo>
                                  <a:pt x="453" y="663"/>
                                </a:lnTo>
                                <a:lnTo>
                                  <a:pt x="461" y="670"/>
                                </a:lnTo>
                                <a:lnTo>
                                  <a:pt x="458" y="681"/>
                                </a:lnTo>
                                <a:lnTo>
                                  <a:pt x="466" y="687"/>
                                </a:lnTo>
                                <a:lnTo>
                                  <a:pt x="486" y="689"/>
                                </a:lnTo>
                                <a:lnTo>
                                  <a:pt x="516" y="677"/>
                                </a:lnTo>
                                <a:lnTo>
                                  <a:pt x="542" y="664"/>
                                </a:lnTo>
                                <a:lnTo>
                                  <a:pt x="563" y="651"/>
                                </a:lnTo>
                                <a:lnTo>
                                  <a:pt x="580" y="639"/>
                                </a:lnTo>
                                <a:lnTo>
                                  <a:pt x="597" y="621"/>
                                </a:lnTo>
                                <a:lnTo>
                                  <a:pt x="651" y="548"/>
                                </a:lnTo>
                                <a:lnTo>
                                  <a:pt x="693" y="485"/>
                                </a:lnTo>
                                <a:lnTo>
                                  <a:pt x="709" y="453"/>
                                </a:lnTo>
                                <a:lnTo>
                                  <a:pt x="713" y="440"/>
                                </a:lnTo>
                                <a:lnTo>
                                  <a:pt x="714" y="430"/>
                                </a:lnTo>
                                <a:lnTo>
                                  <a:pt x="714" y="419"/>
                                </a:lnTo>
                                <a:lnTo>
                                  <a:pt x="706" y="406"/>
                                </a:lnTo>
                                <a:lnTo>
                                  <a:pt x="701" y="398"/>
                                </a:lnTo>
                                <a:lnTo>
                                  <a:pt x="698" y="386"/>
                                </a:lnTo>
                                <a:lnTo>
                                  <a:pt x="701" y="373"/>
                                </a:lnTo>
                                <a:lnTo>
                                  <a:pt x="706" y="364"/>
                                </a:lnTo>
                                <a:lnTo>
                                  <a:pt x="713" y="354"/>
                                </a:lnTo>
                                <a:lnTo>
                                  <a:pt x="719" y="344"/>
                                </a:lnTo>
                                <a:lnTo>
                                  <a:pt x="727" y="333"/>
                                </a:lnTo>
                                <a:lnTo>
                                  <a:pt x="732" y="322"/>
                                </a:lnTo>
                                <a:lnTo>
                                  <a:pt x="731" y="308"/>
                                </a:lnTo>
                                <a:lnTo>
                                  <a:pt x="726" y="297"/>
                                </a:lnTo>
                                <a:lnTo>
                                  <a:pt x="719" y="287"/>
                                </a:lnTo>
                                <a:lnTo>
                                  <a:pt x="713" y="278"/>
                                </a:lnTo>
                                <a:lnTo>
                                  <a:pt x="705" y="267"/>
                                </a:lnTo>
                                <a:lnTo>
                                  <a:pt x="702" y="255"/>
                                </a:lnTo>
                                <a:lnTo>
                                  <a:pt x="705" y="246"/>
                                </a:lnTo>
                                <a:lnTo>
                                  <a:pt x="714" y="232"/>
                                </a:lnTo>
                                <a:lnTo>
                                  <a:pt x="723" y="221"/>
                                </a:lnTo>
                                <a:lnTo>
                                  <a:pt x="727" y="209"/>
                                </a:lnTo>
                                <a:lnTo>
                                  <a:pt x="727" y="194"/>
                                </a:lnTo>
                                <a:lnTo>
                                  <a:pt x="722" y="179"/>
                                </a:lnTo>
                                <a:lnTo>
                                  <a:pt x="713" y="168"/>
                                </a:lnTo>
                                <a:lnTo>
                                  <a:pt x="709" y="160"/>
                                </a:lnTo>
                                <a:lnTo>
                                  <a:pt x="705" y="147"/>
                                </a:lnTo>
                                <a:lnTo>
                                  <a:pt x="706" y="133"/>
                                </a:lnTo>
                                <a:lnTo>
                                  <a:pt x="714" y="122"/>
                                </a:lnTo>
                                <a:lnTo>
                                  <a:pt x="719" y="114"/>
                                </a:lnTo>
                                <a:lnTo>
                                  <a:pt x="727" y="105"/>
                                </a:lnTo>
                                <a:lnTo>
                                  <a:pt x="731" y="93"/>
                                </a:lnTo>
                                <a:lnTo>
                                  <a:pt x="732" y="80"/>
                                </a:lnTo>
                                <a:lnTo>
                                  <a:pt x="730" y="72"/>
                                </a:lnTo>
                                <a:lnTo>
                                  <a:pt x="722" y="59"/>
                                </a:lnTo>
                                <a:lnTo>
                                  <a:pt x="714" y="48"/>
                                </a:lnTo>
                                <a:lnTo>
                                  <a:pt x="709" y="34"/>
                                </a:lnTo>
                                <a:lnTo>
                                  <a:pt x="709" y="0"/>
                                </a:lnTo>
                                <a:lnTo>
                                  <a:pt x="634" y="50"/>
                                </a:lnTo>
                                <a:lnTo>
                                  <a:pt x="589" y="69"/>
                                </a:lnTo>
                                <a:lnTo>
                                  <a:pt x="536" y="86"/>
                                </a:lnTo>
                                <a:lnTo>
                                  <a:pt x="475" y="105"/>
                                </a:lnTo>
                                <a:lnTo>
                                  <a:pt x="420" y="116"/>
                                </a:lnTo>
                                <a:lnTo>
                                  <a:pt x="365" y="126"/>
                                </a:lnTo>
                                <a:lnTo>
                                  <a:pt x="294" y="13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A04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 algn="ctr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</p:grpSp>
                  <p:grpSp>
                    <p:nvGrpSpPr>
                      <p:cNvPr id="48246" name="组合 935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609" y="117"/>
                        <a:ext cx="218" cy="436"/>
                        <a:chOff x="0" y="0"/>
                        <a:chExt cx="218" cy="436"/>
                      </a:xfrm>
                    </p:grpSpPr>
                    <p:sp>
                      <p:nvSpPr>
                        <p:cNvPr id="48247" name="未知"/>
                        <p:cNvSpPr>
                          <a:spLocks noChangeAspect="1"/>
                        </p:cNvSpPr>
                        <p:nvPr>
                          <p:custDataLst>
                            <p:tags r:id="rId121"/>
                          </p:custDataLst>
                        </p:nvPr>
                      </p:nvSpPr>
                      <p:spPr bwMode="auto">
                        <a:xfrm>
                          <a:off x="42" y="116"/>
                          <a:ext cx="167" cy="70"/>
                        </a:xfrm>
                        <a:custGeom>
                          <a:avLst/>
                          <a:gdLst>
                            <a:gd name="T0" fmla="*/ 167 w 167"/>
                            <a:gd name="T1" fmla="*/ 13 h 70"/>
                            <a:gd name="T2" fmla="*/ 151 w 167"/>
                            <a:gd name="T3" fmla="*/ 0 h 70"/>
                            <a:gd name="T4" fmla="*/ 100 w 167"/>
                            <a:gd name="T5" fmla="*/ 26 h 70"/>
                            <a:gd name="T6" fmla="*/ 49 w 167"/>
                            <a:gd name="T7" fmla="*/ 45 h 70"/>
                            <a:gd name="T8" fmla="*/ 0 w 167"/>
                            <a:gd name="T9" fmla="*/ 59 h 70"/>
                            <a:gd name="T10" fmla="*/ 9 w 167"/>
                            <a:gd name="T11" fmla="*/ 70 h 70"/>
                            <a:gd name="T12" fmla="*/ 43 w 167"/>
                            <a:gd name="T13" fmla="*/ 70 h 70"/>
                            <a:gd name="T14" fmla="*/ 89 w 167"/>
                            <a:gd name="T15" fmla="*/ 60 h 70"/>
                            <a:gd name="T16" fmla="*/ 130 w 167"/>
                            <a:gd name="T17" fmla="*/ 40 h 70"/>
                            <a:gd name="T18" fmla="*/ 167 w 167"/>
                            <a:gd name="T19" fmla="*/ 13 h 7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</a:cxnLst>
                          <a:rect l="0" t="0" r="r" b="b"/>
                          <a:pathLst>
                            <a:path w="167" h="70">
                              <a:moveTo>
                                <a:pt x="167" y="13"/>
                              </a:moveTo>
                              <a:lnTo>
                                <a:pt x="151" y="0"/>
                              </a:lnTo>
                              <a:lnTo>
                                <a:pt x="100" y="26"/>
                              </a:lnTo>
                              <a:lnTo>
                                <a:pt x="49" y="45"/>
                              </a:lnTo>
                              <a:lnTo>
                                <a:pt x="0" y="59"/>
                              </a:lnTo>
                              <a:lnTo>
                                <a:pt x="9" y="70"/>
                              </a:lnTo>
                              <a:lnTo>
                                <a:pt x="43" y="70"/>
                              </a:lnTo>
                              <a:lnTo>
                                <a:pt x="89" y="60"/>
                              </a:lnTo>
                              <a:lnTo>
                                <a:pt x="130" y="40"/>
                              </a:lnTo>
                              <a:lnTo>
                                <a:pt x="167" y="1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E0C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48248" name="未知"/>
                        <p:cNvSpPr>
                          <a:spLocks noChangeAspect="1"/>
                        </p:cNvSpPr>
                        <p:nvPr>
                          <p:custDataLst>
                            <p:tags r:id="rId122"/>
                          </p:custDataLst>
                        </p:nvPr>
                      </p:nvSpPr>
                      <p:spPr bwMode="auto">
                        <a:xfrm>
                          <a:off x="72" y="228"/>
                          <a:ext cx="146" cy="78"/>
                        </a:xfrm>
                        <a:custGeom>
                          <a:avLst/>
                          <a:gdLst>
                            <a:gd name="T0" fmla="*/ 146 w 146"/>
                            <a:gd name="T1" fmla="*/ 15 h 78"/>
                            <a:gd name="T2" fmla="*/ 138 w 146"/>
                            <a:gd name="T3" fmla="*/ 0 h 78"/>
                            <a:gd name="T4" fmla="*/ 89 w 146"/>
                            <a:gd name="T5" fmla="*/ 34 h 78"/>
                            <a:gd name="T6" fmla="*/ 50 w 146"/>
                            <a:gd name="T7" fmla="*/ 51 h 78"/>
                            <a:gd name="T8" fmla="*/ 0 w 146"/>
                            <a:gd name="T9" fmla="*/ 66 h 78"/>
                            <a:gd name="T10" fmla="*/ 10 w 146"/>
                            <a:gd name="T11" fmla="*/ 78 h 78"/>
                            <a:gd name="T12" fmla="*/ 42 w 146"/>
                            <a:gd name="T13" fmla="*/ 78 h 78"/>
                            <a:gd name="T14" fmla="*/ 74 w 146"/>
                            <a:gd name="T15" fmla="*/ 69 h 78"/>
                            <a:gd name="T16" fmla="*/ 112 w 146"/>
                            <a:gd name="T17" fmla="*/ 45 h 78"/>
                            <a:gd name="T18" fmla="*/ 146 w 146"/>
                            <a:gd name="T19" fmla="*/ 15 h 7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</a:cxnLst>
                          <a:rect l="0" t="0" r="r" b="b"/>
                          <a:pathLst>
                            <a:path w="146" h="78">
                              <a:moveTo>
                                <a:pt x="146" y="15"/>
                              </a:moveTo>
                              <a:lnTo>
                                <a:pt x="138" y="0"/>
                              </a:lnTo>
                              <a:lnTo>
                                <a:pt x="89" y="34"/>
                              </a:lnTo>
                              <a:lnTo>
                                <a:pt x="50" y="51"/>
                              </a:lnTo>
                              <a:lnTo>
                                <a:pt x="0" y="66"/>
                              </a:lnTo>
                              <a:lnTo>
                                <a:pt x="10" y="78"/>
                              </a:lnTo>
                              <a:lnTo>
                                <a:pt x="42" y="78"/>
                              </a:lnTo>
                              <a:lnTo>
                                <a:pt x="74" y="69"/>
                              </a:lnTo>
                              <a:lnTo>
                                <a:pt x="112" y="45"/>
                              </a:lnTo>
                              <a:lnTo>
                                <a:pt x="146" y="1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E0C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48249" name="未知"/>
                        <p:cNvSpPr>
                          <a:spLocks noChangeAspect="1"/>
                        </p:cNvSpPr>
                        <p:nvPr>
                          <p:custDataLst>
                            <p:tags r:id="rId123"/>
                          </p:custDataLst>
                        </p:nvPr>
                      </p:nvSpPr>
                      <p:spPr bwMode="auto">
                        <a:xfrm>
                          <a:off x="63" y="359"/>
                          <a:ext cx="149" cy="77"/>
                        </a:xfrm>
                        <a:custGeom>
                          <a:avLst/>
                          <a:gdLst>
                            <a:gd name="T0" fmla="*/ 149 w 149"/>
                            <a:gd name="T1" fmla="*/ 11 h 77"/>
                            <a:gd name="T2" fmla="*/ 138 w 149"/>
                            <a:gd name="T3" fmla="*/ 0 h 77"/>
                            <a:gd name="T4" fmla="*/ 93 w 149"/>
                            <a:gd name="T5" fmla="*/ 31 h 77"/>
                            <a:gd name="T6" fmla="*/ 49 w 149"/>
                            <a:gd name="T7" fmla="*/ 49 h 77"/>
                            <a:gd name="T8" fmla="*/ 0 w 149"/>
                            <a:gd name="T9" fmla="*/ 63 h 77"/>
                            <a:gd name="T10" fmla="*/ 9 w 149"/>
                            <a:gd name="T11" fmla="*/ 77 h 77"/>
                            <a:gd name="T12" fmla="*/ 42 w 149"/>
                            <a:gd name="T13" fmla="*/ 74 h 77"/>
                            <a:gd name="T14" fmla="*/ 81 w 149"/>
                            <a:gd name="T15" fmla="*/ 65 h 77"/>
                            <a:gd name="T16" fmla="*/ 121 w 149"/>
                            <a:gd name="T17" fmla="*/ 40 h 77"/>
                            <a:gd name="T18" fmla="*/ 149 w 149"/>
                            <a:gd name="T19" fmla="*/ 11 h 7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</a:cxnLst>
                          <a:rect l="0" t="0" r="r" b="b"/>
                          <a:pathLst>
                            <a:path w="149" h="77">
                              <a:moveTo>
                                <a:pt x="149" y="11"/>
                              </a:moveTo>
                              <a:lnTo>
                                <a:pt x="138" y="0"/>
                              </a:lnTo>
                              <a:lnTo>
                                <a:pt x="93" y="31"/>
                              </a:lnTo>
                              <a:lnTo>
                                <a:pt x="49" y="49"/>
                              </a:lnTo>
                              <a:lnTo>
                                <a:pt x="0" y="63"/>
                              </a:lnTo>
                              <a:lnTo>
                                <a:pt x="9" y="77"/>
                              </a:lnTo>
                              <a:lnTo>
                                <a:pt x="42" y="74"/>
                              </a:lnTo>
                              <a:lnTo>
                                <a:pt x="81" y="65"/>
                              </a:lnTo>
                              <a:lnTo>
                                <a:pt x="121" y="40"/>
                              </a:lnTo>
                              <a:lnTo>
                                <a:pt x="149" y="1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E0C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48250" name="未知"/>
                        <p:cNvSpPr>
                          <a:spLocks noChangeAspect="1"/>
                        </p:cNvSpPr>
                        <p:nvPr>
                          <p:custDataLst>
                            <p:tags r:id="rId124"/>
                          </p:custDataLst>
                        </p:nvPr>
                      </p:nvSpPr>
                      <p:spPr bwMode="auto">
                        <a:xfrm>
                          <a:off x="0" y="0"/>
                          <a:ext cx="171" cy="68"/>
                        </a:xfrm>
                        <a:custGeom>
                          <a:avLst/>
                          <a:gdLst>
                            <a:gd name="T0" fmla="*/ 171 w 171"/>
                            <a:gd name="T1" fmla="*/ 13 h 68"/>
                            <a:gd name="T2" fmla="*/ 154 w 171"/>
                            <a:gd name="T3" fmla="*/ 0 h 68"/>
                            <a:gd name="T4" fmla="*/ 97 w 171"/>
                            <a:gd name="T5" fmla="*/ 26 h 68"/>
                            <a:gd name="T6" fmla="*/ 50 w 171"/>
                            <a:gd name="T7" fmla="*/ 41 h 68"/>
                            <a:gd name="T8" fmla="*/ 0 w 171"/>
                            <a:gd name="T9" fmla="*/ 55 h 68"/>
                            <a:gd name="T10" fmla="*/ 11 w 171"/>
                            <a:gd name="T11" fmla="*/ 68 h 68"/>
                            <a:gd name="T12" fmla="*/ 42 w 171"/>
                            <a:gd name="T13" fmla="*/ 66 h 68"/>
                            <a:gd name="T14" fmla="*/ 82 w 171"/>
                            <a:gd name="T15" fmla="*/ 57 h 68"/>
                            <a:gd name="T16" fmla="*/ 127 w 171"/>
                            <a:gd name="T17" fmla="*/ 40 h 68"/>
                            <a:gd name="T18" fmla="*/ 171 w 171"/>
                            <a:gd name="T19" fmla="*/ 13 h 6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</a:cxnLst>
                          <a:rect l="0" t="0" r="r" b="b"/>
                          <a:pathLst>
                            <a:path w="171" h="68">
                              <a:moveTo>
                                <a:pt x="171" y="13"/>
                              </a:moveTo>
                              <a:lnTo>
                                <a:pt x="154" y="0"/>
                              </a:lnTo>
                              <a:lnTo>
                                <a:pt x="97" y="26"/>
                              </a:lnTo>
                              <a:lnTo>
                                <a:pt x="50" y="41"/>
                              </a:lnTo>
                              <a:lnTo>
                                <a:pt x="0" y="55"/>
                              </a:lnTo>
                              <a:lnTo>
                                <a:pt x="11" y="68"/>
                              </a:lnTo>
                              <a:lnTo>
                                <a:pt x="42" y="66"/>
                              </a:lnTo>
                              <a:lnTo>
                                <a:pt x="82" y="57"/>
                              </a:lnTo>
                              <a:lnTo>
                                <a:pt x="127" y="40"/>
                              </a:lnTo>
                              <a:lnTo>
                                <a:pt x="171" y="1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E0C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</p:grpSp>
                <p:sp>
                  <p:nvSpPr>
                    <p:cNvPr id="48251" name="未知"/>
                    <p:cNvSpPr>
                      <a:spLocks noChangeAspect="1"/>
                    </p:cNvSpPr>
                    <p:nvPr>
                      <p:custDataLst>
                        <p:tags r:id="rId109"/>
                      </p:custDataLst>
                    </p:nvPr>
                  </p:nvSpPr>
                  <p:spPr bwMode="auto">
                    <a:xfrm>
                      <a:off x="0" y="0"/>
                      <a:ext cx="2019" cy="2908"/>
                    </a:xfrm>
                    <a:custGeom>
                      <a:avLst/>
                      <a:gdLst>
                        <a:gd name="T0" fmla="*/ 1445 w 2019"/>
                        <a:gd name="T1" fmla="*/ 2807 h 2908"/>
                        <a:gd name="T2" fmla="*/ 1463 w 2019"/>
                        <a:gd name="T3" fmla="*/ 2784 h 2908"/>
                        <a:gd name="T4" fmla="*/ 1471 w 2019"/>
                        <a:gd name="T5" fmla="*/ 2765 h 2908"/>
                        <a:gd name="T6" fmla="*/ 1484 w 2019"/>
                        <a:gd name="T7" fmla="*/ 2698 h 2908"/>
                        <a:gd name="T8" fmla="*/ 1563 w 2019"/>
                        <a:gd name="T9" fmla="*/ 2229 h 2908"/>
                        <a:gd name="T10" fmla="*/ 1619 w 2019"/>
                        <a:gd name="T11" fmla="*/ 2062 h 2908"/>
                        <a:gd name="T12" fmla="*/ 1672 w 2019"/>
                        <a:gd name="T13" fmla="*/ 1943 h 2908"/>
                        <a:gd name="T14" fmla="*/ 1773 w 2019"/>
                        <a:gd name="T15" fmla="*/ 1766 h 2908"/>
                        <a:gd name="T16" fmla="*/ 1879 w 2019"/>
                        <a:gd name="T17" fmla="*/ 1590 h 2908"/>
                        <a:gd name="T18" fmla="*/ 1952 w 2019"/>
                        <a:gd name="T19" fmla="*/ 1429 h 2908"/>
                        <a:gd name="T20" fmla="*/ 1995 w 2019"/>
                        <a:gd name="T21" fmla="*/ 1267 h 2908"/>
                        <a:gd name="T22" fmla="*/ 2019 w 2019"/>
                        <a:gd name="T23" fmla="*/ 1062 h 2908"/>
                        <a:gd name="T24" fmla="*/ 2003 w 2019"/>
                        <a:gd name="T25" fmla="*/ 873 h 2908"/>
                        <a:gd name="T26" fmla="*/ 1960 w 2019"/>
                        <a:gd name="T27" fmla="*/ 694 h 2908"/>
                        <a:gd name="T28" fmla="*/ 1888 w 2019"/>
                        <a:gd name="T29" fmla="*/ 529 h 2908"/>
                        <a:gd name="T30" fmla="*/ 1765 w 2019"/>
                        <a:gd name="T31" fmla="*/ 354 h 2908"/>
                        <a:gd name="T32" fmla="*/ 1636 w 2019"/>
                        <a:gd name="T33" fmla="*/ 232 h 2908"/>
                        <a:gd name="T34" fmla="*/ 1471 w 2019"/>
                        <a:gd name="T35" fmla="*/ 120 h 2908"/>
                        <a:gd name="T36" fmla="*/ 1277 w 2019"/>
                        <a:gd name="T37" fmla="*/ 40 h 2908"/>
                        <a:gd name="T38" fmla="*/ 1115 w 2019"/>
                        <a:gd name="T39" fmla="*/ 6 h 2908"/>
                        <a:gd name="T40" fmla="*/ 936 w 2019"/>
                        <a:gd name="T41" fmla="*/ 0 h 2908"/>
                        <a:gd name="T42" fmla="*/ 782 w 2019"/>
                        <a:gd name="T43" fmla="*/ 28 h 2908"/>
                        <a:gd name="T44" fmla="*/ 630 w 2019"/>
                        <a:gd name="T45" fmla="*/ 78 h 2908"/>
                        <a:gd name="T46" fmla="*/ 501 w 2019"/>
                        <a:gd name="T47" fmla="*/ 145 h 2908"/>
                        <a:gd name="T48" fmla="*/ 365 w 2019"/>
                        <a:gd name="T49" fmla="*/ 242 h 2908"/>
                        <a:gd name="T50" fmla="*/ 242 w 2019"/>
                        <a:gd name="T51" fmla="*/ 360 h 2908"/>
                        <a:gd name="T52" fmla="*/ 140 w 2019"/>
                        <a:gd name="T53" fmla="*/ 495 h 2908"/>
                        <a:gd name="T54" fmla="*/ 53 w 2019"/>
                        <a:gd name="T55" fmla="*/ 685 h 2908"/>
                        <a:gd name="T56" fmla="*/ 7 w 2019"/>
                        <a:gd name="T57" fmla="*/ 879 h 2908"/>
                        <a:gd name="T58" fmla="*/ 0 w 2019"/>
                        <a:gd name="T59" fmla="*/ 1052 h 2908"/>
                        <a:gd name="T60" fmla="*/ 14 w 2019"/>
                        <a:gd name="T61" fmla="*/ 1239 h 2908"/>
                        <a:gd name="T62" fmla="*/ 62 w 2019"/>
                        <a:gd name="T63" fmla="*/ 1427 h 2908"/>
                        <a:gd name="T64" fmla="*/ 144 w 2019"/>
                        <a:gd name="T65" fmla="*/ 1602 h 2908"/>
                        <a:gd name="T66" fmla="*/ 239 w 2019"/>
                        <a:gd name="T67" fmla="*/ 1770 h 2908"/>
                        <a:gd name="T68" fmla="*/ 370 w 2019"/>
                        <a:gd name="T69" fmla="*/ 2007 h 2908"/>
                        <a:gd name="T70" fmla="*/ 429 w 2019"/>
                        <a:gd name="T71" fmla="*/ 2138 h 2908"/>
                        <a:gd name="T72" fmla="*/ 469 w 2019"/>
                        <a:gd name="T73" fmla="*/ 2292 h 2908"/>
                        <a:gd name="T74" fmla="*/ 501 w 2019"/>
                        <a:gd name="T75" fmla="*/ 2506 h 2908"/>
                        <a:gd name="T76" fmla="*/ 526 w 2019"/>
                        <a:gd name="T77" fmla="*/ 2693 h 2908"/>
                        <a:gd name="T78" fmla="*/ 543 w 2019"/>
                        <a:gd name="T79" fmla="*/ 2767 h 2908"/>
                        <a:gd name="T80" fmla="*/ 552 w 2019"/>
                        <a:gd name="T81" fmla="*/ 2784 h 2908"/>
                        <a:gd name="T82" fmla="*/ 576 w 2019"/>
                        <a:gd name="T83" fmla="*/ 2812 h 2908"/>
                        <a:gd name="T84" fmla="*/ 635 w 2019"/>
                        <a:gd name="T85" fmla="*/ 2847 h 2908"/>
                        <a:gd name="T86" fmla="*/ 703 w 2019"/>
                        <a:gd name="T87" fmla="*/ 2870 h 2908"/>
                        <a:gd name="T88" fmla="*/ 778 w 2019"/>
                        <a:gd name="T89" fmla="*/ 2889 h 2908"/>
                        <a:gd name="T90" fmla="*/ 857 w 2019"/>
                        <a:gd name="T91" fmla="*/ 2900 h 2908"/>
                        <a:gd name="T92" fmla="*/ 934 w 2019"/>
                        <a:gd name="T93" fmla="*/ 2906 h 2908"/>
                        <a:gd name="T94" fmla="*/ 1006 w 2019"/>
                        <a:gd name="T95" fmla="*/ 2908 h 2908"/>
                        <a:gd name="T96" fmla="*/ 1086 w 2019"/>
                        <a:gd name="T97" fmla="*/ 2906 h 2908"/>
                        <a:gd name="T98" fmla="*/ 1166 w 2019"/>
                        <a:gd name="T99" fmla="*/ 2900 h 2908"/>
                        <a:gd name="T100" fmla="*/ 1241 w 2019"/>
                        <a:gd name="T101" fmla="*/ 2887 h 2908"/>
                        <a:gd name="T102" fmla="*/ 1309 w 2019"/>
                        <a:gd name="T103" fmla="*/ 2871 h 2908"/>
                        <a:gd name="T104" fmla="*/ 1375 w 2019"/>
                        <a:gd name="T105" fmla="*/ 2849 h 290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</a:cxnLst>
                      <a:rect l="0" t="0" r="r" b="b"/>
                      <a:pathLst>
                        <a:path w="2019" h="2908">
                          <a:moveTo>
                            <a:pt x="1415" y="2830"/>
                          </a:moveTo>
                          <a:lnTo>
                            <a:pt x="1432" y="2818"/>
                          </a:lnTo>
                          <a:lnTo>
                            <a:pt x="1445" y="2807"/>
                          </a:lnTo>
                          <a:lnTo>
                            <a:pt x="1453" y="2799"/>
                          </a:lnTo>
                          <a:lnTo>
                            <a:pt x="1458" y="2790"/>
                          </a:lnTo>
                          <a:lnTo>
                            <a:pt x="1463" y="2784"/>
                          </a:lnTo>
                          <a:lnTo>
                            <a:pt x="1466" y="2778"/>
                          </a:lnTo>
                          <a:lnTo>
                            <a:pt x="1470" y="2773"/>
                          </a:lnTo>
                          <a:lnTo>
                            <a:pt x="1471" y="2765"/>
                          </a:lnTo>
                          <a:lnTo>
                            <a:pt x="1474" y="2756"/>
                          </a:lnTo>
                          <a:lnTo>
                            <a:pt x="1475" y="2744"/>
                          </a:lnTo>
                          <a:lnTo>
                            <a:pt x="1484" y="2698"/>
                          </a:lnTo>
                          <a:lnTo>
                            <a:pt x="1543" y="2322"/>
                          </a:lnTo>
                          <a:lnTo>
                            <a:pt x="1554" y="2268"/>
                          </a:lnTo>
                          <a:lnTo>
                            <a:pt x="1563" y="2229"/>
                          </a:lnTo>
                          <a:lnTo>
                            <a:pt x="1577" y="2175"/>
                          </a:lnTo>
                          <a:lnTo>
                            <a:pt x="1598" y="2115"/>
                          </a:lnTo>
                          <a:lnTo>
                            <a:pt x="1619" y="2062"/>
                          </a:lnTo>
                          <a:lnTo>
                            <a:pt x="1638" y="2018"/>
                          </a:lnTo>
                          <a:lnTo>
                            <a:pt x="1655" y="1980"/>
                          </a:lnTo>
                          <a:lnTo>
                            <a:pt x="1672" y="1943"/>
                          </a:lnTo>
                          <a:lnTo>
                            <a:pt x="1706" y="1880"/>
                          </a:lnTo>
                          <a:lnTo>
                            <a:pt x="1740" y="1821"/>
                          </a:lnTo>
                          <a:lnTo>
                            <a:pt x="1773" y="1766"/>
                          </a:lnTo>
                          <a:lnTo>
                            <a:pt x="1799" y="1724"/>
                          </a:lnTo>
                          <a:lnTo>
                            <a:pt x="1846" y="1645"/>
                          </a:lnTo>
                          <a:lnTo>
                            <a:pt x="1879" y="1590"/>
                          </a:lnTo>
                          <a:lnTo>
                            <a:pt x="1905" y="1544"/>
                          </a:lnTo>
                          <a:lnTo>
                            <a:pt x="1927" y="1492"/>
                          </a:lnTo>
                          <a:lnTo>
                            <a:pt x="1952" y="1429"/>
                          </a:lnTo>
                          <a:lnTo>
                            <a:pt x="1969" y="1374"/>
                          </a:lnTo>
                          <a:lnTo>
                            <a:pt x="1985" y="1316"/>
                          </a:lnTo>
                          <a:lnTo>
                            <a:pt x="1995" y="1267"/>
                          </a:lnTo>
                          <a:lnTo>
                            <a:pt x="2007" y="1212"/>
                          </a:lnTo>
                          <a:lnTo>
                            <a:pt x="2015" y="1142"/>
                          </a:lnTo>
                          <a:lnTo>
                            <a:pt x="2019" y="1062"/>
                          </a:lnTo>
                          <a:lnTo>
                            <a:pt x="2019" y="987"/>
                          </a:lnTo>
                          <a:lnTo>
                            <a:pt x="2012" y="928"/>
                          </a:lnTo>
                          <a:lnTo>
                            <a:pt x="2003" y="873"/>
                          </a:lnTo>
                          <a:lnTo>
                            <a:pt x="1994" y="824"/>
                          </a:lnTo>
                          <a:lnTo>
                            <a:pt x="1978" y="759"/>
                          </a:lnTo>
                          <a:lnTo>
                            <a:pt x="1960" y="694"/>
                          </a:lnTo>
                          <a:lnTo>
                            <a:pt x="1940" y="634"/>
                          </a:lnTo>
                          <a:lnTo>
                            <a:pt x="1917" y="578"/>
                          </a:lnTo>
                          <a:lnTo>
                            <a:pt x="1888" y="529"/>
                          </a:lnTo>
                          <a:lnTo>
                            <a:pt x="1850" y="466"/>
                          </a:lnTo>
                          <a:lnTo>
                            <a:pt x="1807" y="403"/>
                          </a:lnTo>
                          <a:lnTo>
                            <a:pt x="1765" y="354"/>
                          </a:lnTo>
                          <a:lnTo>
                            <a:pt x="1727" y="312"/>
                          </a:lnTo>
                          <a:lnTo>
                            <a:pt x="1683" y="272"/>
                          </a:lnTo>
                          <a:lnTo>
                            <a:pt x="1636" y="232"/>
                          </a:lnTo>
                          <a:lnTo>
                            <a:pt x="1590" y="196"/>
                          </a:lnTo>
                          <a:lnTo>
                            <a:pt x="1535" y="159"/>
                          </a:lnTo>
                          <a:lnTo>
                            <a:pt x="1471" y="120"/>
                          </a:lnTo>
                          <a:lnTo>
                            <a:pt x="1411" y="90"/>
                          </a:lnTo>
                          <a:lnTo>
                            <a:pt x="1341" y="61"/>
                          </a:lnTo>
                          <a:lnTo>
                            <a:pt x="1277" y="40"/>
                          </a:lnTo>
                          <a:lnTo>
                            <a:pt x="1224" y="27"/>
                          </a:lnTo>
                          <a:lnTo>
                            <a:pt x="1167" y="14"/>
                          </a:lnTo>
                          <a:lnTo>
                            <a:pt x="1115" y="6"/>
                          </a:lnTo>
                          <a:lnTo>
                            <a:pt x="1053" y="0"/>
                          </a:lnTo>
                          <a:lnTo>
                            <a:pt x="997" y="0"/>
                          </a:lnTo>
                          <a:lnTo>
                            <a:pt x="936" y="0"/>
                          </a:lnTo>
                          <a:lnTo>
                            <a:pt x="885" y="6"/>
                          </a:lnTo>
                          <a:lnTo>
                            <a:pt x="826" y="19"/>
                          </a:lnTo>
                          <a:lnTo>
                            <a:pt x="782" y="28"/>
                          </a:lnTo>
                          <a:lnTo>
                            <a:pt x="727" y="44"/>
                          </a:lnTo>
                          <a:lnTo>
                            <a:pt x="676" y="59"/>
                          </a:lnTo>
                          <a:lnTo>
                            <a:pt x="630" y="78"/>
                          </a:lnTo>
                          <a:lnTo>
                            <a:pt x="586" y="97"/>
                          </a:lnTo>
                          <a:lnTo>
                            <a:pt x="541" y="121"/>
                          </a:lnTo>
                          <a:lnTo>
                            <a:pt x="501" y="145"/>
                          </a:lnTo>
                          <a:lnTo>
                            <a:pt x="456" y="175"/>
                          </a:lnTo>
                          <a:lnTo>
                            <a:pt x="408" y="209"/>
                          </a:lnTo>
                          <a:lnTo>
                            <a:pt x="365" y="242"/>
                          </a:lnTo>
                          <a:lnTo>
                            <a:pt x="326" y="277"/>
                          </a:lnTo>
                          <a:lnTo>
                            <a:pt x="284" y="316"/>
                          </a:lnTo>
                          <a:lnTo>
                            <a:pt x="242" y="360"/>
                          </a:lnTo>
                          <a:lnTo>
                            <a:pt x="206" y="402"/>
                          </a:lnTo>
                          <a:lnTo>
                            <a:pt x="175" y="441"/>
                          </a:lnTo>
                          <a:lnTo>
                            <a:pt x="140" y="495"/>
                          </a:lnTo>
                          <a:lnTo>
                            <a:pt x="106" y="554"/>
                          </a:lnTo>
                          <a:lnTo>
                            <a:pt x="75" y="620"/>
                          </a:lnTo>
                          <a:lnTo>
                            <a:pt x="53" y="685"/>
                          </a:lnTo>
                          <a:lnTo>
                            <a:pt x="34" y="752"/>
                          </a:lnTo>
                          <a:lnTo>
                            <a:pt x="17" y="818"/>
                          </a:lnTo>
                          <a:lnTo>
                            <a:pt x="7" y="879"/>
                          </a:lnTo>
                          <a:lnTo>
                            <a:pt x="0" y="940"/>
                          </a:lnTo>
                          <a:lnTo>
                            <a:pt x="0" y="999"/>
                          </a:lnTo>
                          <a:lnTo>
                            <a:pt x="0" y="1052"/>
                          </a:lnTo>
                          <a:lnTo>
                            <a:pt x="0" y="1115"/>
                          </a:lnTo>
                          <a:lnTo>
                            <a:pt x="3" y="1170"/>
                          </a:lnTo>
                          <a:lnTo>
                            <a:pt x="14" y="1239"/>
                          </a:lnTo>
                          <a:lnTo>
                            <a:pt x="24" y="1299"/>
                          </a:lnTo>
                          <a:lnTo>
                            <a:pt x="40" y="1358"/>
                          </a:lnTo>
                          <a:lnTo>
                            <a:pt x="62" y="1427"/>
                          </a:lnTo>
                          <a:lnTo>
                            <a:pt x="87" y="1488"/>
                          </a:lnTo>
                          <a:lnTo>
                            <a:pt x="113" y="1542"/>
                          </a:lnTo>
                          <a:lnTo>
                            <a:pt x="144" y="1602"/>
                          </a:lnTo>
                          <a:lnTo>
                            <a:pt x="178" y="1660"/>
                          </a:lnTo>
                          <a:lnTo>
                            <a:pt x="208" y="1715"/>
                          </a:lnTo>
                          <a:lnTo>
                            <a:pt x="239" y="1770"/>
                          </a:lnTo>
                          <a:lnTo>
                            <a:pt x="272" y="1830"/>
                          </a:lnTo>
                          <a:lnTo>
                            <a:pt x="323" y="1917"/>
                          </a:lnTo>
                          <a:lnTo>
                            <a:pt x="370" y="2007"/>
                          </a:lnTo>
                          <a:lnTo>
                            <a:pt x="398" y="2053"/>
                          </a:lnTo>
                          <a:lnTo>
                            <a:pt x="412" y="2091"/>
                          </a:lnTo>
                          <a:lnTo>
                            <a:pt x="429" y="2138"/>
                          </a:lnTo>
                          <a:lnTo>
                            <a:pt x="445" y="2192"/>
                          </a:lnTo>
                          <a:lnTo>
                            <a:pt x="458" y="2239"/>
                          </a:lnTo>
                          <a:lnTo>
                            <a:pt x="469" y="2292"/>
                          </a:lnTo>
                          <a:lnTo>
                            <a:pt x="479" y="2365"/>
                          </a:lnTo>
                          <a:lnTo>
                            <a:pt x="492" y="2444"/>
                          </a:lnTo>
                          <a:lnTo>
                            <a:pt x="501" y="2506"/>
                          </a:lnTo>
                          <a:lnTo>
                            <a:pt x="511" y="2586"/>
                          </a:lnTo>
                          <a:lnTo>
                            <a:pt x="518" y="2643"/>
                          </a:lnTo>
                          <a:lnTo>
                            <a:pt x="526" y="2693"/>
                          </a:lnTo>
                          <a:lnTo>
                            <a:pt x="537" y="2742"/>
                          </a:lnTo>
                          <a:lnTo>
                            <a:pt x="541" y="2756"/>
                          </a:lnTo>
                          <a:lnTo>
                            <a:pt x="543" y="2767"/>
                          </a:lnTo>
                          <a:lnTo>
                            <a:pt x="545" y="2773"/>
                          </a:lnTo>
                          <a:lnTo>
                            <a:pt x="546" y="2778"/>
                          </a:lnTo>
                          <a:lnTo>
                            <a:pt x="552" y="2784"/>
                          </a:lnTo>
                          <a:lnTo>
                            <a:pt x="558" y="2794"/>
                          </a:lnTo>
                          <a:lnTo>
                            <a:pt x="567" y="2803"/>
                          </a:lnTo>
                          <a:lnTo>
                            <a:pt x="576" y="2812"/>
                          </a:lnTo>
                          <a:lnTo>
                            <a:pt x="592" y="2824"/>
                          </a:lnTo>
                          <a:lnTo>
                            <a:pt x="610" y="2833"/>
                          </a:lnTo>
                          <a:lnTo>
                            <a:pt x="635" y="2847"/>
                          </a:lnTo>
                          <a:lnTo>
                            <a:pt x="657" y="2856"/>
                          </a:lnTo>
                          <a:lnTo>
                            <a:pt x="681" y="2864"/>
                          </a:lnTo>
                          <a:lnTo>
                            <a:pt x="703" y="2870"/>
                          </a:lnTo>
                          <a:lnTo>
                            <a:pt x="723" y="2875"/>
                          </a:lnTo>
                          <a:lnTo>
                            <a:pt x="753" y="2883"/>
                          </a:lnTo>
                          <a:lnTo>
                            <a:pt x="778" y="2889"/>
                          </a:lnTo>
                          <a:lnTo>
                            <a:pt x="802" y="2892"/>
                          </a:lnTo>
                          <a:lnTo>
                            <a:pt x="829" y="2896"/>
                          </a:lnTo>
                          <a:lnTo>
                            <a:pt x="857" y="2900"/>
                          </a:lnTo>
                          <a:lnTo>
                            <a:pt x="883" y="2902"/>
                          </a:lnTo>
                          <a:lnTo>
                            <a:pt x="906" y="2904"/>
                          </a:lnTo>
                          <a:lnTo>
                            <a:pt x="934" y="2906"/>
                          </a:lnTo>
                          <a:lnTo>
                            <a:pt x="959" y="2908"/>
                          </a:lnTo>
                          <a:lnTo>
                            <a:pt x="984" y="2908"/>
                          </a:lnTo>
                          <a:lnTo>
                            <a:pt x="1006" y="2908"/>
                          </a:lnTo>
                          <a:lnTo>
                            <a:pt x="1031" y="2908"/>
                          </a:lnTo>
                          <a:lnTo>
                            <a:pt x="1061" y="2908"/>
                          </a:lnTo>
                          <a:lnTo>
                            <a:pt x="1086" y="2906"/>
                          </a:lnTo>
                          <a:lnTo>
                            <a:pt x="1108" y="2906"/>
                          </a:lnTo>
                          <a:lnTo>
                            <a:pt x="1134" y="2902"/>
                          </a:lnTo>
                          <a:lnTo>
                            <a:pt x="1166" y="2900"/>
                          </a:lnTo>
                          <a:lnTo>
                            <a:pt x="1188" y="2896"/>
                          </a:lnTo>
                          <a:lnTo>
                            <a:pt x="1217" y="2892"/>
                          </a:lnTo>
                          <a:lnTo>
                            <a:pt x="1241" y="2887"/>
                          </a:lnTo>
                          <a:lnTo>
                            <a:pt x="1265" y="2883"/>
                          </a:lnTo>
                          <a:lnTo>
                            <a:pt x="1288" y="2877"/>
                          </a:lnTo>
                          <a:lnTo>
                            <a:pt x="1309" y="2871"/>
                          </a:lnTo>
                          <a:lnTo>
                            <a:pt x="1334" y="2864"/>
                          </a:lnTo>
                          <a:lnTo>
                            <a:pt x="1354" y="2856"/>
                          </a:lnTo>
                          <a:lnTo>
                            <a:pt x="1375" y="2849"/>
                          </a:lnTo>
                          <a:lnTo>
                            <a:pt x="1395" y="2839"/>
                          </a:lnTo>
                          <a:lnTo>
                            <a:pt x="1415" y="2830"/>
                          </a:lnTo>
                          <a:close/>
                        </a:path>
                      </a:pathLst>
                    </a:custGeom>
                    <a:solidFill>
                      <a:srgbClr val="E0E0E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8252" name="椭圆 9356"/>
                    <p:cNvSpPr>
                      <a:spLocks noChangeAspect="1" noChangeArrowheads="1"/>
                    </p:cNvSpPr>
                    <p:nvPr>
                      <p:custDataLst>
                        <p:tags r:id="rId110"/>
                      </p:custDataLst>
                    </p:nvPr>
                  </p:nvSpPr>
                  <p:spPr bwMode="auto">
                    <a:xfrm>
                      <a:off x="567" y="2579"/>
                      <a:ext cx="886" cy="296"/>
                    </a:xfrm>
                    <a:prstGeom prst="ellipse">
                      <a:avLst/>
                    </a:prstGeom>
                    <a:solidFill>
                      <a:srgbClr val="A0A0A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eaLnBrk="0" hangingPunct="0"/>
                      <a:endParaRPr lang="zh-CN" altLang="en-US">
                        <a:latin typeface="微软雅黑" charset="-122"/>
                        <a:ea typeface="微软雅黑" charset="-122"/>
                      </a:endParaRPr>
                    </a:p>
                  </p:txBody>
                </p:sp>
                <p:sp>
                  <p:nvSpPr>
                    <p:cNvPr id="48253" name="未知"/>
                    <p:cNvSpPr>
                      <a:spLocks noChangeAspect="1"/>
                    </p:cNvSpPr>
                    <p:nvPr>
                      <p:custDataLst>
                        <p:tags r:id="rId111"/>
                      </p:custDataLst>
                    </p:nvPr>
                  </p:nvSpPr>
                  <p:spPr bwMode="auto">
                    <a:xfrm>
                      <a:off x="1491" y="293"/>
                      <a:ext cx="338" cy="432"/>
                    </a:xfrm>
                    <a:custGeom>
                      <a:avLst/>
                      <a:gdLst>
                        <a:gd name="T0" fmla="*/ 0 w 338"/>
                        <a:gd name="T1" fmla="*/ 0 h 432"/>
                        <a:gd name="T2" fmla="*/ 90 w 338"/>
                        <a:gd name="T3" fmla="*/ 46 h 432"/>
                        <a:gd name="T4" fmla="*/ 172 w 338"/>
                        <a:gd name="T5" fmla="*/ 97 h 432"/>
                        <a:gd name="T6" fmla="*/ 234 w 338"/>
                        <a:gd name="T7" fmla="*/ 148 h 432"/>
                        <a:gd name="T8" fmla="*/ 275 w 338"/>
                        <a:gd name="T9" fmla="*/ 203 h 432"/>
                        <a:gd name="T10" fmla="*/ 304 w 338"/>
                        <a:gd name="T11" fmla="*/ 259 h 432"/>
                        <a:gd name="T12" fmla="*/ 325 w 338"/>
                        <a:gd name="T13" fmla="*/ 308 h 432"/>
                        <a:gd name="T14" fmla="*/ 338 w 338"/>
                        <a:gd name="T15" fmla="*/ 358 h 432"/>
                        <a:gd name="T16" fmla="*/ 219 w 338"/>
                        <a:gd name="T17" fmla="*/ 432 h 432"/>
                        <a:gd name="T18" fmla="*/ 208 w 338"/>
                        <a:gd name="T19" fmla="*/ 362 h 432"/>
                        <a:gd name="T20" fmla="*/ 189 w 338"/>
                        <a:gd name="T21" fmla="*/ 287 h 432"/>
                        <a:gd name="T22" fmla="*/ 161 w 338"/>
                        <a:gd name="T23" fmla="*/ 209 h 432"/>
                        <a:gd name="T24" fmla="*/ 124 w 338"/>
                        <a:gd name="T25" fmla="*/ 144 h 432"/>
                        <a:gd name="T26" fmla="*/ 73 w 338"/>
                        <a:gd name="T27" fmla="*/ 78 h 432"/>
                        <a:gd name="T28" fmla="*/ 0 w 338"/>
                        <a:gd name="T29" fmla="*/ 0 h 43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338" h="432">
                          <a:moveTo>
                            <a:pt x="0" y="0"/>
                          </a:moveTo>
                          <a:lnTo>
                            <a:pt x="90" y="46"/>
                          </a:lnTo>
                          <a:lnTo>
                            <a:pt x="172" y="97"/>
                          </a:lnTo>
                          <a:lnTo>
                            <a:pt x="234" y="148"/>
                          </a:lnTo>
                          <a:lnTo>
                            <a:pt x="275" y="203"/>
                          </a:lnTo>
                          <a:lnTo>
                            <a:pt x="304" y="259"/>
                          </a:lnTo>
                          <a:lnTo>
                            <a:pt x="325" y="308"/>
                          </a:lnTo>
                          <a:lnTo>
                            <a:pt x="338" y="358"/>
                          </a:lnTo>
                          <a:lnTo>
                            <a:pt x="219" y="432"/>
                          </a:lnTo>
                          <a:lnTo>
                            <a:pt x="208" y="362"/>
                          </a:lnTo>
                          <a:lnTo>
                            <a:pt x="189" y="287"/>
                          </a:lnTo>
                          <a:lnTo>
                            <a:pt x="161" y="209"/>
                          </a:lnTo>
                          <a:lnTo>
                            <a:pt x="124" y="144"/>
                          </a:lnTo>
                          <a:lnTo>
                            <a:pt x="73" y="7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48254" name="组合 935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728" y="875"/>
                      <a:ext cx="562" cy="1806"/>
                      <a:chOff x="0" y="0"/>
                      <a:chExt cx="562" cy="1806"/>
                    </a:xfrm>
                  </p:grpSpPr>
                  <p:sp>
                    <p:nvSpPr>
                      <p:cNvPr id="48255" name="未知"/>
                      <p:cNvSpPr>
                        <a:spLocks noChangeAspect="1"/>
                      </p:cNvSpPr>
                      <p:nvPr>
                        <p:custDataLst>
                          <p:tags r:id="rId113"/>
                        </p:custDataLst>
                      </p:nvPr>
                    </p:nvSpPr>
                    <p:spPr bwMode="auto">
                      <a:xfrm>
                        <a:off x="106" y="753"/>
                        <a:ext cx="345" cy="1053"/>
                      </a:xfrm>
                      <a:custGeom>
                        <a:avLst/>
                        <a:gdLst>
                          <a:gd name="T0" fmla="*/ 0 w 345"/>
                          <a:gd name="T1" fmla="*/ 80 h 1053"/>
                          <a:gd name="T2" fmla="*/ 6 w 345"/>
                          <a:gd name="T3" fmla="*/ 252 h 1053"/>
                          <a:gd name="T4" fmla="*/ 23 w 345"/>
                          <a:gd name="T5" fmla="*/ 274 h 1053"/>
                          <a:gd name="T6" fmla="*/ 17 w 345"/>
                          <a:gd name="T7" fmla="*/ 975 h 1053"/>
                          <a:gd name="T8" fmla="*/ 40 w 345"/>
                          <a:gd name="T9" fmla="*/ 1053 h 1053"/>
                          <a:gd name="T10" fmla="*/ 98 w 345"/>
                          <a:gd name="T11" fmla="*/ 1053 h 1053"/>
                          <a:gd name="T12" fmla="*/ 146 w 345"/>
                          <a:gd name="T13" fmla="*/ 1015 h 1053"/>
                          <a:gd name="T14" fmla="*/ 201 w 345"/>
                          <a:gd name="T15" fmla="*/ 1015 h 1053"/>
                          <a:gd name="T16" fmla="*/ 245 w 345"/>
                          <a:gd name="T17" fmla="*/ 1053 h 1053"/>
                          <a:gd name="T18" fmla="*/ 307 w 345"/>
                          <a:gd name="T19" fmla="*/ 1053 h 1053"/>
                          <a:gd name="T20" fmla="*/ 328 w 345"/>
                          <a:gd name="T21" fmla="*/ 975 h 1053"/>
                          <a:gd name="T22" fmla="*/ 317 w 345"/>
                          <a:gd name="T23" fmla="*/ 274 h 1053"/>
                          <a:gd name="T24" fmla="*/ 333 w 345"/>
                          <a:gd name="T25" fmla="*/ 252 h 1053"/>
                          <a:gd name="T26" fmla="*/ 345 w 345"/>
                          <a:gd name="T27" fmla="*/ 80 h 1053"/>
                          <a:gd name="T28" fmla="*/ 269 w 345"/>
                          <a:gd name="T29" fmla="*/ 17 h 1053"/>
                          <a:gd name="T30" fmla="*/ 231 w 345"/>
                          <a:gd name="T31" fmla="*/ 17 h 1053"/>
                          <a:gd name="T32" fmla="*/ 210 w 345"/>
                          <a:gd name="T33" fmla="*/ 0 h 1053"/>
                          <a:gd name="T34" fmla="*/ 123 w 345"/>
                          <a:gd name="T35" fmla="*/ 0 h 1053"/>
                          <a:gd name="T36" fmla="*/ 104 w 345"/>
                          <a:gd name="T37" fmla="*/ 17 h 1053"/>
                          <a:gd name="T38" fmla="*/ 72 w 345"/>
                          <a:gd name="T39" fmla="*/ 17 h 1053"/>
                          <a:gd name="T40" fmla="*/ 0 w 345"/>
                          <a:gd name="T41" fmla="*/ 80 h 105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</a:cxnLst>
                        <a:rect l="0" t="0" r="r" b="b"/>
                        <a:pathLst>
                          <a:path w="345" h="1053">
                            <a:moveTo>
                              <a:pt x="0" y="80"/>
                            </a:moveTo>
                            <a:lnTo>
                              <a:pt x="6" y="252"/>
                            </a:lnTo>
                            <a:lnTo>
                              <a:pt x="23" y="274"/>
                            </a:lnTo>
                            <a:lnTo>
                              <a:pt x="17" y="975"/>
                            </a:lnTo>
                            <a:lnTo>
                              <a:pt x="40" y="1053"/>
                            </a:lnTo>
                            <a:lnTo>
                              <a:pt x="98" y="1053"/>
                            </a:lnTo>
                            <a:lnTo>
                              <a:pt x="146" y="1015"/>
                            </a:lnTo>
                            <a:lnTo>
                              <a:pt x="201" y="1015"/>
                            </a:lnTo>
                            <a:lnTo>
                              <a:pt x="245" y="1053"/>
                            </a:lnTo>
                            <a:lnTo>
                              <a:pt x="307" y="1053"/>
                            </a:lnTo>
                            <a:lnTo>
                              <a:pt x="328" y="975"/>
                            </a:lnTo>
                            <a:lnTo>
                              <a:pt x="317" y="274"/>
                            </a:lnTo>
                            <a:lnTo>
                              <a:pt x="333" y="252"/>
                            </a:lnTo>
                            <a:lnTo>
                              <a:pt x="345" y="80"/>
                            </a:lnTo>
                            <a:lnTo>
                              <a:pt x="269" y="17"/>
                            </a:lnTo>
                            <a:lnTo>
                              <a:pt x="231" y="17"/>
                            </a:lnTo>
                            <a:lnTo>
                              <a:pt x="210" y="0"/>
                            </a:lnTo>
                            <a:lnTo>
                              <a:pt x="123" y="0"/>
                            </a:lnTo>
                            <a:lnTo>
                              <a:pt x="104" y="17"/>
                            </a:lnTo>
                            <a:lnTo>
                              <a:pt x="72" y="17"/>
                            </a:lnTo>
                            <a:lnTo>
                              <a:pt x="0" y="80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48256" name="椭圆 9360"/>
                      <p:cNvSpPr>
                        <a:spLocks noChangeAspect="1" noChangeArrowheads="1"/>
                      </p:cNvSpPr>
                      <p:nvPr>
                        <p:custDataLst>
                          <p:tags r:id="rId114"/>
                        </p:custDataLst>
                      </p:nvPr>
                    </p:nvSpPr>
                    <p:spPr bwMode="auto">
                      <a:xfrm>
                        <a:off x="283" y="786"/>
                        <a:ext cx="45" cy="72"/>
                      </a:xfrm>
                      <a:prstGeom prst="ellipse">
                        <a:avLst/>
                      </a:prstGeom>
                      <a:solidFill>
                        <a:srgbClr val="E0E0E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eaLnBrk="0" hangingPunct="0"/>
                        <a:endParaRPr lang="zh-CN" altLang="en-US">
                          <a:latin typeface="微软雅黑" charset="-122"/>
                          <a:ea typeface="微软雅黑" charset="-122"/>
                        </a:endParaRPr>
                      </a:p>
                    </p:txBody>
                  </p:sp>
                  <p:grpSp>
                    <p:nvGrpSpPr>
                      <p:cNvPr id="48257" name="组合 936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0" y="0"/>
                        <a:ext cx="562" cy="828"/>
                        <a:chOff x="0" y="0"/>
                        <a:chExt cx="562" cy="828"/>
                      </a:xfrm>
                    </p:grpSpPr>
                    <p:sp>
                      <p:nvSpPr>
                        <p:cNvPr id="48258" name="椭圆 9362"/>
                        <p:cNvSpPr>
                          <a:spLocks noChangeAspect="1" noChangeArrowheads="1"/>
                        </p:cNvSpPr>
                        <p:nvPr>
                          <p:custDataLst>
                            <p:tags r:id="rId119"/>
                          </p:custDataLst>
                        </p:nvPr>
                      </p:nvSpPr>
                      <p:spPr bwMode="auto">
                        <a:xfrm>
                          <a:off x="33" y="0"/>
                          <a:ext cx="514" cy="282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eaLnBrk="0" hangingPunct="0"/>
                          <a:endParaRPr lang="zh-CN" altLang="en-US">
                            <a:latin typeface="微软雅黑" charset="-122"/>
                            <a:ea typeface="微软雅黑" charset="-122"/>
                          </a:endParaRPr>
                        </a:p>
                      </p:txBody>
                    </p:sp>
                    <p:sp>
                      <p:nvSpPr>
                        <p:cNvPr id="48259" name="未知"/>
                        <p:cNvSpPr>
                          <a:spLocks noChangeAspect="1"/>
                        </p:cNvSpPr>
                        <p:nvPr>
                          <p:custDataLst>
                            <p:tags r:id="rId120"/>
                          </p:custDataLst>
                        </p:nvPr>
                      </p:nvSpPr>
                      <p:spPr bwMode="auto">
                        <a:xfrm>
                          <a:off x="0" y="129"/>
                          <a:ext cx="562" cy="699"/>
                        </a:xfrm>
                        <a:custGeom>
                          <a:avLst/>
                          <a:gdLst>
                            <a:gd name="T0" fmla="*/ 358 w 562"/>
                            <a:gd name="T1" fmla="*/ 699 h 699"/>
                            <a:gd name="T2" fmla="*/ 562 w 562"/>
                            <a:gd name="T3" fmla="*/ 69 h 699"/>
                            <a:gd name="T4" fmla="*/ 526 w 562"/>
                            <a:gd name="T5" fmla="*/ 56 h 699"/>
                            <a:gd name="T6" fmla="*/ 485 w 562"/>
                            <a:gd name="T7" fmla="*/ 38 h 699"/>
                            <a:gd name="T8" fmla="*/ 431 w 562"/>
                            <a:gd name="T9" fmla="*/ 24 h 699"/>
                            <a:gd name="T10" fmla="*/ 384 w 562"/>
                            <a:gd name="T11" fmla="*/ 12 h 699"/>
                            <a:gd name="T12" fmla="*/ 342 w 562"/>
                            <a:gd name="T13" fmla="*/ 4 h 699"/>
                            <a:gd name="T14" fmla="*/ 297 w 562"/>
                            <a:gd name="T15" fmla="*/ 0 h 699"/>
                            <a:gd name="T16" fmla="*/ 248 w 562"/>
                            <a:gd name="T17" fmla="*/ 3 h 699"/>
                            <a:gd name="T18" fmla="*/ 185 w 562"/>
                            <a:gd name="T19" fmla="*/ 10 h 699"/>
                            <a:gd name="T20" fmla="*/ 132 w 562"/>
                            <a:gd name="T21" fmla="*/ 24 h 699"/>
                            <a:gd name="T22" fmla="*/ 80 w 562"/>
                            <a:gd name="T23" fmla="*/ 38 h 699"/>
                            <a:gd name="T24" fmla="*/ 34 w 562"/>
                            <a:gd name="T25" fmla="*/ 58 h 699"/>
                            <a:gd name="T26" fmla="*/ 0 w 562"/>
                            <a:gd name="T27" fmla="*/ 76 h 699"/>
                            <a:gd name="T28" fmla="*/ 197 w 562"/>
                            <a:gd name="T29" fmla="*/ 699 h 69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</a:cxnLst>
                          <a:rect l="0" t="0" r="r" b="b"/>
                          <a:pathLst>
                            <a:path w="562" h="699">
                              <a:moveTo>
                                <a:pt x="358" y="699"/>
                              </a:moveTo>
                              <a:lnTo>
                                <a:pt x="562" y="69"/>
                              </a:lnTo>
                              <a:lnTo>
                                <a:pt x="526" y="56"/>
                              </a:lnTo>
                              <a:lnTo>
                                <a:pt x="485" y="38"/>
                              </a:lnTo>
                              <a:lnTo>
                                <a:pt x="431" y="24"/>
                              </a:lnTo>
                              <a:lnTo>
                                <a:pt x="384" y="12"/>
                              </a:lnTo>
                              <a:lnTo>
                                <a:pt x="342" y="4"/>
                              </a:lnTo>
                              <a:lnTo>
                                <a:pt x="297" y="0"/>
                              </a:lnTo>
                              <a:lnTo>
                                <a:pt x="248" y="3"/>
                              </a:lnTo>
                              <a:lnTo>
                                <a:pt x="185" y="10"/>
                              </a:lnTo>
                              <a:lnTo>
                                <a:pt x="132" y="24"/>
                              </a:lnTo>
                              <a:lnTo>
                                <a:pt x="80" y="38"/>
                              </a:lnTo>
                              <a:lnTo>
                                <a:pt x="34" y="58"/>
                              </a:lnTo>
                              <a:lnTo>
                                <a:pt x="0" y="76"/>
                              </a:lnTo>
                              <a:lnTo>
                                <a:pt x="197" y="699"/>
                              </a:lnTo>
                            </a:path>
                          </a:pathLst>
                        </a:cu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48260" name="组合 936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78" y="904"/>
                        <a:ext cx="193" cy="804"/>
                        <a:chOff x="0" y="0"/>
                        <a:chExt cx="193" cy="804"/>
                      </a:xfrm>
                    </p:grpSpPr>
                    <p:sp>
                      <p:nvSpPr>
                        <p:cNvPr id="48261" name="直接连接符 9365"/>
                        <p:cNvSpPr>
                          <a:spLocks noChangeAspect="1" noChangeShapeType="1"/>
                        </p:cNvSpPr>
                        <p:nvPr>
                          <p:custDataLst>
                            <p:tags r:id="rId115"/>
                          </p:custDataLst>
                        </p:nvPr>
                      </p:nvSpPr>
                      <p:spPr bwMode="auto">
                        <a:xfrm>
                          <a:off x="32" y="21"/>
                          <a:ext cx="1" cy="783"/>
                        </a:xfrm>
                        <a:prstGeom prst="line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48262" name="直接连接符 9366"/>
                        <p:cNvSpPr>
                          <a:spLocks noChangeAspect="1" noChangeShapeType="1"/>
                        </p:cNvSpPr>
                        <p:nvPr>
                          <p:custDataLst>
                            <p:tags r:id="rId116"/>
                          </p:custDataLst>
                        </p:nvPr>
                      </p:nvSpPr>
                      <p:spPr bwMode="auto">
                        <a:xfrm flipV="1">
                          <a:off x="160" y="21"/>
                          <a:ext cx="4" cy="779"/>
                        </a:xfrm>
                        <a:prstGeom prst="line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48263" name="直接连接符 9367"/>
                        <p:cNvSpPr>
                          <a:spLocks noChangeAspect="1" noChangeShapeType="1"/>
                        </p:cNvSpPr>
                        <p:nvPr>
                          <p:custDataLst>
                            <p:tags r:id="rId117"/>
                          </p:custDataLst>
                        </p:nvPr>
                      </p:nvSpPr>
                      <p:spPr bwMode="auto">
                        <a:xfrm flipV="1">
                          <a:off x="190" y="0"/>
                          <a:ext cx="3" cy="780"/>
                        </a:xfrm>
                        <a:prstGeom prst="line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48264" name="直接连接符 9368"/>
                        <p:cNvSpPr>
                          <a:spLocks noChangeAspect="1" noChangeShapeType="1"/>
                        </p:cNvSpPr>
                        <p:nvPr>
                          <p:custDataLst>
                            <p:tags r:id="rId118"/>
                          </p:custDataLst>
                        </p:nvPr>
                      </p:nvSpPr>
                      <p:spPr bwMode="auto">
                        <a:xfrm flipH="1" flipV="1">
                          <a:off x="0" y="0"/>
                          <a:ext cx="2" cy="780"/>
                        </a:xfrm>
                        <a:prstGeom prst="line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</p:grpSp>
                <p:sp>
                  <p:nvSpPr>
                    <p:cNvPr id="48265" name="未知"/>
                    <p:cNvSpPr>
                      <a:spLocks noChangeAspect="1"/>
                    </p:cNvSpPr>
                    <p:nvPr>
                      <p:custDataLst>
                        <p:tags r:id="rId112"/>
                      </p:custDataLst>
                    </p:nvPr>
                  </p:nvSpPr>
                  <p:spPr bwMode="auto">
                    <a:xfrm>
                      <a:off x="970" y="2160"/>
                      <a:ext cx="546" cy="681"/>
                    </a:xfrm>
                    <a:custGeom>
                      <a:avLst/>
                      <a:gdLst>
                        <a:gd name="T0" fmla="*/ 546 w 546"/>
                        <a:gd name="T1" fmla="*/ 0 h 681"/>
                        <a:gd name="T2" fmla="*/ 523 w 546"/>
                        <a:gd name="T3" fmla="*/ 20 h 681"/>
                        <a:gd name="T4" fmla="*/ 432 w 546"/>
                        <a:gd name="T5" fmla="*/ 441 h 681"/>
                        <a:gd name="T6" fmla="*/ 415 w 546"/>
                        <a:gd name="T7" fmla="*/ 483 h 681"/>
                        <a:gd name="T8" fmla="*/ 388 w 546"/>
                        <a:gd name="T9" fmla="*/ 518 h 681"/>
                        <a:gd name="T10" fmla="*/ 347 w 546"/>
                        <a:gd name="T11" fmla="*/ 550 h 681"/>
                        <a:gd name="T12" fmla="*/ 307 w 546"/>
                        <a:gd name="T13" fmla="*/ 575 h 681"/>
                        <a:gd name="T14" fmla="*/ 262 w 546"/>
                        <a:gd name="T15" fmla="*/ 598 h 681"/>
                        <a:gd name="T16" fmla="*/ 215 w 546"/>
                        <a:gd name="T17" fmla="*/ 618 h 681"/>
                        <a:gd name="T18" fmla="*/ 163 w 546"/>
                        <a:gd name="T19" fmla="*/ 637 h 681"/>
                        <a:gd name="T20" fmla="*/ 119 w 546"/>
                        <a:gd name="T21" fmla="*/ 647 h 681"/>
                        <a:gd name="T22" fmla="*/ 65 w 546"/>
                        <a:gd name="T23" fmla="*/ 656 h 681"/>
                        <a:gd name="T24" fmla="*/ 0 w 546"/>
                        <a:gd name="T25" fmla="*/ 652 h 681"/>
                        <a:gd name="T26" fmla="*/ 10 w 546"/>
                        <a:gd name="T27" fmla="*/ 677 h 681"/>
                        <a:gd name="T28" fmla="*/ 55 w 546"/>
                        <a:gd name="T29" fmla="*/ 681 h 681"/>
                        <a:gd name="T30" fmla="*/ 86 w 546"/>
                        <a:gd name="T31" fmla="*/ 681 h 681"/>
                        <a:gd name="T32" fmla="*/ 134 w 546"/>
                        <a:gd name="T33" fmla="*/ 677 h 681"/>
                        <a:gd name="T34" fmla="*/ 173 w 546"/>
                        <a:gd name="T35" fmla="*/ 674 h 681"/>
                        <a:gd name="T36" fmla="*/ 227 w 546"/>
                        <a:gd name="T37" fmla="*/ 665 h 681"/>
                        <a:gd name="T38" fmla="*/ 269 w 546"/>
                        <a:gd name="T39" fmla="*/ 657 h 681"/>
                        <a:gd name="T40" fmla="*/ 316 w 546"/>
                        <a:gd name="T41" fmla="*/ 643 h 681"/>
                        <a:gd name="T42" fmla="*/ 343 w 546"/>
                        <a:gd name="T43" fmla="*/ 635 h 681"/>
                        <a:gd name="T44" fmla="*/ 384 w 546"/>
                        <a:gd name="T45" fmla="*/ 618 h 681"/>
                        <a:gd name="T46" fmla="*/ 427 w 546"/>
                        <a:gd name="T47" fmla="*/ 590 h 681"/>
                        <a:gd name="T48" fmla="*/ 440 w 546"/>
                        <a:gd name="T49" fmla="*/ 575 h 681"/>
                        <a:gd name="T50" fmla="*/ 452 w 546"/>
                        <a:gd name="T51" fmla="*/ 554 h 681"/>
                        <a:gd name="T52" fmla="*/ 462 w 546"/>
                        <a:gd name="T53" fmla="*/ 512 h 681"/>
                        <a:gd name="T54" fmla="*/ 471 w 546"/>
                        <a:gd name="T55" fmla="*/ 470 h 681"/>
                        <a:gd name="T56" fmla="*/ 546 w 546"/>
                        <a:gd name="T57" fmla="*/ 0 h 68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</a:cxnLst>
                      <a:rect l="0" t="0" r="r" b="b"/>
                      <a:pathLst>
                        <a:path w="546" h="681">
                          <a:moveTo>
                            <a:pt x="546" y="0"/>
                          </a:moveTo>
                          <a:lnTo>
                            <a:pt x="523" y="20"/>
                          </a:lnTo>
                          <a:lnTo>
                            <a:pt x="432" y="441"/>
                          </a:lnTo>
                          <a:lnTo>
                            <a:pt x="415" y="483"/>
                          </a:lnTo>
                          <a:lnTo>
                            <a:pt x="388" y="518"/>
                          </a:lnTo>
                          <a:lnTo>
                            <a:pt x="347" y="550"/>
                          </a:lnTo>
                          <a:lnTo>
                            <a:pt x="307" y="575"/>
                          </a:lnTo>
                          <a:lnTo>
                            <a:pt x="262" y="598"/>
                          </a:lnTo>
                          <a:lnTo>
                            <a:pt x="215" y="618"/>
                          </a:lnTo>
                          <a:lnTo>
                            <a:pt x="163" y="637"/>
                          </a:lnTo>
                          <a:lnTo>
                            <a:pt x="119" y="647"/>
                          </a:lnTo>
                          <a:lnTo>
                            <a:pt x="65" y="656"/>
                          </a:lnTo>
                          <a:lnTo>
                            <a:pt x="0" y="652"/>
                          </a:lnTo>
                          <a:lnTo>
                            <a:pt x="10" y="677"/>
                          </a:lnTo>
                          <a:lnTo>
                            <a:pt x="55" y="681"/>
                          </a:lnTo>
                          <a:lnTo>
                            <a:pt x="86" y="681"/>
                          </a:lnTo>
                          <a:lnTo>
                            <a:pt x="134" y="677"/>
                          </a:lnTo>
                          <a:lnTo>
                            <a:pt x="173" y="674"/>
                          </a:lnTo>
                          <a:lnTo>
                            <a:pt x="227" y="665"/>
                          </a:lnTo>
                          <a:lnTo>
                            <a:pt x="269" y="657"/>
                          </a:lnTo>
                          <a:lnTo>
                            <a:pt x="316" y="643"/>
                          </a:lnTo>
                          <a:lnTo>
                            <a:pt x="343" y="635"/>
                          </a:lnTo>
                          <a:lnTo>
                            <a:pt x="384" y="618"/>
                          </a:lnTo>
                          <a:lnTo>
                            <a:pt x="427" y="590"/>
                          </a:lnTo>
                          <a:lnTo>
                            <a:pt x="440" y="575"/>
                          </a:lnTo>
                          <a:lnTo>
                            <a:pt x="452" y="554"/>
                          </a:lnTo>
                          <a:lnTo>
                            <a:pt x="462" y="512"/>
                          </a:lnTo>
                          <a:lnTo>
                            <a:pt x="471" y="470"/>
                          </a:lnTo>
                          <a:lnTo>
                            <a:pt x="546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8329" name="矩形 9370"/>
                  <p:cNvSpPr>
                    <a:spLocks noChangeAspect="1"/>
                  </p:cNvSpPr>
                  <p:nvPr>
                    <p:custDataLst>
                      <p:tags r:id="rId108"/>
                    </p:custDataLst>
                  </p:nvPr>
                </p:nvSpPr>
                <p:spPr>
                  <a:xfrm>
                    <a:off x="25" y="392"/>
                    <a:ext cx="232" cy="16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808080"/>
                      </a:gs>
                      <a:gs pos="50000">
                        <a:srgbClr val="C0C0C0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  <a:miter lim="800000"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en-US">
                      <a:latin typeface="微软雅黑" charset="-122"/>
                      <a:ea typeface="微软雅黑" charset="-122"/>
                    </a:endParaRPr>
                  </a:p>
                </p:txBody>
              </p:sp>
            </p:grpSp>
            <p:grpSp>
              <p:nvGrpSpPr>
                <p:cNvPr id="48267" name="组合 9371"/>
                <p:cNvGrpSpPr>
                  <a:grpSpLocks noChangeAspect="1"/>
                </p:cNvGrpSpPr>
                <p:nvPr/>
              </p:nvGrpSpPr>
              <p:grpSpPr bwMode="auto">
                <a:xfrm>
                  <a:off x="0" y="331"/>
                  <a:ext cx="177" cy="224"/>
                  <a:chOff x="0" y="0"/>
                  <a:chExt cx="177" cy="224"/>
                </a:xfrm>
              </p:grpSpPr>
              <p:sp>
                <p:nvSpPr>
                  <p:cNvPr id="97" name="流程图: 磁盘 9372"/>
                  <p:cNvSpPr>
                    <a:spLocks noChangeAspect="1" noChangeArrowheads="1"/>
                  </p:cNvSpPr>
                  <p:nvPr>
                    <p:custDataLst>
                      <p:tags r:id="rId106"/>
                    </p:custDataLst>
                  </p:nvPr>
                </p:nvSpPr>
                <p:spPr bwMode="auto">
                  <a:xfrm>
                    <a:off x="30" y="88"/>
                    <a:ext cx="117" cy="136"/>
                  </a:xfrm>
                  <a:prstGeom prst="flowChartMagneticDisk">
                    <a:avLst/>
                  </a:prstGeom>
                  <a:gradFill rotWithShape="1">
                    <a:gsLst>
                      <a:gs pos="0">
                        <a:srgbClr val="505050">
                          <a:alpha val="46999"/>
                        </a:srgbClr>
                      </a:gs>
                      <a:gs pos="50000">
                        <a:srgbClr val="969696">
                          <a:alpha val="46999"/>
                        </a:srgbClr>
                      </a:gs>
                      <a:gs pos="100000">
                        <a:srgbClr val="505050">
                          <a:alpha val="46999"/>
                        </a:srgbClr>
                      </a:gs>
                    </a:gsLst>
                    <a:lin ang="0" scaled="1"/>
                  </a:gradFill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en-US">
                      <a:latin typeface="微软雅黑" charset="-122"/>
                      <a:ea typeface="微软雅黑" charset="-122"/>
                    </a:endParaRPr>
                  </a:p>
                </p:txBody>
              </p:sp>
              <p:sp>
                <p:nvSpPr>
                  <p:cNvPr id="98" name="流程图: 磁盘 9373"/>
                  <p:cNvSpPr>
                    <a:spLocks noChangeAspect="1" noChangeArrowheads="1"/>
                  </p:cNvSpPr>
                  <p:nvPr>
                    <p:custDataLst>
                      <p:tags r:id="rId107"/>
                    </p:custDataLst>
                  </p:nvPr>
                </p:nvSpPr>
                <p:spPr bwMode="auto">
                  <a:xfrm>
                    <a:off x="0" y="0"/>
                    <a:ext cx="177" cy="172"/>
                  </a:xfrm>
                  <a:prstGeom prst="flowChartMagneticDisk">
                    <a:avLst/>
                  </a:prstGeom>
                  <a:gradFill rotWithShape="1">
                    <a:gsLst>
                      <a:gs pos="0">
                        <a:srgbClr val="C0C0C0"/>
                      </a:gs>
                      <a:gs pos="100000">
                        <a:srgbClr val="EEEEEE"/>
                      </a:gs>
                    </a:gsLst>
                    <a:lin ang="0" scaled="1"/>
                  </a:gradFill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en-US">
                      <a:latin typeface="微软雅黑" charset="-122"/>
                      <a:ea typeface="微软雅黑" charset="-122"/>
                    </a:endParaRPr>
                  </a:p>
                </p:txBody>
              </p:sp>
            </p:grpSp>
            <p:grpSp>
              <p:nvGrpSpPr>
                <p:cNvPr id="48270" name="组合 9374"/>
                <p:cNvGrpSpPr>
                  <a:grpSpLocks noChangeAspect="1"/>
                </p:cNvGrpSpPr>
                <p:nvPr/>
              </p:nvGrpSpPr>
              <p:grpSpPr bwMode="auto">
                <a:xfrm>
                  <a:off x="849" y="331"/>
                  <a:ext cx="177" cy="224"/>
                  <a:chOff x="0" y="0"/>
                  <a:chExt cx="177" cy="224"/>
                </a:xfrm>
              </p:grpSpPr>
              <p:sp>
                <p:nvSpPr>
                  <p:cNvPr id="99" name="流程图: 磁盘 9375"/>
                  <p:cNvSpPr>
                    <a:spLocks noChangeAspect="1" noChangeArrowheads="1"/>
                  </p:cNvSpPr>
                  <p:nvPr>
                    <p:custDataLst>
                      <p:tags r:id="rId104"/>
                    </p:custDataLst>
                  </p:nvPr>
                </p:nvSpPr>
                <p:spPr bwMode="auto">
                  <a:xfrm>
                    <a:off x="30" y="88"/>
                    <a:ext cx="117" cy="136"/>
                  </a:xfrm>
                  <a:prstGeom prst="flowChartMagneticDisk">
                    <a:avLst/>
                  </a:prstGeom>
                  <a:gradFill rotWithShape="1">
                    <a:gsLst>
                      <a:gs pos="0">
                        <a:srgbClr val="505050">
                          <a:alpha val="46999"/>
                        </a:srgbClr>
                      </a:gs>
                      <a:gs pos="50000">
                        <a:srgbClr val="969696">
                          <a:alpha val="46999"/>
                        </a:srgbClr>
                      </a:gs>
                      <a:gs pos="100000">
                        <a:srgbClr val="505050">
                          <a:alpha val="46999"/>
                        </a:srgbClr>
                      </a:gs>
                    </a:gsLst>
                    <a:lin ang="0" scaled="1"/>
                  </a:gradFill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en-US">
                      <a:latin typeface="微软雅黑" charset="-122"/>
                      <a:ea typeface="微软雅黑" charset="-122"/>
                    </a:endParaRPr>
                  </a:p>
                </p:txBody>
              </p:sp>
              <p:sp>
                <p:nvSpPr>
                  <p:cNvPr id="100" name="流程图: 磁盘 9376"/>
                  <p:cNvSpPr>
                    <a:spLocks noChangeAspect="1" noChangeArrowheads="1"/>
                  </p:cNvSpPr>
                  <p:nvPr>
                    <p:custDataLst>
                      <p:tags r:id="rId105"/>
                    </p:custDataLst>
                  </p:nvPr>
                </p:nvSpPr>
                <p:spPr bwMode="auto">
                  <a:xfrm>
                    <a:off x="0" y="0"/>
                    <a:ext cx="177" cy="172"/>
                  </a:xfrm>
                  <a:prstGeom prst="flowChartMagneticDisk">
                    <a:avLst/>
                  </a:prstGeom>
                  <a:gradFill rotWithShape="1">
                    <a:gsLst>
                      <a:gs pos="0">
                        <a:srgbClr val="C0C0C0"/>
                      </a:gs>
                      <a:gs pos="100000">
                        <a:srgbClr val="EEEEEE"/>
                      </a:gs>
                    </a:gsLst>
                    <a:lin ang="0" scaled="1"/>
                  </a:gradFill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en-US">
                      <a:latin typeface="微软雅黑" charset="-122"/>
                      <a:ea typeface="微软雅黑" charset="-122"/>
                    </a:endParaRPr>
                  </a:p>
                </p:txBody>
              </p:sp>
            </p:grpSp>
          </p:grpSp>
        </p:grpSp>
        <p:grpSp>
          <p:nvGrpSpPr>
            <p:cNvPr id="48273" name="组合 9377"/>
            <p:cNvGrpSpPr>
              <a:grpSpLocks noChangeAspect="1"/>
            </p:cNvGrpSpPr>
            <p:nvPr/>
          </p:nvGrpSpPr>
          <p:grpSpPr bwMode="auto">
            <a:xfrm>
              <a:off x="1405" y="35"/>
              <a:ext cx="689" cy="290"/>
              <a:chOff x="0" y="0"/>
              <a:chExt cx="726" cy="409"/>
            </a:xfrm>
          </p:grpSpPr>
          <p:sp>
            <p:nvSpPr>
              <p:cNvPr id="101" name="未知"/>
              <p:cNvSpPr>
                <a:spLocks noChangeAspect="1"/>
              </p:cNvSpPr>
              <p:nvPr>
                <p:custDataLst>
                  <p:tags r:id="rId72"/>
                </p:custDataLst>
              </p:nvPr>
            </p:nvSpPr>
            <p:spPr bwMode="auto">
              <a:xfrm flipV="1">
                <a:off x="0" y="381"/>
                <a:ext cx="726" cy="28"/>
              </a:xfrm>
              <a:custGeom>
                <a:avLst/>
                <a:gdLst>
                  <a:gd name="T0" fmla="*/ 0 w 400"/>
                  <a:gd name="T1" fmla="*/ 0 h 400"/>
                  <a:gd name="T2" fmla="*/ 400 w 400"/>
                  <a:gd name="T3" fmla="*/ 0 h 400"/>
                  <a:gd name="T4" fmla="*/ 400 w 400"/>
                  <a:gd name="T5" fmla="*/ 400 h 400"/>
                  <a:gd name="T6" fmla="*/ 0 w 400"/>
                  <a:gd name="T7" fmla="*/ 400 h 400"/>
                  <a:gd name="T8" fmla="*/ 0 w 400"/>
                  <a:gd name="T9" fmla="*/ 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0" h="400">
                    <a:moveTo>
                      <a:pt x="0" y="0"/>
                    </a:moveTo>
                    <a:lnTo>
                      <a:pt x="400" y="0"/>
                    </a:lnTo>
                    <a:lnTo>
                      <a:pt x="400" y="400"/>
                    </a:lnTo>
                    <a:lnTo>
                      <a:pt x="0" y="40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CC99">
                      <a:alpha val="62000"/>
                    </a:srgbClr>
                  </a:gs>
                  <a:gs pos="100000">
                    <a:srgbClr val="765E47">
                      <a:alpha val="56998"/>
                    </a:srgbClr>
                  </a:gs>
                </a:gsLst>
                <a:lin ang="5400000" scaled="1"/>
              </a:gradFill>
              <a:ln>
                <a:noFill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CC99"/>
                </a:extrusionClr>
              </a:sp3d>
              <a:extLst>
                <a:ext uri="{91240B29-F687-4F45-9708-019B960494DF}">
                  <a14:hiddenLine xmlns:a14="http://schemas.microsoft.com/office/drawing/2010/main" w="9525" algn="ctr">
                    <a:noFill/>
                    <a:round/>
                    <a:headEnd/>
                    <a:tailEnd/>
                  </a14:hiddenLine>
                </a:ext>
              </a:extLst>
            </p:spPr>
            <p:txBody>
              <a:bodyPr>
                <a:flatTx/>
              </a:bodyPr>
              <a:lstStyle/>
              <a:p>
                <a:endParaRPr lang="zh-CN" altLang="en-US"/>
              </a:p>
            </p:txBody>
          </p:sp>
          <p:grpSp>
            <p:nvGrpSpPr>
              <p:cNvPr id="48275" name="组合 9379"/>
              <p:cNvGrpSpPr>
                <a:grpSpLocks noChangeAspect="1"/>
              </p:cNvGrpSpPr>
              <p:nvPr/>
            </p:nvGrpSpPr>
            <p:grpSpPr bwMode="auto">
              <a:xfrm>
                <a:off x="172" y="0"/>
                <a:ext cx="526" cy="317"/>
                <a:chOff x="0" y="0"/>
                <a:chExt cx="1026" cy="555"/>
              </a:xfrm>
            </p:grpSpPr>
            <p:grpSp>
              <p:nvGrpSpPr>
                <p:cNvPr id="48276" name="组合 9380"/>
                <p:cNvGrpSpPr>
                  <a:grpSpLocks noChangeAspect="1"/>
                </p:cNvGrpSpPr>
                <p:nvPr/>
              </p:nvGrpSpPr>
              <p:grpSpPr bwMode="auto">
                <a:xfrm>
                  <a:off x="372" y="0"/>
                  <a:ext cx="281" cy="555"/>
                  <a:chOff x="0" y="0"/>
                  <a:chExt cx="281" cy="555"/>
                </a:xfrm>
              </p:grpSpPr>
              <p:grpSp>
                <p:nvGrpSpPr>
                  <p:cNvPr id="48277" name="组合 938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0" y="0"/>
                    <a:ext cx="281" cy="512"/>
                    <a:chOff x="0" y="0"/>
                    <a:chExt cx="2019" cy="3673"/>
                  </a:xfrm>
                </p:grpSpPr>
                <p:grpSp>
                  <p:nvGrpSpPr>
                    <p:cNvPr id="48278" name="组合 938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50" y="2812"/>
                      <a:ext cx="913" cy="861"/>
                      <a:chOff x="0" y="0"/>
                      <a:chExt cx="913" cy="861"/>
                    </a:xfrm>
                  </p:grpSpPr>
                  <p:grpSp>
                    <p:nvGrpSpPr>
                      <p:cNvPr id="48279" name="组合 938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0" y="0"/>
                        <a:ext cx="913" cy="861"/>
                        <a:chOff x="0" y="0"/>
                        <a:chExt cx="913" cy="861"/>
                      </a:xfrm>
                    </p:grpSpPr>
                    <p:grpSp>
                      <p:nvGrpSpPr>
                        <p:cNvPr id="48280" name="组合 9384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29" y="663"/>
                          <a:ext cx="498" cy="198"/>
                          <a:chOff x="0" y="0"/>
                          <a:chExt cx="498" cy="198"/>
                        </a:xfrm>
                      </p:grpSpPr>
                      <p:sp>
                        <p:nvSpPr>
                          <p:cNvPr id="48281" name="未知"/>
                          <p:cNvSpPr>
                            <a:spLocks noChangeAspect="1"/>
                          </p:cNvSpPr>
                          <p:nvPr>
                            <p:custDataLst>
                              <p:tags r:id="rId101"/>
                            </p:custDataLst>
                          </p:nvPr>
                        </p:nvSpPr>
                        <p:spPr bwMode="auto">
                          <a:xfrm>
                            <a:off x="0" y="0"/>
                            <a:ext cx="498" cy="198"/>
                          </a:xfrm>
                          <a:custGeom>
                            <a:avLst/>
                            <a:gdLst>
                              <a:gd name="T0" fmla="*/ 0 w 498"/>
                              <a:gd name="T1" fmla="*/ 0 h 198"/>
                              <a:gd name="T2" fmla="*/ 101 w 498"/>
                              <a:gd name="T3" fmla="*/ 157 h 198"/>
                              <a:gd name="T4" fmla="*/ 110 w 498"/>
                              <a:gd name="T5" fmla="*/ 167 h 198"/>
                              <a:gd name="T6" fmla="*/ 121 w 498"/>
                              <a:gd name="T7" fmla="*/ 173 h 198"/>
                              <a:gd name="T8" fmla="*/ 136 w 498"/>
                              <a:gd name="T9" fmla="*/ 178 h 198"/>
                              <a:gd name="T10" fmla="*/ 153 w 498"/>
                              <a:gd name="T11" fmla="*/ 186 h 198"/>
                              <a:gd name="T12" fmla="*/ 174 w 498"/>
                              <a:gd name="T13" fmla="*/ 190 h 198"/>
                              <a:gd name="T14" fmla="*/ 188 w 498"/>
                              <a:gd name="T15" fmla="*/ 191 h 198"/>
                              <a:gd name="T16" fmla="*/ 205 w 498"/>
                              <a:gd name="T17" fmla="*/ 194 h 198"/>
                              <a:gd name="T18" fmla="*/ 222 w 498"/>
                              <a:gd name="T19" fmla="*/ 195 h 198"/>
                              <a:gd name="T20" fmla="*/ 243 w 498"/>
                              <a:gd name="T21" fmla="*/ 198 h 198"/>
                              <a:gd name="T22" fmla="*/ 257 w 498"/>
                              <a:gd name="T23" fmla="*/ 198 h 198"/>
                              <a:gd name="T24" fmla="*/ 278 w 498"/>
                              <a:gd name="T25" fmla="*/ 195 h 198"/>
                              <a:gd name="T26" fmla="*/ 295 w 498"/>
                              <a:gd name="T27" fmla="*/ 194 h 198"/>
                              <a:gd name="T28" fmla="*/ 315 w 498"/>
                              <a:gd name="T29" fmla="*/ 191 h 198"/>
                              <a:gd name="T30" fmla="*/ 332 w 498"/>
                              <a:gd name="T31" fmla="*/ 190 h 198"/>
                              <a:gd name="T32" fmla="*/ 349 w 498"/>
                              <a:gd name="T33" fmla="*/ 185 h 198"/>
                              <a:gd name="T34" fmla="*/ 366 w 498"/>
                              <a:gd name="T35" fmla="*/ 181 h 198"/>
                              <a:gd name="T36" fmla="*/ 380 w 498"/>
                              <a:gd name="T37" fmla="*/ 173 h 198"/>
                              <a:gd name="T38" fmla="*/ 392 w 498"/>
                              <a:gd name="T39" fmla="*/ 165 h 198"/>
                              <a:gd name="T40" fmla="*/ 397 w 498"/>
                              <a:gd name="T41" fmla="*/ 160 h 198"/>
                              <a:gd name="T42" fmla="*/ 405 w 498"/>
                              <a:gd name="T43" fmla="*/ 152 h 198"/>
                              <a:gd name="T44" fmla="*/ 498 w 498"/>
                              <a:gd name="T45" fmla="*/ 0 h 198"/>
                              <a:gd name="T46" fmla="*/ 0 w 498"/>
                              <a:gd name="T47" fmla="*/ 0 h 19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</a:cxnLst>
                            <a:rect l="0" t="0" r="r" b="b"/>
                            <a:pathLst>
                              <a:path w="498" h="198">
                                <a:moveTo>
                                  <a:pt x="0" y="0"/>
                                </a:moveTo>
                                <a:lnTo>
                                  <a:pt x="101" y="157"/>
                                </a:lnTo>
                                <a:lnTo>
                                  <a:pt x="110" y="167"/>
                                </a:lnTo>
                                <a:lnTo>
                                  <a:pt x="121" y="173"/>
                                </a:lnTo>
                                <a:lnTo>
                                  <a:pt x="136" y="178"/>
                                </a:lnTo>
                                <a:lnTo>
                                  <a:pt x="153" y="186"/>
                                </a:lnTo>
                                <a:lnTo>
                                  <a:pt x="174" y="190"/>
                                </a:lnTo>
                                <a:lnTo>
                                  <a:pt x="188" y="191"/>
                                </a:lnTo>
                                <a:lnTo>
                                  <a:pt x="205" y="194"/>
                                </a:lnTo>
                                <a:lnTo>
                                  <a:pt x="222" y="195"/>
                                </a:lnTo>
                                <a:lnTo>
                                  <a:pt x="243" y="198"/>
                                </a:lnTo>
                                <a:lnTo>
                                  <a:pt x="257" y="198"/>
                                </a:lnTo>
                                <a:lnTo>
                                  <a:pt x="278" y="195"/>
                                </a:lnTo>
                                <a:lnTo>
                                  <a:pt x="295" y="194"/>
                                </a:lnTo>
                                <a:lnTo>
                                  <a:pt x="315" y="191"/>
                                </a:lnTo>
                                <a:lnTo>
                                  <a:pt x="332" y="190"/>
                                </a:lnTo>
                                <a:lnTo>
                                  <a:pt x="349" y="185"/>
                                </a:lnTo>
                                <a:lnTo>
                                  <a:pt x="366" y="181"/>
                                </a:lnTo>
                                <a:lnTo>
                                  <a:pt x="380" y="173"/>
                                </a:lnTo>
                                <a:lnTo>
                                  <a:pt x="392" y="165"/>
                                </a:lnTo>
                                <a:lnTo>
                                  <a:pt x="397" y="160"/>
                                </a:lnTo>
                                <a:lnTo>
                                  <a:pt x="405" y="152"/>
                                </a:lnTo>
                                <a:lnTo>
                                  <a:pt x="498" y="0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0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 algn="ctr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48282" name="未知"/>
                          <p:cNvSpPr>
                            <a:spLocks noChangeAspect="1"/>
                          </p:cNvSpPr>
                          <p:nvPr>
                            <p:custDataLst>
                              <p:tags r:id="rId102"/>
                            </p:custDataLst>
                          </p:nvPr>
                        </p:nvSpPr>
                        <p:spPr bwMode="auto">
                          <a:xfrm>
                            <a:off x="78" y="0"/>
                            <a:ext cx="222" cy="198"/>
                          </a:xfrm>
                          <a:custGeom>
                            <a:avLst/>
                            <a:gdLst>
                              <a:gd name="T0" fmla="*/ 0 w 222"/>
                              <a:gd name="T1" fmla="*/ 0 h 198"/>
                              <a:gd name="T2" fmla="*/ 62 w 222"/>
                              <a:gd name="T3" fmla="*/ 178 h 198"/>
                              <a:gd name="T4" fmla="*/ 75 w 222"/>
                              <a:gd name="T5" fmla="*/ 186 h 198"/>
                              <a:gd name="T6" fmla="*/ 96 w 222"/>
                              <a:gd name="T7" fmla="*/ 190 h 198"/>
                              <a:gd name="T8" fmla="*/ 110 w 222"/>
                              <a:gd name="T9" fmla="*/ 191 h 198"/>
                              <a:gd name="T10" fmla="*/ 127 w 222"/>
                              <a:gd name="T11" fmla="*/ 194 h 198"/>
                              <a:gd name="T12" fmla="*/ 144 w 222"/>
                              <a:gd name="T13" fmla="*/ 195 h 198"/>
                              <a:gd name="T14" fmla="*/ 165 w 222"/>
                              <a:gd name="T15" fmla="*/ 198 h 198"/>
                              <a:gd name="T16" fmla="*/ 179 w 222"/>
                              <a:gd name="T17" fmla="*/ 198 h 198"/>
                              <a:gd name="T18" fmla="*/ 200 w 222"/>
                              <a:gd name="T19" fmla="*/ 195 h 198"/>
                              <a:gd name="T20" fmla="*/ 222 w 222"/>
                              <a:gd name="T21" fmla="*/ 0 h 198"/>
                              <a:gd name="T22" fmla="*/ 0 w 222"/>
                              <a:gd name="T23" fmla="*/ 0 h 19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</a:cxnLst>
                            <a:rect l="0" t="0" r="r" b="b"/>
                            <a:pathLst>
                              <a:path w="222" h="198">
                                <a:moveTo>
                                  <a:pt x="0" y="0"/>
                                </a:moveTo>
                                <a:lnTo>
                                  <a:pt x="62" y="178"/>
                                </a:lnTo>
                                <a:lnTo>
                                  <a:pt x="75" y="186"/>
                                </a:lnTo>
                                <a:lnTo>
                                  <a:pt x="96" y="190"/>
                                </a:lnTo>
                                <a:lnTo>
                                  <a:pt x="110" y="191"/>
                                </a:lnTo>
                                <a:lnTo>
                                  <a:pt x="127" y="194"/>
                                </a:lnTo>
                                <a:lnTo>
                                  <a:pt x="144" y="195"/>
                                </a:lnTo>
                                <a:lnTo>
                                  <a:pt x="165" y="198"/>
                                </a:lnTo>
                                <a:lnTo>
                                  <a:pt x="179" y="198"/>
                                </a:lnTo>
                                <a:lnTo>
                                  <a:pt x="200" y="195"/>
                                </a:lnTo>
                                <a:lnTo>
                                  <a:pt x="222" y="0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40404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 algn="ctr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48283" name="组合 9387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0" y="0"/>
                          <a:ext cx="913" cy="718"/>
                          <a:chOff x="0" y="0"/>
                          <a:chExt cx="913" cy="718"/>
                        </a:xfrm>
                      </p:grpSpPr>
                      <p:sp>
                        <p:nvSpPr>
                          <p:cNvPr id="48284" name="未知"/>
                          <p:cNvSpPr>
                            <a:spLocks noChangeAspect="1"/>
                          </p:cNvSpPr>
                          <p:nvPr>
                            <p:custDataLst>
                              <p:tags r:id="rId94"/>
                            </p:custDataLst>
                          </p:nvPr>
                        </p:nvSpPr>
                        <p:spPr bwMode="auto">
                          <a:xfrm>
                            <a:off x="0" y="0"/>
                            <a:ext cx="913" cy="718"/>
                          </a:xfrm>
                          <a:custGeom>
                            <a:avLst/>
                            <a:gdLst>
                              <a:gd name="T0" fmla="*/ 21 w 913"/>
                              <a:gd name="T1" fmla="*/ 20 h 718"/>
                              <a:gd name="T2" fmla="*/ 25 w 913"/>
                              <a:gd name="T3" fmla="*/ 38 h 718"/>
                              <a:gd name="T4" fmla="*/ 23 w 913"/>
                              <a:gd name="T5" fmla="*/ 73 h 718"/>
                              <a:gd name="T6" fmla="*/ 12 w 913"/>
                              <a:gd name="T7" fmla="*/ 96 h 718"/>
                              <a:gd name="T8" fmla="*/ 6 w 913"/>
                              <a:gd name="T9" fmla="*/ 126 h 718"/>
                              <a:gd name="T10" fmla="*/ 17 w 913"/>
                              <a:gd name="T11" fmla="*/ 149 h 718"/>
                              <a:gd name="T12" fmla="*/ 34 w 913"/>
                              <a:gd name="T13" fmla="*/ 176 h 718"/>
                              <a:gd name="T14" fmla="*/ 30 w 913"/>
                              <a:gd name="T15" fmla="*/ 195 h 718"/>
                              <a:gd name="T16" fmla="*/ 13 w 913"/>
                              <a:gd name="T17" fmla="*/ 216 h 718"/>
                              <a:gd name="T18" fmla="*/ 6 w 913"/>
                              <a:gd name="T19" fmla="*/ 236 h 718"/>
                              <a:gd name="T20" fmla="*/ 19 w 913"/>
                              <a:gd name="T21" fmla="*/ 259 h 718"/>
                              <a:gd name="T22" fmla="*/ 30 w 913"/>
                              <a:gd name="T23" fmla="*/ 278 h 718"/>
                              <a:gd name="T24" fmla="*/ 30 w 913"/>
                              <a:gd name="T25" fmla="*/ 301 h 718"/>
                              <a:gd name="T26" fmla="*/ 12 w 913"/>
                              <a:gd name="T27" fmla="*/ 322 h 718"/>
                              <a:gd name="T28" fmla="*/ 0 w 913"/>
                              <a:gd name="T29" fmla="*/ 349 h 718"/>
                              <a:gd name="T30" fmla="*/ 13 w 913"/>
                              <a:gd name="T31" fmla="*/ 372 h 718"/>
                              <a:gd name="T32" fmla="*/ 33 w 913"/>
                              <a:gd name="T33" fmla="*/ 396 h 718"/>
                              <a:gd name="T34" fmla="*/ 33 w 913"/>
                              <a:gd name="T35" fmla="*/ 431 h 718"/>
                              <a:gd name="T36" fmla="*/ 19 w 913"/>
                              <a:gd name="T37" fmla="*/ 455 h 718"/>
                              <a:gd name="T38" fmla="*/ 21 w 913"/>
                              <a:gd name="T39" fmla="*/ 473 h 718"/>
                              <a:gd name="T40" fmla="*/ 42 w 913"/>
                              <a:gd name="T41" fmla="*/ 499 h 718"/>
                              <a:gd name="T42" fmla="*/ 107 w 913"/>
                              <a:gd name="T43" fmla="*/ 573 h 718"/>
                              <a:gd name="T44" fmla="*/ 166 w 913"/>
                              <a:gd name="T45" fmla="*/ 629 h 718"/>
                              <a:gd name="T46" fmla="*/ 217 w 913"/>
                              <a:gd name="T47" fmla="*/ 660 h 718"/>
                              <a:gd name="T48" fmla="*/ 313 w 913"/>
                              <a:gd name="T49" fmla="*/ 701 h 718"/>
                              <a:gd name="T50" fmla="*/ 401 w 913"/>
                              <a:gd name="T51" fmla="*/ 716 h 718"/>
                              <a:gd name="T52" fmla="*/ 523 w 913"/>
                              <a:gd name="T53" fmla="*/ 716 h 718"/>
                              <a:gd name="T54" fmla="*/ 625 w 913"/>
                              <a:gd name="T55" fmla="*/ 706 h 718"/>
                              <a:gd name="T56" fmla="*/ 697 w 913"/>
                              <a:gd name="T57" fmla="*/ 685 h 718"/>
                              <a:gd name="T58" fmla="*/ 744 w 913"/>
                              <a:gd name="T59" fmla="*/ 659 h 718"/>
                              <a:gd name="T60" fmla="*/ 778 w 913"/>
                              <a:gd name="T61" fmla="*/ 629 h 718"/>
                              <a:gd name="T62" fmla="*/ 874 w 913"/>
                              <a:gd name="T63" fmla="*/ 493 h 718"/>
                              <a:gd name="T64" fmla="*/ 894 w 913"/>
                              <a:gd name="T65" fmla="*/ 448 h 718"/>
                              <a:gd name="T66" fmla="*/ 895 w 913"/>
                              <a:gd name="T67" fmla="*/ 427 h 718"/>
                              <a:gd name="T68" fmla="*/ 882 w 913"/>
                              <a:gd name="T69" fmla="*/ 406 h 718"/>
                              <a:gd name="T70" fmla="*/ 882 w 913"/>
                              <a:gd name="T71" fmla="*/ 381 h 718"/>
                              <a:gd name="T72" fmla="*/ 894 w 913"/>
                              <a:gd name="T73" fmla="*/ 362 h 718"/>
                              <a:gd name="T74" fmla="*/ 908 w 913"/>
                              <a:gd name="T75" fmla="*/ 341 h 718"/>
                              <a:gd name="T76" fmla="*/ 912 w 913"/>
                              <a:gd name="T77" fmla="*/ 316 h 718"/>
                              <a:gd name="T78" fmla="*/ 900 w 913"/>
                              <a:gd name="T79" fmla="*/ 295 h 718"/>
                              <a:gd name="T80" fmla="*/ 886 w 913"/>
                              <a:gd name="T81" fmla="*/ 275 h 718"/>
                              <a:gd name="T82" fmla="*/ 886 w 913"/>
                              <a:gd name="T83" fmla="*/ 254 h 718"/>
                              <a:gd name="T84" fmla="*/ 904 w 913"/>
                              <a:gd name="T85" fmla="*/ 229 h 718"/>
                              <a:gd name="T86" fmla="*/ 908 w 913"/>
                              <a:gd name="T87" fmla="*/ 202 h 718"/>
                              <a:gd name="T88" fmla="*/ 894 w 913"/>
                              <a:gd name="T89" fmla="*/ 176 h 718"/>
                              <a:gd name="T90" fmla="*/ 886 w 913"/>
                              <a:gd name="T91" fmla="*/ 155 h 718"/>
                              <a:gd name="T92" fmla="*/ 895 w 913"/>
                              <a:gd name="T93" fmla="*/ 130 h 718"/>
                              <a:gd name="T94" fmla="*/ 908 w 913"/>
                              <a:gd name="T95" fmla="*/ 113 h 718"/>
                              <a:gd name="T96" fmla="*/ 913 w 913"/>
                              <a:gd name="T97" fmla="*/ 88 h 718"/>
                              <a:gd name="T98" fmla="*/ 903 w 913"/>
                              <a:gd name="T99" fmla="*/ 67 h 718"/>
                              <a:gd name="T100" fmla="*/ 890 w 913"/>
                              <a:gd name="T101" fmla="*/ 42 h 718"/>
                              <a:gd name="T102" fmla="*/ 894 w 913"/>
                              <a:gd name="T103" fmla="*/ 18 h 718"/>
                              <a:gd name="T104" fmla="*/ 26 w 913"/>
                              <a:gd name="T105" fmla="*/ 0 h 71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  <a:cxn ang="0">
                                <a:pos x="T88" y="T89"/>
                              </a:cxn>
                              <a:cxn ang="0">
                                <a:pos x="T90" y="T91"/>
                              </a:cxn>
                              <a:cxn ang="0">
                                <a:pos x="T92" y="T93"/>
                              </a:cxn>
                              <a:cxn ang="0">
                                <a:pos x="T94" y="T95"/>
                              </a:cxn>
                              <a:cxn ang="0">
                                <a:pos x="T96" y="T97"/>
                              </a:cxn>
                              <a:cxn ang="0">
                                <a:pos x="T98" y="T99"/>
                              </a:cxn>
                              <a:cxn ang="0">
                                <a:pos x="T100" y="T101"/>
                              </a:cxn>
                              <a:cxn ang="0">
                                <a:pos x="T102" y="T103"/>
                              </a:cxn>
                              <a:cxn ang="0">
                                <a:pos x="T104" y="T105"/>
                              </a:cxn>
                            </a:cxnLst>
                            <a:rect l="0" t="0" r="r" b="b"/>
                            <a:pathLst>
                              <a:path w="913" h="718">
                                <a:moveTo>
                                  <a:pt x="26" y="0"/>
                                </a:moveTo>
                                <a:lnTo>
                                  <a:pt x="21" y="20"/>
                                </a:lnTo>
                                <a:lnTo>
                                  <a:pt x="23" y="29"/>
                                </a:lnTo>
                                <a:lnTo>
                                  <a:pt x="25" y="38"/>
                                </a:lnTo>
                                <a:lnTo>
                                  <a:pt x="26" y="59"/>
                                </a:lnTo>
                                <a:lnTo>
                                  <a:pt x="23" y="73"/>
                                </a:lnTo>
                                <a:lnTo>
                                  <a:pt x="17" y="86"/>
                                </a:lnTo>
                                <a:lnTo>
                                  <a:pt x="12" y="96"/>
                                </a:lnTo>
                                <a:lnTo>
                                  <a:pt x="6" y="113"/>
                                </a:lnTo>
                                <a:lnTo>
                                  <a:pt x="6" y="126"/>
                                </a:lnTo>
                                <a:lnTo>
                                  <a:pt x="12" y="138"/>
                                </a:lnTo>
                                <a:lnTo>
                                  <a:pt x="17" y="149"/>
                                </a:lnTo>
                                <a:lnTo>
                                  <a:pt x="29" y="162"/>
                                </a:lnTo>
                                <a:lnTo>
                                  <a:pt x="34" y="176"/>
                                </a:lnTo>
                                <a:lnTo>
                                  <a:pt x="34" y="185"/>
                                </a:lnTo>
                                <a:lnTo>
                                  <a:pt x="30" y="195"/>
                                </a:lnTo>
                                <a:lnTo>
                                  <a:pt x="21" y="204"/>
                                </a:lnTo>
                                <a:lnTo>
                                  <a:pt x="13" y="216"/>
                                </a:lnTo>
                                <a:lnTo>
                                  <a:pt x="8" y="225"/>
                                </a:lnTo>
                                <a:lnTo>
                                  <a:pt x="6" y="236"/>
                                </a:lnTo>
                                <a:lnTo>
                                  <a:pt x="12" y="248"/>
                                </a:lnTo>
                                <a:lnTo>
                                  <a:pt x="19" y="259"/>
                                </a:lnTo>
                                <a:lnTo>
                                  <a:pt x="26" y="269"/>
                                </a:lnTo>
                                <a:lnTo>
                                  <a:pt x="30" y="278"/>
                                </a:lnTo>
                                <a:lnTo>
                                  <a:pt x="34" y="288"/>
                                </a:lnTo>
                                <a:lnTo>
                                  <a:pt x="30" y="301"/>
                                </a:lnTo>
                                <a:lnTo>
                                  <a:pt x="21" y="313"/>
                                </a:lnTo>
                                <a:lnTo>
                                  <a:pt x="12" y="322"/>
                                </a:lnTo>
                                <a:lnTo>
                                  <a:pt x="2" y="337"/>
                                </a:lnTo>
                                <a:lnTo>
                                  <a:pt x="0" y="349"/>
                                </a:lnTo>
                                <a:lnTo>
                                  <a:pt x="4" y="362"/>
                                </a:lnTo>
                                <a:lnTo>
                                  <a:pt x="13" y="372"/>
                                </a:lnTo>
                                <a:lnTo>
                                  <a:pt x="23" y="383"/>
                                </a:lnTo>
                                <a:lnTo>
                                  <a:pt x="33" y="396"/>
                                </a:lnTo>
                                <a:lnTo>
                                  <a:pt x="38" y="414"/>
                                </a:lnTo>
                                <a:lnTo>
                                  <a:pt x="33" y="431"/>
                                </a:lnTo>
                                <a:lnTo>
                                  <a:pt x="23" y="444"/>
                                </a:lnTo>
                                <a:lnTo>
                                  <a:pt x="19" y="455"/>
                                </a:lnTo>
                                <a:lnTo>
                                  <a:pt x="19" y="466"/>
                                </a:lnTo>
                                <a:lnTo>
                                  <a:pt x="21" y="473"/>
                                </a:lnTo>
                                <a:lnTo>
                                  <a:pt x="29" y="484"/>
                                </a:lnTo>
                                <a:lnTo>
                                  <a:pt x="42" y="499"/>
                                </a:lnTo>
                                <a:lnTo>
                                  <a:pt x="64" y="528"/>
                                </a:lnTo>
                                <a:lnTo>
                                  <a:pt x="107" y="573"/>
                                </a:lnTo>
                                <a:lnTo>
                                  <a:pt x="144" y="609"/>
                                </a:lnTo>
                                <a:lnTo>
                                  <a:pt x="166" y="629"/>
                                </a:lnTo>
                                <a:lnTo>
                                  <a:pt x="190" y="643"/>
                                </a:lnTo>
                                <a:lnTo>
                                  <a:pt x="217" y="660"/>
                                </a:lnTo>
                                <a:lnTo>
                                  <a:pt x="255" y="681"/>
                                </a:lnTo>
                                <a:lnTo>
                                  <a:pt x="313" y="701"/>
                                </a:lnTo>
                                <a:lnTo>
                                  <a:pt x="356" y="710"/>
                                </a:lnTo>
                                <a:lnTo>
                                  <a:pt x="401" y="716"/>
                                </a:lnTo>
                                <a:lnTo>
                                  <a:pt x="460" y="718"/>
                                </a:lnTo>
                                <a:lnTo>
                                  <a:pt x="523" y="716"/>
                                </a:lnTo>
                                <a:lnTo>
                                  <a:pt x="578" y="714"/>
                                </a:lnTo>
                                <a:lnTo>
                                  <a:pt x="625" y="706"/>
                                </a:lnTo>
                                <a:lnTo>
                                  <a:pt x="667" y="697"/>
                                </a:lnTo>
                                <a:lnTo>
                                  <a:pt x="697" y="685"/>
                                </a:lnTo>
                                <a:lnTo>
                                  <a:pt x="723" y="672"/>
                                </a:lnTo>
                                <a:lnTo>
                                  <a:pt x="744" y="659"/>
                                </a:lnTo>
                                <a:lnTo>
                                  <a:pt x="761" y="647"/>
                                </a:lnTo>
                                <a:lnTo>
                                  <a:pt x="778" y="629"/>
                                </a:lnTo>
                                <a:lnTo>
                                  <a:pt x="832" y="556"/>
                                </a:lnTo>
                                <a:lnTo>
                                  <a:pt x="874" y="493"/>
                                </a:lnTo>
                                <a:lnTo>
                                  <a:pt x="890" y="461"/>
                                </a:lnTo>
                                <a:lnTo>
                                  <a:pt x="894" y="448"/>
                                </a:lnTo>
                                <a:lnTo>
                                  <a:pt x="895" y="438"/>
                                </a:lnTo>
                                <a:lnTo>
                                  <a:pt x="895" y="427"/>
                                </a:lnTo>
                                <a:lnTo>
                                  <a:pt x="887" y="414"/>
                                </a:lnTo>
                                <a:lnTo>
                                  <a:pt x="882" y="406"/>
                                </a:lnTo>
                                <a:lnTo>
                                  <a:pt x="879" y="394"/>
                                </a:lnTo>
                                <a:lnTo>
                                  <a:pt x="882" y="381"/>
                                </a:lnTo>
                                <a:lnTo>
                                  <a:pt x="887" y="372"/>
                                </a:lnTo>
                                <a:lnTo>
                                  <a:pt x="894" y="362"/>
                                </a:lnTo>
                                <a:lnTo>
                                  <a:pt x="900" y="352"/>
                                </a:lnTo>
                                <a:lnTo>
                                  <a:pt x="908" y="341"/>
                                </a:lnTo>
                                <a:lnTo>
                                  <a:pt x="913" y="330"/>
                                </a:lnTo>
                                <a:lnTo>
                                  <a:pt x="912" y="316"/>
                                </a:lnTo>
                                <a:lnTo>
                                  <a:pt x="907" y="305"/>
                                </a:lnTo>
                                <a:lnTo>
                                  <a:pt x="900" y="295"/>
                                </a:lnTo>
                                <a:lnTo>
                                  <a:pt x="894" y="286"/>
                                </a:lnTo>
                                <a:lnTo>
                                  <a:pt x="886" y="275"/>
                                </a:lnTo>
                                <a:lnTo>
                                  <a:pt x="883" y="263"/>
                                </a:lnTo>
                                <a:lnTo>
                                  <a:pt x="886" y="254"/>
                                </a:lnTo>
                                <a:lnTo>
                                  <a:pt x="895" y="240"/>
                                </a:lnTo>
                                <a:lnTo>
                                  <a:pt x="904" y="229"/>
                                </a:lnTo>
                                <a:lnTo>
                                  <a:pt x="908" y="217"/>
                                </a:lnTo>
                                <a:lnTo>
                                  <a:pt x="908" y="202"/>
                                </a:lnTo>
                                <a:lnTo>
                                  <a:pt x="903" y="187"/>
                                </a:lnTo>
                                <a:lnTo>
                                  <a:pt x="894" y="176"/>
                                </a:lnTo>
                                <a:lnTo>
                                  <a:pt x="890" y="168"/>
                                </a:lnTo>
                                <a:lnTo>
                                  <a:pt x="886" y="155"/>
                                </a:lnTo>
                                <a:lnTo>
                                  <a:pt x="887" y="141"/>
                                </a:lnTo>
                                <a:lnTo>
                                  <a:pt x="895" y="130"/>
                                </a:lnTo>
                                <a:lnTo>
                                  <a:pt x="900" y="122"/>
                                </a:lnTo>
                                <a:lnTo>
                                  <a:pt x="908" y="113"/>
                                </a:lnTo>
                                <a:lnTo>
                                  <a:pt x="912" y="101"/>
                                </a:lnTo>
                                <a:lnTo>
                                  <a:pt x="913" y="88"/>
                                </a:lnTo>
                                <a:lnTo>
                                  <a:pt x="911" y="80"/>
                                </a:lnTo>
                                <a:lnTo>
                                  <a:pt x="903" y="67"/>
                                </a:lnTo>
                                <a:lnTo>
                                  <a:pt x="895" y="56"/>
                                </a:lnTo>
                                <a:lnTo>
                                  <a:pt x="890" y="42"/>
                                </a:lnTo>
                                <a:lnTo>
                                  <a:pt x="890" y="29"/>
                                </a:lnTo>
                                <a:lnTo>
                                  <a:pt x="894" y="18"/>
                                </a:lnTo>
                                <a:lnTo>
                                  <a:pt x="891" y="0"/>
                                </a:lnTo>
                                <a:lnTo>
                                  <a:pt x="2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C08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 algn="ctr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48285" name="未知"/>
                          <p:cNvSpPr>
                            <a:spLocks noChangeAspect="1"/>
                          </p:cNvSpPr>
                          <p:nvPr>
                            <p:custDataLst>
                              <p:tags r:id="rId95"/>
                            </p:custDataLst>
                          </p:nvPr>
                        </p:nvSpPr>
                        <p:spPr bwMode="auto">
                          <a:xfrm>
                            <a:off x="6" y="96"/>
                            <a:ext cx="113" cy="99"/>
                          </a:xfrm>
                          <a:custGeom>
                            <a:avLst/>
                            <a:gdLst>
                              <a:gd name="T0" fmla="*/ 6 w 113"/>
                              <a:gd name="T1" fmla="*/ 0 h 99"/>
                              <a:gd name="T2" fmla="*/ 13 w 113"/>
                              <a:gd name="T3" fmla="*/ 13 h 99"/>
                              <a:gd name="T4" fmla="*/ 24 w 113"/>
                              <a:gd name="T5" fmla="*/ 26 h 99"/>
                              <a:gd name="T6" fmla="*/ 44 w 113"/>
                              <a:gd name="T7" fmla="*/ 43 h 99"/>
                              <a:gd name="T8" fmla="*/ 68 w 113"/>
                              <a:gd name="T9" fmla="*/ 57 h 99"/>
                              <a:gd name="T10" fmla="*/ 91 w 113"/>
                              <a:gd name="T11" fmla="*/ 66 h 99"/>
                              <a:gd name="T12" fmla="*/ 113 w 113"/>
                              <a:gd name="T13" fmla="*/ 72 h 99"/>
                              <a:gd name="T14" fmla="*/ 104 w 113"/>
                              <a:gd name="T15" fmla="*/ 89 h 99"/>
                              <a:gd name="T16" fmla="*/ 75 w 113"/>
                              <a:gd name="T17" fmla="*/ 85 h 99"/>
                              <a:gd name="T18" fmla="*/ 44 w 113"/>
                              <a:gd name="T19" fmla="*/ 87 h 99"/>
                              <a:gd name="T20" fmla="*/ 24 w 113"/>
                              <a:gd name="T21" fmla="*/ 99 h 99"/>
                              <a:gd name="T22" fmla="*/ 28 w 113"/>
                              <a:gd name="T23" fmla="*/ 89 h 99"/>
                              <a:gd name="T24" fmla="*/ 27 w 113"/>
                              <a:gd name="T25" fmla="*/ 78 h 99"/>
                              <a:gd name="T26" fmla="*/ 20 w 113"/>
                              <a:gd name="T27" fmla="*/ 62 h 99"/>
                              <a:gd name="T28" fmla="*/ 11 w 113"/>
                              <a:gd name="T29" fmla="*/ 49 h 99"/>
                              <a:gd name="T30" fmla="*/ 2 w 113"/>
                              <a:gd name="T31" fmla="*/ 34 h 99"/>
                              <a:gd name="T32" fmla="*/ 0 w 113"/>
                              <a:gd name="T33" fmla="*/ 17 h 99"/>
                              <a:gd name="T34" fmla="*/ 6 w 113"/>
                              <a:gd name="T35" fmla="*/ 0 h 9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</a:cxnLst>
                            <a:rect l="0" t="0" r="r" b="b"/>
                            <a:pathLst>
                              <a:path w="113" h="99">
                                <a:moveTo>
                                  <a:pt x="6" y="0"/>
                                </a:moveTo>
                                <a:lnTo>
                                  <a:pt x="13" y="13"/>
                                </a:lnTo>
                                <a:lnTo>
                                  <a:pt x="24" y="26"/>
                                </a:lnTo>
                                <a:lnTo>
                                  <a:pt x="44" y="43"/>
                                </a:lnTo>
                                <a:lnTo>
                                  <a:pt x="68" y="57"/>
                                </a:lnTo>
                                <a:lnTo>
                                  <a:pt x="91" y="66"/>
                                </a:lnTo>
                                <a:lnTo>
                                  <a:pt x="113" y="72"/>
                                </a:lnTo>
                                <a:lnTo>
                                  <a:pt x="104" y="89"/>
                                </a:lnTo>
                                <a:lnTo>
                                  <a:pt x="75" y="85"/>
                                </a:lnTo>
                                <a:lnTo>
                                  <a:pt x="44" y="87"/>
                                </a:lnTo>
                                <a:lnTo>
                                  <a:pt x="24" y="99"/>
                                </a:lnTo>
                                <a:lnTo>
                                  <a:pt x="28" y="89"/>
                                </a:lnTo>
                                <a:lnTo>
                                  <a:pt x="27" y="78"/>
                                </a:lnTo>
                                <a:lnTo>
                                  <a:pt x="20" y="62"/>
                                </a:lnTo>
                                <a:lnTo>
                                  <a:pt x="11" y="49"/>
                                </a:lnTo>
                                <a:lnTo>
                                  <a:pt x="2" y="34"/>
                                </a:lnTo>
                                <a:lnTo>
                                  <a:pt x="0" y="17"/>
                                </a:lnTo>
                                <a:lnTo>
                                  <a:pt x="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A04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 algn="ctr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48286" name="未知"/>
                          <p:cNvSpPr>
                            <a:spLocks noChangeAspect="1"/>
                          </p:cNvSpPr>
                          <p:nvPr>
                            <p:custDataLst>
                              <p:tags r:id="rId96"/>
                            </p:custDataLst>
                          </p:nvPr>
                        </p:nvSpPr>
                        <p:spPr bwMode="auto">
                          <a:xfrm>
                            <a:off x="8" y="219"/>
                            <a:ext cx="149" cy="84"/>
                          </a:xfrm>
                          <a:custGeom>
                            <a:avLst/>
                            <a:gdLst>
                              <a:gd name="T0" fmla="*/ 0 w 149"/>
                              <a:gd name="T1" fmla="*/ 10 h 84"/>
                              <a:gd name="T2" fmla="*/ 4 w 149"/>
                              <a:gd name="T3" fmla="*/ 0 h 84"/>
                              <a:gd name="T4" fmla="*/ 9 w 149"/>
                              <a:gd name="T5" fmla="*/ 10 h 84"/>
                              <a:gd name="T6" fmla="*/ 21 w 149"/>
                              <a:gd name="T7" fmla="*/ 15 h 84"/>
                              <a:gd name="T8" fmla="*/ 42 w 149"/>
                              <a:gd name="T9" fmla="*/ 25 h 84"/>
                              <a:gd name="T10" fmla="*/ 64 w 149"/>
                              <a:gd name="T11" fmla="*/ 31 h 84"/>
                              <a:gd name="T12" fmla="*/ 98 w 149"/>
                              <a:gd name="T13" fmla="*/ 38 h 84"/>
                              <a:gd name="T14" fmla="*/ 137 w 149"/>
                              <a:gd name="T15" fmla="*/ 44 h 84"/>
                              <a:gd name="T16" fmla="*/ 149 w 149"/>
                              <a:gd name="T17" fmla="*/ 80 h 84"/>
                              <a:gd name="T18" fmla="*/ 106 w 149"/>
                              <a:gd name="T19" fmla="*/ 69 h 84"/>
                              <a:gd name="T20" fmla="*/ 72 w 149"/>
                              <a:gd name="T21" fmla="*/ 65 h 84"/>
                              <a:gd name="T22" fmla="*/ 45 w 149"/>
                              <a:gd name="T23" fmla="*/ 71 h 84"/>
                              <a:gd name="T24" fmla="*/ 25 w 149"/>
                              <a:gd name="T25" fmla="*/ 84 h 84"/>
                              <a:gd name="T26" fmla="*/ 25 w 149"/>
                              <a:gd name="T27" fmla="*/ 73 h 84"/>
                              <a:gd name="T28" fmla="*/ 25 w 149"/>
                              <a:gd name="T29" fmla="*/ 63 h 84"/>
                              <a:gd name="T30" fmla="*/ 21 w 149"/>
                              <a:gd name="T31" fmla="*/ 52 h 84"/>
                              <a:gd name="T32" fmla="*/ 9 w 149"/>
                              <a:gd name="T33" fmla="*/ 36 h 84"/>
                              <a:gd name="T34" fmla="*/ 0 w 149"/>
                              <a:gd name="T35" fmla="*/ 23 h 84"/>
                              <a:gd name="T36" fmla="*/ 0 w 149"/>
                              <a:gd name="T37" fmla="*/ 10 h 8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</a:cxnLst>
                            <a:rect l="0" t="0" r="r" b="b"/>
                            <a:pathLst>
                              <a:path w="149" h="84">
                                <a:moveTo>
                                  <a:pt x="0" y="10"/>
                                </a:moveTo>
                                <a:lnTo>
                                  <a:pt x="4" y="0"/>
                                </a:lnTo>
                                <a:lnTo>
                                  <a:pt x="9" y="10"/>
                                </a:lnTo>
                                <a:lnTo>
                                  <a:pt x="21" y="15"/>
                                </a:lnTo>
                                <a:lnTo>
                                  <a:pt x="42" y="25"/>
                                </a:lnTo>
                                <a:lnTo>
                                  <a:pt x="64" y="31"/>
                                </a:lnTo>
                                <a:lnTo>
                                  <a:pt x="98" y="38"/>
                                </a:lnTo>
                                <a:lnTo>
                                  <a:pt x="137" y="44"/>
                                </a:lnTo>
                                <a:lnTo>
                                  <a:pt x="149" y="80"/>
                                </a:lnTo>
                                <a:lnTo>
                                  <a:pt x="106" y="69"/>
                                </a:lnTo>
                                <a:lnTo>
                                  <a:pt x="72" y="65"/>
                                </a:lnTo>
                                <a:lnTo>
                                  <a:pt x="45" y="71"/>
                                </a:lnTo>
                                <a:lnTo>
                                  <a:pt x="25" y="84"/>
                                </a:lnTo>
                                <a:lnTo>
                                  <a:pt x="25" y="73"/>
                                </a:lnTo>
                                <a:lnTo>
                                  <a:pt x="25" y="63"/>
                                </a:lnTo>
                                <a:lnTo>
                                  <a:pt x="21" y="52"/>
                                </a:lnTo>
                                <a:lnTo>
                                  <a:pt x="9" y="36"/>
                                </a:lnTo>
                                <a:lnTo>
                                  <a:pt x="0" y="23"/>
                                </a:lnTo>
                                <a:lnTo>
                                  <a:pt x="0" y="1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A04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 algn="ctr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48287" name="未知"/>
                          <p:cNvSpPr>
                            <a:spLocks noChangeAspect="1"/>
                          </p:cNvSpPr>
                          <p:nvPr>
                            <p:custDataLst>
                              <p:tags r:id="rId97"/>
                            </p:custDataLst>
                          </p:nvPr>
                        </p:nvSpPr>
                        <p:spPr bwMode="auto">
                          <a:xfrm>
                            <a:off x="2" y="324"/>
                            <a:ext cx="175" cy="104"/>
                          </a:xfrm>
                          <a:custGeom>
                            <a:avLst/>
                            <a:gdLst>
                              <a:gd name="T0" fmla="*/ 2 w 175"/>
                              <a:gd name="T1" fmla="*/ 13 h 104"/>
                              <a:gd name="T2" fmla="*/ 10 w 175"/>
                              <a:gd name="T3" fmla="*/ 0 h 104"/>
                              <a:gd name="T4" fmla="*/ 21 w 175"/>
                              <a:gd name="T5" fmla="*/ 17 h 104"/>
                              <a:gd name="T6" fmla="*/ 32 w 175"/>
                              <a:gd name="T7" fmla="*/ 25 h 104"/>
                              <a:gd name="T8" fmla="*/ 45 w 175"/>
                              <a:gd name="T9" fmla="*/ 34 h 104"/>
                              <a:gd name="T10" fmla="*/ 69 w 175"/>
                              <a:gd name="T11" fmla="*/ 42 h 104"/>
                              <a:gd name="T12" fmla="*/ 96 w 175"/>
                              <a:gd name="T13" fmla="*/ 49 h 104"/>
                              <a:gd name="T14" fmla="*/ 126 w 175"/>
                              <a:gd name="T15" fmla="*/ 59 h 104"/>
                              <a:gd name="T16" fmla="*/ 167 w 175"/>
                              <a:gd name="T17" fmla="*/ 72 h 104"/>
                              <a:gd name="T18" fmla="*/ 175 w 175"/>
                              <a:gd name="T19" fmla="*/ 104 h 104"/>
                              <a:gd name="T20" fmla="*/ 133 w 175"/>
                              <a:gd name="T21" fmla="*/ 87 h 104"/>
                              <a:gd name="T22" fmla="*/ 103 w 175"/>
                              <a:gd name="T23" fmla="*/ 76 h 104"/>
                              <a:gd name="T24" fmla="*/ 78 w 175"/>
                              <a:gd name="T25" fmla="*/ 72 h 104"/>
                              <a:gd name="T26" fmla="*/ 58 w 175"/>
                              <a:gd name="T27" fmla="*/ 72 h 104"/>
                              <a:gd name="T28" fmla="*/ 48 w 175"/>
                              <a:gd name="T29" fmla="*/ 80 h 104"/>
                              <a:gd name="T30" fmla="*/ 36 w 175"/>
                              <a:gd name="T31" fmla="*/ 91 h 104"/>
                              <a:gd name="T32" fmla="*/ 34 w 175"/>
                              <a:gd name="T33" fmla="*/ 78 h 104"/>
                              <a:gd name="T34" fmla="*/ 21 w 175"/>
                              <a:gd name="T35" fmla="*/ 59 h 104"/>
                              <a:gd name="T36" fmla="*/ 10 w 175"/>
                              <a:gd name="T37" fmla="*/ 45 h 104"/>
                              <a:gd name="T38" fmla="*/ 0 w 175"/>
                              <a:gd name="T39" fmla="*/ 31 h 104"/>
                              <a:gd name="T40" fmla="*/ 2 w 175"/>
                              <a:gd name="T41" fmla="*/ 13 h 10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</a:cxnLst>
                            <a:rect l="0" t="0" r="r" b="b"/>
                            <a:pathLst>
                              <a:path w="175" h="104">
                                <a:moveTo>
                                  <a:pt x="2" y="13"/>
                                </a:moveTo>
                                <a:lnTo>
                                  <a:pt x="10" y="0"/>
                                </a:lnTo>
                                <a:lnTo>
                                  <a:pt x="21" y="17"/>
                                </a:lnTo>
                                <a:lnTo>
                                  <a:pt x="32" y="25"/>
                                </a:lnTo>
                                <a:lnTo>
                                  <a:pt x="45" y="34"/>
                                </a:lnTo>
                                <a:lnTo>
                                  <a:pt x="69" y="42"/>
                                </a:lnTo>
                                <a:lnTo>
                                  <a:pt x="96" y="49"/>
                                </a:lnTo>
                                <a:lnTo>
                                  <a:pt x="126" y="59"/>
                                </a:lnTo>
                                <a:lnTo>
                                  <a:pt x="167" y="72"/>
                                </a:lnTo>
                                <a:lnTo>
                                  <a:pt x="175" y="104"/>
                                </a:lnTo>
                                <a:lnTo>
                                  <a:pt x="133" y="87"/>
                                </a:lnTo>
                                <a:lnTo>
                                  <a:pt x="103" y="76"/>
                                </a:lnTo>
                                <a:lnTo>
                                  <a:pt x="78" y="72"/>
                                </a:lnTo>
                                <a:lnTo>
                                  <a:pt x="58" y="72"/>
                                </a:lnTo>
                                <a:lnTo>
                                  <a:pt x="48" y="80"/>
                                </a:lnTo>
                                <a:lnTo>
                                  <a:pt x="36" y="91"/>
                                </a:lnTo>
                                <a:lnTo>
                                  <a:pt x="34" y="78"/>
                                </a:lnTo>
                                <a:lnTo>
                                  <a:pt x="21" y="59"/>
                                </a:lnTo>
                                <a:lnTo>
                                  <a:pt x="10" y="45"/>
                                </a:lnTo>
                                <a:lnTo>
                                  <a:pt x="0" y="31"/>
                                </a:lnTo>
                                <a:lnTo>
                                  <a:pt x="2" y="1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A04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 algn="ctr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48288" name="未知"/>
                          <p:cNvSpPr>
                            <a:spLocks noChangeAspect="1"/>
                          </p:cNvSpPr>
                          <p:nvPr>
                            <p:custDataLst>
                              <p:tags r:id="rId98"/>
                            </p:custDataLst>
                          </p:nvPr>
                        </p:nvSpPr>
                        <p:spPr bwMode="auto">
                          <a:xfrm>
                            <a:off x="21" y="438"/>
                            <a:ext cx="208" cy="230"/>
                          </a:xfrm>
                          <a:custGeom>
                            <a:avLst/>
                            <a:gdLst>
                              <a:gd name="T0" fmla="*/ 2 w 208"/>
                              <a:gd name="T1" fmla="*/ 35 h 230"/>
                              <a:gd name="T2" fmla="*/ 0 w 208"/>
                              <a:gd name="T3" fmla="*/ 21 h 230"/>
                              <a:gd name="T4" fmla="*/ 0 w 208"/>
                              <a:gd name="T5" fmla="*/ 11 h 230"/>
                              <a:gd name="T6" fmla="*/ 8 w 208"/>
                              <a:gd name="T7" fmla="*/ 0 h 230"/>
                              <a:gd name="T8" fmla="*/ 22 w 208"/>
                              <a:gd name="T9" fmla="*/ 17 h 230"/>
                              <a:gd name="T10" fmla="*/ 47 w 208"/>
                              <a:gd name="T11" fmla="*/ 32 h 230"/>
                              <a:gd name="T12" fmla="*/ 72 w 208"/>
                              <a:gd name="T13" fmla="*/ 44 h 230"/>
                              <a:gd name="T14" fmla="*/ 106 w 208"/>
                              <a:gd name="T15" fmla="*/ 55 h 230"/>
                              <a:gd name="T16" fmla="*/ 156 w 208"/>
                              <a:gd name="T17" fmla="*/ 65 h 230"/>
                              <a:gd name="T18" fmla="*/ 166 w 208"/>
                              <a:gd name="T19" fmla="*/ 91 h 230"/>
                              <a:gd name="T20" fmla="*/ 140 w 208"/>
                              <a:gd name="T21" fmla="*/ 84 h 230"/>
                              <a:gd name="T22" fmla="*/ 114 w 208"/>
                              <a:gd name="T23" fmla="*/ 80 h 230"/>
                              <a:gd name="T24" fmla="*/ 101 w 208"/>
                              <a:gd name="T25" fmla="*/ 82 h 230"/>
                              <a:gd name="T26" fmla="*/ 97 w 208"/>
                              <a:gd name="T27" fmla="*/ 95 h 230"/>
                              <a:gd name="T28" fmla="*/ 105 w 208"/>
                              <a:gd name="T29" fmla="*/ 112 h 230"/>
                              <a:gd name="T30" fmla="*/ 115 w 208"/>
                              <a:gd name="T31" fmla="*/ 128 h 230"/>
                              <a:gd name="T32" fmla="*/ 136 w 208"/>
                              <a:gd name="T33" fmla="*/ 153 h 230"/>
                              <a:gd name="T34" fmla="*/ 166 w 208"/>
                              <a:gd name="T35" fmla="*/ 179 h 230"/>
                              <a:gd name="T36" fmla="*/ 208 w 208"/>
                              <a:gd name="T37" fmla="*/ 209 h 230"/>
                              <a:gd name="T38" fmla="*/ 208 w 208"/>
                              <a:gd name="T39" fmla="*/ 230 h 230"/>
                              <a:gd name="T40" fmla="*/ 190 w 208"/>
                              <a:gd name="T41" fmla="*/ 219 h 230"/>
                              <a:gd name="T42" fmla="*/ 166 w 208"/>
                              <a:gd name="T43" fmla="*/ 205 h 230"/>
                              <a:gd name="T44" fmla="*/ 132 w 208"/>
                              <a:gd name="T45" fmla="*/ 179 h 230"/>
                              <a:gd name="T46" fmla="*/ 105 w 208"/>
                              <a:gd name="T47" fmla="*/ 150 h 230"/>
                              <a:gd name="T48" fmla="*/ 80 w 208"/>
                              <a:gd name="T49" fmla="*/ 128 h 230"/>
                              <a:gd name="T50" fmla="*/ 56 w 208"/>
                              <a:gd name="T51" fmla="*/ 101 h 230"/>
                              <a:gd name="T52" fmla="*/ 36 w 208"/>
                              <a:gd name="T53" fmla="*/ 78 h 230"/>
                              <a:gd name="T54" fmla="*/ 15 w 208"/>
                              <a:gd name="T55" fmla="*/ 57 h 230"/>
                              <a:gd name="T56" fmla="*/ 2 w 208"/>
                              <a:gd name="T57" fmla="*/ 35 h 23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</a:cxnLst>
                            <a:rect l="0" t="0" r="r" b="b"/>
                            <a:pathLst>
                              <a:path w="208" h="230">
                                <a:moveTo>
                                  <a:pt x="2" y="35"/>
                                </a:moveTo>
                                <a:lnTo>
                                  <a:pt x="0" y="21"/>
                                </a:lnTo>
                                <a:lnTo>
                                  <a:pt x="0" y="11"/>
                                </a:lnTo>
                                <a:lnTo>
                                  <a:pt x="8" y="0"/>
                                </a:lnTo>
                                <a:lnTo>
                                  <a:pt x="22" y="17"/>
                                </a:lnTo>
                                <a:lnTo>
                                  <a:pt x="47" y="32"/>
                                </a:lnTo>
                                <a:lnTo>
                                  <a:pt x="72" y="44"/>
                                </a:lnTo>
                                <a:lnTo>
                                  <a:pt x="106" y="55"/>
                                </a:lnTo>
                                <a:lnTo>
                                  <a:pt x="156" y="65"/>
                                </a:lnTo>
                                <a:lnTo>
                                  <a:pt x="166" y="91"/>
                                </a:lnTo>
                                <a:lnTo>
                                  <a:pt x="140" y="84"/>
                                </a:lnTo>
                                <a:lnTo>
                                  <a:pt x="114" y="80"/>
                                </a:lnTo>
                                <a:lnTo>
                                  <a:pt x="101" y="82"/>
                                </a:lnTo>
                                <a:lnTo>
                                  <a:pt x="97" y="95"/>
                                </a:lnTo>
                                <a:lnTo>
                                  <a:pt x="105" y="112"/>
                                </a:lnTo>
                                <a:lnTo>
                                  <a:pt x="115" y="128"/>
                                </a:lnTo>
                                <a:lnTo>
                                  <a:pt x="136" y="153"/>
                                </a:lnTo>
                                <a:lnTo>
                                  <a:pt x="166" y="179"/>
                                </a:lnTo>
                                <a:lnTo>
                                  <a:pt x="208" y="209"/>
                                </a:lnTo>
                                <a:lnTo>
                                  <a:pt x="208" y="230"/>
                                </a:lnTo>
                                <a:lnTo>
                                  <a:pt x="190" y="219"/>
                                </a:lnTo>
                                <a:lnTo>
                                  <a:pt x="166" y="205"/>
                                </a:lnTo>
                                <a:lnTo>
                                  <a:pt x="132" y="179"/>
                                </a:lnTo>
                                <a:lnTo>
                                  <a:pt x="105" y="150"/>
                                </a:lnTo>
                                <a:lnTo>
                                  <a:pt x="80" y="128"/>
                                </a:lnTo>
                                <a:lnTo>
                                  <a:pt x="56" y="101"/>
                                </a:lnTo>
                                <a:lnTo>
                                  <a:pt x="36" y="78"/>
                                </a:lnTo>
                                <a:lnTo>
                                  <a:pt x="15" y="57"/>
                                </a:lnTo>
                                <a:lnTo>
                                  <a:pt x="2" y="3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A04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 algn="ctr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48289" name="未知"/>
                          <p:cNvSpPr>
                            <a:spLocks noChangeAspect="1"/>
                          </p:cNvSpPr>
                          <p:nvPr>
                            <p:custDataLst>
                              <p:tags r:id="rId99"/>
                            </p:custDataLst>
                          </p:nvPr>
                        </p:nvSpPr>
                        <p:spPr bwMode="auto">
                          <a:xfrm>
                            <a:off x="25" y="25"/>
                            <a:ext cx="86" cy="69"/>
                          </a:xfrm>
                          <a:custGeom>
                            <a:avLst/>
                            <a:gdLst>
                              <a:gd name="T0" fmla="*/ 0 w 86"/>
                              <a:gd name="T1" fmla="*/ 0 h 69"/>
                              <a:gd name="T2" fmla="*/ 11 w 86"/>
                              <a:gd name="T3" fmla="*/ 10 h 69"/>
                              <a:gd name="T4" fmla="*/ 25 w 86"/>
                              <a:gd name="T5" fmla="*/ 21 h 69"/>
                              <a:gd name="T6" fmla="*/ 42 w 86"/>
                              <a:gd name="T7" fmla="*/ 33 h 69"/>
                              <a:gd name="T8" fmla="*/ 60 w 86"/>
                              <a:gd name="T9" fmla="*/ 44 h 69"/>
                              <a:gd name="T10" fmla="*/ 77 w 86"/>
                              <a:gd name="T11" fmla="*/ 54 h 69"/>
                              <a:gd name="T12" fmla="*/ 86 w 86"/>
                              <a:gd name="T13" fmla="*/ 61 h 69"/>
                              <a:gd name="T14" fmla="*/ 65 w 86"/>
                              <a:gd name="T15" fmla="*/ 69 h 69"/>
                              <a:gd name="T16" fmla="*/ 42 w 86"/>
                              <a:gd name="T17" fmla="*/ 61 h 69"/>
                              <a:gd name="T18" fmla="*/ 18 w 86"/>
                              <a:gd name="T19" fmla="*/ 52 h 69"/>
                              <a:gd name="T20" fmla="*/ 0 w 86"/>
                              <a:gd name="T21" fmla="*/ 42 h 69"/>
                              <a:gd name="T22" fmla="*/ 1 w 86"/>
                              <a:gd name="T23" fmla="*/ 33 h 69"/>
                              <a:gd name="T24" fmla="*/ 4 w 86"/>
                              <a:gd name="T25" fmla="*/ 17 h 69"/>
                              <a:gd name="T26" fmla="*/ 0 w 86"/>
                              <a:gd name="T27" fmla="*/ 0 h 6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</a:cxnLst>
                            <a:rect l="0" t="0" r="r" b="b"/>
                            <a:pathLst>
                              <a:path w="86" h="69">
                                <a:moveTo>
                                  <a:pt x="0" y="0"/>
                                </a:moveTo>
                                <a:lnTo>
                                  <a:pt x="11" y="10"/>
                                </a:lnTo>
                                <a:lnTo>
                                  <a:pt x="25" y="21"/>
                                </a:lnTo>
                                <a:lnTo>
                                  <a:pt x="42" y="33"/>
                                </a:lnTo>
                                <a:lnTo>
                                  <a:pt x="60" y="44"/>
                                </a:lnTo>
                                <a:lnTo>
                                  <a:pt x="77" y="54"/>
                                </a:lnTo>
                                <a:lnTo>
                                  <a:pt x="86" y="61"/>
                                </a:lnTo>
                                <a:lnTo>
                                  <a:pt x="65" y="69"/>
                                </a:lnTo>
                                <a:lnTo>
                                  <a:pt x="42" y="61"/>
                                </a:lnTo>
                                <a:lnTo>
                                  <a:pt x="18" y="52"/>
                                </a:lnTo>
                                <a:lnTo>
                                  <a:pt x="0" y="42"/>
                                </a:lnTo>
                                <a:lnTo>
                                  <a:pt x="1" y="33"/>
                                </a:lnTo>
                                <a:lnTo>
                                  <a:pt x="4" y="17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A04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 algn="ctr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48290" name="未知"/>
                          <p:cNvSpPr>
                            <a:spLocks noChangeAspect="1"/>
                          </p:cNvSpPr>
                          <p:nvPr>
                            <p:custDataLst>
                              <p:tags r:id="rId100"/>
                            </p:custDataLst>
                          </p:nvPr>
                        </p:nvSpPr>
                        <p:spPr bwMode="auto">
                          <a:xfrm>
                            <a:off x="181" y="8"/>
                            <a:ext cx="732" cy="689"/>
                          </a:xfrm>
                          <a:custGeom>
                            <a:avLst/>
                            <a:gdLst>
                              <a:gd name="T0" fmla="*/ 348 w 732"/>
                              <a:gd name="T1" fmla="*/ 158 h 689"/>
                              <a:gd name="T2" fmla="*/ 292 w 732"/>
                              <a:gd name="T3" fmla="*/ 181 h 689"/>
                              <a:gd name="T4" fmla="*/ 175 w 732"/>
                              <a:gd name="T5" fmla="*/ 200 h 689"/>
                              <a:gd name="T6" fmla="*/ 0 w 732"/>
                              <a:gd name="T7" fmla="*/ 209 h 689"/>
                              <a:gd name="T8" fmla="*/ 205 w 732"/>
                              <a:gd name="T9" fmla="*/ 244 h 689"/>
                              <a:gd name="T10" fmla="*/ 435 w 732"/>
                              <a:gd name="T11" fmla="*/ 225 h 689"/>
                              <a:gd name="T12" fmla="*/ 597 w 732"/>
                              <a:gd name="T13" fmla="*/ 177 h 689"/>
                              <a:gd name="T14" fmla="*/ 648 w 732"/>
                              <a:gd name="T15" fmla="*/ 169 h 689"/>
                              <a:gd name="T16" fmla="*/ 625 w 732"/>
                              <a:gd name="T17" fmla="*/ 208 h 689"/>
                              <a:gd name="T18" fmla="*/ 510 w 732"/>
                              <a:gd name="T19" fmla="*/ 263 h 689"/>
                              <a:gd name="T20" fmla="*/ 304 w 732"/>
                              <a:gd name="T21" fmla="*/ 308 h 689"/>
                              <a:gd name="T22" fmla="*/ 177 w 732"/>
                              <a:gd name="T23" fmla="*/ 352 h 689"/>
                              <a:gd name="T24" fmla="*/ 411 w 732"/>
                              <a:gd name="T25" fmla="*/ 347 h 689"/>
                              <a:gd name="T26" fmla="*/ 567 w 732"/>
                              <a:gd name="T27" fmla="*/ 308 h 689"/>
                              <a:gd name="T28" fmla="*/ 659 w 732"/>
                              <a:gd name="T29" fmla="*/ 276 h 689"/>
                              <a:gd name="T30" fmla="*/ 661 w 732"/>
                              <a:gd name="T31" fmla="*/ 299 h 689"/>
                              <a:gd name="T32" fmla="*/ 584 w 732"/>
                              <a:gd name="T33" fmla="*/ 354 h 689"/>
                              <a:gd name="T34" fmla="*/ 439 w 732"/>
                              <a:gd name="T35" fmla="*/ 407 h 689"/>
                              <a:gd name="T36" fmla="*/ 237 w 732"/>
                              <a:gd name="T37" fmla="*/ 444 h 689"/>
                              <a:gd name="T38" fmla="*/ 305 w 732"/>
                              <a:gd name="T39" fmla="*/ 466 h 689"/>
                              <a:gd name="T40" fmla="*/ 482 w 732"/>
                              <a:gd name="T41" fmla="*/ 458 h 689"/>
                              <a:gd name="T42" fmla="*/ 629 w 732"/>
                              <a:gd name="T43" fmla="*/ 413 h 689"/>
                              <a:gd name="T44" fmla="*/ 642 w 732"/>
                              <a:gd name="T45" fmla="*/ 430 h 689"/>
                              <a:gd name="T46" fmla="*/ 599 w 732"/>
                              <a:gd name="T47" fmla="*/ 474 h 689"/>
                              <a:gd name="T48" fmla="*/ 489 w 732"/>
                              <a:gd name="T49" fmla="*/ 521 h 689"/>
                              <a:gd name="T50" fmla="*/ 360 w 732"/>
                              <a:gd name="T51" fmla="*/ 542 h 689"/>
                              <a:gd name="T52" fmla="*/ 166 w 732"/>
                              <a:gd name="T53" fmla="*/ 546 h 689"/>
                              <a:gd name="T54" fmla="*/ 301 w 732"/>
                              <a:gd name="T55" fmla="*/ 579 h 689"/>
                              <a:gd name="T56" fmla="*/ 427 w 732"/>
                              <a:gd name="T57" fmla="*/ 580 h 689"/>
                              <a:gd name="T58" fmla="*/ 540 w 732"/>
                              <a:gd name="T59" fmla="*/ 562 h 689"/>
                              <a:gd name="T60" fmla="*/ 589 w 732"/>
                              <a:gd name="T61" fmla="*/ 565 h 689"/>
                              <a:gd name="T62" fmla="*/ 561 w 732"/>
                              <a:gd name="T63" fmla="*/ 597 h 689"/>
                              <a:gd name="T64" fmla="*/ 495 w 732"/>
                              <a:gd name="T65" fmla="*/ 622 h 689"/>
                              <a:gd name="T66" fmla="*/ 253 w 732"/>
                              <a:gd name="T67" fmla="*/ 649 h 689"/>
                              <a:gd name="T68" fmla="*/ 453 w 732"/>
                              <a:gd name="T69" fmla="*/ 663 h 689"/>
                              <a:gd name="T70" fmla="*/ 466 w 732"/>
                              <a:gd name="T71" fmla="*/ 687 h 689"/>
                              <a:gd name="T72" fmla="*/ 542 w 732"/>
                              <a:gd name="T73" fmla="*/ 664 h 689"/>
                              <a:gd name="T74" fmla="*/ 597 w 732"/>
                              <a:gd name="T75" fmla="*/ 621 h 689"/>
                              <a:gd name="T76" fmla="*/ 709 w 732"/>
                              <a:gd name="T77" fmla="*/ 453 h 689"/>
                              <a:gd name="T78" fmla="*/ 714 w 732"/>
                              <a:gd name="T79" fmla="*/ 419 h 689"/>
                              <a:gd name="T80" fmla="*/ 698 w 732"/>
                              <a:gd name="T81" fmla="*/ 386 h 689"/>
                              <a:gd name="T82" fmla="*/ 713 w 732"/>
                              <a:gd name="T83" fmla="*/ 354 h 689"/>
                              <a:gd name="T84" fmla="*/ 732 w 732"/>
                              <a:gd name="T85" fmla="*/ 322 h 689"/>
                              <a:gd name="T86" fmla="*/ 719 w 732"/>
                              <a:gd name="T87" fmla="*/ 287 h 689"/>
                              <a:gd name="T88" fmla="*/ 702 w 732"/>
                              <a:gd name="T89" fmla="*/ 255 h 689"/>
                              <a:gd name="T90" fmla="*/ 723 w 732"/>
                              <a:gd name="T91" fmla="*/ 221 h 689"/>
                              <a:gd name="T92" fmla="*/ 722 w 732"/>
                              <a:gd name="T93" fmla="*/ 179 h 689"/>
                              <a:gd name="T94" fmla="*/ 705 w 732"/>
                              <a:gd name="T95" fmla="*/ 147 h 689"/>
                              <a:gd name="T96" fmla="*/ 719 w 732"/>
                              <a:gd name="T97" fmla="*/ 114 h 689"/>
                              <a:gd name="T98" fmla="*/ 732 w 732"/>
                              <a:gd name="T99" fmla="*/ 80 h 689"/>
                              <a:gd name="T100" fmla="*/ 714 w 732"/>
                              <a:gd name="T101" fmla="*/ 48 h 689"/>
                              <a:gd name="T102" fmla="*/ 634 w 732"/>
                              <a:gd name="T103" fmla="*/ 50 h 689"/>
                              <a:gd name="T104" fmla="*/ 475 w 732"/>
                              <a:gd name="T105" fmla="*/ 105 h 689"/>
                              <a:gd name="T106" fmla="*/ 294 w 732"/>
                              <a:gd name="T107" fmla="*/ 135 h 68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  <a:cxn ang="0">
                                <a:pos x="T88" y="T89"/>
                              </a:cxn>
                              <a:cxn ang="0">
                                <a:pos x="T90" y="T91"/>
                              </a:cxn>
                              <a:cxn ang="0">
                                <a:pos x="T92" y="T93"/>
                              </a:cxn>
                              <a:cxn ang="0">
                                <a:pos x="T94" y="T95"/>
                              </a:cxn>
                              <a:cxn ang="0">
                                <a:pos x="T96" y="T97"/>
                              </a:cxn>
                              <a:cxn ang="0">
                                <a:pos x="T98" y="T99"/>
                              </a:cxn>
                              <a:cxn ang="0">
                                <a:pos x="T100" y="T101"/>
                              </a:cxn>
                              <a:cxn ang="0">
                                <a:pos x="T102" y="T103"/>
                              </a:cxn>
                              <a:cxn ang="0">
                                <a:pos x="T104" y="T105"/>
                              </a:cxn>
                              <a:cxn ang="0">
                                <a:pos x="T106" y="T107"/>
                              </a:cxn>
                            </a:cxnLst>
                            <a:rect l="0" t="0" r="r" b="b"/>
                            <a:pathLst>
                              <a:path w="732" h="689">
                                <a:moveTo>
                                  <a:pt x="294" y="135"/>
                                </a:moveTo>
                                <a:lnTo>
                                  <a:pt x="186" y="143"/>
                                </a:lnTo>
                                <a:lnTo>
                                  <a:pt x="348" y="158"/>
                                </a:lnTo>
                                <a:lnTo>
                                  <a:pt x="338" y="166"/>
                                </a:lnTo>
                                <a:lnTo>
                                  <a:pt x="318" y="173"/>
                                </a:lnTo>
                                <a:lnTo>
                                  <a:pt x="292" y="181"/>
                                </a:lnTo>
                                <a:lnTo>
                                  <a:pt x="258" y="190"/>
                                </a:lnTo>
                                <a:lnTo>
                                  <a:pt x="222" y="196"/>
                                </a:lnTo>
                                <a:lnTo>
                                  <a:pt x="175" y="200"/>
                                </a:lnTo>
                                <a:lnTo>
                                  <a:pt x="120" y="206"/>
                                </a:lnTo>
                                <a:lnTo>
                                  <a:pt x="61" y="209"/>
                                </a:lnTo>
                                <a:lnTo>
                                  <a:pt x="0" y="209"/>
                                </a:lnTo>
                                <a:lnTo>
                                  <a:pt x="95" y="232"/>
                                </a:lnTo>
                                <a:lnTo>
                                  <a:pt x="154" y="244"/>
                                </a:lnTo>
                                <a:lnTo>
                                  <a:pt x="205" y="244"/>
                                </a:lnTo>
                                <a:lnTo>
                                  <a:pt x="267" y="244"/>
                                </a:lnTo>
                                <a:lnTo>
                                  <a:pt x="359" y="236"/>
                                </a:lnTo>
                                <a:lnTo>
                                  <a:pt x="435" y="225"/>
                                </a:lnTo>
                                <a:lnTo>
                                  <a:pt x="499" y="209"/>
                                </a:lnTo>
                                <a:lnTo>
                                  <a:pt x="567" y="188"/>
                                </a:lnTo>
                                <a:lnTo>
                                  <a:pt x="597" y="177"/>
                                </a:lnTo>
                                <a:lnTo>
                                  <a:pt x="625" y="168"/>
                                </a:lnTo>
                                <a:lnTo>
                                  <a:pt x="640" y="164"/>
                                </a:lnTo>
                                <a:lnTo>
                                  <a:pt x="648" y="169"/>
                                </a:lnTo>
                                <a:lnTo>
                                  <a:pt x="648" y="181"/>
                                </a:lnTo>
                                <a:lnTo>
                                  <a:pt x="642" y="194"/>
                                </a:lnTo>
                                <a:lnTo>
                                  <a:pt x="625" y="208"/>
                                </a:lnTo>
                                <a:lnTo>
                                  <a:pt x="597" y="226"/>
                                </a:lnTo>
                                <a:lnTo>
                                  <a:pt x="557" y="244"/>
                                </a:lnTo>
                                <a:lnTo>
                                  <a:pt x="510" y="263"/>
                                </a:lnTo>
                                <a:lnTo>
                                  <a:pt x="448" y="282"/>
                                </a:lnTo>
                                <a:lnTo>
                                  <a:pt x="376" y="297"/>
                                </a:lnTo>
                                <a:lnTo>
                                  <a:pt x="304" y="308"/>
                                </a:lnTo>
                                <a:lnTo>
                                  <a:pt x="228" y="320"/>
                                </a:lnTo>
                                <a:lnTo>
                                  <a:pt x="95" y="333"/>
                                </a:lnTo>
                                <a:lnTo>
                                  <a:pt x="177" y="352"/>
                                </a:lnTo>
                                <a:lnTo>
                                  <a:pt x="243" y="360"/>
                                </a:lnTo>
                                <a:lnTo>
                                  <a:pt x="326" y="358"/>
                                </a:lnTo>
                                <a:lnTo>
                                  <a:pt x="411" y="347"/>
                                </a:lnTo>
                                <a:lnTo>
                                  <a:pt x="474" y="333"/>
                                </a:lnTo>
                                <a:lnTo>
                                  <a:pt x="525" y="320"/>
                                </a:lnTo>
                                <a:lnTo>
                                  <a:pt x="567" y="308"/>
                                </a:lnTo>
                                <a:lnTo>
                                  <a:pt x="610" y="293"/>
                                </a:lnTo>
                                <a:lnTo>
                                  <a:pt x="644" y="280"/>
                                </a:lnTo>
                                <a:lnTo>
                                  <a:pt x="659" y="276"/>
                                </a:lnTo>
                                <a:lnTo>
                                  <a:pt x="668" y="276"/>
                                </a:lnTo>
                                <a:lnTo>
                                  <a:pt x="667" y="287"/>
                                </a:lnTo>
                                <a:lnTo>
                                  <a:pt x="661" y="299"/>
                                </a:lnTo>
                                <a:lnTo>
                                  <a:pt x="648" y="314"/>
                                </a:lnTo>
                                <a:lnTo>
                                  <a:pt x="617" y="335"/>
                                </a:lnTo>
                                <a:lnTo>
                                  <a:pt x="584" y="354"/>
                                </a:lnTo>
                                <a:lnTo>
                                  <a:pt x="546" y="371"/>
                                </a:lnTo>
                                <a:lnTo>
                                  <a:pt x="496" y="390"/>
                                </a:lnTo>
                                <a:lnTo>
                                  <a:pt x="439" y="407"/>
                                </a:lnTo>
                                <a:lnTo>
                                  <a:pt x="352" y="426"/>
                                </a:lnTo>
                                <a:lnTo>
                                  <a:pt x="294" y="438"/>
                                </a:lnTo>
                                <a:lnTo>
                                  <a:pt x="237" y="444"/>
                                </a:lnTo>
                                <a:lnTo>
                                  <a:pt x="154" y="449"/>
                                </a:lnTo>
                                <a:lnTo>
                                  <a:pt x="239" y="461"/>
                                </a:lnTo>
                                <a:lnTo>
                                  <a:pt x="305" y="466"/>
                                </a:lnTo>
                                <a:lnTo>
                                  <a:pt x="360" y="468"/>
                                </a:lnTo>
                                <a:lnTo>
                                  <a:pt x="423" y="466"/>
                                </a:lnTo>
                                <a:lnTo>
                                  <a:pt x="482" y="458"/>
                                </a:lnTo>
                                <a:lnTo>
                                  <a:pt x="530" y="447"/>
                                </a:lnTo>
                                <a:lnTo>
                                  <a:pt x="568" y="434"/>
                                </a:lnTo>
                                <a:lnTo>
                                  <a:pt x="629" y="413"/>
                                </a:lnTo>
                                <a:lnTo>
                                  <a:pt x="637" y="413"/>
                                </a:lnTo>
                                <a:lnTo>
                                  <a:pt x="644" y="417"/>
                                </a:lnTo>
                                <a:lnTo>
                                  <a:pt x="642" y="430"/>
                                </a:lnTo>
                                <a:lnTo>
                                  <a:pt x="634" y="444"/>
                                </a:lnTo>
                                <a:lnTo>
                                  <a:pt x="620" y="458"/>
                                </a:lnTo>
                                <a:lnTo>
                                  <a:pt x="599" y="474"/>
                                </a:lnTo>
                                <a:lnTo>
                                  <a:pt x="563" y="493"/>
                                </a:lnTo>
                                <a:lnTo>
                                  <a:pt x="525" y="510"/>
                                </a:lnTo>
                                <a:lnTo>
                                  <a:pt x="489" y="521"/>
                                </a:lnTo>
                                <a:lnTo>
                                  <a:pt x="448" y="531"/>
                                </a:lnTo>
                                <a:lnTo>
                                  <a:pt x="410" y="537"/>
                                </a:lnTo>
                                <a:lnTo>
                                  <a:pt x="360" y="542"/>
                                </a:lnTo>
                                <a:lnTo>
                                  <a:pt x="305" y="545"/>
                                </a:lnTo>
                                <a:lnTo>
                                  <a:pt x="250" y="546"/>
                                </a:lnTo>
                                <a:lnTo>
                                  <a:pt x="166" y="546"/>
                                </a:lnTo>
                                <a:lnTo>
                                  <a:pt x="211" y="562"/>
                                </a:lnTo>
                                <a:lnTo>
                                  <a:pt x="253" y="573"/>
                                </a:lnTo>
                                <a:lnTo>
                                  <a:pt x="301" y="579"/>
                                </a:lnTo>
                                <a:lnTo>
                                  <a:pt x="342" y="580"/>
                                </a:lnTo>
                                <a:lnTo>
                                  <a:pt x="384" y="583"/>
                                </a:lnTo>
                                <a:lnTo>
                                  <a:pt x="427" y="580"/>
                                </a:lnTo>
                                <a:lnTo>
                                  <a:pt x="462" y="579"/>
                                </a:lnTo>
                                <a:lnTo>
                                  <a:pt x="495" y="573"/>
                                </a:lnTo>
                                <a:lnTo>
                                  <a:pt x="540" y="562"/>
                                </a:lnTo>
                                <a:lnTo>
                                  <a:pt x="574" y="554"/>
                                </a:lnTo>
                                <a:lnTo>
                                  <a:pt x="587" y="555"/>
                                </a:lnTo>
                                <a:lnTo>
                                  <a:pt x="589" y="565"/>
                                </a:lnTo>
                                <a:lnTo>
                                  <a:pt x="585" y="575"/>
                                </a:lnTo>
                                <a:lnTo>
                                  <a:pt x="576" y="586"/>
                                </a:lnTo>
                                <a:lnTo>
                                  <a:pt x="561" y="597"/>
                                </a:lnTo>
                                <a:lnTo>
                                  <a:pt x="544" y="605"/>
                                </a:lnTo>
                                <a:lnTo>
                                  <a:pt x="525" y="614"/>
                                </a:lnTo>
                                <a:lnTo>
                                  <a:pt x="495" y="622"/>
                                </a:lnTo>
                                <a:lnTo>
                                  <a:pt x="432" y="631"/>
                                </a:lnTo>
                                <a:lnTo>
                                  <a:pt x="372" y="639"/>
                                </a:lnTo>
                                <a:lnTo>
                                  <a:pt x="253" y="649"/>
                                </a:lnTo>
                                <a:lnTo>
                                  <a:pt x="407" y="656"/>
                                </a:lnTo>
                                <a:lnTo>
                                  <a:pt x="439" y="656"/>
                                </a:lnTo>
                                <a:lnTo>
                                  <a:pt x="453" y="663"/>
                                </a:lnTo>
                                <a:lnTo>
                                  <a:pt x="461" y="670"/>
                                </a:lnTo>
                                <a:lnTo>
                                  <a:pt x="458" y="681"/>
                                </a:lnTo>
                                <a:lnTo>
                                  <a:pt x="466" y="687"/>
                                </a:lnTo>
                                <a:lnTo>
                                  <a:pt x="486" y="689"/>
                                </a:lnTo>
                                <a:lnTo>
                                  <a:pt x="516" y="677"/>
                                </a:lnTo>
                                <a:lnTo>
                                  <a:pt x="542" y="664"/>
                                </a:lnTo>
                                <a:lnTo>
                                  <a:pt x="563" y="651"/>
                                </a:lnTo>
                                <a:lnTo>
                                  <a:pt x="580" y="639"/>
                                </a:lnTo>
                                <a:lnTo>
                                  <a:pt x="597" y="621"/>
                                </a:lnTo>
                                <a:lnTo>
                                  <a:pt x="651" y="548"/>
                                </a:lnTo>
                                <a:lnTo>
                                  <a:pt x="693" y="485"/>
                                </a:lnTo>
                                <a:lnTo>
                                  <a:pt x="709" y="453"/>
                                </a:lnTo>
                                <a:lnTo>
                                  <a:pt x="713" y="440"/>
                                </a:lnTo>
                                <a:lnTo>
                                  <a:pt x="714" y="430"/>
                                </a:lnTo>
                                <a:lnTo>
                                  <a:pt x="714" y="419"/>
                                </a:lnTo>
                                <a:lnTo>
                                  <a:pt x="706" y="406"/>
                                </a:lnTo>
                                <a:lnTo>
                                  <a:pt x="701" y="398"/>
                                </a:lnTo>
                                <a:lnTo>
                                  <a:pt x="698" y="386"/>
                                </a:lnTo>
                                <a:lnTo>
                                  <a:pt x="701" y="373"/>
                                </a:lnTo>
                                <a:lnTo>
                                  <a:pt x="706" y="364"/>
                                </a:lnTo>
                                <a:lnTo>
                                  <a:pt x="713" y="354"/>
                                </a:lnTo>
                                <a:lnTo>
                                  <a:pt x="719" y="344"/>
                                </a:lnTo>
                                <a:lnTo>
                                  <a:pt x="727" y="333"/>
                                </a:lnTo>
                                <a:lnTo>
                                  <a:pt x="732" y="322"/>
                                </a:lnTo>
                                <a:lnTo>
                                  <a:pt x="731" y="308"/>
                                </a:lnTo>
                                <a:lnTo>
                                  <a:pt x="726" y="297"/>
                                </a:lnTo>
                                <a:lnTo>
                                  <a:pt x="719" y="287"/>
                                </a:lnTo>
                                <a:lnTo>
                                  <a:pt x="713" y="278"/>
                                </a:lnTo>
                                <a:lnTo>
                                  <a:pt x="705" y="267"/>
                                </a:lnTo>
                                <a:lnTo>
                                  <a:pt x="702" y="255"/>
                                </a:lnTo>
                                <a:lnTo>
                                  <a:pt x="705" y="246"/>
                                </a:lnTo>
                                <a:lnTo>
                                  <a:pt x="714" y="232"/>
                                </a:lnTo>
                                <a:lnTo>
                                  <a:pt x="723" y="221"/>
                                </a:lnTo>
                                <a:lnTo>
                                  <a:pt x="727" y="209"/>
                                </a:lnTo>
                                <a:lnTo>
                                  <a:pt x="727" y="194"/>
                                </a:lnTo>
                                <a:lnTo>
                                  <a:pt x="722" y="179"/>
                                </a:lnTo>
                                <a:lnTo>
                                  <a:pt x="713" y="168"/>
                                </a:lnTo>
                                <a:lnTo>
                                  <a:pt x="709" y="160"/>
                                </a:lnTo>
                                <a:lnTo>
                                  <a:pt x="705" y="147"/>
                                </a:lnTo>
                                <a:lnTo>
                                  <a:pt x="706" y="133"/>
                                </a:lnTo>
                                <a:lnTo>
                                  <a:pt x="714" y="122"/>
                                </a:lnTo>
                                <a:lnTo>
                                  <a:pt x="719" y="114"/>
                                </a:lnTo>
                                <a:lnTo>
                                  <a:pt x="727" y="105"/>
                                </a:lnTo>
                                <a:lnTo>
                                  <a:pt x="731" y="93"/>
                                </a:lnTo>
                                <a:lnTo>
                                  <a:pt x="732" y="80"/>
                                </a:lnTo>
                                <a:lnTo>
                                  <a:pt x="730" y="72"/>
                                </a:lnTo>
                                <a:lnTo>
                                  <a:pt x="722" y="59"/>
                                </a:lnTo>
                                <a:lnTo>
                                  <a:pt x="714" y="48"/>
                                </a:lnTo>
                                <a:lnTo>
                                  <a:pt x="709" y="34"/>
                                </a:lnTo>
                                <a:lnTo>
                                  <a:pt x="709" y="0"/>
                                </a:lnTo>
                                <a:lnTo>
                                  <a:pt x="634" y="50"/>
                                </a:lnTo>
                                <a:lnTo>
                                  <a:pt x="589" y="69"/>
                                </a:lnTo>
                                <a:lnTo>
                                  <a:pt x="536" y="86"/>
                                </a:lnTo>
                                <a:lnTo>
                                  <a:pt x="475" y="105"/>
                                </a:lnTo>
                                <a:lnTo>
                                  <a:pt x="420" y="116"/>
                                </a:lnTo>
                                <a:lnTo>
                                  <a:pt x="365" y="126"/>
                                </a:lnTo>
                                <a:lnTo>
                                  <a:pt x="294" y="13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A04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 algn="ctr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</p:grpSp>
                  <p:grpSp>
                    <p:nvGrpSpPr>
                      <p:cNvPr id="48291" name="组合 939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609" y="117"/>
                        <a:ext cx="218" cy="436"/>
                        <a:chOff x="0" y="0"/>
                        <a:chExt cx="218" cy="436"/>
                      </a:xfrm>
                    </p:grpSpPr>
                    <p:sp>
                      <p:nvSpPr>
                        <p:cNvPr id="48292" name="未知"/>
                        <p:cNvSpPr>
                          <a:spLocks noChangeAspect="1"/>
                        </p:cNvSpPr>
                        <p:nvPr>
                          <p:custDataLst>
                            <p:tags r:id="rId90"/>
                          </p:custDataLst>
                        </p:nvPr>
                      </p:nvSpPr>
                      <p:spPr bwMode="auto">
                        <a:xfrm>
                          <a:off x="42" y="116"/>
                          <a:ext cx="167" cy="70"/>
                        </a:xfrm>
                        <a:custGeom>
                          <a:avLst/>
                          <a:gdLst>
                            <a:gd name="T0" fmla="*/ 167 w 167"/>
                            <a:gd name="T1" fmla="*/ 13 h 70"/>
                            <a:gd name="T2" fmla="*/ 151 w 167"/>
                            <a:gd name="T3" fmla="*/ 0 h 70"/>
                            <a:gd name="T4" fmla="*/ 100 w 167"/>
                            <a:gd name="T5" fmla="*/ 26 h 70"/>
                            <a:gd name="T6" fmla="*/ 49 w 167"/>
                            <a:gd name="T7" fmla="*/ 45 h 70"/>
                            <a:gd name="T8" fmla="*/ 0 w 167"/>
                            <a:gd name="T9" fmla="*/ 59 h 70"/>
                            <a:gd name="T10" fmla="*/ 9 w 167"/>
                            <a:gd name="T11" fmla="*/ 70 h 70"/>
                            <a:gd name="T12" fmla="*/ 43 w 167"/>
                            <a:gd name="T13" fmla="*/ 70 h 70"/>
                            <a:gd name="T14" fmla="*/ 89 w 167"/>
                            <a:gd name="T15" fmla="*/ 60 h 70"/>
                            <a:gd name="T16" fmla="*/ 130 w 167"/>
                            <a:gd name="T17" fmla="*/ 40 h 70"/>
                            <a:gd name="T18" fmla="*/ 167 w 167"/>
                            <a:gd name="T19" fmla="*/ 13 h 7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</a:cxnLst>
                          <a:rect l="0" t="0" r="r" b="b"/>
                          <a:pathLst>
                            <a:path w="167" h="70">
                              <a:moveTo>
                                <a:pt x="167" y="13"/>
                              </a:moveTo>
                              <a:lnTo>
                                <a:pt x="151" y="0"/>
                              </a:lnTo>
                              <a:lnTo>
                                <a:pt x="100" y="26"/>
                              </a:lnTo>
                              <a:lnTo>
                                <a:pt x="49" y="45"/>
                              </a:lnTo>
                              <a:lnTo>
                                <a:pt x="0" y="59"/>
                              </a:lnTo>
                              <a:lnTo>
                                <a:pt x="9" y="70"/>
                              </a:lnTo>
                              <a:lnTo>
                                <a:pt x="43" y="70"/>
                              </a:lnTo>
                              <a:lnTo>
                                <a:pt x="89" y="60"/>
                              </a:lnTo>
                              <a:lnTo>
                                <a:pt x="130" y="40"/>
                              </a:lnTo>
                              <a:lnTo>
                                <a:pt x="167" y="1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E0C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48293" name="未知"/>
                        <p:cNvSpPr>
                          <a:spLocks noChangeAspect="1"/>
                        </p:cNvSpPr>
                        <p:nvPr>
                          <p:custDataLst>
                            <p:tags r:id="rId91"/>
                          </p:custDataLst>
                        </p:nvPr>
                      </p:nvSpPr>
                      <p:spPr bwMode="auto">
                        <a:xfrm>
                          <a:off x="72" y="228"/>
                          <a:ext cx="146" cy="78"/>
                        </a:xfrm>
                        <a:custGeom>
                          <a:avLst/>
                          <a:gdLst>
                            <a:gd name="T0" fmla="*/ 146 w 146"/>
                            <a:gd name="T1" fmla="*/ 15 h 78"/>
                            <a:gd name="T2" fmla="*/ 138 w 146"/>
                            <a:gd name="T3" fmla="*/ 0 h 78"/>
                            <a:gd name="T4" fmla="*/ 89 w 146"/>
                            <a:gd name="T5" fmla="*/ 34 h 78"/>
                            <a:gd name="T6" fmla="*/ 50 w 146"/>
                            <a:gd name="T7" fmla="*/ 51 h 78"/>
                            <a:gd name="T8" fmla="*/ 0 w 146"/>
                            <a:gd name="T9" fmla="*/ 66 h 78"/>
                            <a:gd name="T10" fmla="*/ 10 w 146"/>
                            <a:gd name="T11" fmla="*/ 78 h 78"/>
                            <a:gd name="T12" fmla="*/ 42 w 146"/>
                            <a:gd name="T13" fmla="*/ 78 h 78"/>
                            <a:gd name="T14" fmla="*/ 74 w 146"/>
                            <a:gd name="T15" fmla="*/ 69 h 78"/>
                            <a:gd name="T16" fmla="*/ 112 w 146"/>
                            <a:gd name="T17" fmla="*/ 45 h 78"/>
                            <a:gd name="T18" fmla="*/ 146 w 146"/>
                            <a:gd name="T19" fmla="*/ 15 h 7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</a:cxnLst>
                          <a:rect l="0" t="0" r="r" b="b"/>
                          <a:pathLst>
                            <a:path w="146" h="78">
                              <a:moveTo>
                                <a:pt x="146" y="15"/>
                              </a:moveTo>
                              <a:lnTo>
                                <a:pt x="138" y="0"/>
                              </a:lnTo>
                              <a:lnTo>
                                <a:pt x="89" y="34"/>
                              </a:lnTo>
                              <a:lnTo>
                                <a:pt x="50" y="51"/>
                              </a:lnTo>
                              <a:lnTo>
                                <a:pt x="0" y="66"/>
                              </a:lnTo>
                              <a:lnTo>
                                <a:pt x="10" y="78"/>
                              </a:lnTo>
                              <a:lnTo>
                                <a:pt x="42" y="78"/>
                              </a:lnTo>
                              <a:lnTo>
                                <a:pt x="74" y="69"/>
                              </a:lnTo>
                              <a:lnTo>
                                <a:pt x="112" y="45"/>
                              </a:lnTo>
                              <a:lnTo>
                                <a:pt x="146" y="1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E0C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48294" name="未知"/>
                        <p:cNvSpPr>
                          <a:spLocks noChangeAspect="1"/>
                        </p:cNvSpPr>
                        <p:nvPr>
                          <p:custDataLst>
                            <p:tags r:id="rId92"/>
                          </p:custDataLst>
                        </p:nvPr>
                      </p:nvSpPr>
                      <p:spPr bwMode="auto">
                        <a:xfrm>
                          <a:off x="63" y="359"/>
                          <a:ext cx="149" cy="77"/>
                        </a:xfrm>
                        <a:custGeom>
                          <a:avLst/>
                          <a:gdLst>
                            <a:gd name="T0" fmla="*/ 149 w 149"/>
                            <a:gd name="T1" fmla="*/ 11 h 77"/>
                            <a:gd name="T2" fmla="*/ 138 w 149"/>
                            <a:gd name="T3" fmla="*/ 0 h 77"/>
                            <a:gd name="T4" fmla="*/ 93 w 149"/>
                            <a:gd name="T5" fmla="*/ 31 h 77"/>
                            <a:gd name="T6" fmla="*/ 49 w 149"/>
                            <a:gd name="T7" fmla="*/ 49 h 77"/>
                            <a:gd name="T8" fmla="*/ 0 w 149"/>
                            <a:gd name="T9" fmla="*/ 63 h 77"/>
                            <a:gd name="T10" fmla="*/ 9 w 149"/>
                            <a:gd name="T11" fmla="*/ 77 h 77"/>
                            <a:gd name="T12" fmla="*/ 42 w 149"/>
                            <a:gd name="T13" fmla="*/ 74 h 77"/>
                            <a:gd name="T14" fmla="*/ 81 w 149"/>
                            <a:gd name="T15" fmla="*/ 65 h 77"/>
                            <a:gd name="T16" fmla="*/ 121 w 149"/>
                            <a:gd name="T17" fmla="*/ 40 h 77"/>
                            <a:gd name="T18" fmla="*/ 149 w 149"/>
                            <a:gd name="T19" fmla="*/ 11 h 7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</a:cxnLst>
                          <a:rect l="0" t="0" r="r" b="b"/>
                          <a:pathLst>
                            <a:path w="149" h="77">
                              <a:moveTo>
                                <a:pt x="149" y="11"/>
                              </a:moveTo>
                              <a:lnTo>
                                <a:pt x="138" y="0"/>
                              </a:lnTo>
                              <a:lnTo>
                                <a:pt x="93" y="31"/>
                              </a:lnTo>
                              <a:lnTo>
                                <a:pt x="49" y="49"/>
                              </a:lnTo>
                              <a:lnTo>
                                <a:pt x="0" y="63"/>
                              </a:lnTo>
                              <a:lnTo>
                                <a:pt x="9" y="77"/>
                              </a:lnTo>
                              <a:lnTo>
                                <a:pt x="42" y="74"/>
                              </a:lnTo>
                              <a:lnTo>
                                <a:pt x="81" y="65"/>
                              </a:lnTo>
                              <a:lnTo>
                                <a:pt x="121" y="40"/>
                              </a:lnTo>
                              <a:lnTo>
                                <a:pt x="149" y="1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E0C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48295" name="未知"/>
                        <p:cNvSpPr>
                          <a:spLocks noChangeAspect="1"/>
                        </p:cNvSpPr>
                        <p:nvPr>
                          <p:custDataLst>
                            <p:tags r:id="rId93"/>
                          </p:custDataLst>
                        </p:nvPr>
                      </p:nvSpPr>
                      <p:spPr bwMode="auto">
                        <a:xfrm>
                          <a:off x="0" y="0"/>
                          <a:ext cx="171" cy="68"/>
                        </a:xfrm>
                        <a:custGeom>
                          <a:avLst/>
                          <a:gdLst>
                            <a:gd name="T0" fmla="*/ 171 w 171"/>
                            <a:gd name="T1" fmla="*/ 13 h 68"/>
                            <a:gd name="T2" fmla="*/ 154 w 171"/>
                            <a:gd name="T3" fmla="*/ 0 h 68"/>
                            <a:gd name="T4" fmla="*/ 97 w 171"/>
                            <a:gd name="T5" fmla="*/ 26 h 68"/>
                            <a:gd name="T6" fmla="*/ 50 w 171"/>
                            <a:gd name="T7" fmla="*/ 41 h 68"/>
                            <a:gd name="T8" fmla="*/ 0 w 171"/>
                            <a:gd name="T9" fmla="*/ 55 h 68"/>
                            <a:gd name="T10" fmla="*/ 11 w 171"/>
                            <a:gd name="T11" fmla="*/ 68 h 68"/>
                            <a:gd name="T12" fmla="*/ 42 w 171"/>
                            <a:gd name="T13" fmla="*/ 66 h 68"/>
                            <a:gd name="T14" fmla="*/ 82 w 171"/>
                            <a:gd name="T15" fmla="*/ 57 h 68"/>
                            <a:gd name="T16" fmla="*/ 127 w 171"/>
                            <a:gd name="T17" fmla="*/ 40 h 68"/>
                            <a:gd name="T18" fmla="*/ 171 w 171"/>
                            <a:gd name="T19" fmla="*/ 13 h 6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</a:cxnLst>
                          <a:rect l="0" t="0" r="r" b="b"/>
                          <a:pathLst>
                            <a:path w="171" h="68">
                              <a:moveTo>
                                <a:pt x="171" y="13"/>
                              </a:moveTo>
                              <a:lnTo>
                                <a:pt x="154" y="0"/>
                              </a:lnTo>
                              <a:lnTo>
                                <a:pt x="97" y="26"/>
                              </a:lnTo>
                              <a:lnTo>
                                <a:pt x="50" y="41"/>
                              </a:lnTo>
                              <a:lnTo>
                                <a:pt x="0" y="55"/>
                              </a:lnTo>
                              <a:lnTo>
                                <a:pt x="11" y="68"/>
                              </a:lnTo>
                              <a:lnTo>
                                <a:pt x="42" y="66"/>
                              </a:lnTo>
                              <a:lnTo>
                                <a:pt x="82" y="57"/>
                              </a:lnTo>
                              <a:lnTo>
                                <a:pt x="127" y="40"/>
                              </a:lnTo>
                              <a:lnTo>
                                <a:pt x="171" y="1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E0C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</p:grpSp>
                <p:sp>
                  <p:nvSpPr>
                    <p:cNvPr id="48296" name="未知"/>
                    <p:cNvSpPr>
                      <a:spLocks noChangeAspect="1"/>
                    </p:cNvSpPr>
                    <p:nvPr>
                      <p:custDataLst>
                        <p:tags r:id="rId78"/>
                      </p:custDataLst>
                    </p:nvPr>
                  </p:nvSpPr>
                  <p:spPr bwMode="auto">
                    <a:xfrm>
                      <a:off x="0" y="0"/>
                      <a:ext cx="2019" cy="2908"/>
                    </a:xfrm>
                    <a:custGeom>
                      <a:avLst/>
                      <a:gdLst>
                        <a:gd name="T0" fmla="*/ 1445 w 2019"/>
                        <a:gd name="T1" fmla="*/ 2807 h 2908"/>
                        <a:gd name="T2" fmla="*/ 1463 w 2019"/>
                        <a:gd name="T3" fmla="*/ 2784 h 2908"/>
                        <a:gd name="T4" fmla="*/ 1471 w 2019"/>
                        <a:gd name="T5" fmla="*/ 2765 h 2908"/>
                        <a:gd name="T6" fmla="*/ 1484 w 2019"/>
                        <a:gd name="T7" fmla="*/ 2698 h 2908"/>
                        <a:gd name="T8" fmla="*/ 1563 w 2019"/>
                        <a:gd name="T9" fmla="*/ 2229 h 2908"/>
                        <a:gd name="T10" fmla="*/ 1619 w 2019"/>
                        <a:gd name="T11" fmla="*/ 2062 h 2908"/>
                        <a:gd name="T12" fmla="*/ 1672 w 2019"/>
                        <a:gd name="T13" fmla="*/ 1943 h 2908"/>
                        <a:gd name="T14" fmla="*/ 1773 w 2019"/>
                        <a:gd name="T15" fmla="*/ 1766 h 2908"/>
                        <a:gd name="T16" fmla="*/ 1879 w 2019"/>
                        <a:gd name="T17" fmla="*/ 1590 h 2908"/>
                        <a:gd name="T18" fmla="*/ 1952 w 2019"/>
                        <a:gd name="T19" fmla="*/ 1429 h 2908"/>
                        <a:gd name="T20" fmla="*/ 1995 w 2019"/>
                        <a:gd name="T21" fmla="*/ 1267 h 2908"/>
                        <a:gd name="T22" fmla="*/ 2019 w 2019"/>
                        <a:gd name="T23" fmla="*/ 1062 h 2908"/>
                        <a:gd name="T24" fmla="*/ 2003 w 2019"/>
                        <a:gd name="T25" fmla="*/ 873 h 2908"/>
                        <a:gd name="T26" fmla="*/ 1960 w 2019"/>
                        <a:gd name="T27" fmla="*/ 694 h 2908"/>
                        <a:gd name="T28" fmla="*/ 1888 w 2019"/>
                        <a:gd name="T29" fmla="*/ 529 h 2908"/>
                        <a:gd name="T30" fmla="*/ 1765 w 2019"/>
                        <a:gd name="T31" fmla="*/ 354 h 2908"/>
                        <a:gd name="T32" fmla="*/ 1636 w 2019"/>
                        <a:gd name="T33" fmla="*/ 232 h 2908"/>
                        <a:gd name="T34" fmla="*/ 1471 w 2019"/>
                        <a:gd name="T35" fmla="*/ 120 h 2908"/>
                        <a:gd name="T36" fmla="*/ 1277 w 2019"/>
                        <a:gd name="T37" fmla="*/ 40 h 2908"/>
                        <a:gd name="T38" fmla="*/ 1115 w 2019"/>
                        <a:gd name="T39" fmla="*/ 6 h 2908"/>
                        <a:gd name="T40" fmla="*/ 936 w 2019"/>
                        <a:gd name="T41" fmla="*/ 0 h 2908"/>
                        <a:gd name="T42" fmla="*/ 782 w 2019"/>
                        <a:gd name="T43" fmla="*/ 28 h 2908"/>
                        <a:gd name="T44" fmla="*/ 630 w 2019"/>
                        <a:gd name="T45" fmla="*/ 78 h 2908"/>
                        <a:gd name="T46" fmla="*/ 501 w 2019"/>
                        <a:gd name="T47" fmla="*/ 145 h 2908"/>
                        <a:gd name="T48" fmla="*/ 365 w 2019"/>
                        <a:gd name="T49" fmla="*/ 242 h 2908"/>
                        <a:gd name="T50" fmla="*/ 242 w 2019"/>
                        <a:gd name="T51" fmla="*/ 360 h 2908"/>
                        <a:gd name="T52" fmla="*/ 140 w 2019"/>
                        <a:gd name="T53" fmla="*/ 495 h 2908"/>
                        <a:gd name="T54" fmla="*/ 53 w 2019"/>
                        <a:gd name="T55" fmla="*/ 685 h 2908"/>
                        <a:gd name="T56" fmla="*/ 7 w 2019"/>
                        <a:gd name="T57" fmla="*/ 879 h 2908"/>
                        <a:gd name="T58" fmla="*/ 0 w 2019"/>
                        <a:gd name="T59" fmla="*/ 1052 h 2908"/>
                        <a:gd name="T60" fmla="*/ 14 w 2019"/>
                        <a:gd name="T61" fmla="*/ 1239 h 2908"/>
                        <a:gd name="T62" fmla="*/ 62 w 2019"/>
                        <a:gd name="T63" fmla="*/ 1427 h 2908"/>
                        <a:gd name="T64" fmla="*/ 144 w 2019"/>
                        <a:gd name="T65" fmla="*/ 1602 h 2908"/>
                        <a:gd name="T66" fmla="*/ 239 w 2019"/>
                        <a:gd name="T67" fmla="*/ 1770 h 2908"/>
                        <a:gd name="T68" fmla="*/ 370 w 2019"/>
                        <a:gd name="T69" fmla="*/ 2007 h 2908"/>
                        <a:gd name="T70" fmla="*/ 429 w 2019"/>
                        <a:gd name="T71" fmla="*/ 2138 h 2908"/>
                        <a:gd name="T72" fmla="*/ 469 w 2019"/>
                        <a:gd name="T73" fmla="*/ 2292 h 2908"/>
                        <a:gd name="T74" fmla="*/ 501 w 2019"/>
                        <a:gd name="T75" fmla="*/ 2506 h 2908"/>
                        <a:gd name="T76" fmla="*/ 526 w 2019"/>
                        <a:gd name="T77" fmla="*/ 2693 h 2908"/>
                        <a:gd name="T78" fmla="*/ 543 w 2019"/>
                        <a:gd name="T79" fmla="*/ 2767 h 2908"/>
                        <a:gd name="T80" fmla="*/ 552 w 2019"/>
                        <a:gd name="T81" fmla="*/ 2784 h 2908"/>
                        <a:gd name="T82" fmla="*/ 576 w 2019"/>
                        <a:gd name="T83" fmla="*/ 2812 h 2908"/>
                        <a:gd name="T84" fmla="*/ 635 w 2019"/>
                        <a:gd name="T85" fmla="*/ 2847 h 2908"/>
                        <a:gd name="T86" fmla="*/ 703 w 2019"/>
                        <a:gd name="T87" fmla="*/ 2870 h 2908"/>
                        <a:gd name="T88" fmla="*/ 778 w 2019"/>
                        <a:gd name="T89" fmla="*/ 2889 h 2908"/>
                        <a:gd name="T90" fmla="*/ 857 w 2019"/>
                        <a:gd name="T91" fmla="*/ 2900 h 2908"/>
                        <a:gd name="T92" fmla="*/ 934 w 2019"/>
                        <a:gd name="T93" fmla="*/ 2906 h 2908"/>
                        <a:gd name="T94" fmla="*/ 1006 w 2019"/>
                        <a:gd name="T95" fmla="*/ 2908 h 2908"/>
                        <a:gd name="T96" fmla="*/ 1086 w 2019"/>
                        <a:gd name="T97" fmla="*/ 2906 h 2908"/>
                        <a:gd name="T98" fmla="*/ 1166 w 2019"/>
                        <a:gd name="T99" fmla="*/ 2900 h 2908"/>
                        <a:gd name="T100" fmla="*/ 1241 w 2019"/>
                        <a:gd name="T101" fmla="*/ 2887 h 2908"/>
                        <a:gd name="T102" fmla="*/ 1309 w 2019"/>
                        <a:gd name="T103" fmla="*/ 2871 h 2908"/>
                        <a:gd name="T104" fmla="*/ 1375 w 2019"/>
                        <a:gd name="T105" fmla="*/ 2849 h 290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</a:cxnLst>
                      <a:rect l="0" t="0" r="r" b="b"/>
                      <a:pathLst>
                        <a:path w="2019" h="2908">
                          <a:moveTo>
                            <a:pt x="1415" y="2830"/>
                          </a:moveTo>
                          <a:lnTo>
                            <a:pt x="1432" y="2818"/>
                          </a:lnTo>
                          <a:lnTo>
                            <a:pt x="1445" y="2807"/>
                          </a:lnTo>
                          <a:lnTo>
                            <a:pt x="1453" y="2799"/>
                          </a:lnTo>
                          <a:lnTo>
                            <a:pt x="1458" y="2790"/>
                          </a:lnTo>
                          <a:lnTo>
                            <a:pt x="1463" y="2784"/>
                          </a:lnTo>
                          <a:lnTo>
                            <a:pt x="1466" y="2778"/>
                          </a:lnTo>
                          <a:lnTo>
                            <a:pt x="1470" y="2773"/>
                          </a:lnTo>
                          <a:lnTo>
                            <a:pt x="1471" y="2765"/>
                          </a:lnTo>
                          <a:lnTo>
                            <a:pt x="1474" y="2756"/>
                          </a:lnTo>
                          <a:lnTo>
                            <a:pt x="1475" y="2744"/>
                          </a:lnTo>
                          <a:lnTo>
                            <a:pt x="1484" y="2698"/>
                          </a:lnTo>
                          <a:lnTo>
                            <a:pt x="1543" y="2322"/>
                          </a:lnTo>
                          <a:lnTo>
                            <a:pt x="1554" y="2268"/>
                          </a:lnTo>
                          <a:lnTo>
                            <a:pt x="1563" y="2229"/>
                          </a:lnTo>
                          <a:lnTo>
                            <a:pt x="1577" y="2175"/>
                          </a:lnTo>
                          <a:lnTo>
                            <a:pt x="1598" y="2115"/>
                          </a:lnTo>
                          <a:lnTo>
                            <a:pt x="1619" y="2062"/>
                          </a:lnTo>
                          <a:lnTo>
                            <a:pt x="1638" y="2018"/>
                          </a:lnTo>
                          <a:lnTo>
                            <a:pt x="1655" y="1980"/>
                          </a:lnTo>
                          <a:lnTo>
                            <a:pt x="1672" y="1943"/>
                          </a:lnTo>
                          <a:lnTo>
                            <a:pt x="1706" y="1880"/>
                          </a:lnTo>
                          <a:lnTo>
                            <a:pt x="1740" y="1821"/>
                          </a:lnTo>
                          <a:lnTo>
                            <a:pt x="1773" y="1766"/>
                          </a:lnTo>
                          <a:lnTo>
                            <a:pt x="1799" y="1724"/>
                          </a:lnTo>
                          <a:lnTo>
                            <a:pt x="1846" y="1645"/>
                          </a:lnTo>
                          <a:lnTo>
                            <a:pt x="1879" y="1590"/>
                          </a:lnTo>
                          <a:lnTo>
                            <a:pt x="1905" y="1544"/>
                          </a:lnTo>
                          <a:lnTo>
                            <a:pt x="1927" y="1492"/>
                          </a:lnTo>
                          <a:lnTo>
                            <a:pt x="1952" y="1429"/>
                          </a:lnTo>
                          <a:lnTo>
                            <a:pt x="1969" y="1374"/>
                          </a:lnTo>
                          <a:lnTo>
                            <a:pt x="1985" y="1316"/>
                          </a:lnTo>
                          <a:lnTo>
                            <a:pt x="1995" y="1267"/>
                          </a:lnTo>
                          <a:lnTo>
                            <a:pt x="2007" y="1212"/>
                          </a:lnTo>
                          <a:lnTo>
                            <a:pt x="2015" y="1142"/>
                          </a:lnTo>
                          <a:lnTo>
                            <a:pt x="2019" y="1062"/>
                          </a:lnTo>
                          <a:lnTo>
                            <a:pt x="2019" y="987"/>
                          </a:lnTo>
                          <a:lnTo>
                            <a:pt x="2012" y="928"/>
                          </a:lnTo>
                          <a:lnTo>
                            <a:pt x="2003" y="873"/>
                          </a:lnTo>
                          <a:lnTo>
                            <a:pt x="1994" y="824"/>
                          </a:lnTo>
                          <a:lnTo>
                            <a:pt x="1978" y="759"/>
                          </a:lnTo>
                          <a:lnTo>
                            <a:pt x="1960" y="694"/>
                          </a:lnTo>
                          <a:lnTo>
                            <a:pt x="1940" y="634"/>
                          </a:lnTo>
                          <a:lnTo>
                            <a:pt x="1917" y="578"/>
                          </a:lnTo>
                          <a:lnTo>
                            <a:pt x="1888" y="529"/>
                          </a:lnTo>
                          <a:lnTo>
                            <a:pt x="1850" y="466"/>
                          </a:lnTo>
                          <a:lnTo>
                            <a:pt x="1807" y="403"/>
                          </a:lnTo>
                          <a:lnTo>
                            <a:pt x="1765" y="354"/>
                          </a:lnTo>
                          <a:lnTo>
                            <a:pt x="1727" y="312"/>
                          </a:lnTo>
                          <a:lnTo>
                            <a:pt x="1683" y="272"/>
                          </a:lnTo>
                          <a:lnTo>
                            <a:pt x="1636" y="232"/>
                          </a:lnTo>
                          <a:lnTo>
                            <a:pt x="1590" y="196"/>
                          </a:lnTo>
                          <a:lnTo>
                            <a:pt x="1535" y="159"/>
                          </a:lnTo>
                          <a:lnTo>
                            <a:pt x="1471" y="120"/>
                          </a:lnTo>
                          <a:lnTo>
                            <a:pt x="1411" y="90"/>
                          </a:lnTo>
                          <a:lnTo>
                            <a:pt x="1341" y="61"/>
                          </a:lnTo>
                          <a:lnTo>
                            <a:pt x="1277" y="40"/>
                          </a:lnTo>
                          <a:lnTo>
                            <a:pt x="1224" y="27"/>
                          </a:lnTo>
                          <a:lnTo>
                            <a:pt x="1167" y="14"/>
                          </a:lnTo>
                          <a:lnTo>
                            <a:pt x="1115" y="6"/>
                          </a:lnTo>
                          <a:lnTo>
                            <a:pt x="1053" y="0"/>
                          </a:lnTo>
                          <a:lnTo>
                            <a:pt x="997" y="0"/>
                          </a:lnTo>
                          <a:lnTo>
                            <a:pt x="936" y="0"/>
                          </a:lnTo>
                          <a:lnTo>
                            <a:pt x="885" y="6"/>
                          </a:lnTo>
                          <a:lnTo>
                            <a:pt x="826" y="19"/>
                          </a:lnTo>
                          <a:lnTo>
                            <a:pt x="782" y="28"/>
                          </a:lnTo>
                          <a:lnTo>
                            <a:pt x="727" y="44"/>
                          </a:lnTo>
                          <a:lnTo>
                            <a:pt x="676" y="59"/>
                          </a:lnTo>
                          <a:lnTo>
                            <a:pt x="630" y="78"/>
                          </a:lnTo>
                          <a:lnTo>
                            <a:pt x="586" y="97"/>
                          </a:lnTo>
                          <a:lnTo>
                            <a:pt x="541" y="121"/>
                          </a:lnTo>
                          <a:lnTo>
                            <a:pt x="501" y="145"/>
                          </a:lnTo>
                          <a:lnTo>
                            <a:pt x="456" y="175"/>
                          </a:lnTo>
                          <a:lnTo>
                            <a:pt x="408" y="209"/>
                          </a:lnTo>
                          <a:lnTo>
                            <a:pt x="365" y="242"/>
                          </a:lnTo>
                          <a:lnTo>
                            <a:pt x="326" y="277"/>
                          </a:lnTo>
                          <a:lnTo>
                            <a:pt x="284" y="316"/>
                          </a:lnTo>
                          <a:lnTo>
                            <a:pt x="242" y="360"/>
                          </a:lnTo>
                          <a:lnTo>
                            <a:pt x="206" y="402"/>
                          </a:lnTo>
                          <a:lnTo>
                            <a:pt x="175" y="441"/>
                          </a:lnTo>
                          <a:lnTo>
                            <a:pt x="140" y="495"/>
                          </a:lnTo>
                          <a:lnTo>
                            <a:pt x="106" y="554"/>
                          </a:lnTo>
                          <a:lnTo>
                            <a:pt x="75" y="620"/>
                          </a:lnTo>
                          <a:lnTo>
                            <a:pt x="53" y="685"/>
                          </a:lnTo>
                          <a:lnTo>
                            <a:pt x="34" y="752"/>
                          </a:lnTo>
                          <a:lnTo>
                            <a:pt x="17" y="818"/>
                          </a:lnTo>
                          <a:lnTo>
                            <a:pt x="7" y="879"/>
                          </a:lnTo>
                          <a:lnTo>
                            <a:pt x="0" y="940"/>
                          </a:lnTo>
                          <a:lnTo>
                            <a:pt x="0" y="999"/>
                          </a:lnTo>
                          <a:lnTo>
                            <a:pt x="0" y="1052"/>
                          </a:lnTo>
                          <a:lnTo>
                            <a:pt x="0" y="1115"/>
                          </a:lnTo>
                          <a:lnTo>
                            <a:pt x="3" y="1170"/>
                          </a:lnTo>
                          <a:lnTo>
                            <a:pt x="14" y="1239"/>
                          </a:lnTo>
                          <a:lnTo>
                            <a:pt x="24" y="1299"/>
                          </a:lnTo>
                          <a:lnTo>
                            <a:pt x="40" y="1358"/>
                          </a:lnTo>
                          <a:lnTo>
                            <a:pt x="62" y="1427"/>
                          </a:lnTo>
                          <a:lnTo>
                            <a:pt x="87" y="1488"/>
                          </a:lnTo>
                          <a:lnTo>
                            <a:pt x="113" y="1542"/>
                          </a:lnTo>
                          <a:lnTo>
                            <a:pt x="144" y="1602"/>
                          </a:lnTo>
                          <a:lnTo>
                            <a:pt x="178" y="1660"/>
                          </a:lnTo>
                          <a:lnTo>
                            <a:pt x="208" y="1715"/>
                          </a:lnTo>
                          <a:lnTo>
                            <a:pt x="239" y="1770"/>
                          </a:lnTo>
                          <a:lnTo>
                            <a:pt x="272" y="1830"/>
                          </a:lnTo>
                          <a:lnTo>
                            <a:pt x="323" y="1917"/>
                          </a:lnTo>
                          <a:lnTo>
                            <a:pt x="370" y="2007"/>
                          </a:lnTo>
                          <a:lnTo>
                            <a:pt x="398" y="2053"/>
                          </a:lnTo>
                          <a:lnTo>
                            <a:pt x="412" y="2091"/>
                          </a:lnTo>
                          <a:lnTo>
                            <a:pt x="429" y="2138"/>
                          </a:lnTo>
                          <a:lnTo>
                            <a:pt x="445" y="2192"/>
                          </a:lnTo>
                          <a:lnTo>
                            <a:pt x="458" y="2239"/>
                          </a:lnTo>
                          <a:lnTo>
                            <a:pt x="469" y="2292"/>
                          </a:lnTo>
                          <a:lnTo>
                            <a:pt x="479" y="2365"/>
                          </a:lnTo>
                          <a:lnTo>
                            <a:pt x="492" y="2444"/>
                          </a:lnTo>
                          <a:lnTo>
                            <a:pt x="501" y="2506"/>
                          </a:lnTo>
                          <a:lnTo>
                            <a:pt x="511" y="2586"/>
                          </a:lnTo>
                          <a:lnTo>
                            <a:pt x="518" y="2643"/>
                          </a:lnTo>
                          <a:lnTo>
                            <a:pt x="526" y="2693"/>
                          </a:lnTo>
                          <a:lnTo>
                            <a:pt x="537" y="2742"/>
                          </a:lnTo>
                          <a:lnTo>
                            <a:pt x="541" y="2756"/>
                          </a:lnTo>
                          <a:lnTo>
                            <a:pt x="543" y="2767"/>
                          </a:lnTo>
                          <a:lnTo>
                            <a:pt x="545" y="2773"/>
                          </a:lnTo>
                          <a:lnTo>
                            <a:pt x="546" y="2778"/>
                          </a:lnTo>
                          <a:lnTo>
                            <a:pt x="552" y="2784"/>
                          </a:lnTo>
                          <a:lnTo>
                            <a:pt x="558" y="2794"/>
                          </a:lnTo>
                          <a:lnTo>
                            <a:pt x="567" y="2803"/>
                          </a:lnTo>
                          <a:lnTo>
                            <a:pt x="576" y="2812"/>
                          </a:lnTo>
                          <a:lnTo>
                            <a:pt x="592" y="2824"/>
                          </a:lnTo>
                          <a:lnTo>
                            <a:pt x="610" y="2833"/>
                          </a:lnTo>
                          <a:lnTo>
                            <a:pt x="635" y="2847"/>
                          </a:lnTo>
                          <a:lnTo>
                            <a:pt x="657" y="2856"/>
                          </a:lnTo>
                          <a:lnTo>
                            <a:pt x="681" y="2864"/>
                          </a:lnTo>
                          <a:lnTo>
                            <a:pt x="703" y="2870"/>
                          </a:lnTo>
                          <a:lnTo>
                            <a:pt x="723" y="2875"/>
                          </a:lnTo>
                          <a:lnTo>
                            <a:pt x="753" y="2883"/>
                          </a:lnTo>
                          <a:lnTo>
                            <a:pt x="778" y="2889"/>
                          </a:lnTo>
                          <a:lnTo>
                            <a:pt x="802" y="2892"/>
                          </a:lnTo>
                          <a:lnTo>
                            <a:pt x="829" y="2896"/>
                          </a:lnTo>
                          <a:lnTo>
                            <a:pt x="857" y="2900"/>
                          </a:lnTo>
                          <a:lnTo>
                            <a:pt x="883" y="2902"/>
                          </a:lnTo>
                          <a:lnTo>
                            <a:pt x="906" y="2904"/>
                          </a:lnTo>
                          <a:lnTo>
                            <a:pt x="934" y="2906"/>
                          </a:lnTo>
                          <a:lnTo>
                            <a:pt x="959" y="2908"/>
                          </a:lnTo>
                          <a:lnTo>
                            <a:pt x="984" y="2908"/>
                          </a:lnTo>
                          <a:lnTo>
                            <a:pt x="1006" y="2908"/>
                          </a:lnTo>
                          <a:lnTo>
                            <a:pt x="1031" y="2908"/>
                          </a:lnTo>
                          <a:lnTo>
                            <a:pt x="1061" y="2908"/>
                          </a:lnTo>
                          <a:lnTo>
                            <a:pt x="1086" y="2906"/>
                          </a:lnTo>
                          <a:lnTo>
                            <a:pt x="1108" y="2906"/>
                          </a:lnTo>
                          <a:lnTo>
                            <a:pt x="1134" y="2902"/>
                          </a:lnTo>
                          <a:lnTo>
                            <a:pt x="1166" y="2900"/>
                          </a:lnTo>
                          <a:lnTo>
                            <a:pt x="1188" y="2896"/>
                          </a:lnTo>
                          <a:lnTo>
                            <a:pt x="1217" y="2892"/>
                          </a:lnTo>
                          <a:lnTo>
                            <a:pt x="1241" y="2887"/>
                          </a:lnTo>
                          <a:lnTo>
                            <a:pt x="1265" y="2883"/>
                          </a:lnTo>
                          <a:lnTo>
                            <a:pt x="1288" y="2877"/>
                          </a:lnTo>
                          <a:lnTo>
                            <a:pt x="1309" y="2871"/>
                          </a:lnTo>
                          <a:lnTo>
                            <a:pt x="1334" y="2864"/>
                          </a:lnTo>
                          <a:lnTo>
                            <a:pt x="1354" y="2856"/>
                          </a:lnTo>
                          <a:lnTo>
                            <a:pt x="1375" y="2849"/>
                          </a:lnTo>
                          <a:lnTo>
                            <a:pt x="1395" y="2839"/>
                          </a:lnTo>
                          <a:lnTo>
                            <a:pt x="1415" y="2830"/>
                          </a:lnTo>
                          <a:close/>
                        </a:path>
                      </a:pathLst>
                    </a:custGeom>
                    <a:solidFill>
                      <a:srgbClr val="E0E0E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8297" name="椭圆 9401"/>
                    <p:cNvSpPr>
                      <a:spLocks noChangeAspect="1" noChangeArrowheads="1"/>
                    </p:cNvSpPr>
                    <p:nvPr>
                      <p:custDataLst>
                        <p:tags r:id="rId79"/>
                      </p:custDataLst>
                    </p:nvPr>
                  </p:nvSpPr>
                  <p:spPr bwMode="auto">
                    <a:xfrm>
                      <a:off x="567" y="2579"/>
                      <a:ext cx="886" cy="296"/>
                    </a:xfrm>
                    <a:prstGeom prst="ellipse">
                      <a:avLst/>
                    </a:prstGeom>
                    <a:solidFill>
                      <a:srgbClr val="A0A0A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eaLnBrk="0" hangingPunct="0"/>
                      <a:endParaRPr lang="zh-CN" altLang="en-US">
                        <a:latin typeface="微软雅黑" charset="-122"/>
                        <a:ea typeface="微软雅黑" charset="-122"/>
                      </a:endParaRPr>
                    </a:p>
                  </p:txBody>
                </p:sp>
                <p:sp>
                  <p:nvSpPr>
                    <p:cNvPr id="48298" name="未知"/>
                    <p:cNvSpPr>
                      <a:spLocks noChangeAspect="1"/>
                    </p:cNvSpPr>
                    <p:nvPr>
                      <p:custDataLst>
                        <p:tags r:id="rId80"/>
                      </p:custDataLst>
                    </p:nvPr>
                  </p:nvSpPr>
                  <p:spPr bwMode="auto">
                    <a:xfrm>
                      <a:off x="1491" y="293"/>
                      <a:ext cx="338" cy="432"/>
                    </a:xfrm>
                    <a:custGeom>
                      <a:avLst/>
                      <a:gdLst>
                        <a:gd name="T0" fmla="*/ 0 w 338"/>
                        <a:gd name="T1" fmla="*/ 0 h 432"/>
                        <a:gd name="T2" fmla="*/ 90 w 338"/>
                        <a:gd name="T3" fmla="*/ 46 h 432"/>
                        <a:gd name="T4" fmla="*/ 172 w 338"/>
                        <a:gd name="T5" fmla="*/ 97 h 432"/>
                        <a:gd name="T6" fmla="*/ 234 w 338"/>
                        <a:gd name="T7" fmla="*/ 148 h 432"/>
                        <a:gd name="T8" fmla="*/ 275 w 338"/>
                        <a:gd name="T9" fmla="*/ 203 h 432"/>
                        <a:gd name="T10" fmla="*/ 304 w 338"/>
                        <a:gd name="T11" fmla="*/ 259 h 432"/>
                        <a:gd name="T12" fmla="*/ 325 w 338"/>
                        <a:gd name="T13" fmla="*/ 308 h 432"/>
                        <a:gd name="T14" fmla="*/ 338 w 338"/>
                        <a:gd name="T15" fmla="*/ 358 h 432"/>
                        <a:gd name="T16" fmla="*/ 219 w 338"/>
                        <a:gd name="T17" fmla="*/ 432 h 432"/>
                        <a:gd name="T18" fmla="*/ 208 w 338"/>
                        <a:gd name="T19" fmla="*/ 362 h 432"/>
                        <a:gd name="T20" fmla="*/ 189 w 338"/>
                        <a:gd name="T21" fmla="*/ 287 h 432"/>
                        <a:gd name="T22" fmla="*/ 161 w 338"/>
                        <a:gd name="T23" fmla="*/ 209 h 432"/>
                        <a:gd name="T24" fmla="*/ 124 w 338"/>
                        <a:gd name="T25" fmla="*/ 144 h 432"/>
                        <a:gd name="T26" fmla="*/ 73 w 338"/>
                        <a:gd name="T27" fmla="*/ 78 h 432"/>
                        <a:gd name="T28" fmla="*/ 0 w 338"/>
                        <a:gd name="T29" fmla="*/ 0 h 43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338" h="432">
                          <a:moveTo>
                            <a:pt x="0" y="0"/>
                          </a:moveTo>
                          <a:lnTo>
                            <a:pt x="90" y="46"/>
                          </a:lnTo>
                          <a:lnTo>
                            <a:pt x="172" y="97"/>
                          </a:lnTo>
                          <a:lnTo>
                            <a:pt x="234" y="148"/>
                          </a:lnTo>
                          <a:lnTo>
                            <a:pt x="275" y="203"/>
                          </a:lnTo>
                          <a:lnTo>
                            <a:pt x="304" y="259"/>
                          </a:lnTo>
                          <a:lnTo>
                            <a:pt x="325" y="308"/>
                          </a:lnTo>
                          <a:lnTo>
                            <a:pt x="338" y="358"/>
                          </a:lnTo>
                          <a:lnTo>
                            <a:pt x="219" y="432"/>
                          </a:lnTo>
                          <a:lnTo>
                            <a:pt x="208" y="362"/>
                          </a:lnTo>
                          <a:lnTo>
                            <a:pt x="189" y="287"/>
                          </a:lnTo>
                          <a:lnTo>
                            <a:pt x="161" y="209"/>
                          </a:lnTo>
                          <a:lnTo>
                            <a:pt x="124" y="144"/>
                          </a:lnTo>
                          <a:lnTo>
                            <a:pt x="73" y="7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48299" name="组合 940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728" y="875"/>
                      <a:ext cx="562" cy="1806"/>
                      <a:chOff x="0" y="0"/>
                      <a:chExt cx="562" cy="1806"/>
                    </a:xfrm>
                  </p:grpSpPr>
                  <p:sp>
                    <p:nvSpPr>
                      <p:cNvPr id="48300" name="未知"/>
                      <p:cNvSpPr>
                        <a:spLocks noChangeAspect="1"/>
                      </p:cNvSpPr>
                      <p:nvPr>
                        <p:custDataLst>
                          <p:tags r:id="rId82"/>
                        </p:custDataLst>
                      </p:nvPr>
                    </p:nvSpPr>
                    <p:spPr bwMode="auto">
                      <a:xfrm>
                        <a:off x="106" y="753"/>
                        <a:ext cx="345" cy="1053"/>
                      </a:xfrm>
                      <a:custGeom>
                        <a:avLst/>
                        <a:gdLst>
                          <a:gd name="T0" fmla="*/ 0 w 345"/>
                          <a:gd name="T1" fmla="*/ 80 h 1053"/>
                          <a:gd name="T2" fmla="*/ 6 w 345"/>
                          <a:gd name="T3" fmla="*/ 252 h 1053"/>
                          <a:gd name="T4" fmla="*/ 23 w 345"/>
                          <a:gd name="T5" fmla="*/ 274 h 1053"/>
                          <a:gd name="T6" fmla="*/ 17 w 345"/>
                          <a:gd name="T7" fmla="*/ 975 h 1053"/>
                          <a:gd name="T8" fmla="*/ 40 w 345"/>
                          <a:gd name="T9" fmla="*/ 1053 h 1053"/>
                          <a:gd name="T10" fmla="*/ 98 w 345"/>
                          <a:gd name="T11" fmla="*/ 1053 h 1053"/>
                          <a:gd name="T12" fmla="*/ 146 w 345"/>
                          <a:gd name="T13" fmla="*/ 1015 h 1053"/>
                          <a:gd name="T14" fmla="*/ 201 w 345"/>
                          <a:gd name="T15" fmla="*/ 1015 h 1053"/>
                          <a:gd name="T16" fmla="*/ 245 w 345"/>
                          <a:gd name="T17" fmla="*/ 1053 h 1053"/>
                          <a:gd name="T18" fmla="*/ 307 w 345"/>
                          <a:gd name="T19" fmla="*/ 1053 h 1053"/>
                          <a:gd name="T20" fmla="*/ 328 w 345"/>
                          <a:gd name="T21" fmla="*/ 975 h 1053"/>
                          <a:gd name="T22" fmla="*/ 317 w 345"/>
                          <a:gd name="T23" fmla="*/ 274 h 1053"/>
                          <a:gd name="T24" fmla="*/ 333 w 345"/>
                          <a:gd name="T25" fmla="*/ 252 h 1053"/>
                          <a:gd name="T26" fmla="*/ 345 w 345"/>
                          <a:gd name="T27" fmla="*/ 80 h 1053"/>
                          <a:gd name="T28" fmla="*/ 269 w 345"/>
                          <a:gd name="T29" fmla="*/ 17 h 1053"/>
                          <a:gd name="T30" fmla="*/ 231 w 345"/>
                          <a:gd name="T31" fmla="*/ 17 h 1053"/>
                          <a:gd name="T32" fmla="*/ 210 w 345"/>
                          <a:gd name="T33" fmla="*/ 0 h 1053"/>
                          <a:gd name="T34" fmla="*/ 123 w 345"/>
                          <a:gd name="T35" fmla="*/ 0 h 1053"/>
                          <a:gd name="T36" fmla="*/ 104 w 345"/>
                          <a:gd name="T37" fmla="*/ 17 h 1053"/>
                          <a:gd name="T38" fmla="*/ 72 w 345"/>
                          <a:gd name="T39" fmla="*/ 17 h 1053"/>
                          <a:gd name="T40" fmla="*/ 0 w 345"/>
                          <a:gd name="T41" fmla="*/ 80 h 105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</a:cxnLst>
                        <a:rect l="0" t="0" r="r" b="b"/>
                        <a:pathLst>
                          <a:path w="345" h="1053">
                            <a:moveTo>
                              <a:pt x="0" y="80"/>
                            </a:moveTo>
                            <a:lnTo>
                              <a:pt x="6" y="252"/>
                            </a:lnTo>
                            <a:lnTo>
                              <a:pt x="23" y="274"/>
                            </a:lnTo>
                            <a:lnTo>
                              <a:pt x="17" y="975"/>
                            </a:lnTo>
                            <a:lnTo>
                              <a:pt x="40" y="1053"/>
                            </a:lnTo>
                            <a:lnTo>
                              <a:pt x="98" y="1053"/>
                            </a:lnTo>
                            <a:lnTo>
                              <a:pt x="146" y="1015"/>
                            </a:lnTo>
                            <a:lnTo>
                              <a:pt x="201" y="1015"/>
                            </a:lnTo>
                            <a:lnTo>
                              <a:pt x="245" y="1053"/>
                            </a:lnTo>
                            <a:lnTo>
                              <a:pt x="307" y="1053"/>
                            </a:lnTo>
                            <a:lnTo>
                              <a:pt x="328" y="975"/>
                            </a:lnTo>
                            <a:lnTo>
                              <a:pt x="317" y="274"/>
                            </a:lnTo>
                            <a:lnTo>
                              <a:pt x="333" y="252"/>
                            </a:lnTo>
                            <a:lnTo>
                              <a:pt x="345" y="80"/>
                            </a:lnTo>
                            <a:lnTo>
                              <a:pt x="269" y="17"/>
                            </a:lnTo>
                            <a:lnTo>
                              <a:pt x="231" y="17"/>
                            </a:lnTo>
                            <a:lnTo>
                              <a:pt x="210" y="0"/>
                            </a:lnTo>
                            <a:lnTo>
                              <a:pt x="123" y="0"/>
                            </a:lnTo>
                            <a:lnTo>
                              <a:pt x="104" y="17"/>
                            </a:lnTo>
                            <a:lnTo>
                              <a:pt x="72" y="17"/>
                            </a:lnTo>
                            <a:lnTo>
                              <a:pt x="0" y="80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48301" name="椭圆 9405"/>
                      <p:cNvSpPr>
                        <a:spLocks noChangeAspect="1" noChangeArrowheads="1"/>
                      </p:cNvSpPr>
                      <p:nvPr>
                        <p:custDataLst>
                          <p:tags r:id="rId83"/>
                        </p:custDataLst>
                      </p:nvPr>
                    </p:nvSpPr>
                    <p:spPr bwMode="auto">
                      <a:xfrm>
                        <a:off x="283" y="786"/>
                        <a:ext cx="45" cy="72"/>
                      </a:xfrm>
                      <a:prstGeom prst="ellipse">
                        <a:avLst/>
                      </a:prstGeom>
                      <a:solidFill>
                        <a:srgbClr val="E0E0E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eaLnBrk="0" hangingPunct="0"/>
                        <a:endParaRPr lang="zh-CN" altLang="en-US">
                          <a:latin typeface="微软雅黑" charset="-122"/>
                          <a:ea typeface="微软雅黑" charset="-122"/>
                        </a:endParaRPr>
                      </a:p>
                    </p:txBody>
                  </p:sp>
                  <p:grpSp>
                    <p:nvGrpSpPr>
                      <p:cNvPr id="48302" name="组合 940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0" y="0"/>
                        <a:ext cx="562" cy="828"/>
                        <a:chOff x="0" y="0"/>
                        <a:chExt cx="562" cy="828"/>
                      </a:xfrm>
                    </p:grpSpPr>
                    <p:sp>
                      <p:nvSpPr>
                        <p:cNvPr id="48303" name="椭圆 9407"/>
                        <p:cNvSpPr>
                          <a:spLocks noChangeAspect="1" noChangeArrowheads="1"/>
                        </p:cNvSpPr>
                        <p:nvPr>
                          <p:custDataLst>
                            <p:tags r:id="rId88"/>
                          </p:custDataLst>
                        </p:nvPr>
                      </p:nvSpPr>
                      <p:spPr bwMode="auto">
                        <a:xfrm>
                          <a:off x="33" y="0"/>
                          <a:ext cx="514" cy="282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eaLnBrk="0" hangingPunct="0"/>
                          <a:endParaRPr lang="zh-CN" altLang="en-US">
                            <a:latin typeface="微软雅黑" charset="-122"/>
                            <a:ea typeface="微软雅黑" charset="-122"/>
                          </a:endParaRPr>
                        </a:p>
                      </p:txBody>
                    </p:sp>
                    <p:sp>
                      <p:nvSpPr>
                        <p:cNvPr id="48304" name="未知"/>
                        <p:cNvSpPr>
                          <a:spLocks noChangeAspect="1"/>
                        </p:cNvSpPr>
                        <p:nvPr>
                          <p:custDataLst>
                            <p:tags r:id="rId89"/>
                          </p:custDataLst>
                        </p:nvPr>
                      </p:nvSpPr>
                      <p:spPr bwMode="auto">
                        <a:xfrm>
                          <a:off x="0" y="129"/>
                          <a:ext cx="562" cy="699"/>
                        </a:xfrm>
                        <a:custGeom>
                          <a:avLst/>
                          <a:gdLst>
                            <a:gd name="T0" fmla="*/ 358 w 562"/>
                            <a:gd name="T1" fmla="*/ 699 h 699"/>
                            <a:gd name="T2" fmla="*/ 562 w 562"/>
                            <a:gd name="T3" fmla="*/ 69 h 699"/>
                            <a:gd name="T4" fmla="*/ 526 w 562"/>
                            <a:gd name="T5" fmla="*/ 56 h 699"/>
                            <a:gd name="T6" fmla="*/ 485 w 562"/>
                            <a:gd name="T7" fmla="*/ 38 h 699"/>
                            <a:gd name="T8" fmla="*/ 431 w 562"/>
                            <a:gd name="T9" fmla="*/ 24 h 699"/>
                            <a:gd name="T10" fmla="*/ 384 w 562"/>
                            <a:gd name="T11" fmla="*/ 12 h 699"/>
                            <a:gd name="T12" fmla="*/ 342 w 562"/>
                            <a:gd name="T13" fmla="*/ 4 h 699"/>
                            <a:gd name="T14" fmla="*/ 297 w 562"/>
                            <a:gd name="T15" fmla="*/ 0 h 699"/>
                            <a:gd name="T16" fmla="*/ 248 w 562"/>
                            <a:gd name="T17" fmla="*/ 3 h 699"/>
                            <a:gd name="T18" fmla="*/ 185 w 562"/>
                            <a:gd name="T19" fmla="*/ 10 h 699"/>
                            <a:gd name="T20" fmla="*/ 132 w 562"/>
                            <a:gd name="T21" fmla="*/ 24 h 699"/>
                            <a:gd name="T22" fmla="*/ 80 w 562"/>
                            <a:gd name="T23" fmla="*/ 38 h 699"/>
                            <a:gd name="T24" fmla="*/ 34 w 562"/>
                            <a:gd name="T25" fmla="*/ 58 h 699"/>
                            <a:gd name="T26" fmla="*/ 0 w 562"/>
                            <a:gd name="T27" fmla="*/ 76 h 699"/>
                            <a:gd name="T28" fmla="*/ 197 w 562"/>
                            <a:gd name="T29" fmla="*/ 699 h 69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</a:cxnLst>
                          <a:rect l="0" t="0" r="r" b="b"/>
                          <a:pathLst>
                            <a:path w="562" h="699">
                              <a:moveTo>
                                <a:pt x="358" y="699"/>
                              </a:moveTo>
                              <a:lnTo>
                                <a:pt x="562" y="69"/>
                              </a:lnTo>
                              <a:lnTo>
                                <a:pt x="526" y="56"/>
                              </a:lnTo>
                              <a:lnTo>
                                <a:pt x="485" y="38"/>
                              </a:lnTo>
                              <a:lnTo>
                                <a:pt x="431" y="24"/>
                              </a:lnTo>
                              <a:lnTo>
                                <a:pt x="384" y="12"/>
                              </a:lnTo>
                              <a:lnTo>
                                <a:pt x="342" y="4"/>
                              </a:lnTo>
                              <a:lnTo>
                                <a:pt x="297" y="0"/>
                              </a:lnTo>
                              <a:lnTo>
                                <a:pt x="248" y="3"/>
                              </a:lnTo>
                              <a:lnTo>
                                <a:pt x="185" y="10"/>
                              </a:lnTo>
                              <a:lnTo>
                                <a:pt x="132" y="24"/>
                              </a:lnTo>
                              <a:lnTo>
                                <a:pt x="80" y="38"/>
                              </a:lnTo>
                              <a:lnTo>
                                <a:pt x="34" y="58"/>
                              </a:lnTo>
                              <a:lnTo>
                                <a:pt x="0" y="76"/>
                              </a:lnTo>
                              <a:lnTo>
                                <a:pt x="197" y="699"/>
                              </a:lnTo>
                            </a:path>
                          </a:pathLst>
                        </a:cu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48305" name="组合 940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78" y="904"/>
                        <a:ext cx="193" cy="804"/>
                        <a:chOff x="0" y="0"/>
                        <a:chExt cx="193" cy="804"/>
                      </a:xfrm>
                    </p:grpSpPr>
                    <p:sp>
                      <p:nvSpPr>
                        <p:cNvPr id="48306" name="直接连接符 9410"/>
                        <p:cNvSpPr>
                          <a:spLocks noChangeAspect="1" noChangeShapeType="1"/>
                        </p:cNvSpPr>
                        <p:nvPr>
                          <p:custDataLst>
                            <p:tags r:id="rId84"/>
                          </p:custDataLst>
                        </p:nvPr>
                      </p:nvSpPr>
                      <p:spPr bwMode="auto">
                        <a:xfrm>
                          <a:off x="32" y="21"/>
                          <a:ext cx="1" cy="783"/>
                        </a:xfrm>
                        <a:prstGeom prst="line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48307" name="直接连接符 9411"/>
                        <p:cNvSpPr>
                          <a:spLocks noChangeAspect="1" noChangeShapeType="1"/>
                        </p:cNvSpPr>
                        <p:nvPr>
                          <p:custDataLst>
                            <p:tags r:id="rId85"/>
                          </p:custDataLst>
                        </p:nvPr>
                      </p:nvSpPr>
                      <p:spPr bwMode="auto">
                        <a:xfrm flipV="1">
                          <a:off x="160" y="21"/>
                          <a:ext cx="4" cy="779"/>
                        </a:xfrm>
                        <a:prstGeom prst="line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48308" name="直接连接符 9412"/>
                        <p:cNvSpPr>
                          <a:spLocks noChangeAspect="1" noChangeShapeType="1"/>
                        </p:cNvSpPr>
                        <p:nvPr>
                          <p:custDataLst>
                            <p:tags r:id="rId86"/>
                          </p:custDataLst>
                        </p:nvPr>
                      </p:nvSpPr>
                      <p:spPr bwMode="auto">
                        <a:xfrm flipV="1">
                          <a:off x="190" y="0"/>
                          <a:ext cx="3" cy="780"/>
                        </a:xfrm>
                        <a:prstGeom prst="line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48309" name="直接连接符 9413"/>
                        <p:cNvSpPr>
                          <a:spLocks noChangeAspect="1" noChangeShapeType="1"/>
                        </p:cNvSpPr>
                        <p:nvPr>
                          <p:custDataLst>
                            <p:tags r:id="rId87"/>
                          </p:custDataLst>
                        </p:nvPr>
                      </p:nvSpPr>
                      <p:spPr bwMode="auto">
                        <a:xfrm flipH="1" flipV="1">
                          <a:off x="0" y="0"/>
                          <a:ext cx="2" cy="780"/>
                        </a:xfrm>
                        <a:prstGeom prst="line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</p:grpSp>
                <p:sp>
                  <p:nvSpPr>
                    <p:cNvPr id="48310" name="未知"/>
                    <p:cNvSpPr>
                      <a:spLocks noChangeAspect="1"/>
                    </p:cNvSpPr>
                    <p:nvPr>
                      <p:custDataLst>
                        <p:tags r:id="rId81"/>
                      </p:custDataLst>
                    </p:nvPr>
                  </p:nvSpPr>
                  <p:spPr bwMode="auto">
                    <a:xfrm>
                      <a:off x="970" y="2160"/>
                      <a:ext cx="546" cy="681"/>
                    </a:xfrm>
                    <a:custGeom>
                      <a:avLst/>
                      <a:gdLst>
                        <a:gd name="T0" fmla="*/ 546 w 546"/>
                        <a:gd name="T1" fmla="*/ 0 h 681"/>
                        <a:gd name="T2" fmla="*/ 523 w 546"/>
                        <a:gd name="T3" fmla="*/ 20 h 681"/>
                        <a:gd name="T4" fmla="*/ 432 w 546"/>
                        <a:gd name="T5" fmla="*/ 441 h 681"/>
                        <a:gd name="T6" fmla="*/ 415 w 546"/>
                        <a:gd name="T7" fmla="*/ 483 h 681"/>
                        <a:gd name="T8" fmla="*/ 388 w 546"/>
                        <a:gd name="T9" fmla="*/ 518 h 681"/>
                        <a:gd name="T10" fmla="*/ 347 w 546"/>
                        <a:gd name="T11" fmla="*/ 550 h 681"/>
                        <a:gd name="T12" fmla="*/ 307 w 546"/>
                        <a:gd name="T13" fmla="*/ 575 h 681"/>
                        <a:gd name="T14" fmla="*/ 262 w 546"/>
                        <a:gd name="T15" fmla="*/ 598 h 681"/>
                        <a:gd name="T16" fmla="*/ 215 w 546"/>
                        <a:gd name="T17" fmla="*/ 618 h 681"/>
                        <a:gd name="T18" fmla="*/ 163 w 546"/>
                        <a:gd name="T19" fmla="*/ 637 h 681"/>
                        <a:gd name="T20" fmla="*/ 119 w 546"/>
                        <a:gd name="T21" fmla="*/ 647 h 681"/>
                        <a:gd name="T22" fmla="*/ 65 w 546"/>
                        <a:gd name="T23" fmla="*/ 656 h 681"/>
                        <a:gd name="T24" fmla="*/ 0 w 546"/>
                        <a:gd name="T25" fmla="*/ 652 h 681"/>
                        <a:gd name="T26" fmla="*/ 10 w 546"/>
                        <a:gd name="T27" fmla="*/ 677 h 681"/>
                        <a:gd name="T28" fmla="*/ 55 w 546"/>
                        <a:gd name="T29" fmla="*/ 681 h 681"/>
                        <a:gd name="T30" fmla="*/ 86 w 546"/>
                        <a:gd name="T31" fmla="*/ 681 h 681"/>
                        <a:gd name="T32" fmla="*/ 134 w 546"/>
                        <a:gd name="T33" fmla="*/ 677 h 681"/>
                        <a:gd name="T34" fmla="*/ 173 w 546"/>
                        <a:gd name="T35" fmla="*/ 674 h 681"/>
                        <a:gd name="T36" fmla="*/ 227 w 546"/>
                        <a:gd name="T37" fmla="*/ 665 h 681"/>
                        <a:gd name="T38" fmla="*/ 269 w 546"/>
                        <a:gd name="T39" fmla="*/ 657 h 681"/>
                        <a:gd name="T40" fmla="*/ 316 w 546"/>
                        <a:gd name="T41" fmla="*/ 643 h 681"/>
                        <a:gd name="T42" fmla="*/ 343 w 546"/>
                        <a:gd name="T43" fmla="*/ 635 h 681"/>
                        <a:gd name="T44" fmla="*/ 384 w 546"/>
                        <a:gd name="T45" fmla="*/ 618 h 681"/>
                        <a:gd name="T46" fmla="*/ 427 w 546"/>
                        <a:gd name="T47" fmla="*/ 590 h 681"/>
                        <a:gd name="T48" fmla="*/ 440 w 546"/>
                        <a:gd name="T49" fmla="*/ 575 h 681"/>
                        <a:gd name="T50" fmla="*/ 452 w 546"/>
                        <a:gd name="T51" fmla="*/ 554 h 681"/>
                        <a:gd name="T52" fmla="*/ 462 w 546"/>
                        <a:gd name="T53" fmla="*/ 512 h 681"/>
                        <a:gd name="T54" fmla="*/ 471 w 546"/>
                        <a:gd name="T55" fmla="*/ 470 h 681"/>
                        <a:gd name="T56" fmla="*/ 546 w 546"/>
                        <a:gd name="T57" fmla="*/ 0 h 68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</a:cxnLst>
                      <a:rect l="0" t="0" r="r" b="b"/>
                      <a:pathLst>
                        <a:path w="546" h="681">
                          <a:moveTo>
                            <a:pt x="546" y="0"/>
                          </a:moveTo>
                          <a:lnTo>
                            <a:pt x="523" y="20"/>
                          </a:lnTo>
                          <a:lnTo>
                            <a:pt x="432" y="441"/>
                          </a:lnTo>
                          <a:lnTo>
                            <a:pt x="415" y="483"/>
                          </a:lnTo>
                          <a:lnTo>
                            <a:pt x="388" y="518"/>
                          </a:lnTo>
                          <a:lnTo>
                            <a:pt x="347" y="550"/>
                          </a:lnTo>
                          <a:lnTo>
                            <a:pt x="307" y="575"/>
                          </a:lnTo>
                          <a:lnTo>
                            <a:pt x="262" y="598"/>
                          </a:lnTo>
                          <a:lnTo>
                            <a:pt x="215" y="618"/>
                          </a:lnTo>
                          <a:lnTo>
                            <a:pt x="163" y="637"/>
                          </a:lnTo>
                          <a:lnTo>
                            <a:pt x="119" y="647"/>
                          </a:lnTo>
                          <a:lnTo>
                            <a:pt x="65" y="656"/>
                          </a:lnTo>
                          <a:lnTo>
                            <a:pt x="0" y="652"/>
                          </a:lnTo>
                          <a:lnTo>
                            <a:pt x="10" y="677"/>
                          </a:lnTo>
                          <a:lnTo>
                            <a:pt x="55" y="681"/>
                          </a:lnTo>
                          <a:lnTo>
                            <a:pt x="86" y="681"/>
                          </a:lnTo>
                          <a:lnTo>
                            <a:pt x="134" y="677"/>
                          </a:lnTo>
                          <a:lnTo>
                            <a:pt x="173" y="674"/>
                          </a:lnTo>
                          <a:lnTo>
                            <a:pt x="227" y="665"/>
                          </a:lnTo>
                          <a:lnTo>
                            <a:pt x="269" y="657"/>
                          </a:lnTo>
                          <a:lnTo>
                            <a:pt x="316" y="643"/>
                          </a:lnTo>
                          <a:lnTo>
                            <a:pt x="343" y="635"/>
                          </a:lnTo>
                          <a:lnTo>
                            <a:pt x="384" y="618"/>
                          </a:lnTo>
                          <a:lnTo>
                            <a:pt x="427" y="590"/>
                          </a:lnTo>
                          <a:lnTo>
                            <a:pt x="440" y="575"/>
                          </a:lnTo>
                          <a:lnTo>
                            <a:pt x="452" y="554"/>
                          </a:lnTo>
                          <a:lnTo>
                            <a:pt x="462" y="512"/>
                          </a:lnTo>
                          <a:lnTo>
                            <a:pt x="471" y="470"/>
                          </a:lnTo>
                          <a:lnTo>
                            <a:pt x="546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8374" name="矩形 9415"/>
                  <p:cNvSpPr>
                    <a:spLocks noChangeAspect="1"/>
                  </p:cNvSpPr>
                  <p:nvPr>
                    <p:custDataLst>
                      <p:tags r:id="rId77"/>
                    </p:custDataLst>
                  </p:nvPr>
                </p:nvSpPr>
                <p:spPr>
                  <a:xfrm>
                    <a:off x="24" y="393"/>
                    <a:ext cx="233" cy="16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808080"/>
                      </a:gs>
                      <a:gs pos="50000">
                        <a:srgbClr val="C0C0C0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  <a:miter lim="800000"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en-US">
                      <a:latin typeface="微软雅黑" charset="-122"/>
                      <a:ea typeface="微软雅黑" charset="-122"/>
                    </a:endParaRPr>
                  </a:p>
                </p:txBody>
              </p:sp>
            </p:grpSp>
            <p:grpSp>
              <p:nvGrpSpPr>
                <p:cNvPr id="48312" name="组合 9416"/>
                <p:cNvGrpSpPr>
                  <a:grpSpLocks noChangeAspect="1"/>
                </p:cNvGrpSpPr>
                <p:nvPr/>
              </p:nvGrpSpPr>
              <p:grpSpPr bwMode="auto">
                <a:xfrm>
                  <a:off x="0" y="331"/>
                  <a:ext cx="177" cy="224"/>
                  <a:chOff x="0" y="0"/>
                  <a:chExt cx="177" cy="224"/>
                </a:xfrm>
              </p:grpSpPr>
              <p:sp>
                <p:nvSpPr>
                  <p:cNvPr id="128" name="流程图: 磁盘 9417"/>
                  <p:cNvSpPr>
                    <a:spLocks noChangeAspect="1" noChangeArrowheads="1"/>
                  </p:cNvSpPr>
                  <p:nvPr>
                    <p:custDataLst>
                      <p:tags r:id="rId75"/>
                    </p:custDataLst>
                  </p:nvPr>
                </p:nvSpPr>
                <p:spPr bwMode="auto">
                  <a:xfrm>
                    <a:off x="30" y="88"/>
                    <a:ext cx="117" cy="136"/>
                  </a:xfrm>
                  <a:prstGeom prst="flowChartMagneticDisk">
                    <a:avLst/>
                  </a:prstGeom>
                  <a:gradFill rotWithShape="1">
                    <a:gsLst>
                      <a:gs pos="0">
                        <a:srgbClr val="505050">
                          <a:alpha val="46999"/>
                        </a:srgbClr>
                      </a:gs>
                      <a:gs pos="50000">
                        <a:srgbClr val="969696">
                          <a:alpha val="46999"/>
                        </a:srgbClr>
                      </a:gs>
                      <a:gs pos="100000">
                        <a:srgbClr val="505050">
                          <a:alpha val="46999"/>
                        </a:srgbClr>
                      </a:gs>
                    </a:gsLst>
                    <a:lin ang="0" scaled="1"/>
                  </a:gradFill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en-US">
                      <a:latin typeface="微软雅黑" charset="-122"/>
                      <a:ea typeface="微软雅黑" charset="-122"/>
                    </a:endParaRPr>
                  </a:p>
                </p:txBody>
              </p:sp>
              <p:sp>
                <p:nvSpPr>
                  <p:cNvPr id="129" name="流程图: 磁盘 9418"/>
                  <p:cNvSpPr>
                    <a:spLocks noChangeAspect="1" noChangeArrowheads="1"/>
                  </p:cNvSpPr>
                  <p:nvPr>
                    <p:custDataLst>
                      <p:tags r:id="rId76"/>
                    </p:custDataLst>
                  </p:nvPr>
                </p:nvSpPr>
                <p:spPr bwMode="auto">
                  <a:xfrm>
                    <a:off x="0" y="0"/>
                    <a:ext cx="177" cy="172"/>
                  </a:xfrm>
                  <a:prstGeom prst="flowChartMagneticDisk">
                    <a:avLst/>
                  </a:prstGeom>
                  <a:gradFill rotWithShape="1">
                    <a:gsLst>
                      <a:gs pos="0">
                        <a:srgbClr val="C0C0C0"/>
                      </a:gs>
                      <a:gs pos="100000">
                        <a:srgbClr val="EEEEEE"/>
                      </a:gs>
                    </a:gsLst>
                    <a:lin ang="0" scaled="1"/>
                  </a:gradFill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en-US">
                      <a:latin typeface="微软雅黑" charset="-122"/>
                      <a:ea typeface="微软雅黑" charset="-122"/>
                    </a:endParaRPr>
                  </a:p>
                </p:txBody>
              </p:sp>
            </p:grpSp>
            <p:grpSp>
              <p:nvGrpSpPr>
                <p:cNvPr id="48315" name="组合 9419"/>
                <p:cNvGrpSpPr>
                  <a:grpSpLocks noChangeAspect="1"/>
                </p:cNvGrpSpPr>
                <p:nvPr/>
              </p:nvGrpSpPr>
              <p:grpSpPr bwMode="auto">
                <a:xfrm>
                  <a:off x="849" y="331"/>
                  <a:ext cx="177" cy="224"/>
                  <a:chOff x="0" y="0"/>
                  <a:chExt cx="177" cy="224"/>
                </a:xfrm>
              </p:grpSpPr>
              <p:sp>
                <p:nvSpPr>
                  <p:cNvPr id="130" name="流程图: 磁盘 9420"/>
                  <p:cNvSpPr>
                    <a:spLocks noChangeAspect="1" noChangeArrowheads="1"/>
                  </p:cNvSpPr>
                  <p:nvPr>
                    <p:custDataLst>
                      <p:tags r:id="rId73"/>
                    </p:custDataLst>
                  </p:nvPr>
                </p:nvSpPr>
                <p:spPr bwMode="auto">
                  <a:xfrm>
                    <a:off x="30" y="88"/>
                    <a:ext cx="117" cy="136"/>
                  </a:xfrm>
                  <a:prstGeom prst="flowChartMagneticDisk">
                    <a:avLst/>
                  </a:prstGeom>
                  <a:gradFill rotWithShape="1">
                    <a:gsLst>
                      <a:gs pos="0">
                        <a:srgbClr val="505050">
                          <a:alpha val="46999"/>
                        </a:srgbClr>
                      </a:gs>
                      <a:gs pos="50000">
                        <a:srgbClr val="969696">
                          <a:alpha val="46999"/>
                        </a:srgbClr>
                      </a:gs>
                      <a:gs pos="100000">
                        <a:srgbClr val="505050">
                          <a:alpha val="46999"/>
                        </a:srgbClr>
                      </a:gs>
                    </a:gsLst>
                    <a:lin ang="0" scaled="1"/>
                  </a:gradFill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en-US">
                      <a:latin typeface="微软雅黑" charset="-122"/>
                      <a:ea typeface="微软雅黑" charset="-122"/>
                    </a:endParaRPr>
                  </a:p>
                </p:txBody>
              </p:sp>
              <p:sp>
                <p:nvSpPr>
                  <p:cNvPr id="131" name="流程图: 磁盘 9421"/>
                  <p:cNvSpPr>
                    <a:spLocks noChangeAspect="1" noChangeArrowheads="1"/>
                  </p:cNvSpPr>
                  <p:nvPr>
                    <p:custDataLst>
                      <p:tags r:id="rId74"/>
                    </p:custDataLst>
                  </p:nvPr>
                </p:nvSpPr>
                <p:spPr bwMode="auto">
                  <a:xfrm>
                    <a:off x="0" y="0"/>
                    <a:ext cx="177" cy="172"/>
                  </a:xfrm>
                  <a:prstGeom prst="flowChartMagneticDisk">
                    <a:avLst/>
                  </a:prstGeom>
                  <a:gradFill rotWithShape="1">
                    <a:gsLst>
                      <a:gs pos="0">
                        <a:srgbClr val="C0C0C0"/>
                      </a:gs>
                      <a:gs pos="100000">
                        <a:srgbClr val="EEEEEE"/>
                      </a:gs>
                    </a:gsLst>
                    <a:lin ang="0" scaled="1"/>
                  </a:gradFill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en-US">
                      <a:latin typeface="微软雅黑" charset="-122"/>
                      <a:ea typeface="微软雅黑" charset="-122"/>
                    </a:endParaRPr>
                  </a:p>
                </p:txBody>
              </p:sp>
            </p:grpSp>
          </p:grpSp>
        </p:grpSp>
        <p:sp>
          <p:nvSpPr>
            <p:cNvPr id="48318" name="未知"/>
            <p:cNvSpPr>
              <a:spLocks/>
            </p:cNvSpPr>
            <p:nvPr>
              <p:custDataLst>
                <p:tags r:id="rId71"/>
              </p:custDataLst>
            </p:nvPr>
          </p:nvSpPr>
          <p:spPr bwMode="auto">
            <a:xfrm>
              <a:off x="1115" y="206"/>
              <a:ext cx="539" cy="36"/>
            </a:xfrm>
            <a:custGeom>
              <a:avLst/>
              <a:gdLst>
                <a:gd name="T0" fmla="*/ 0 w 539"/>
                <a:gd name="T1" fmla="*/ 27 h 36"/>
                <a:gd name="T2" fmla="*/ 146 w 539"/>
                <a:gd name="T3" fmla="*/ 0 h 36"/>
                <a:gd name="T4" fmla="*/ 448 w 539"/>
                <a:gd name="T5" fmla="*/ 9 h 36"/>
                <a:gd name="T6" fmla="*/ 503 w 539"/>
                <a:gd name="T7" fmla="*/ 18 h 36"/>
                <a:gd name="T8" fmla="*/ 539 w 539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9" h="36">
                  <a:moveTo>
                    <a:pt x="0" y="27"/>
                  </a:moveTo>
                  <a:cubicBezTo>
                    <a:pt x="53" y="14"/>
                    <a:pt x="89" y="6"/>
                    <a:pt x="146" y="0"/>
                  </a:cubicBezTo>
                  <a:cubicBezTo>
                    <a:pt x="247" y="3"/>
                    <a:pt x="347" y="4"/>
                    <a:pt x="448" y="9"/>
                  </a:cubicBezTo>
                  <a:cubicBezTo>
                    <a:pt x="467" y="10"/>
                    <a:pt x="485" y="13"/>
                    <a:pt x="503" y="18"/>
                  </a:cubicBezTo>
                  <a:cubicBezTo>
                    <a:pt x="516" y="22"/>
                    <a:pt x="539" y="36"/>
                    <a:pt x="539" y="36"/>
                  </a:cubicBezTo>
                </a:path>
              </a:pathLst>
            </a:custGeom>
            <a:noFill/>
            <a:ln w="28575" algn="ctr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8319" name="组合 146"/>
          <p:cNvGrpSpPr>
            <a:grpSpLocks/>
          </p:cNvGrpSpPr>
          <p:nvPr/>
        </p:nvGrpSpPr>
        <p:grpSpPr bwMode="auto">
          <a:xfrm>
            <a:off x="1028700" y="3533775"/>
            <a:ext cx="2614613" cy="1879600"/>
            <a:chOff x="6362" y="6397"/>
            <a:chExt cx="4118" cy="2960"/>
          </a:xfrm>
        </p:grpSpPr>
        <p:sp>
          <p:nvSpPr>
            <p:cNvPr id="48320" name="任意多边形 6"/>
            <p:cNvSpPr>
              <a:spLocks/>
            </p:cNvSpPr>
            <p:nvPr>
              <p:custDataLst>
                <p:tags r:id="rId37"/>
              </p:custDataLst>
            </p:nvPr>
          </p:nvSpPr>
          <p:spPr bwMode="auto">
            <a:xfrm>
              <a:off x="7870" y="6595"/>
              <a:ext cx="1653" cy="628"/>
            </a:xfrm>
            <a:custGeom>
              <a:avLst/>
              <a:gdLst>
                <a:gd name="T0" fmla="*/ 0 w 1238"/>
                <a:gd name="T1" fmla="*/ 113 h 362"/>
                <a:gd name="T2" fmla="*/ 266 w 1238"/>
                <a:gd name="T3" fmla="*/ 68 h 362"/>
                <a:gd name="T4" fmla="*/ 412 w 1238"/>
                <a:gd name="T5" fmla="*/ 40 h 362"/>
                <a:gd name="T6" fmla="*/ 778 w 1238"/>
                <a:gd name="T7" fmla="*/ 59 h 362"/>
                <a:gd name="T8" fmla="*/ 851 w 1238"/>
                <a:gd name="T9" fmla="*/ 86 h 362"/>
                <a:gd name="T10" fmla="*/ 906 w 1238"/>
                <a:gd name="T11" fmla="*/ 104 h 362"/>
                <a:gd name="T12" fmla="*/ 979 w 1238"/>
                <a:gd name="T13" fmla="*/ 132 h 362"/>
                <a:gd name="T14" fmla="*/ 1006 w 1238"/>
                <a:gd name="T15" fmla="*/ 159 h 362"/>
                <a:gd name="T16" fmla="*/ 1070 w 1238"/>
                <a:gd name="T17" fmla="*/ 196 h 362"/>
                <a:gd name="T18" fmla="*/ 1116 w 1238"/>
                <a:gd name="T19" fmla="*/ 232 h 362"/>
                <a:gd name="T20" fmla="*/ 1189 w 1238"/>
                <a:gd name="T21" fmla="*/ 315 h 362"/>
                <a:gd name="T22" fmla="*/ 1198 w 1238"/>
                <a:gd name="T23" fmla="*/ 342 h 362"/>
                <a:gd name="T24" fmla="*/ 1216 w 1238"/>
                <a:gd name="T25" fmla="*/ 36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38" h="362">
                  <a:moveTo>
                    <a:pt x="0" y="113"/>
                  </a:moveTo>
                  <a:cubicBezTo>
                    <a:pt x="89" y="98"/>
                    <a:pt x="177" y="81"/>
                    <a:pt x="266" y="68"/>
                  </a:cubicBezTo>
                  <a:cubicBezTo>
                    <a:pt x="313" y="52"/>
                    <a:pt x="412" y="40"/>
                    <a:pt x="412" y="40"/>
                  </a:cubicBezTo>
                  <a:cubicBezTo>
                    <a:pt x="531" y="0"/>
                    <a:pt x="660" y="27"/>
                    <a:pt x="778" y="59"/>
                  </a:cubicBezTo>
                  <a:cubicBezTo>
                    <a:pt x="825" y="90"/>
                    <a:pt x="784" y="68"/>
                    <a:pt x="851" y="86"/>
                  </a:cubicBezTo>
                  <a:cubicBezTo>
                    <a:pt x="870" y="91"/>
                    <a:pt x="906" y="104"/>
                    <a:pt x="906" y="104"/>
                  </a:cubicBezTo>
                  <a:cubicBezTo>
                    <a:pt x="950" y="151"/>
                    <a:pt x="887" y="92"/>
                    <a:pt x="979" y="132"/>
                  </a:cubicBezTo>
                  <a:cubicBezTo>
                    <a:pt x="991" y="137"/>
                    <a:pt x="996" y="151"/>
                    <a:pt x="1006" y="159"/>
                  </a:cubicBezTo>
                  <a:cubicBezTo>
                    <a:pt x="1042" y="190"/>
                    <a:pt x="1034" y="184"/>
                    <a:pt x="1070" y="196"/>
                  </a:cubicBezTo>
                  <a:cubicBezTo>
                    <a:pt x="1107" y="252"/>
                    <a:pt x="1065" y="201"/>
                    <a:pt x="1116" y="232"/>
                  </a:cubicBezTo>
                  <a:cubicBezTo>
                    <a:pt x="1132" y="242"/>
                    <a:pt x="1172" y="297"/>
                    <a:pt x="1189" y="315"/>
                  </a:cubicBezTo>
                  <a:cubicBezTo>
                    <a:pt x="1192" y="324"/>
                    <a:pt x="1191" y="335"/>
                    <a:pt x="1198" y="342"/>
                  </a:cubicBezTo>
                  <a:cubicBezTo>
                    <a:pt x="1219" y="362"/>
                    <a:pt x="1238" y="340"/>
                    <a:pt x="1216" y="360"/>
                  </a:cubicBezTo>
                </a:path>
              </a:pathLst>
            </a:cu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21" name="任意多边形 7"/>
            <p:cNvSpPr>
              <a:spLocks/>
            </p:cNvSpPr>
            <p:nvPr>
              <p:custDataLst>
                <p:tags r:id="rId38"/>
              </p:custDataLst>
            </p:nvPr>
          </p:nvSpPr>
          <p:spPr bwMode="auto">
            <a:xfrm>
              <a:off x="6362" y="6788"/>
              <a:ext cx="692" cy="2123"/>
            </a:xfrm>
            <a:custGeom>
              <a:avLst/>
              <a:gdLst>
                <a:gd name="T0" fmla="*/ 484 w 484"/>
                <a:gd name="T1" fmla="*/ 1010 h 1010"/>
                <a:gd name="T2" fmla="*/ 329 w 484"/>
                <a:gd name="T3" fmla="*/ 965 h 1010"/>
                <a:gd name="T4" fmla="*/ 237 w 484"/>
                <a:gd name="T5" fmla="*/ 910 h 1010"/>
                <a:gd name="T6" fmla="*/ 137 w 484"/>
                <a:gd name="T7" fmla="*/ 791 h 1010"/>
                <a:gd name="T8" fmla="*/ 82 w 484"/>
                <a:gd name="T9" fmla="*/ 635 h 1010"/>
                <a:gd name="T10" fmla="*/ 63 w 484"/>
                <a:gd name="T11" fmla="*/ 581 h 1010"/>
                <a:gd name="T12" fmla="*/ 210 w 484"/>
                <a:gd name="T13" fmla="*/ 69 h 1010"/>
                <a:gd name="T14" fmla="*/ 265 w 484"/>
                <a:gd name="T15" fmla="*/ 41 h 1010"/>
                <a:gd name="T16" fmla="*/ 347 w 484"/>
                <a:gd name="T17" fmla="*/ 5 h 1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4" h="1010">
                  <a:moveTo>
                    <a:pt x="484" y="1010"/>
                  </a:moveTo>
                  <a:cubicBezTo>
                    <a:pt x="432" y="990"/>
                    <a:pt x="383" y="978"/>
                    <a:pt x="329" y="965"/>
                  </a:cubicBezTo>
                  <a:cubicBezTo>
                    <a:pt x="263" y="920"/>
                    <a:pt x="294" y="938"/>
                    <a:pt x="237" y="910"/>
                  </a:cubicBezTo>
                  <a:cubicBezTo>
                    <a:pt x="198" y="871"/>
                    <a:pt x="175" y="829"/>
                    <a:pt x="137" y="791"/>
                  </a:cubicBezTo>
                  <a:cubicBezTo>
                    <a:pt x="125" y="736"/>
                    <a:pt x="103" y="687"/>
                    <a:pt x="82" y="635"/>
                  </a:cubicBezTo>
                  <a:cubicBezTo>
                    <a:pt x="75" y="617"/>
                    <a:pt x="63" y="581"/>
                    <a:pt x="63" y="581"/>
                  </a:cubicBezTo>
                  <a:cubicBezTo>
                    <a:pt x="67" y="437"/>
                    <a:pt x="0" y="120"/>
                    <a:pt x="210" y="69"/>
                  </a:cubicBezTo>
                  <a:cubicBezTo>
                    <a:pt x="308" y="0"/>
                    <a:pt x="170" y="93"/>
                    <a:pt x="265" y="41"/>
                  </a:cubicBezTo>
                  <a:cubicBezTo>
                    <a:pt x="340" y="0"/>
                    <a:pt x="292" y="5"/>
                    <a:pt x="347" y="5"/>
                  </a:cubicBezTo>
                </a:path>
              </a:pathLst>
            </a:custGeom>
            <a:noFill/>
            <a:ln w="28575" cap="flat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8322" name="组合 9"/>
            <p:cNvGrpSpPr>
              <a:grpSpLocks/>
            </p:cNvGrpSpPr>
            <p:nvPr/>
          </p:nvGrpSpPr>
          <p:grpSpPr bwMode="auto">
            <a:xfrm>
              <a:off x="6844" y="6397"/>
              <a:ext cx="3518" cy="2197"/>
              <a:chOff x="23" y="0"/>
              <a:chExt cx="1877" cy="879"/>
            </a:xfrm>
          </p:grpSpPr>
          <p:grpSp>
            <p:nvGrpSpPr>
              <p:cNvPr id="48323" name="组合 10371"/>
              <p:cNvGrpSpPr>
                <a:grpSpLocks/>
              </p:cNvGrpSpPr>
              <p:nvPr/>
            </p:nvGrpSpPr>
            <p:grpSpPr bwMode="auto">
              <a:xfrm>
                <a:off x="1351" y="0"/>
                <a:ext cx="549" cy="472"/>
                <a:chOff x="0" y="0"/>
                <a:chExt cx="435" cy="406"/>
              </a:xfrm>
            </p:grpSpPr>
            <p:sp>
              <p:nvSpPr>
                <p:cNvPr id="48324" name="平行四边形 117"/>
                <p:cNvSpPr>
                  <a:spLocks noChangeArrowheads="1"/>
                </p:cNvSpPr>
                <p:nvPr>
                  <p:custDataLst>
                    <p:tags r:id="rId60"/>
                  </p:custDataLst>
                </p:nvPr>
              </p:nvSpPr>
              <p:spPr bwMode="auto">
                <a:xfrm>
                  <a:off x="0" y="274"/>
                  <a:ext cx="430" cy="96"/>
                </a:xfrm>
                <a:prstGeom prst="parallelogram">
                  <a:avLst>
                    <a:gd name="adj" fmla="val 111979"/>
                  </a:avLst>
                </a:prstGeom>
                <a:solidFill>
                  <a:srgbClr val="FFFFFF"/>
                </a:solidFill>
                <a:ln w="19050" algn="ctr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48325" name="任意多边形 118"/>
                <p:cNvSpPr>
                  <a:spLocks/>
                </p:cNvSpPr>
                <p:nvPr>
                  <p:custDataLst>
                    <p:tags r:id="rId61"/>
                  </p:custDataLst>
                </p:nvPr>
              </p:nvSpPr>
              <p:spPr bwMode="auto">
                <a:xfrm>
                  <a:off x="0" y="370"/>
                  <a:ext cx="324" cy="36"/>
                </a:xfrm>
                <a:custGeom>
                  <a:avLst/>
                  <a:gdLst>
                    <a:gd name="T0" fmla="*/ 0 w 1440"/>
                    <a:gd name="T1" fmla="*/ 45 h 255"/>
                    <a:gd name="T2" fmla="*/ 0 w 1440"/>
                    <a:gd name="T3" fmla="*/ 255 h 255"/>
                    <a:gd name="T4" fmla="*/ 1440 w 1440"/>
                    <a:gd name="T5" fmla="*/ 255 h 255"/>
                    <a:gd name="T6" fmla="*/ 1440 w 1440"/>
                    <a:gd name="T7" fmla="*/ 0 h 2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40" h="255">
                      <a:moveTo>
                        <a:pt x="0" y="45"/>
                      </a:moveTo>
                      <a:lnTo>
                        <a:pt x="0" y="255"/>
                      </a:lnTo>
                      <a:lnTo>
                        <a:pt x="1440" y="255"/>
                      </a:lnTo>
                      <a:lnTo>
                        <a:pt x="1440" y="0"/>
                      </a:lnTo>
                    </a:path>
                  </a:pathLst>
                </a:custGeom>
                <a:blipFill dpi="0" rotWithShape="0">
                  <a:blip r:embed="rId199"/>
                  <a:srcRect/>
                  <a:tile tx="0" ty="0" sx="100000" sy="100000" flip="none" algn="tl"/>
                </a:blipFill>
                <a:ln w="19050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326" name="任意多边形 119"/>
                <p:cNvSpPr>
                  <a:spLocks/>
                </p:cNvSpPr>
                <p:nvPr>
                  <p:custDataLst>
                    <p:tags r:id="rId62"/>
                  </p:custDataLst>
                </p:nvPr>
              </p:nvSpPr>
              <p:spPr bwMode="auto">
                <a:xfrm>
                  <a:off x="324" y="274"/>
                  <a:ext cx="111" cy="132"/>
                </a:xfrm>
                <a:custGeom>
                  <a:avLst/>
                  <a:gdLst>
                    <a:gd name="T0" fmla="*/ 481 w 496"/>
                    <a:gd name="T1" fmla="*/ 0 h 495"/>
                    <a:gd name="T2" fmla="*/ 496 w 496"/>
                    <a:gd name="T3" fmla="*/ 150 h 495"/>
                    <a:gd name="T4" fmla="*/ 0 w 496"/>
                    <a:gd name="T5" fmla="*/ 495 h 4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96" h="495">
                      <a:moveTo>
                        <a:pt x="481" y="0"/>
                      </a:moveTo>
                      <a:lnTo>
                        <a:pt x="496" y="150"/>
                      </a:lnTo>
                      <a:lnTo>
                        <a:pt x="0" y="495"/>
                      </a:lnTo>
                    </a:path>
                  </a:pathLst>
                </a:custGeom>
                <a:blipFill dpi="0" rotWithShape="0">
                  <a:blip r:embed="rId199"/>
                  <a:srcRect/>
                  <a:tile tx="0" ty="0" sx="100000" sy="100000" flip="none" algn="tl"/>
                </a:blipFill>
                <a:ln w="19050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327" name="圆角矩形 120"/>
                <p:cNvSpPr>
                  <a:spLocks noChangeArrowheads="1"/>
                </p:cNvSpPr>
                <p:nvPr>
                  <p:custDataLst>
                    <p:tags r:id="rId63"/>
                  </p:custDataLst>
                </p:nvPr>
              </p:nvSpPr>
              <p:spPr bwMode="auto">
                <a:xfrm>
                  <a:off x="128" y="161"/>
                  <a:ext cx="41" cy="16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/>
                </a:solidFill>
                <a:ln w="19050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  <p:grpSp>
              <p:nvGrpSpPr>
                <p:cNvPr id="48328" name="组合 10376"/>
                <p:cNvGrpSpPr>
                  <a:grpSpLocks/>
                </p:cNvGrpSpPr>
                <p:nvPr/>
              </p:nvGrpSpPr>
              <p:grpSpPr bwMode="auto">
                <a:xfrm rot="-780000">
                  <a:off x="112" y="0"/>
                  <a:ext cx="213" cy="159"/>
                  <a:chOff x="0" y="0"/>
                  <a:chExt cx="222" cy="152"/>
                </a:xfrm>
              </p:grpSpPr>
              <p:sp>
                <p:nvSpPr>
                  <p:cNvPr id="48329" name="圆角矩形 125"/>
                  <p:cNvSpPr>
                    <a:spLocks noChangeArrowheads="1"/>
                  </p:cNvSpPr>
                  <p:nvPr>
                    <p:custDataLst>
                      <p:tags r:id="rId67"/>
                    </p:custDataLst>
                  </p:nvPr>
                </p:nvSpPr>
                <p:spPr bwMode="auto">
                  <a:xfrm rot="3120000">
                    <a:off x="75" y="-2"/>
                    <a:ext cx="48" cy="19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19050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en-US"/>
                  </a:p>
                </p:txBody>
              </p:sp>
              <p:sp>
                <p:nvSpPr>
                  <p:cNvPr id="48330" name="直接连接符 126"/>
                  <p:cNvSpPr>
                    <a:spLocks noChangeShapeType="1"/>
                  </p:cNvSpPr>
                  <p:nvPr>
                    <p:custDataLst>
                      <p:tags r:id="rId68"/>
                    </p:custDataLst>
                  </p:nvPr>
                </p:nvSpPr>
                <p:spPr bwMode="auto">
                  <a:xfrm flipH="1">
                    <a:off x="29" y="152"/>
                    <a:ext cx="14" cy="0"/>
                  </a:xfrm>
                  <a:prstGeom prst="line">
                    <a:avLst/>
                  </a:prstGeom>
                  <a:noFill/>
                  <a:ln w="19050" algn="ctr">
                    <a:solidFill>
                      <a:srgbClr val="000000"/>
                    </a:solidFill>
                    <a:round/>
                    <a:headEnd/>
                    <a:tailEnd type="oval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48331" name="组合 10379"/>
                  <p:cNvGrpSpPr>
                    <a:grpSpLocks/>
                  </p:cNvGrpSpPr>
                  <p:nvPr/>
                </p:nvGrpSpPr>
                <p:grpSpPr bwMode="auto">
                  <a:xfrm>
                    <a:off x="156" y="0"/>
                    <a:ext cx="66" cy="53"/>
                    <a:chOff x="0" y="0"/>
                    <a:chExt cx="66" cy="53"/>
                  </a:xfrm>
                </p:grpSpPr>
                <p:sp>
                  <p:nvSpPr>
                    <p:cNvPr id="48332" name="圆角矩形 128"/>
                    <p:cNvSpPr>
                      <a:spLocks noChangeArrowheads="1"/>
                    </p:cNvSpPr>
                    <p:nvPr>
                      <p:custDataLst>
                        <p:tags r:id="rId69"/>
                      </p:custDataLst>
                    </p:nvPr>
                  </p:nvSpPr>
                  <p:spPr bwMode="auto">
                    <a:xfrm rot="3120000">
                      <a:off x="3" y="5"/>
                      <a:ext cx="34" cy="41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FFFFFF"/>
                    </a:solidFill>
                    <a:ln w="19050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zh-CN" altLang="en-US"/>
                    </a:p>
                  </p:txBody>
                </p:sp>
                <p:sp>
                  <p:nvSpPr>
                    <p:cNvPr id="48333" name="圆角矩形 129"/>
                    <p:cNvSpPr>
                      <a:spLocks noChangeArrowheads="1"/>
                    </p:cNvSpPr>
                    <p:nvPr>
                      <p:custDataLst>
                        <p:tags r:id="rId70"/>
                      </p:custDataLst>
                    </p:nvPr>
                  </p:nvSpPr>
                  <p:spPr bwMode="auto">
                    <a:xfrm rot="3120000">
                      <a:off x="28" y="-4"/>
                      <a:ext cx="34" cy="4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000000"/>
                    </a:solidFill>
                    <a:ln w="19050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zh-CN" altLang="en-US"/>
                    </a:p>
                  </p:txBody>
                </p:sp>
              </p:grpSp>
            </p:grpSp>
            <p:sp>
              <p:nvSpPr>
                <p:cNvPr id="48334" name="圆角矩形 122"/>
                <p:cNvSpPr>
                  <a:spLocks noChangeArrowheads="1"/>
                </p:cNvSpPr>
                <p:nvPr>
                  <p:custDataLst>
                    <p:tags r:id="rId64"/>
                  </p:custDataLst>
                </p:nvPr>
              </p:nvSpPr>
              <p:spPr bwMode="auto">
                <a:xfrm>
                  <a:off x="243" y="168"/>
                  <a:ext cx="40" cy="17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/>
                </a:solidFill>
                <a:ln w="19050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48335" name="圆角矩形 123"/>
                <p:cNvSpPr>
                  <a:spLocks noChangeArrowheads="1"/>
                </p:cNvSpPr>
                <p:nvPr>
                  <p:custDataLst>
                    <p:tags r:id="rId65"/>
                  </p:custDataLst>
                </p:nvPr>
              </p:nvSpPr>
              <p:spPr bwMode="auto">
                <a:xfrm rot="21420000">
                  <a:off x="76" y="285"/>
                  <a:ext cx="29" cy="47"/>
                </a:xfrm>
                <a:prstGeom prst="roundRect">
                  <a:avLst>
                    <a:gd name="adj" fmla="val 0"/>
                  </a:avLst>
                </a:prstGeom>
                <a:solidFill>
                  <a:srgbClr val="000000"/>
                </a:solidFill>
                <a:ln w="19050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48336" name="圆角矩形 124"/>
                <p:cNvSpPr>
                  <a:spLocks noChangeArrowheads="1"/>
                </p:cNvSpPr>
                <p:nvPr>
                  <p:custDataLst>
                    <p:tags r:id="rId66"/>
                  </p:custDataLst>
                </p:nvPr>
              </p:nvSpPr>
              <p:spPr bwMode="auto">
                <a:xfrm rot="21420000">
                  <a:off x="329" y="285"/>
                  <a:ext cx="29" cy="47"/>
                </a:xfrm>
                <a:prstGeom prst="roundRect">
                  <a:avLst>
                    <a:gd name="adj" fmla="val 0"/>
                  </a:avLst>
                </a:prstGeom>
                <a:solidFill>
                  <a:srgbClr val="000000"/>
                </a:solidFill>
                <a:ln w="19050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</p:grpSp>
          <p:grpSp>
            <p:nvGrpSpPr>
              <p:cNvPr id="48337" name="组合 10385"/>
              <p:cNvGrpSpPr>
                <a:grpSpLocks/>
              </p:cNvGrpSpPr>
              <p:nvPr/>
            </p:nvGrpSpPr>
            <p:grpSpPr bwMode="auto">
              <a:xfrm>
                <a:off x="23" y="43"/>
                <a:ext cx="1240" cy="836"/>
                <a:chOff x="23" y="0"/>
                <a:chExt cx="1240" cy="836"/>
              </a:xfrm>
            </p:grpSpPr>
            <p:grpSp>
              <p:nvGrpSpPr>
                <p:cNvPr id="48338" name="组合 10386"/>
                <p:cNvGrpSpPr>
                  <a:grpSpLocks/>
                </p:cNvGrpSpPr>
                <p:nvPr/>
              </p:nvGrpSpPr>
              <p:grpSpPr bwMode="auto">
                <a:xfrm flipH="1">
                  <a:off x="23" y="0"/>
                  <a:ext cx="588" cy="191"/>
                  <a:chOff x="0" y="0"/>
                  <a:chExt cx="770" cy="227"/>
                </a:xfrm>
              </p:grpSpPr>
              <p:grpSp>
                <p:nvGrpSpPr>
                  <p:cNvPr id="48339" name="lxqdxt13"/>
                  <p:cNvGrpSpPr>
                    <a:grpSpLocks/>
                  </p:cNvGrpSpPr>
                  <p:nvPr/>
                </p:nvGrpSpPr>
                <p:grpSpPr bwMode="auto">
                  <a:xfrm rot="-5400000">
                    <a:off x="442" y="-89"/>
                    <a:ext cx="227" cy="408"/>
                    <a:chOff x="0" y="0"/>
                    <a:chExt cx="1846" cy="3540"/>
                  </a:xfrm>
                </p:grpSpPr>
                <p:sp>
                  <p:nvSpPr>
                    <p:cNvPr id="48340" name="圆柱形 111"/>
                    <p:cNvSpPr>
                      <a:spLocks noChangeArrowheads="1"/>
                    </p:cNvSpPr>
                    <p:nvPr>
                      <p:custDataLst>
                        <p:tags r:id="rId54"/>
                      </p:custDataLst>
                    </p:nvPr>
                  </p:nvSpPr>
                  <p:spPr bwMode="auto">
                    <a:xfrm>
                      <a:off x="0" y="0"/>
                      <a:ext cx="1846" cy="3540"/>
                    </a:xfrm>
                    <a:prstGeom prst="can">
                      <a:avLst>
                        <a:gd name="adj" fmla="val 47941"/>
                      </a:avLst>
                    </a:prstGeom>
                    <a:gradFill rotWithShape="0">
                      <a:gsLst>
                        <a:gs pos="0">
                          <a:srgbClr val="FF0000"/>
                        </a:gs>
                        <a:gs pos="50000">
                          <a:srgbClr val="FFDDDD"/>
                        </a:gs>
                        <a:gs pos="100000">
                          <a:srgbClr val="FF0000"/>
                        </a:gs>
                      </a:gsLst>
                      <a:lin ang="0" scaled="1"/>
                    </a:gradFill>
                    <a:ln w="9525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zh-CN" altLang="en-US"/>
                    </a:p>
                  </p:txBody>
                </p:sp>
                <p:sp>
                  <p:nvSpPr>
                    <p:cNvPr id="8404" name="椭圆 112"/>
                    <p:cNvSpPr/>
                    <p:nvPr>
                      <p:custDataLst>
                        <p:tags r:id="rId55"/>
                      </p:custDataLst>
                    </p:nvPr>
                  </p:nvSpPr>
                  <p:spPr>
                    <a:xfrm>
                      <a:off x="147" y="96"/>
                      <a:ext cx="1566" cy="682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FF9900"/>
                        </a:gs>
                        <a:gs pos="100000">
                          <a:srgbClr val="8852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38100" cmpd="dbl">
                      <a:solidFill>
                        <a:srgbClr val="FFFF00"/>
                      </a:solidFill>
                      <a:rou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zh-CN" altLang="en-US"/>
                    </a:p>
                  </p:txBody>
                </p:sp>
                <p:sp>
                  <p:nvSpPr>
                    <p:cNvPr id="48342" name="矩形 113"/>
                    <p:cNvSpPr>
                      <a:spLocks noChangeArrowheads="1" noChangeShapeType="1" noTextEdit="1"/>
                    </p:cNvSpPr>
                    <p:nvPr>
                      <p:custDataLst>
                        <p:tags r:id="rId56"/>
                      </p:custDataLst>
                    </p:nvPr>
                  </p:nvSpPr>
                  <p:spPr bwMode="auto">
                    <a:xfrm flipV="1">
                      <a:off x="41" y="1791"/>
                      <a:ext cx="1766" cy="1140"/>
                    </a:xfrm>
                    <a:prstGeom prst="rect">
                      <a:avLst/>
                    </a:prstGeom>
                  </p:spPr>
                  <p:txBody>
                    <a:bodyPr wrap="none" fromWordArt="1">
                      <a:prstTxWarp prst="textCanDown">
                        <a:avLst>
                          <a:gd name="adj" fmla="val 14287"/>
                        </a:avLst>
                      </a:prstTxWarp>
                    </a:bodyPr>
                    <a:lstStyle/>
                    <a:p>
                      <a:pPr algn="ctr"/>
                      <a:r>
                        <a:rPr lang="zh-CN" altLang="en-US" sz="3600" kern="10">
                          <a:ln w="9525" algn="ctr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solidFill>
                            <a:srgbClr val="000000"/>
                          </a:solidFill>
                          <a:latin typeface="楷体_GB2312"/>
                        </a:rPr>
                        <a:t>干电池</a:t>
                      </a:r>
                    </a:p>
                  </p:txBody>
                </p:sp>
                <p:sp>
                  <p:nvSpPr>
                    <p:cNvPr id="48343" name="圆柱形 114"/>
                    <p:cNvSpPr>
                      <a:spLocks noChangeArrowheads="1"/>
                    </p:cNvSpPr>
                    <p:nvPr>
                      <p:custDataLst>
                        <p:tags r:id="rId57"/>
                      </p:custDataLst>
                    </p:nvPr>
                  </p:nvSpPr>
                  <p:spPr bwMode="auto">
                    <a:xfrm>
                      <a:off x="788" y="180"/>
                      <a:ext cx="308" cy="248"/>
                    </a:xfrm>
                    <a:prstGeom prst="can">
                      <a:avLst>
                        <a:gd name="adj" fmla="val 50000"/>
                      </a:avLst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rgbClr val="FFFFFF"/>
                        </a:gs>
                        <a:gs pos="100000">
                          <a:srgbClr val="000000"/>
                        </a:gs>
                      </a:gsLst>
                      <a:lin ang="0" scaled="1"/>
                    </a:gradFill>
                    <a:ln w="9525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zh-CN" altLang="en-US"/>
                    </a:p>
                  </p:txBody>
                </p:sp>
                <p:sp>
                  <p:nvSpPr>
                    <p:cNvPr id="8407" name="椭圆 115"/>
                    <p:cNvSpPr/>
                    <p:nvPr>
                      <p:custDataLst>
                        <p:tags r:id="rId58"/>
                      </p:custDataLst>
                    </p:nvPr>
                  </p:nvSpPr>
                  <p:spPr>
                    <a:xfrm>
                      <a:off x="833" y="217"/>
                      <a:ext cx="213" cy="45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AAAAAA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solidFill>
                        <a:prstClr val="black"/>
                      </a:solidFill>
                      <a:rou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zh-CN" altLang="en-US"/>
                    </a:p>
                  </p:txBody>
                </p:sp>
                <p:sp>
                  <p:nvSpPr>
                    <p:cNvPr id="48345" name="矩形 116"/>
                    <p:cNvSpPr>
                      <a:spLocks noChangeArrowheads="1" noChangeShapeType="1" noTextEdit="1"/>
                    </p:cNvSpPr>
                    <p:nvPr>
                      <p:custDataLst>
                        <p:tags r:id="rId59"/>
                      </p:custDataLst>
                    </p:nvPr>
                  </p:nvSpPr>
                  <p:spPr bwMode="auto">
                    <a:xfrm flipH="1">
                      <a:off x="148" y="1035"/>
                      <a:ext cx="1552" cy="471"/>
                    </a:xfrm>
                    <a:prstGeom prst="rect">
                      <a:avLst/>
                    </a:prstGeom>
                  </p:spPr>
                  <p:txBody>
                    <a:bodyPr wrap="none" fromWordArt="1">
                      <a:prstTxWarp prst="textCanDown">
                        <a:avLst>
                          <a:gd name="adj" fmla="val 14287"/>
                        </a:avLst>
                      </a:prstTxWarp>
                    </a:bodyPr>
                    <a:lstStyle/>
                    <a:p>
                      <a:pPr algn="ctr"/>
                      <a:r>
                        <a:rPr lang="en-US" altLang="zh-CN" sz="1200" kern="10">
                          <a:ln w="9525" algn="ctr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1</a:t>
                      </a:r>
                      <a:r>
                        <a:rPr lang="zh-CN" altLang="en-US" sz="1200" kern="10">
                          <a:ln w="9525" algn="ctr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．</a:t>
                      </a:r>
                      <a:r>
                        <a:rPr lang="en-US" altLang="zh-CN" sz="1200" kern="10">
                          <a:ln w="9525" algn="ctr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5 </a:t>
                      </a:r>
                      <a:r>
                        <a:rPr lang="zh-CN" altLang="en-US" sz="1200" kern="10">
                          <a:ln w="9525" algn="ctr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＋</a:t>
                      </a:r>
                    </a:p>
                  </p:txBody>
                </p:sp>
              </p:grpSp>
              <p:grpSp>
                <p:nvGrpSpPr>
                  <p:cNvPr id="48346" name="lxqdxt13"/>
                  <p:cNvGrpSpPr>
                    <a:grpSpLocks/>
                  </p:cNvGrpSpPr>
                  <p:nvPr/>
                </p:nvGrpSpPr>
                <p:grpSpPr bwMode="auto">
                  <a:xfrm rot="-5400000">
                    <a:off x="79" y="-89"/>
                    <a:ext cx="227" cy="408"/>
                    <a:chOff x="0" y="0"/>
                    <a:chExt cx="1846" cy="3540"/>
                  </a:xfrm>
                </p:grpSpPr>
                <p:sp>
                  <p:nvSpPr>
                    <p:cNvPr id="48347" name="圆柱形 105"/>
                    <p:cNvSpPr>
                      <a:spLocks noChangeArrowheads="1"/>
                    </p:cNvSpPr>
                    <p:nvPr>
                      <p:custDataLst>
                        <p:tags r:id="rId48"/>
                      </p:custDataLst>
                    </p:nvPr>
                  </p:nvSpPr>
                  <p:spPr bwMode="auto">
                    <a:xfrm>
                      <a:off x="0" y="0"/>
                      <a:ext cx="1846" cy="3540"/>
                    </a:xfrm>
                    <a:prstGeom prst="can">
                      <a:avLst>
                        <a:gd name="adj" fmla="val 47941"/>
                      </a:avLst>
                    </a:prstGeom>
                    <a:gradFill rotWithShape="0">
                      <a:gsLst>
                        <a:gs pos="0">
                          <a:srgbClr val="FF0000"/>
                        </a:gs>
                        <a:gs pos="50000">
                          <a:srgbClr val="FFDDDD"/>
                        </a:gs>
                        <a:gs pos="100000">
                          <a:srgbClr val="FF0000"/>
                        </a:gs>
                      </a:gsLst>
                      <a:lin ang="0" scaled="1"/>
                    </a:gradFill>
                    <a:ln w="9525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zh-CN" altLang="en-US"/>
                    </a:p>
                  </p:txBody>
                </p:sp>
                <p:sp>
                  <p:nvSpPr>
                    <p:cNvPr id="8411" name="椭圆 106"/>
                    <p:cNvSpPr/>
                    <p:nvPr>
                      <p:custDataLst>
                        <p:tags r:id="rId49"/>
                      </p:custDataLst>
                    </p:nvPr>
                  </p:nvSpPr>
                  <p:spPr>
                    <a:xfrm>
                      <a:off x="147" y="93"/>
                      <a:ext cx="1566" cy="682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FF9900"/>
                        </a:gs>
                        <a:gs pos="100000">
                          <a:srgbClr val="8852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38100" cmpd="dbl">
                      <a:solidFill>
                        <a:srgbClr val="FFFF00"/>
                      </a:solidFill>
                      <a:rou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zh-CN" altLang="en-US"/>
                    </a:p>
                  </p:txBody>
                </p:sp>
                <p:sp>
                  <p:nvSpPr>
                    <p:cNvPr id="48349" name="矩形 107"/>
                    <p:cNvSpPr>
                      <a:spLocks noChangeArrowheads="1" noChangeShapeType="1" noTextEdit="1"/>
                    </p:cNvSpPr>
                    <p:nvPr>
                      <p:custDataLst>
                        <p:tags r:id="rId50"/>
                      </p:custDataLst>
                    </p:nvPr>
                  </p:nvSpPr>
                  <p:spPr bwMode="auto">
                    <a:xfrm flipV="1">
                      <a:off x="41" y="1791"/>
                      <a:ext cx="1766" cy="1140"/>
                    </a:xfrm>
                    <a:prstGeom prst="rect">
                      <a:avLst/>
                    </a:prstGeom>
                  </p:spPr>
                  <p:txBody>
                    <a:bodyPr wrap="none" fromWordArt="1">
                      <a:prstTxWarp prst="textCanDown">
                        <a:avLst>
                          <a:gd name="adj" fmla="val 14287"/>
                        </a:avLst>
                      </a:prstTxWarp>
                    </a:bodyPr>
                    <a:lstStyle/>
                    <a:p>
                      <a:pPr algn="ctr"/>
                      <a:r>
                        <a:rPr lang="zh-CN" altLang="en-US" sz="3600" kern="10">
                          <a:ln w="9525" algn="ctr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solidFill>
                            <a:srgbClr val="000000"/>
                          </a:solidFill>
                          <a:latin typeface="楷体_GB2312"/>
                        </a:rPr>
                        <a:t>干电池</a:t>
                      </a:r>
                    </a:p>
                  </p:txBody>
                </p:sp>
                <p:sp>
                  <p:nvSpPr>
                    <p:cNvPr id="48350" name="圆柱形 108"/>
                    <p:cNvSpPr>
                      <a:spLocks noChangeArrowheads="1"/>
                    </p:cNvSpPr>
                    <p:nvPr>
                      <p:custDataLst>
                        <p:tags r:id="rId51"/>
                      </p:custDataLst>
                    </p:nvPr>
                  </p:nvSpPr>
                  <p:spPr bwMode="auto">
                    <a:xfrm>
                      <a:off x="788" y="180"/>
                      <a:ext cx="308" cy="248"/>
                    </a:xfrm>
                    <a:prstGeom prst="can">
                      <a:avLst>
                        <a:gd name="adj" fmla="val 50000"/>
                      </a:avLst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rgbClr val="FFFFFF"/>
                        </a:gs>
                        <a:gs pos="100000">
                          <a:srgbClr val="000000"/>
                        </a:gs>
                      </a:gsLst>
                      <a:lin ang="0" scaled="1"/>
                    </a:gradFill>
                    <a:ln w="9525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zh-CN" altLang="en-US"/>
                    </a:p>
                  </p:txBody>
                </p:sp>
                <p:sp>
                  <p:nvSpPr>
                    <p:cNvPr id="8414" name="椭圆 109"/>
                    <p:cNvSpPr/>
                    <p:nvPr>
                      <p:custDataLst>
                        <p:tags r:id="rId52"/>
                      </p:custDataLst>
                    </p:nvPr>
                  </p:nvSpPr>
                  <p:spPr>
                    <a:xfrm>
                      <a:off x="833" y="214"/>
                      <a:ext cx="213" cy="45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AAAAAA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solidFill>
                        <a:prstClr val="black"/>
                      </a:solidFill>
                      <a:rou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zh-CN" altLang="en-US"/>
                    </a:p>
                  </p:txBody>
                </p:sp>
                <p:sp>
                  <p:nvSpPr>
                    <p:cNvPr id="48352" name="矩形 110"/>
                    <p:cNvSpPr>
                      <a:spLocks noChangeArrowheads="1" noChangeShapeType="1" noTextEdit="1"/>
                    </p:cNvSpPr>
                    <p:nvPr>
                      <p:custDataLst>
                        <p:tags r:id="rId53"/>
                      </p:custDataLst>
                    </p:nvPr>
                  </p:nvSpPr>
                  <p:spPr bwMode="auto">
                    <a:xfrm flipH="1">
                      <a:off x="148" y="1035"/>
                      <a:ext cx="1552" cy="471"/>
                    </a:xfrm>
                    <a:prstGeom prst="rect">
                      <a:avLst/>
                    </a:prstGeom>
                  </p:spPr>
                  <p:txBody>
                    <a:bodyPr wrap="none" fromWordArt="1">
                      <a:prstTxWarp prst="textCanDown">
                        <a:avLst>
                          <a:gd name="adj" fmla="val 14287"/>
                        </a:avLst>
                      </a:prstTxWarp>
                    </a:bodyPr>
                    <a:lstStyle/>
                    <a:p>
                      <a:pPr algn="ctr"/>
                      <a:r>
                        <a:rPr lang="en-US" altLang="zh-CN" sz="1200" kern="10">
                          <a:ln w="9525" algn="ctr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1</a:t>
                      </a:r>
                      <a:r>
                        <a:rPr lang="zh-CN" altLang="en-US" sz="1200" kern="10">
                          <a:ln w="9525" algn="ctr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．</a:t>
                      </a:r>
                      <a:r>
                        <a:rPr lang="en-US" altLang="zh-CN" sz="1200" kern="10">
                          <a:ln w="9525" algn="ctr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5 </a:t>
                      </a:r>
                      <a:r>
                        <a:rPr lang="zh-CN" altLang="en-US" sz="1200" kern="10">
                          <a:ln w="9525" algn="ctr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＋</a:t>
                      </a:r>
                    </a:p>
                  </p:txBody>
                </p:sp>
              </p:grpSp>
            </p:grpSp>
            <p:grpSp>
              <p:nvGrpSpPr>
                <p:cNvPr id="48353" name="组合 10405"/>
                <p:cNvGrpSpPr>
                  <a:grpSpLocks noChangeAspect="1"/>
                </p:cNvGrpSpPr>
                <p:nvPr/>
              </p:nvGrpSpPr>
              <p:grpSpPr bwMode="auto">
                <a:xfrm>
                  <a:off x="318" y="740"/>
                  <a:ext cx="58" cy="96"/>
                  <a:chOff x="761" y="293"/>
                  <a:chExt cx="1068" cy="1440"/>
                </a:xfrm>
              </p:grpSpPr>
              <p:sp>
                <p:nvSpPr>
                  <p:cNvPr id="48354" name="任意多边形 73"/>
                  <p:cNvSpPr>
                    <a:spLocks noChangeAspect="1"/>
                  </p:cNvSpPr>
                  <p:nvPr>
                    <p:custDataLst>
                      <p:tags r:id="rId45"/>
                    </p:custDataLst>
                  </p:nvPr>
                </p:nvSpPr>
                <p:spPr bwMode="auto">
                  <a:xfrm>
                    <a:off x="1491" y="293"/>
                    <a:ext cx="338" cy="432"/>
                  </a:xfrm>
                  <a:custGeom>
                    <a:avLst/>
                    <a:gdLst>
                      <a:gd name="T0" fmla="*/ 0 w 338"/>
                      <a:gd name="T1" fmla="*/ 0 h 432"/>
                      <a:gd name="T2" fmla="*/ 90 w 338"/>
                      <a:gd name="T3" fmla="*/ 46 h 432"/>
                      <a:gd name="T4" fmla="*/ 172 w 338"/>
                      <a:gd name="T5" fmla="*/ 97 h 432"/>
                      <a:gd name="T6" fmla="*/ 234 w 338"/>
                      <a:gd name="T7" fmla="*/ 148 h 432"/>
                      <a:gd name="T8" fmla="*/ 275 w 338"/>
                      <a:gd name="T9" fmla="*/ 203 h 432"/>
                      <a:gd name="T10" fmla="*/ 304 w 338"/>
                      <a:gd name="T11" fmla="*/ 259 h 432"/>
                      <a:gd name="T12" fmla="*/ 325 w 338"/>
                      <a:gd name="T13" fmla="*/ 308 h 432"/>
                      <a:gd name="T14" fmla="*/ 338 w 338"/>
                      <a:gd name="T15" fmla="*/ 358 h 432"/>
                      <a:gd name="T16" fmla="*/ 219 w 338"/>
                      <a:gd name="T17" fmla="*/ 432 h 432"/>
                      <a:gd name="T18" fmla="*/ 208 w 338"/>
                      <a:gd name="T19" fmla="*/ 362 h 432"/>
                      <a:gd name="T20" fmla="*/ 189 w 338"/>
                      <a:gd name="T21" fmla="*/ 287 h 432"/>
                      <a:gd name="T22" fmla="*/ 161 w 338"/>
                      <a:gd name="T23" fmla="*/ 209 h 432"/>
                      <a:gd name="T24" fmla="*/ 124 w 338"/>
                      <a:gd name="T25" fmla="*/ 144 h 432"/>
                      <a:gd name="T26" fmla="*/ 73 w 338"/>
                      <a:gd name="T27" fmla="*/ 78 h 432"/>
                      <a:gd name="T28" fmla="*/ 0 w 338"/>
                      <a:gd name="T29" fmla="*/ 0 h 4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338" h="432">
                        <a:moveTo>
                          <a:pt x="0" y="0"/>
                        </a:moveTo>
                        <a:lnTo>
                          <a:pt x="90" y="46"/>
                        </a:lnTo>
                        <a:lnTo>
                          <a:pt x="172" y="97"/>
                        </a:lnTo>
                        <a:lnTo>
                          <a:pt x="234" y="148"/>
                        </a:lnTo>
                        <a:lnTo>
                          <a:pt x="275" y="203"/>
                        </a:lnTo>
                        <a:lnTo>
                          <a:pt x="304" y="259"/>
                        </a:lnTo>
                        <a:lnTo>
                          <a:pt x="325" y="308"/>
                        </a:lnTo>
                        <a:lnTo>
                          <a:pt x="338" y="358"/>
                        </a:lnTo>
                        <a:lnTo>
                          <a:pt x="219" y="432"/>
                        </a:lnTo>
                        <a:lnTo>
                          <a:pt x="208" y="362"/>
                        </a:lnTo>
                        <a:lnTo>
                          <a:pt x="189" y="287"/>
                        </a:lnTo>
                        <a:lnTo>
                          <a:pt x="161" y="209"/>
                        </a:lnTo>
                        <a:lnTo>
                          <a:pt x="124" y="144"/>
                        </a:lnTo>
                        <a:lnTo>
                          <a:pt x="73" y="7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48355" name="组合 1042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761" y="875"/>
                    <a:ext cx="514" cy="858"/>
                    <a:chOff x="33" y="0"/>
                    <a:chExt cx="514" cy="858"/>
                  </a:xfrm>
                </p:grpSpPr>
                <p:sp>
                  <p:nvSpPr>
                    <p:cNvPr id="48356" name="椭圆 77"/>
                    <p:cNvSpPr>
                      <a:spLocks noChangeAspect="1" noChangeArrowheads="1"/>
                    </p:cNvSpPr>
                    <p:nvPr>
                      <p:custDataLst>
                        <p:tags r:id="rId46"/>
                      </p:custDataLst>
                    </p:nvPr>
                  </p:nvSpPr>
                  <p:spPr bwMode="auto">
                    <a:xfrm>
                      <a:off x="283" y="786"/>
                      <a:ext cx="45" cy="72"/>
                    </a:xfrm>
                    <a:prstGeom prst="ellipse">
                      <a:avLst/>
                    </a:prstGeom>
                    <a:solidFill>
                      <a:srgbClr val="E0E0E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eaLnBrk="0" hangingPunct="0"/>
                      <a:endParaRPr lang="zh-CN" altLang="en-US"/>
                    </a:p>
                  </p:txBody>
                </p:sp>
                <p:sp>
                  <p:nvSpPr>
                    <p:cNvPr id="48357" name="椭圆 84"/>
                    <p:cNvSpPr>
                      <a:spLocks noChangeAspect="1" noChangeArrowheads="1"/>
                    </p:cNvSpPr>
                    <p:nvPr>
                      <p:custDataLst>
                        <p:tags r:id="rId47"/>
                      </p:custDataLst>
                    </p:nvPr>
                  </p:nvSpPr>
                  <p:spPr bwMode="auto">
                    <a:xfrm>
                      <a:off x="33" y="0"/>
                      <a:ext cx="514" cy="28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eaLnBrk="0" hangingPunct="0"/>
                      <a:endParaRPr lang="zh-CN" altLang="en-US"/>
                    </a:p>
                  </p:txBody>
                </p:sp>
              </p:grpSp>
            </p:grpSp>
            <p:grpSp>
              <p:nvGrpSpPr>
                <p:cNvPr id="48358" name="组合 10450"/>
                <p:cNvGrpSpPr>
                  <a:grpSpLocks noChangeAspect="1"/>
                </p:cNvGrpSpPr>
                <p:nvPr/>
              </p:nvGrpSpPr>
              <p:grpSpPr bwMode="auto">
                <a:xfrm>
                  <a:off x="1193" y="641"/>
                  <a:ext cx="69" cy="189"/>
                  <a:chOff x="558" y="293"/>
                  <a:chExt cx="1271" cy="2822"/>
                </a:xfrm>
              </p:grpSpPr>
              <p:sp>
                <p:nvSpPr>
                  <p:cNvPr id="48359" name="任意多边形 52"/>
                  <p:cNvSpPr>
                    <a:spLocks noChangeAspect="1"/>
                  </p:cNvSpPr>
                  <p:nvPr>
                    <p:custDataLst>
                      <p:tags r:id="rId40"/>
                    </p:custDataLst>
                  </p:nvPr>
                </p:nvSpPr>
                <p:spPr bwMode="auto">
                  <a:xfrm>
                    <a:off x="558" y="3031"/>
                    <a:ext cx="149" cy="84"/>
                  </a:xfrm>
                  <a:custGeom>
                    <a:avLst/>
                    <a:gdLst>
                      <a:gd name="T0" fmla="*/ 0 w 149"/>
                      <a:gd name="T1" fmla="*/ 10 h 84"/>
                      <a:gd name="T2" fmla="*/ 4 w 149"/>
                      <a:gd name="T3" fmla="*/ 0 h 84"/>
                      <a:gd name="T4" fmla="*/ 9 w 149"/>
                      <a:gd name="T5" fmla="*/ 10 h 84"/>
                      <a:gd name="T6" fmla="*/ 21 w 149"/>
                      <a:gd name="T7" fmla="*/ 15 h 84"/>
                      <a:gd name="T8" fmla="*/ 42 w 149"/>
                      <a:gd name="T9" fmla="*/ 25 h 84"/>
                      <a:gd name="T10" fmla="*/ 64 w 149"/>
                      <a:gd name="T11" fmla="*/ 31 h 84"/>
                      <a:gd name="T12" fmla="*/ 98 w 149"/>
                      <a:gd name="T13" fmla="*/ 38 h 84"/>
                      <a:gd name="T14" fmla="*/ 137 w 149"/>
                      <a:gd name="T15" fmla="*/ 44 h 84"/>
                      <a:gd name="T16" fmla="*/ 149 w 149"/>
                      <a:gd name="T17" fmla="*/ 80 h 84"/>
                      <a:gd name="T18" fmla="*/ 106 w 149"/>
                      <a:gd name="T19" fmla="*/ 69 h 84"/>
                      <a:gd name="T20" fmla="*/ 72 w 149"/>
                      <a:gd name="T21" fmla="*/ 65 h 84"/>
                      <a:gd name="T22" fmla="*/ 45 w 149"/>
                      <a:gd name="T23" fmla="*/ 71 h 84"/>
                      <a:gd name="T24" fmla="*/ 25 w 149"/>
                      <a:gd name="T25" fmla="*/ 84 h 84"/>
                      <a:gd name="T26" fmla="*/ 25 w 149"/>
                      <a:gd name="T27" fmla="*/ 73 h 84"/>
                      <a:gd name="T28" fmla="*/ 25 w 149"/>
                      <a:gd name="T29" fmla="*/ 63 h 84"/>
                      <a:gd name="T30" fmla="*/ 21 w 149"/>
                      <a:gd name="T31" fmla="*/ 52 h 84"/>
                      <a:gd name="T32" fmla="*/ 9 w 149"/>
                      <a:gd name="T33" fmla="*/ 36 h 84"/>
                      <a:gd name="T34" fmla="*/ 0 w 149"/>
                      <a:gd name="T35" fmla="*/ 23 h 84"/>
                      <a:gd name="T36" fmla="*/ 0 w 149"/>
                      <a:gd name="T37" fmla="*/ 10 h 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49" h="84">
                        <a:moveTo>
                          <a:pt x="0" y="10"/>
                        </a:moveTo>
                        <a:lnTo>
                          <a:pt x="4" y="0"/>
                        </a:lnTo>
                        <a:lnTo>
                          <a:pt x="9" y="10"/>
                        </a:lnTo>
                        <a:lnTo>
                          <a:pt x="21" y="15"/>
                        </a:lnTo>
                        <a:lnTo>
                          <a:pt x="42" y="25"/>
                        </a:lnTo>
                        <a:lnTo>
                          <a:pt x="64" y="31"/>
                        </a:lnTo>
                        <a:lnTo>
                          <a:pt x="98" y="38"/>
                        </a:lnTo>
                        <a:lnTo>
                          <a:pt x="137" y="44"/>
                        </a:lnTo>
                        <a:lnTo>
                          <a:pt x="149" y="80"/>
                        </a:lnTo>
                        <a:lnTo>
                          <a:pt x="106" y="69"/>
                        </a:lnTo>
                        <a:lnTo>
                          <a:pt x="72" y="65"/>
                        </a:lnTo>
                        <a:lnTo>
                          <a:pt x="45" y="71"/>
                        </a:lnTo>
                        <a:lnTo>
                          <a:pt x="25" y="84"/>
                        </a:lnTo>
                        <a:lnTo>
                          <a:pt x="25" y="73"/>
                        </a:lnTo>
                        <a:lnTo>
                          <a:pt x="25" y="63"/>
                        </a:lnTo>
                        <a:lnTo>
                          <a:pt x="21" y="52"/>
                        </a:lnTo>
                        <a:lnTo>
                          <a:pt x="9" y="36"/>
                        </a:lnTo>
                        <a:lnTo>
                          <a:pt x="0" y="23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solidFill>
                    <a:srgbClr val="FFA04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360" name="任意多边形 29"/>
                  <p:cNvSpPr>
                    <a:spLocks noChangeAspect="1"/>
                  </p:cNvSpPr>
                  <p:nvPr>
                    <p:custDataLst>
                      <p:tags r:id="rId41"/>
                    </p:custDataLst>
                  </p:nvPr>
                </p:nvSpPr>
                <p:spPr bwMode="auto">
                  <a:xfrm>
                    <a:off x="1491" y="293"/>
                    <a:ext cx="338" cy="432"/>
                  </a:xfrm>
                  <a:custGeom>
                    <a:avLst/>
                    <a:gdLst>
                      <a:gd name="T0" fmla="*/ 0 w 338"/>
                      <a:gd name="T1" fmla="*/ 0 h 432"/>
                      <a:gd name="T2" fmla="*/ 90 w 338"/>
                      <a:gd name="T3" fmla="*/ 46 h 432"/>
                      <a:gd name="T4" fmla="*/ 172 w 338"/>
                      <a:gd name="T5" fmla="*/ 97 h 432"/>
                      <a:gd name="T6" fmla="*/ 234 w 338"/>
                      <a:gd name="T7" fmla="*/ 148 h 432"/>
                      <a:gd name="T8" fmla="*/ 275 w 338"/>
                      <a:gd name="T9" fmla="*/ 203 h 432"/>
                      <a:gd name="T10" fmla="*/ 304 w 338"/>
                      <a:gd name="T11" fmla="*/ 259 h 432"/>
                      <a:gd name="T12" fmla="*/ 325 w 338"/>
                      <a:gd name="T13" fmla="*/ 308 h 432"/>
                      <a:gd name="T14" fmla="*/ 338 w 338"/>
                      <a:gd name="T15" fmla="*/ 358 h 432"/>
                      <a:gd name="T16" fmla="*/ 219 w 338"/>
                      <a:gd name="T17" fmla="*/ 432 h 432"/>
                      <a:gd name="T18" fmla="*/ 208 w 338"/>
                      <a:gd name="T19" fmla="*/ 362 h 432"/>
                      <a:gd name="T20" fmla="*/ 189 w 338"/>
                      <a:gd name="T21" fmla="*/ 287 h 432"/>
                      <a:gd name="T22" fmla="*/ 161 w 338"/>
                      <a:gd name="T23" fmla="*/ 209 h 432"/>
                      <a:gd name="T24" fmla="*/ 124 w 338"/>
                      <a:gd name="T25" fmla="*/ 144 h 432"/>
                      <a:gd name="T26" fmla="*/ 73 w 338"/>
                      <a:gd name="T27" fmla="*/ 78 h 432"/>
                      <a:gd name="T28" fmla="*/ 0 w 338"/>
                      <a:gd name="T29" fmla="*/ 0 h 4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338" h="432">
                        <a:moveTo>
                          <a:pt x="0" y="0"/>
                        </a:moveTo>
                        <a:lnTo>
                          <a:pt x="90" y="46"/>
                        </a:lnTo>
                        <a:lnTo>
                          <a:pt x="172" y="97"/>
                        </a:lnTo>
                        <a:lnTo>
                          <a:pt x="234" y="148"/>
                        </a:lnTo>
                        <a:lnTo>
                          <a:pt x="275" y="203"/>
                        </a:lnTo>
                        <a:lnTo>
                          <a:pt x="304" y="259"/>
                        </a:lnTo>
                        <a:lnTo>
                          <a:pt x="325" y="308"/>
                        </a:lnTo>
                        <a:lnTo>
                          <a:pt x="338" y="358"/>
                        </a:lnTo>
                        <a:lnTo>
                          <a:pt x="219" y="432"/>
                        </a:lnTo>
                        <a:lnTo>
                          <a:pt x="208" y="362"/>
                        </a:lnTo>
                        <a:lnTo>
                          <a:pt x="189" y="287"/>
                        </a:lnTo>
                        <a:lnTo>
                          <a:pt x="161" y="209"/>
                        </a:lnTo>
                        <a:lnTo>
                          <a:pt x="124" y="144"/>
                        </a:lnTo>
                        <a:lnTo>
                          <a:pt x="73" y="7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48361" name="组合 1047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728" y="875"/>
                    <a:ext cx="562" cy="858"/>
                    <a:chOff x="0" y="0"/>
                    <a:chExt cx="562" cy="858"/>
                  </a:xfrm>
                </p:grpSpPr>
                <p:sp>
                  <p:nvSpPr>
                    <p:cNvPr id="48362" name="椭圆 33"/>
                    <p:cNvSpPr>
                      <a:spLocks noChangeAspect="1" noChangeArrowheads="1"/>
                    </p:cNvSpPr>
                    <p:nvPr>
                      <p:custDataLst>
                        <p:tags r:id="rId42"/>
                      </p:custDataLst>
                    </p:nvPr>
                  </p:nvSpPr>
                  <p:spPr bwMode="auto">
                    <a:xfrm>
                      <a:off x="283" y="786"/>
                      <a:ext cx="45" cy="72"/>
                    </a:xfrm>
                    <a:prstGeom prst="ellipse">
                      <a:avLst/>
                    </a:prstGeom>
                    <a:solidFill>
                      <a:srgbClr val="E0E0E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eaLnBrk="0" hangingPunct="0"/>
                      <a:endParaRPr lang="zh-CN" altLang="en-US"/>
                    </a:p>
                  </p:txBody>
                </p:sp>
                <p:grpSp>
                  <p:nvGrpSpPr>
                    <p:cNvPr id="48363" name="组合 1047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0" y="0"/>
                      <a:ext cx="562" cy="828"/>
                      <a:chOff x="0" y="0"/>
                      <a:chExt cx="562" cy="828"/>
                    </a:xfrm>
                  </p:grpSpPr>
                  <p:sp>
                    <p:nvSpPr>
                      <p:cNvPr id="48364" name="椭圆 40"/>
                      <p:cNvSpPr>
                        <a:spLocks noChangeAspect="1" noChangeArrowheads="1"/>
                      </p:cNvSpPr>
                      <p:nvPr>
                        <p:custDataLst>
                          <p:tags r:id="rId43"/>
                        </p:custDataLst>
                      </p:nvPr>
                    </p:nvSpPr>
                    <p:spPr bwMode="auto">
                      <a:xfrm>
                        <a:off x="33" y="0"/>
                        <a:ext cx="514" cy="282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eaLnBrk="0" hangingPunct="0"/>
                        <a:endParaRPr lang="zh-CN" altLang="en-US"/>
                      </a:p>
                    </p:txBody>
                  </p:sp>
                  <p:sp>
                    <p:nvSpPr>
                      <p:cNvPr id="48365" name="任意多边形 41"/>
                      <p:cNvSpPr>
                        <a:spLocks noChangeAspect="1"/>
                      </p:cNvSpPr>
                      <p:nvPr>
                        <p:custDataLst>
                          <p:tags r:id="rId44"/>
                        </p:custDataLst>
                      </p:nvPr>
                    </p:nvSpPr>
                    <p:spPr bwMode="auto">
                      <a:xfrm>
                        <a:off x="0" y="129"/>
                        <a:ext cx="562" cy="699"/>
                      </a:xfrm>
                      <a:custGeom>
                        <a:avLst/>
                        <a:gdLst>
                          <a:gd name="T0" fmla="*/ 358 w 562"/>
                          <a:gd name="T1" fmla="*/ 699 h 699"/>
                          <a:gd name="T2" fmla="*/ 562 w 562"/>
                          <a:gd name="T3" fmla="*/ 69 h 699"/>
                          <a:gd name="T4" fmla="*/ 526 w 562"/>
                          <a:gd name="T5" fmla="*/ 56 h 699"/>
                          <a:gd name="T6" fmla="*/ 485 w 562"/>
                          <a:gd name="T7" fmla="*/ 38 h 699"/>
                          <a:gd name="T8" fmla="*/ 431 w 562"/>
                          <a:gd name="T9" fmla="*/ 24 h 699"/>
                          <a:gd name="T10" fmla="*/ 384 w 562"/>
                          <a:gd name="T11" fmla="*/ 12 h 699"/>
                          <a:gd name="T12" fmla="*/ 342 w 562"/>
                          <a:gd name="T13" fmla="*/ 4 h 699"/>
                          <a:gd name="T14" fmla="*/ 297 w 562"/>
                          <a:gd name="T15" fmla="*/ 0 h 699"/>
                          <a:gd name="T16" fmla="*/ 248 w 562"/>
                          <a:gd name="T17" fmla="*/ 3 h 699"/>
                          <a:gd name="T18" fmla="*/ 185 w 562"/>
                          <a:gd name="T19" fmla="*/ 10 h 699"/>
                          <a:gd name="T20" fmla="*/ 132 w 562"/>
                          <a:gd name="T21" fmla="*/ 24 h 699"/>
                          <a:gd name="T22" fmla="*/ 80 w 562"/>
                          <a:gd name="T23" fmla="*/ 38 h 699"/>
                          <a:gd name="T24" fmla="*/ 34 w 562"/>
                          <a:gd name="T25" fmla="*/ 58 h 699"/>
                          <a:gd name="T26" fmla="*/ 0 w 562"/>
                          <a:gd name="T27" fmla="*/ 76 h 699"/>
                          <a:gd name="T28" fmla="*/ 197 w 562"/>
                          <a:gd name="T29" fmla="*/ 699 h 69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</a:cxnLst>
                        <a:rect l="0" t="0" r="r" b="b"/>
                        <a:pathLst>
                          <a:path w="562" h="699">
                            <a:moveTo>
                              <a:pt x="358" y="699"/>
                            </a:moveTo>
                            <a:lnTo>
                              <a:pt x="562" y="69"/>
                            </a:lnTo>
                            <a:lnTo>
                              <a:pt x="526" y="56"/>
                            </a:lnTo>
                            <a:lnTo>
                              <a:pt x="485" y="38"/>
                            </a:lnTo>
                            <a:lnTo>
                              <a:pt x="431" y="24"/>
                            </a:lnTo>
                            <a:lnTo>
                              <a:pt x="384" y="12"/>
                            </a:lnTo>
                            <a:lnTo>
                              <a:pt x="342" y="4"/>
                            </a:lnTo>
                            <a:lnTo>
                              <a:pt x="297" y="0"/>
                            </a:lnTo>
                            <a:lnTo>
                              <a:pt x="248" y="3"/>
                            </a:lnTo>
                            <a:lnTo>
                              <a:pt x="185" y="10"/>
                            </a:lnTo>
                            <a:lnTo>
                              <a:pt x="132" y="24"/>
                            </a:lnTo>
                            <a:lnTo>
                              <a:pt x="80" y="38"/>
                            </a:lnTo>
                            <a:lnTo>
                              <a:pt x="34" y="58"/>
                            </a:lnTo>
                            <a:lnTo>
                              <a:pt x="0" y="76"/>
                            </a:lnTo>
                            <a:lnTo>
                              <a:pt x="197" y="699"/>
                            </a:lnTo>
                          </a:path>
                        </a:pathLst>
                      </a:cu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</p:grpSp>
          </p:grpSp>
        </p:grpSp>
        <p:sp>
          <p:nvSpPr>
            <p:cNvPr id="48366" name="任意多边形 11"/>
            <p:cNvSpPr>
              <a:spLocks/>
            </p:cNvSpPr>
            <p:nvPr>
              <p:custDataLst>
                <p:tags r:id="rId39"/>
              </p:custDataLst>
            </p:nvPr>
          </p:nvSpPr>
          <p:spPr bwMode="auto">
            <a:xfrm>
              <a:off x="9734" y="7324"/>
              <a:ext cx="746" cy="2033"/>
            </a:xfrm>
            <a:custGeom>
              <a:avLst/>
              <a:gdLst>
                <a:gd name="T0" fmla="*/ 484 w 786"/>
                <a:gd name="T1" fmla="*/ 0 h 732"/>
                <a:gd name="T2" fmla="*/ 750 w 786"/>
                <a:gd name="T3" fmla="*/ 165 h 732"/>
                <a:gd name="T4" fmla="*/ 768 w 786"/>
                <a:gd name="T5" fmla="*/ 211 h 732"/>
                <a:gd name="T6" fmla="*/ 786 w 786"/>
                <a:gd name="T7" fmla="*/ 265 h 732"/>
                <a:gd name="T8" fmla="*/ 777 w 786"/>
                <a:gd name="T9" fmla="*/ 503 h 732"/>
                <a:gd name="T10" fmla="*/ 695 w 786"/>
                <a:gd name="T11" fmla="*/ 649 h 732"/>
                <a:gd name="T12" fmla="*/ 631 w 786"/>
                <a:gd name="T13" fmla="*/ 686 h 732"/>
                <a:gd name="T14" fmla="*/ 603 w 786"/>
                <a:gd name="T15" fmla="*/ 713 h 732"/>
                <a:gd name="T16" fmla="*/ 539 w 786"/>
                <a:gd name="T17" fmla="*/ 732 h 732"/>
                <a:gd name="T18" fmla="*/ 91 w 786"/>
                <a:gd name="T19" fmla="*/ 677 h 732"/>
                <a:gd name="T20" fmla="*/ 18 w 786"/>
                <a:gd name="T21" fmla="*/ 613 h 732"/>
                <a:gd name="T22" fmla="*/ 0 w 786"/>
                <a:gd name="T23" fmla="*/ 576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6" h="732">
                  <a:moveTo>
                    <a:pt x="484" y="0"/>
                  </a:moveTo>
                  <a:cubicBezTo>
                    <a:pt x="572" y="28"/>
                    <a:pt x="683" y="98"/>
                    <a:pt x="750" y="165"/>
                  </a:cubicBezTo>
                  <a:cubicBezTo>
                    <a:pt x="756" y="180"/>
                    <a:pt x="762" y="196"/>
                    <a:pt x="768" y="211"/>
                  </a:cubicBezTo>
                  <a:cubicBezTo>
                    <a:pt x="774" y="229"/>
                    <a:pt x="786" y="265"/>
                    <a:pt x="786" y="265"/>
                  </a:cubicBezTo>
                  <a:cubicBezTo>
                    <a:pt x="783" y="344"/>
                    <a:pt x="782" y="424"/>
                    <a:pt x="777" y="503"/>
                  </a:cubicBezTo>
                  <a:cubicBezTo>
                    <a:pt x="775" y="530"/>
                    <a:pt x="716" y="638"/>
                    <a:pt x="695" y="649"/>
                  </a:cubicBezTo>
                  <a:cubicBezTo>
                    <a:pt x="673" y="660"/>
                    <a:pt x="650" y="670"/>
                    <a:pt x="631" y="686"/>
                  </a:cubicBezTo>
                  <a:cubicBezTo>
                    <a:pt x="621" y="694"/>
                    <a:pt x="614" y="707"/>
                    <a:pt x="603" y="713"/>
                  </a:cubicBezTo>
                  <a:cubicBezTo>
                    <a:pt x="584" y="724"/>
                    <a:pt x="560" y="725"/>
                    <a:pt x="539" y="732"/>
                  </a:cubicBezTo>
                  <a:cubicBezTo>
                    <a:pt x="384" y="726"/>
                    <a:pt x="238" y="724"/>
                    <a:pt x="91" y="677"/>
                  </a:cubicBezTo>
                  <a:cubicBezTo>
                    <a:pt x="27" y="634"/>
                    <a:pt x="48" y="658"/>
                    <a:pt x="18" y="613"/>
                  </a:cubicBezTo>
                  <a:cubicBezTo>
                    <a:pt x="8" y="581"/>
                    <a:pt x="16" y="592"/>
                    <a:pt x="0" y="576"/>
                  </a:cubicBezTo>
                </a:path>
              </a:pathLst>
            </a:cu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8367" name="组合 147"/>
          <p:cNvGrpSpPr>
            <a:grpSpLocks/>
          </p:cNvGrpSpPr>
          <p:nvPr/>
        </p:nvGrpSpPr>
        <p:grpSpPr bwMode="auto">
          <a:xfrm>
            <a:off x="4610100" y="3397250"/>
            <a:ext cx="3278188" cy="1919288"/>
            <a:chOff x="5804" y="6397"/>
            <a:chExt cx="5163" cy="3021"/>
          </a:xfrm>
        </p:grpSpPr>
        <p:sp>
          <p:nvSpPr>
            <p:cNvPr id="48368" name="任意多边形 148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7870" y="6595"/>
              <a:ext cx="1653" cy="628"/>
            </a:xfrm>
            <a:custGeom>
              <a:avLst/>
              <a:gdLst>
                <a:gd name="T0" fmla="*/ 0 w 1238"/>
                <a:gd name="T1" fmla="*/ 113 h 362"/>
                <a:gd name="T2" fmla="*/ 266 w 1238"/>
                <a:gd name="T3" fmla="*/ 68 h 362"/>
                <a:gd name="T4" fmla="*/ 412 w 1238"/>
                <a:gd name="T5" fmla="*/ 40 h 362"/>
                <a:gd name="T6" fmla="*/ 778 w 1238"/>
                <a:gd name="T7" fmla="*/ 59 h 362"/>
                <a:gd name="T8" fmla="*/ 851 w 1238"/>
                <a:gd name="T9" fmla="*/ 86 h 362"/>
                <a:gd name="T10" fmla="*/ 906 w 1238"/>
                <a:gd name="T11" fmla="*/ 104 h 362"/>
                <a:gd name="T12" fmla="*/ 979 w 1238"/>
                <a:gd name="T13" fmla="*/ 132 h 362"/>
                <a:gd name="T14" fmla="*/ 1006 w 1238"/>
                <a:gd name="T15" fmla="*/ 159 h 362"/>
                <a:gd name="T16" fmla="*/ 1070 w 1238"/>
                <a:gd name="T17" fmla="*/ 196 h 362"/>
                <a:gd name="T18" fmla="*/ 1116 w 1238"/>
                <a:gd name="T19" fmla="*/ 232 h 362"/>
                <a:gd name="T20" fmla="*/ 1189 w 1238"/>
                <a:gd name="T21" fmla="*/ 315 h 362"/>
                <a:gd name="T22" fmla="*/ 1198 w 1238"/>
                <a:gd name="T23" fmla="*/ 342 h 362"/>
                <a:gd name="T24" fmla="*/ 1216 w 1238"/>
                <a:gd name="T25" fmla="*/ 36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38" h="362">
                  <a:moveTo>
                    <a:pt x="0" y="113"/>
                  </a:moveTo>
                  <a:cubicBezTo>
                    <a:pt x="89" y="98"/>
                    <a:pt x="177" y="81"/>
                    <a:pt x="266" y="68"/>
                  </a:cubicBezTo>
                  <a:cubicBezTo>
                    <a:pt x="313" y="52"/>
                    <a:pt x="412" y="40"/>
                    <a:pt x="412" y="40"/>
                  </a:cubicBezTo>
                  <a:cubicBezTo>
                    <a:pt x="531" y="0"/>
                    <a:pt x="660" y="27"/>
                    <a:pt x="778" y="59"/>
                  </a:cubicBezTo>
                  <a:cubicBezTo>
                    <a:pt x="825" y="90"/>
                    <a:pt x="784" y="68"/>
                    <a:pt x="851" y="86"/>
                  </a:cubicBezTo>
                  <a:cubicBezTo>
                    <a:pt x="870" y="91"/>
                    <a:pt x="906" y="104"/>
                    <a:pt x="906" y="104"/>
                  </a:cubicBezTo>
                  <a:cubicBezTo>
                    <a:pt x="950" y="151"/>
                    <a:pt x="887" y="92"/>
                    <a:pt x="979" y="132"/>
                  </a:cubicBezTo>
                  <a:cubicBezTo>
                    <a:pt x="991" y="137"/>
                    <a:pt x="996" y="151"/>
                    <a:pt x="1006" y="159"/>
                  </a:cubicBezTo>
                  <a:cubicBezTo>
                    <a:pt x="1042" y="190"/>
                    <a:pt x="1034" y="184"/>
                    <a:pt x="1070" y="196"/>
                  </a:cubicBezTo>
                  <a:cubicBezTo>
                    <a:pt x="1107" y="252"/>
                    <a:pt x="1065" y="201"/>
                    <a:pt x="1116" y="232"/>
                  </a:cubicBezTo>
                  <a:cubicBezTo>
                    <a:pt x="1132" y="242"/>
                    <a:pt x="1172" y="297"/>
                    <a:pt x="1189" y="315"/>
                  </a:cubicBezTo>
                  <a:cubicBezTo>
                    <a:pt x="1192" y="324"/>
                    <a:pt x="1191" y="335"/>
                    <a:pt x="1198" y="342"/>
                  </a:cubicBezTo>
                  <a:cubicBezTo>
                    <a:pt x="1219" y="362"/>
                    <a:pt x="1238" y="340"/>
                    <a:pt x="1216" y="360"/>
                  </a:cubicBezTo>
                </a:path>
              </a:pathLst>
            </a:cu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69" name="任意多边形 149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5804" y="6788"/>
              <a:ext cx="2178" cy="2221"/>
            </a:xfrm>
            <a:custGeom>
              <a:avLst/>
              <a:gdLst>
                <a:gd name="T0" fmla="*/ 484 w 484"/>
                <a:gd name="T1" fmla="*/ 1010 h 1010"/>
                <a:gd name="T2" fmla="*/ 329 w 484"/>
                <a:gd name="T3" fmla="*/ 965 h 1010"/>
                <a:gd name="T4" fmla="*/ 237 w 484"/>
                <a:gd name="T5" fmla="*/ 910 h 1010"/>
                <a:gd name="T6" fmla="*/ 137 w 484"/>
                <a:gd name="T7" fmla="*/ 791 h 1010"/>
                <a:gd name="T8" fmla="*/ 82 w 484"/>
                <a:gd name="T9" fmla="*/ 635 h 1010"/>
                <a:gd name="T10" fmla="*/ 63 w 484"/>
                <a:gd name="T11" fmla="*/ 581 h 1010"/>
                <a:gd name="T12" fmla="*/ 210 w 484"/>
                <a:gd name="T13" fmla="*/ 69 h 1010"/>
                <a:gd name="T14" fmla="*/ 265 w 484"/>
                <a:gd name="T15" fmla="*/ 41 h 1010"/>
                <a:gd name="T16" fmla="*/ 347 w 484"/>
                <a:gd name="T17" fmla="*/ 5 h 1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4" h="1010">
                  <a:moveTo>
                    <a:pt x="484" y="1010"/>
                  </a:moveTo>
                  <a:cubicBezTo>
                    <a:pt x="432" y="990"/>
                    <a:pt x="383" y="978"/>
                    <a:pt x="329" y="965"/>
                  </a:cubicBezTo>
                  <a:cubicBezTo>
                    <a:pt x="263" y="920"/>
                    <a:pt x="294" y="938"/>
                    <a:pt x="237" y="910"/>
                  </a:cubicBezTo>
                  <a:cubicBezTo>
                    <a:pt x="198" y="871"/>
                    <a:pt x="175" y="829"/>
                    <a:pt x="137" y="791"/>
                  </a:cubicBezTo>
                  <a:cubicBezTo>
                    <a:pt x="125" y="736"/>
                    <a:pt x="103" y="687"/>
                    <a:pt x="82" y="635"/>
                  </a:cubicBezTo>
                  <a:cubicBezTo>
                    <a:pt x="75" y="617"/>
                    <a:pt x="63" y="581"/>
                    <a:pt x="63" y="581"/>
                  </a:cubicBezTo>
                  <a:cubicBezTo>
                    <a:pt x="67" y="437"/>
                    <a:pt x="0" y="120"/>
                    <a:pt x="210" y="69"/>
                  </a:cubicBezTo>
                  <a:cubicBezTo>
                    <a:pt x="308" y="0"/>
                    <a:pt x="170" y="93"/>
                    <a:pt x="265" y="41"/>
                  </a:cubicBezTo>
                  <a:cubicBezTo>
                    <a:pt x="340" y="0"/>
                    <a:pt x="292" y="5"/>
                    <a:pt x="347" y="5"/>
                  </a:cubicBezTo>
                </a:path>
              </a:pathLst>
            </a:custGeom>
            <a:noFill/>
            <a:ln w="28575" cap="flat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8370" name="组合 9"/>
            <p:cNvGrpSpPr>
              <a:grpSpLocks/>
            </p:cNvGrpSpPr>
            <p:nvPr/>
          </p:nvGrpSpPr>
          <p:grpSpPr bwMode="auto">
            <a:xfrm>
              <a:off x="6844" y="6397"/>
              <a:ext cx="3519" cy="2198"/>
              <a:chOff x="23" y="0"/>
              <a:chExt cx="1877" cy="879"/>
            </a:xfrm>
          </p:grpSpPr>
          <p:grpSp>
            <p:nvGrpSpPr>
              <p:cNvPr id="48371" name="组合 10371"/>
              <p:cNvGrpSpPr>
                <a:grpSpLocks/>
              </p:cNvGrpSpPr>
              <p:nvPr/>
            </p:nvGrpSpPr>
            <p:grpSpPr bwMode="auto">
              <a:xfrm>
                <a:off x="1351" y="0"/>
                <a:ext cx="549" cy="472"/>
                <a:chOff x="0" y="0"/>
                <a:chExt cx="435" cy="406"/>
              </a:xfrm>
            </p:grpSpPr>
            <p:sp>
              <p:nvSpPr>
                <p:cNvPr id="48372" name="平行四边形 117"/>
                <p:cNvSpPr>
                  <a:spLocks noChangeArrowheads="1"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0" y="274"/>
                  <a:ext cx="430" cy="96"/>
                </a:xfrm>
                <a:prstGeom prst="parallelogram">
                  <a:avLst>
                    <a:gd name="adj" fmla="val 111979"/>
                  </a:avLst>
                </a:prstGeom>
                <a:solidFill>
                  <a:srgbClr val="FFFFFF"/>
                </a:solidFill>
                <a:ln w="19050" algn="ctr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48373" name="任意多边形 118"/>
                <p:cNvSpPr>
                  <a:spLocks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0" y="370"/>
                  <a:ext cx="324" cy="36"/>
                </a:xfrm>
                <a:custGeom>
                  <a:avLst/>
                  <a:gdLst>
                    <a:gd name="T0" fmla="*/ 0 w 1440"/>
                    <a:gd name="T1" fmla="*/ 45 h 255"/>
                    <a:gd name="T2" fmla="*/ 0 w 1440"/>
                    <a:gd name="T3" fmla="*/ 255 h 255"/>
                    <a:gd name="T4" fmla="*/ 1440 w 1440"/>
                    <a:gd name="T5" fmla="*/ 255 h 255"/>
                    <a:gd name="T6" fmla="*/ 1440 w 1440"/>
                    <a:gd name="T7" fmla="*/ 0 h 2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40" h="255">
                      <a:moveTo>
                        <a:pt x="0" y="45"/>
                      </a:moveTo>
                      <a:lnTo>
                        <a:pt x="0" y="255"/>
                      </a:lnTo>
                      <a:lnTo>
                        <a:pt x="1440" y="255"/>
                      </a:lnTo>
                      <a:lnTo>
                        <a:pt x="1440" y="0"/>
                      </a:lnTo>
                    </a:path>
                  </a:pathLst>
                </a:custGeom>
                <a:blipFill dpi="0" rotWithShape="0">
                  <a:blip r:embed="rId199"/>
                  <a:srcRect/>
                  <a:tile tx="0" ty="0" sx="100000" sy="100000" flip="none" algn="tl"/>
                </a:blipFill>
                <a:ln w="19050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374" name="任意多边形 119"/>
                <p:cNvSpPr>
                  <a:spLocks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324" y="274"/>
                  <a:ext cx="111" cy="132"/>
                </a:xfrm>
                <a:custGeom>
                  <a:avLst/>
                  <a:gdLst>
                    <a:gd name="T0" fmla="*/ 481 w 496"/>
                    <a:gd name="T1" fmla="*/ 0 h 495"/>
                    <a:gd name="T2" fmla="*/ 496 w 496"/>
                    <a:gd name="T3" fmla="*/ 150 h 495"/>
                    <a:gd name="T4" fmla="*/ 0 w 496"/>
                    <a:gd name="T5" fmla="*/ 495 h 4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96" h="495">
                      <a:moveTo>
                        <a:pt x="481" y="0"/>
                      </a:moveTo>
                      <a:lnTo>
                        <a:pt x="496" y="150"/>
                      </a:lnTo>
                      <a:lnTo>
                        <a:pt x="0" y="495"/>
                      </a:lnTo>
                    </a:path>
                  </a:pathLst>
                </a:custGeom>
                <a:blipFill dpi="0" rotWithShape="0">
                  <a:blip r:embed="rId199"/>
                  <a:srcRect/>
                  <a:tile tx="0" ty="0" sx="100000" sy="100000" flip="none" algn="tl"/>
                </a:blipFill>
                <a:ln w="19050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375" name="圆角矩形 120"/>
                <p:cNvSpPr>
                  <a:spLocks noChangeArrowheads="1"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128" y="161"/>
                  <a:ext cx="41" cy="16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/>
                </a:solidFill>
                <a:ln w="19050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  <p:grpSp>
              <p:nvGrpSpPr>
                <p:cNvPr id="48376" name="组合 10376"/>
                <p:cNvGrpSpPr>
                  <a:grpSpLocks/>
                </p:cNvGrpSpPr>
                <p:nvPr/>
              </p:nvGrpSpPr>
              <p:grpSpPr bwMode="auto">
                <a:xfrm rot="-780000">
                  <a:off x="112" y="0"/>
                  <a:ext cx="213" cy="159"/>
                  <a:chOff x="0" y="0"/>
                  <a:chExt cx="222" cy="152"/>
                </a:xfrm>
              </p:grpSpPr>
              <p:sp>
                <p:nvSpPr>
                  <p:cNvPr id="48377" name="圆角矩形 125"/>
                  <p:cNvSpPr>
                    <a:spLocks noChangeArrowheads="1"/>
                  </p:cNvSpPr>
                  <p:nvPr>
                    <p:custDataLst>
                      <p:tags r:id="rId33"/>
                    </p:custDataLst>
                  </p:nvPr>
                </p:nvSpPr>
                <p:spPr bwMode="auto">
                  <a:xfrm rot="3120000">
                    <a:off x="75" y="-2"/>
                    <a:ext cx="48" cy="19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19050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en-US"/>
                  </a:p>
                </p:txBody>
              </p:sp>
              <p:sp>
                <p:nvSpPr>
                  <p:cNvPr id="48378" name="直接连接符 126"/>
                  <p:cNvSpPr>
                    <a:spLocks noChangeShapeType="1"/>
                  </p:cNvSpPr>
                  <p:nvPr>
                    <p:custDataLst>
                      <p:tags r:id="rId34"/>
                    </p:custDataLst>
                  </p:nvPr>
                </p:nvSpPr>
                <p:spPr bwMode="auto">
                  <a:xfrm flipH="1">
                    <a:off x="29" y="152"/>
                    <a:ext cx="14" cy="0"/>
                  </a:xfrm>
                  <a:prstGeom prst="line">
                    <a:avLst/>
                  </a:prstGeom>
                  <a:noFill/>
                  <a:ln w="19050" algn="ctr">
                    <a:solidFill>
                      <a:srgbClr val="000000"/>
                    </a:solidFill>
                    <a:round/>
                    <a:headEnd/>
                    <a:tailEnd type="oval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48379" name="组合 10379"/>
                  <p:cNvGrpSpPr>
                    <a:grpSpLocks/>
                  </p:cNvGrpSpPr>
                  <p:nvPr/>
                </p:nvGrpSpPr>
                <p:grpSpPr bwMode="auto">
                  <a:xfrm>
                    <a:off x="156" y="0"/>
                    <a:ext cx="66" cy="53"/>
                    <a:chOff x="0" y="0"/>
                    <a:chExt cx="66" cy="53"/>
                  </a:xfrm>
                </p:grpSpPr>
                <p:sp>
                  <p:nvSpPr>
                    <p:cNvPr id="48380" name="圆角矩形 128"/>
                    <p:cNvSpPr>
                      <a:spLocks noChangeArrowheads="1"/>
                    </p:cNvSpPr>
                    <p:nvPr>
                      <p:custDataLst>
                        <p:tags r:id="rId35"/>
                      </p:custDataLst>
                    </p:nvPr>
                  </p:nvSpPr>
                  <p:spPr bwMode="auto">
                    <a:xfrm rot="3120000">
                      <a:off x="3" y="5"/>
                      <a:ext cx="34" cy="41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FFFFFF"/>
                    </a:solidFill>
                    <a:ln w="19050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zh-CN" altLang="en-US"/>
                    </a:p>
                  </p:txBody>
                </p:sp>
                <p:sp>
                  <p:nvSpPr>
                    <p:cNvPr id="48381" name="圆角矩形 129"/>
                    <p:cNvSpPr>
                      <a:spLocks noChangeArrowheads="1"/>
                    </p:cNvSpPr>
                    <p:nvPr>
                      <p:custDataLst>
                        <p:tags r:id="rId36"/>
                      </p:custDataLst>
                    </p:nvPr>
                  </p:nvSpPr>
                  <p:spPr bwMode="auto">
                    <a:xfrm rot="3120000">
                      <a:off x="28" y="-4"/>
                      <a:ext cx="34" cy="4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000000"/>
                    </a:solidFill>
                    <a:ln w="19050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zh-CN" altLang="en-US"/>
                    </a:p>
                  </p:txBody>
                </p:sp>
              </p:grpSp>
            </p:grpSp>
            <p:sp>
              <p:nvSpPr>
                <p:cNvPr id="48382" name="圆角矩形 122"/>
                <p:cNvSpPr>
                  <a:spLocks noChangeArrowheads="1"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243" y="168"/>
                  <a:ext cx="40" cy="17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/>
                </a:solidFill>
                <a:ln w="19050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48383" name="圆角矩形 123"/>
                <p:cNvSpPr>
                  <a:spLocks noChangeArrowheads="1"/>
                </p:cNvSpPr>
                <p:nvPr>
                  <p:custDataLst>
                    <p:tags r:id="rId31"/>
                  </p:custDataLst>
                </p:nvPr>
              </p:nvSpPr>
              <p:spPr bwMode="auto">
                <a:xfrm rot="21420000">
                  <a:off x="76" y="285"/>
                  <a:ext cx="29" cy="47"/>
                </a:xfrm>
                <a:prstGeom prst="roundRect">
                  <a:avLst>
                    <a:gd name="adj" fmla="val 0"/>
                  </a:avLst>
                </a:prstGeom>
                <a:solidFill>
                  <a:srgbClr val="000000"/>
                </a:solidFill>
                <a:ln w="19050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48384" name="圆角矩形 124"/>
                <p:cNvSpPr>
                  <a:spLocks noChangeArrowheads="1"/>
                </p:cNvSpPr>
                <p:nvPr>
                  <p:custDataLst>
                    <p:tags r:id="rId32"/>
                  </p:custDataLst>
                </p:nvPr>
              </p:nvSpPr>
              <p:spPr bwMode="auto">
                <a:xfrm rot="21420000">
                  <a:off x="329" y="285"/>
                  <a:ext cx="29" cy="47"/>
                </a:xfrm>
                <a:prstGeom prst="roundRect">
                  <a:avLst>
                    <a:gd name="adj" fmla="val 0"/>
                  </a:avLst>
                </a:prstGeom>
                <a:solidFill>
                  <a:srgbClr val="000000"/>
                </a:solidFill>
                <a:ln w="19050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</p:grpSp>
          <p:grpSp>
            <p:nvGrpSpPr>
              <p:cNvPr id="48385" name="组合 10385"/>
              <p:cNvGrpSpPr>
                <a:grpSpLocks/>
              </p:cNvGrpSpPr>
              <p:nvPr/>
            </p:nvGrpSpPr>
            <p:grpSpPr bwMode="auto">
              <a:xfrm>
                <a:off x="23" y="43"/>
                <a:ext cx="1240" cy="836"/>
                <a:chOff x="23" y="0"/>
                <a:chExt cx="1240" cy="836"/>
              </a:xfrm>
            </p:grpSpPr>
            <p:grpSp>
              <p:nvGrpSpPr>
                <p:cNvPr id="48386" name="组合 10386"/>
                <p:cNvGrpSpPr>
                  <a:grpSpLocks/>
                </p:cNvGrpSpPr>
                <p:nvPr/>
              </p:nvGrpSpPr>
              <p:grpSpPr bwMode="auto">
                <a:xfrm flipH="1">
                  <a:off x="23" y="0"/>
                  <a:ext cx="588" cy="191"/>
                  <a:chOff x="0" y="0"/>
                  <a:chExt cx="770" cy="227"/>
                </a:xfrm>
              </p:grpSpPr>
              <p:grpSp>
                <p:nvGrpSpPr>
                  <p:cNvPr id="48387" name="lxqdxt13"/>
                  <p:cNvGrpSpPr>
                    <a:grpSpLocks/>
                  </p:cNvGrpSpPr>
                  <p:nvPr/>
                </p:nvGrpSpPr>
                <p:grpSpPr bwMode="auto">
                  <a:xfrm rot="-5400000">
                    <a:off x="442" y="-89"/>
                    <a:ext cx="227" cy="408"/>
                    <a:chOff x="0" y="0"/>
                    <a:chExt cx="1846" cy="3540"/>
                  </a:xfrm>
                </p:grpSpPr>
                <p:sp>
                  <p:nvSpPr>
                    <p:cNvPr id="48388" name="圆柱形 111"/>
                    <p:cNvSpPr>
                      <a:spLocks noChangeArrowheads="1"/>
                    </p:cNvSpPr>
                    <p:nvPr>
                      <p:custDataLst>
                        <p:tags r:id="rId20"/>
                      </p:custDataLst>
                    </p:nvPr>
                  </p:nvSpPr>
                  <p:spPr bwMode="auto">
                    <a:xfrm>
                      <a:off x="0" y="0"/>
                      <a:ext cx="1846" cy="3540"/>
                    </a:xfrm>
                    <a:prstGeom prst="can">
                      <a:avLst>
                        <a:gd name="adj" fmla="val 47941"/>
                      </a:avLst>
                    </a:prstGeom>
                    <a:gradFill rotWithShape="0">
                      <a:gsLst>
                        <a:gs pos="0">
                          <a:srgbClr val="FF0000"/>
                        </a:gs>
                        <a:gs pos="50000">
                          <a:srgbClr val="FFDDDD"/>
                        </a:gs>
                        <a:gs pos="100000">
                          <a:srgbClr val="FF0000"/>
                        </a:gs>
                      </a:gsLst>
                      <a:lin ang="0" scaled="1"/>
                    </a:gradFill>
                    <a:ln w="9525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zh-CN" altLang="en-US"/>
                    </a:p>
                  </p:txBody>
                </p:sp>
                <p:sp>
                  <p:nvSpPr>
                    <p:cNvPr id="8452" name="椭圆 112"/>
                    <p:cNvSpPr/>
                    <p:nvPr>
                      <p:custDataLst>
                        <p:tags r:id="rId21"/>
                      </p:custDataLst>
                    </p:nvPr>
                  </p:nvSpPr>
                  <p:spPr>
                    <a:xfrm>
                      <a:off x="149" y="100"/>
                      <a:ext cx="1565" cy="682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FF9900"/>
                        </a:gs>
                        <a:gs pos="100000">
                          <a:srgbClr val="8852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38100" cmpd="dbl">
                      <a:solidFill>
                        <a:srgbClr val="FFFF00"/>
                      </a:solidFill>
                      <a:rou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zh-CN" altLang="en-US"/>
                    </a:p>
                  </p:txBody>
                </p:sp>
                <p:sp>
                  <p:nvSpPr>
                    <p:cNvPr id="48390" name="矩形 113"/>
                    <p:cNvSpPr>
                      <a:spLocks noChangeArrowheads="1" noChangeShapeType="1" noTextEdit="1"/>
                    </p:cNvSpPr>
                    <p:nvPr>
                      <p:custDataLst>
                        <p:tags r:id="rId22"/>
                      </p:custDataLst>
                    </p:nvPr>
                  </p:nvSpPr>
                  <p:spPr bwMode="auto">
                    <a:xfrm flipV="1">
                      <a:off x="41" y="1791"/>
                      <a:ext cx="1766" cy="1140"/>
                    </a:xfrm>
                    <a:prstGeom prst="rect">
                      <a:avLst/>
                    </a:prstGeom>
                  </p:spPr>
                  <p:txBody>
                    <a:bodyPr wrap="none" fromWordArt="1">
                      <a:prstTxWarp prst="textCanDown">
                        <a:avLst>
                          <a:gd name="adj" fmla="val 14287"/>
                        </a:avLst>
                      </a:prstTxWarp>
                    </a:bodyPr>
                    <a:lstStyle/>
                    <a:p>
                      <a:pPr algn="ctr"/>
                      <a:r>
                        <a:rPr lang="zh-CN" altLang="en-US" sz="3600" kern="10">
                          <a:ln w="9525" algn="ctr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solidFill>
                            <a:srgbClr val="000000"/>
                          </a:solidFill>
                          <a:latin typeface="楷体_GB2312"/>
                        </a:rPr>
                        <a:t>干电池</a:t>
                      </a:r>
                    </a:p>
                  </p:txBody>
                </p:sp>
                <p:sp>
                  <p:nvSpPr>
                    <p:cNvPr id="48391" name="圆柱形 114"/>
                    <p:cNvSpPr>
                      <a:spLocks noChangeArrowheads="1"/>
                    </p:cNvSpPr>
                    <p:nvPr>
                      <p:custDataLst>
                        <p:tags r:id="rId23"/>
                      </p:custDataLst>
                    </p:nvPr>
                  </p:nvSpPr>
                  <p:spPr bwMode="auto">
                    <a:xfrm>
                      <a:off x="788" y="180"/>
                      <a:ext cx="308" cy="248"/>
                    </a:xfrm>
                    <a:prstGeom prst="can">
                      <a:avLst>
                        <a:gd name="adj" fmla="val 50000"/>
                      </a:avLst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rgbClr val="FFFFFF"/>
                        </a:gs>
                        <a:gs pos="100000">
                          <a:srgbClr val="000000"/>
                        </a:gs>
                      </a:gsLst>
                      <a:lin ang="0" scaled="1"/>
                    </a:gradFill>
                    <a:ln w="9525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zh-CN" altLang="en-US"/>
                    </a:p>
                  </p:txBody>
                </p:sp>
                <p:sp>
                  <p:nvSpPr>
                    <p:cNvPr id="8455" name="椭圆 115"/>
                    <p:cNvSpPr/>
                    <p:nvPr>
                      <p:custDataLst>
                        <p:tags r:id="rId24"/>
                      </p:custDataLst>
                    </p:nvPr>
                  </p:nvSpPr>
                  <p:spPr>
                    <a:xfrm>
                      <a:off x="835" y="221"/>
                      <a:ext cx="212" cy="45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AAAAAA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solidFill>
                        <a:prstClr val="black"/>
                      </a:solidFill>
                      <a:rou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zh-CN" altLang="en-US"/>
                    </a:p>
                  </p:txBody>
                </p:sp>
                <p:sp>
                  <p:nvSpPr>
                    <p:cNvPr id="48393" name="矩形 116"/>
                    <p:cNvSpPr>
                      <a:spLocks noChangeArrowheads="1" noChangeShapeType="1" noTextEdit="1"/>
                    </p:cNvSpPr>
                    <p:nvPr>
                      <p:custDataLst>
                        <p:tags r:id="rId25"/>
                      </p:custDataLst>
                    </p:nvPr>
                  </p:nvSpPr>
                  <p:spPr bwMode="auto">
                    <a:xfrm flipH="1">
                      <a:off x="148" y="1035"/>
                      <a:ext cx="1552" cy="471"/>
                    </a:xfrm>
                    <a:prstGeom prst="rect">
                      <a:avLst/>
                    </a:prstGeom>
                  </p:spPr>
                  <p:txBody>
                    <a:bodyPr wrap="none" fromWordArt="1">
                      <a:prstTxWarp prst="textCanDown">
                        <a:avLst>
                          <a:gd name="adj" fmla="val 14287"/>
                        </a:avLst>
                      </a:prstTxWarp>
                    </a:bodyPr>
                    <a:lstStyle/>
                    <a:p>
                      <a:pPr algn="ctr"/>
                      <a:r>
                        <a:rPr lang="en-US" altLang="zh-CN" sz="1200" kern="10">
                          <a:ln w="9525" algn="ctr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1</a:t>
                      </a:r>
                      <a:r>
                        <a:rPr lang="zh-CN" altLang="en-US" sz="1200" kern="10">
                          <a:ln w="9525" algn="ctr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．</a:t>
                      </a:r>
                      <a:r>
                        <a:rPr lang="en-US" altLang="zh-CN" sz="1200" kern="10">
                          <a:ln w="9525" algn="ctr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5 </a:t>
                      </a:r>
                      <a:r>
                        <a:rPr lang="zh-CN" altLang="en-US" sz="1200" kern="10">
                          <a:ln w="9525" algn="ctr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＋</a:t>
                      </a:r>
                    </a:p>
                  </p:txBody>
                </p:sp>
              </p:grpSp>
              <p:grpSp>
                <p:nvGrpSpPr>
                  <p:cNvPr id="48394" name="lxqdxt13"/>
                  <p:cNvGrpSpPr>
                    <a:grpSpLocks/>
                  </p:cNvGrpSpPr>
                  <p:nvPr/>
                </p:nvGrpSpPr>
                <p:grpSpPr bwMode="auto">
                  <a:xfrm rot="-5400000">
                    <a:off x="79" y="-89"/>
                    <a:ext cx="227" cy="408"/>
                    <a:chOff x="0" y="0"/>
                    <a:chExt cx="1846" cy="3540"/>
                  </a:xfrm>
                </p:grpSpPr>
                <p:sp>
                  <p:nvSpPr>
                    <p:cNvPr id="48395" name="圆柱形 105"/>
                    <p:cNvSpPr>
                      <a:spLocks noChangeArrowheads="1"/>
                    </p:cNvSpPr>
                    <p:nvPr>
                      <p:custDataLst>
                        <p:tags r:id="rId14"/>
                      </p:custDataLst>
                    </p:nvPr>
                  </p:nvSpPr>
                  <p:spPr bwMode="auto">
                    <a:xfrm>
                      <a:off x="0" y="0"/>
                      <a:ext cx="1846" cy="3540"/>
                    </a:xfrm>
                    <a:prstGeom prst="can">
                      <a:avLst>
                        <a:gd name="adj" fmla="val 47941"/>
                      </a:avLst>
                    </a:prstGeom>
                    <a:gradFill rotWithShape="0">
                      <a:gsLst>
                        <a:gs pos="0">
                          <a:srgbClr val="FF0000"/>
                        </a:gs>
                        <a:gs pos="50000">
                          <a:srgbClr val="FFDDDD"/>
                        </a:gs>
                        <a:gs pos="100000">
                          <a:srgbClr val="FF0000"/>
                        </a:gs>
                      </a:gsLst>
                      <a:lin ang="0" scaled="1"/>
                    </a:gradFill>
                    <a:ln w="9525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zh-CN" altLang="en-US"/>
                    </a:p>
                  </p:txBody>
                </p:sp>
                <p:sp>
                  <p:nvSpPr>
                    <p:cNvPr id="8459" name="椭圆 106"/>
                    <p:cNvSpPr/>
                    <p:nvPr>
                      <p:custDataLst>
                        <p:tags r:id="rId15"/>
                      </p:custDataLst>
                    </p:nvPr>
                  </p:nvSpPr>
                  <p:spPr>
                    <a:xfrm>
                      <a:off x="149" y="98"/>
                      <a:ext cx="1565" cy="682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FF9900"/>
                        </a:gs>
                        <a:gs pos="100000">
                          <a:srgbClr val="8852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38100" cmpd="dbl">
                      <a:solidFill>
                        <a:srgbClr val="FFFF00"/>
                      </a:solidFill>
                      <a:rou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zh-CN" altLang="en-US"/>
                    </a:p>
                  </p:txBody>
                </p:sp>
                <p:sp>
                  <p:nvSpPr>
                    <p:cNvPr id="48397" name="矩形 107"/>
                    <p:cNvSpPr>
                      <a:spLocks noChangeArrowheads="1" noChangeShapeType="1" noTextEdit="1"/>
                    </p:cNvSpPr>
                    <p:nvPr>
                      <p:custDataLst>
                        <p:tags r:id="rId16"/>
                      </p:custDataLst>
                    </p:nvPr>
                  </p:nvSpPr>
                  <p:spPr bwMode="auto">
                    <a:xfrm flipV="1">
                      <a:off x="41" y="1791"/>
                      <a:ext cx="1766" cy="1140"/>
                    </a:xfrm>
                    <a:prstGeom prst="rect">
                      <a:avLst/>
                    </a:prstGeom>
                  </p:spPr>
                  <p:txBody>
                    <a:bodyPr wrap="none" fromWordArt="1">
                      <a:prstTxWarp prst="textCanDown">
                        <a:avLst>
                          <a:gd name="adj" fmla="val 14287"/>
                        </a:avLst>
                      </a:prstTxWarp>
                    </a:bodyPr>
                    <a:lstStyle/>
                    <a:p>
                      <a:pPr algn="ctr"/>
                      <a:r>
                        <a:rPr lang="zh-CN" altLang="en-US" sz="3600" kern="10">
                          <a:ln w="9525" algn="ctr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solidFill>
                            <a:srgbClr val="000000"/>
                          </a:solidFill>
                          <a:latin typeface="楷体_GB2312"/>
                        </a:rPr>
                        <a:t>干电池</a:t>
                      </a:r>
                    </a:p>
                  </p:txBody>
                </p:sp>
                <p:sp>
                  <p:nvSpPr>
                    <p:cNvPr id="48398" name="圆柱形 108"/>
                    <p:cNvSpPr>
                      <a:spLocks noChangeArrowheads="1"/>
                    </p:cNvSpPr>
                    <p:nvPr>
                      <p:custDataLst>
                        <p:tags r:id="rId17"/>
                      </p:custDataLst>
                    </p:nvPr>
                  </p:nvSpPr>
                  <p:spPr bwMode="auto">
                    <a:xfrm>
                      <a:off x="788" y="180"/>
                      <a:ext cx="308" cy="248"/>
                    </a:xfrm>
                    <a:prstGeom prst="can">
                      <a:avLst>
                        <a:gd name="adj" fmla="val 50000"/>
                      </a:avLst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rgbClr val="FFFFFF"/>
                        </a:gs>
                        <a:gs pos="100000">
                          <a:srgbClr val="000000"/>
                        </a:gs>
                      </a:gsLst>
                      <a:lin ang="0" scaled="1"/>
                    </a:gradFill>
                    <a:ln w="9525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zh-CN" altLang="en-US"/>
                    </a:p>
                  </p:txBody>
                </p:sp>
                <p:sp>
                  <p:nvSpPr>
                    <p:cNvPr id="8462" name="椭圆 109"/>
                    <p:cNvSpPr/>
                    <p:nvPr>
                      <p:custDataLst>
                        <p:tags r:id="rId18"/>
                      </p:custDataLst>
                    </p:nvPr>
                  </p:nvSpPr>
                  <p:spPr>
                    <a:xfrm>
                      <a:off x="835" y="219"/>
                      <a:ext cx="212" cy="45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AAAAAA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solidFill>
                        <a:prstClr val="black"/>
                      </a:solidFill>
                      <a:rou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zh-CN" altLang="en-US"/>
                    </a:p>
                  </p:txBody>
                </p:sp>
                <p:sp>
                  <p:nvSpPr>
                    <p:cNvPr id="48400" name="矩形 110"/>
                    <p:cNvSpPr>
                      <a:spLocks noChangeArrowheads="1" noChangeShapeType="1" noTextEdit="1"/>
                    </p:cNvSpPr>
                    <p:nvPr>
                      <p:custDataLst>
                        <p:tags r:id="rId19"/>
                      </p:custDataLst>
                    </p:nvPr>
                  </p:nvSpPr>
                  <p:spPr bwMode="auto">
                    <a:xfrm flipH="1">
                      <a:off x="148" y="1035"/>
                      <a:ext cx="1552" cy="471"/>
                    </a:xfrm>
                    <a:prstGeom prst="rect">
                      <a:avLst/>
                    </a:prstGeom>
                  </p:spPr>
                  <p:txBody>
                    <a:bodyPr wrap="none" fromWordArt="1">
                      <a:prstTxWarp prst="textCanDown">
                        <a:avLst>
                          <a:gd name="adj" fmla="val 14287"/>
                        </a:avLst>
                      </a:prstTxWarp>
                    </a:bodyPr>
                    <a:lstStyle/>
                    <a:p>
                      <a:pPr algn="ctr"/>
                      <a:r>
                        <a:rPr lang="en-US" altLang="zh-CN" sz="1200" kern="10">
                          <a:ln w="9525" algn="ctr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1</a:t>
                      </a:r>
                      <a:r>
                        <a:rPr lang="zh-CN" altLang="en-US" sz="1200" kern="10">
                          <a:ln w="9525" algn="ctr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．</a:t>
                      </a:r>
                      <a:r>
                        <a:rPr lang="en-US" altLang="zh-CN" sz="1200" kern="10">
                          <a:ln w="9525" algn="ctr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5 </a:t>
                      </a:r>
                      <a:r>
                        <a:rPr lang="zh-CN" altLang="en-US" sz="1200" kern="10">
                          <a:ln w="9525" algn="ctr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＋</a:t>
                      </a:r>
                    </a:p>
                  </p:txBody>
                </p:sp>
              </p:grpSp>
            </p:grpSp>
            <p:grpSp>
              <p:nvGrpSpPr>
                <p:cNvPr id="48401" name="组合 10405"/>
                <p:cNvGrpSpPr>
                  <a:grpSpLocks noChangeAspect="1"/>
                </p:cNvGrpSpPr>
                <p:nvPr/>
              </p:nvGrpSpPr>
              <p:grpSpPr bwMode="auto">
                <a:xfrm>
                  <a:off x="318" y="740"/>
                  <a:ext cx="58" cy="96"/>
                  <a:chOff x="761" y="293"/>
                  <a:chExt cx="1068" cy="1440"/>
                </a:xfrm>
              </p:grpSpPr>
              <p:sp>
                <p:nvSpPr>
                  <p:cNvPr id="48402" name="任意多边形 73"/>
                  <p:cNvSpPr>
                    <a:spLocks noChangeAspect="1"/>
                  </p:cNvSpPr>
                  <p:nvPr>
                    <p:custDataLst>
                      <p:tags r:id="rId11"/>
                    </p:custDataLst>
                  </p:nvPr>
                </p:nvSpPr>
                <p:spPr bwMode="auto">
                  <a:xfrm>
                    <a:off x="1491" y="293"/>
                    <a:ext cx="338" cy="432"/>
                  </a:xfrm>
                  <a:custGeom>
                    <a:avLst/>
                    <a:gdLst>
                      <a:gd name="T0" fmla="*/ 0 w 338"/>
                      <a:gd name="T1" fmla="*/ 0 h 432"/>
                      <a:gd name="T2" fmla="*/ 90 w 338"/>
                      <a:gd name="T3" fmla="*/ 46 h 432"/>
                      <a:gd name="T4" fmla="*/ 172 w 338"/>
                      <a:gd name="T5" fmla="*/ 97 h 432"/>
                      <a:gd name="T6" fmla="*/ 234 w 338"/>
                      <a:gd name="T7" fmla="*/ 148 h 432"/>
                      <a:gd name="T8" fmla="*/ 275 w 338"/>
                      <a:gd name="T9" fmla="*/ 203 h 432"/>
                      <a:gd name="T10" fmla="*/ 304 w 338"/>
                      <a:gd name="T11" fmla="*/ 259 h 432"/>
                      <a:gd name="T12" fmla="*/ 325 w 338"/>
                      <a:gd name="T13" fmla="*/ 308 h 432"/>
                      <a:gd name="T14" fmla="*/ 338 w 338"/>
                      <a:gd name="T15" fmla="*/ 358 h 432"/>
                      <a:gd name="T16" fmla="*/ 219 w 338"/>
                      <a:gd name="T17" fmla="*/ 432 h 432"/>
                      <a:gd name="T18" fmla="*/ 208 w 338"/>
                      <a:gd name="T19" fmla="*/ 362 h 432"/>
                      <a:gd name="T20" fmla="*/ 189 w 338"/>
                      <a:gd name="T21" fmla="*/ 287 h 432"/>
                      <a:gd name="T22" fmla="*/ 161 w 338"/>
                      <a:gd name="T23" fmla="*/ 209 h 432"/>
                      <a:gd name="T24" fmla="*/ 124 w 338"/>
                      <a:gd name="T25" fmla="*/ 144 h 432"/>
                      <a:gd name="T26" fmla="*/ 73 w 338"/>
                      <a:gd name="T27" fmla="*/ 78 h 432"/>
                      <a:gd name="T28" fmla="*/ 0 w 338"/>
                      <a:gd name="T29" fmla="*/ 0 h 4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338" h="432">
                        <a:moveTo>
                          <a:pt x="0" y="0"/>
                        </a:moveTo>
                        <a:lnTo>
                          <a:pt x="90" y="46"/>
                        </a:lnTo>
                        <a:lnTo>
                          <a:pt x="172" y="97"/>
                        </a:lnTo>
                        <a:lnTo>
                          <a:pt x="234" y="148"/>
                        </a:lnTo>
                        <a:lnTo>
                          <a:pt x="275" y="203"/>
                        </a:lnTo>
                        <a:lnTo>
                          <a:pt x="304" y="259"/>
                        </a:lnTo>
                        <a:lnTo>
                          <a:pt x="325" y="308"/>
                        </a:lnTo>
                        <a:lnTo>
                          <a:pt x="338" y="358"/>
                        </a:lnTo>
                        <a:lnTo>
                          <a:pt x="219" y="432"/>
                        </a:lnTo>
                        <a:lnTo>
                          <a:pt x="208" y="362"/>
                        </a:lnTo>
                        <a:lnTo>
                          <a:pt x="189" y="287"/>
                        </a:lnTo>
                        <a:lnTo>
                          <a:pt x="161" y="209"/>
                        </a:lnTo>
                        <a:lnTo>
                          <a:pt x="124" y="144"/>
                        </a:lnTo>
                        <a:lnTo>
                          <a:pt x="73" y="7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48403" name="组合 1042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761" y="875"/>
                    <a:ext cx="514" cy="858"/>
                    <a:chOff x="33" y="0"/>
                    <a:chExt cx="514" cy="858"/>
                  </a:xfrm>
                </p:grpSpPr>
                <p:sp>
                  <p:nvSpPr>
                    <p:cNvPr id="48404" name="椭圆 77"/>
                    <p:cNvSpPr>
                      <a:spLocks noChangeAspect="1" noChangeArrowheads="1"/>
                    </p:cNvSpPr>
                    <p:nvPr>
                      <p:custDataLst>
                        <p:tags r:id="rId12"/>
                      </p:custDataLst>
                    </p:nvPr>
                  </p:nvSpPr>
                  <p:spPr bwMode="auto">
                    <a:xfrm>
                      <a:off x="283" y="786"/>
                      <a:ext cx="45" cy="72"/>
                    </a:xfrm>
                    <a:prstGeom prst="ellipse">
                      <a:avLst/>
                    </a:prstGeom>
                    <a:solidFill>
                      <a:srgbClr val="E0E0E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eaLnBrk="0" hangingPunct="0"/>
                      <a:endParaRPr lang="zh-CN" altLang="en-US"/>
                    </a:p>
                  </p:txBody>
                </p:sp>
                <p:sp>
                  <p:nvSpPr>
                    <p:cNvPr id="48405" name="椭圆 84"/>
                    <p:cNvSpPr>
                      <a:spLocks noChangeAspect="1" noChangeArrowheads="1"/>
                    </p:cNvSpPr>
                    <p:nvPr>
                      <p:custDataLst>
                        <p:tags r:id="rId13"/>
                      </p:custDataLst>
                    </p:nvPr>
                  </p:nvSpPr>
                  <p:spPr bwMode="auto">
                    <a:xfrm>
                      <a:off x="33" y="0"/>
                      <a:ext cx="514" cy="28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eaLnBrk="0" hangingPunct="0"/>
                      <a:endParaRPr lang="zh-CN" altLang="en-US"/>
                    </a:p>
                  </p:txBody>
                </p:sp>
              </p:grpSp>
            </p:grpSp>
            <p:grpSp>
              <p:nvGrpSpPr>
                <p:cNvPr id="48406" name="组合 10450"/>
                <p:cNvGrpSpPr>
                  <a:grpSpLocks noChangeAspect="1"/>
                </p:cNvGrpSpPr>
                <p:nvPr/>
              </p:nvGrpSpPr>
              <p:grpSpPr bwMode="auto">
                <a:xfrm>
                  <a:off x="1193" y="641"/>
                  <a:ext cx="70" cy="190"/>
                  <a:chOff x="558" y="293"/>
                  <a:chExt cx="1271" cy="2822"/>
                </a:xfrm>
              </p:grpSpPr>
              <p:sp>
                <p:nvSpPr>
                  <p:cNvPr id="48407" name="任意多边形 52"/>
                  <p:cNvSpPr>
                    <a:spLocks noChangeAspect="1"/>
                  </p:cNvSpPr>
                  <p:nvPr>
                    <p:custDataLst>
                      <p:tags r:id="rId6"/>
                    </p:custDataLst>
                  </p:nvPr>
                </p:nvSpPr>
                <p:spPr bwMode="auto">
                  <a:xfrm>
                    <a:off x="558" y="3031"/>
                    <a:ext cx="149" cy="84"/>
                  </a:xfrm>
                  <a:custGeom>
                    <a:avLst/>
                    <a:gdLst>
                      <a:gd name="T0" fmla="*/ 0 w 149"/>
                      <a:gd name="T1" fmla="*/ 10 h 84"/>
                      <a:gd name="T2" fmla="*/ 4 w 149"/>
                      <a:gd name="T3" fmla="*/ 0 h 84"/>
                      <a:gd name="T4" fmla="*/ 9 w 149"/>
                      <a:gd name="T5" fmla="*/ 10 h 84"/>
                      <a:gd name="T6" fmla="*/ 21 w 149"/>
                      <a:gd name="T7" fmla="*/ 15 h 84"/>
                      <a:gd name="T8" fmla="*/ 42 w 149"/>
                      <a:gd name="T9" fmla="*/ 25 h 84"/>
                      <a:gd name="T10" fmla="*/ 64 w 149"/>
                      <a:gd name="T11" fmla="*/ 31 h 84"/>
                      <a:gd name="T12" fmla="*/ 98 w 149"/>
                      <a:gd name="T13" fmla="*/ 38 h 84"/>
                      <a:gd name="T14" fmla="*/ 137 w 149"/>
                      <a:gd name="T15" fmla="*/ 44 h 84"/>
                      <a:gd name="T16" fmla="*/ 149 w 149"/>
                      <a:gd name="T17" fmla="*/ 80 h 84"/>
                      <a:gd name="T18" fmla="*/ 106 w 149"/>
                      <a:gd name="T19" fmla="*/ 69 h 84"/>
                      <a:gd name="T20" fmla="*/ 72 w 149"/>
                      <a:gd name="T21" fmla="*/ 65 h 84"/>
                      <a:gd name="T22" fmla="*/ 45 w 149"/>
                      <a:gd name="T23" fmla="*/ 71 h 84"/>
                      <a:gd name="T24" fmla="*/ 25 w 149"/>
                      <a:gd name="T25" fmla="*/ 84 h 84"/>
                      <a:gd name="T26" fmla="*/ 25 w 149"/>
                      <a:gd name="T27" fmla="*/ 73 h 84"/>
                      <a:gd name="T28" fmla="*/ 25 w 149"/>
                      <a:gd name="T29" fmla="*/ 63 h 84"/>
                      <a:gd name="T30" fmla="*/ 21 w 149"/>
                      <a:gd name="T31" fmla="*/ 52 h 84"/>
                      <a:gd name="T32" fmla="*/ 9 w 149"/>
                      <a:gd name="T33" fmla="*/ 36 h 84"/>
                      <a:gd name="T34" fmla="*/ 0 w 149"/>
                      <a:gd name="T35" fmla="*/ 23 h 84"/>
                      <a:gd name="T36" fmla="*/ 0 w 149"/>
                      <a:gd name="T37" fmla="*/ 10 h 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49" h="84">
                        <a:moveTo>
                          <a:pt x="0" y="10"/>
                        </a:moveTo>
                        <a:lnTo>
                          <a:pt x="4" y="0"/>
                        </a:lnTo>
                        <a:lnTo>
                          <a:pt x="9" y="10"/>
                        </a:lnTo>
                        <a:lnTo>
                          <a:pt x="21" y="15"/>
                        </a:lnTo>
                        <a:lnTo>
                          <a:pt x="42" y="25"/>
                        </a:lnTo>
                        <a:lnTo>
                          <a:pt x="64" y="31"/>
                        </a:lnTo>
                        <a:lnTo>
                          <a:pt x="98" y="38"/>
                        </a:lnTo>
                        <a:lnTo>
                          <a:pt x="137" y="44"/>
                        </a:lnTo>
                        <a:lnTo>
                          <a:pt x="149" y="80"/>
                        </a:lnTo>
                        <a:lnTo>
                          <a:pt x="106" y="69"/>
                        </a:lnTo>
                        <a:lnTo>
                          <a:pt x="72" y="65"/>
                        </a:lnTo>
                        <a:lnTo>
                          <a:pt x="45" y="71"/>
                        </a:lnTo>
                        <a:lnTo>
                          <a:pt x="25" y="84"/>
                        </a:lnTo>
                        <a:lnTo>
                          <a:pt x="25" y="73"/>
                        </a:lnTo>
                        <a:lnTo>
                          <a:pt x="25" y="63"/>
                        </a:lnTo>
                        <a:lnTo>
                          <a:pt x="21" y="52"/>
                        </a:lnTo>
                        <a:lnTo>
                          <a:pt x="9" y="36"/>
                        </a:lnTo>
                        <a:lnTo>
                          <a:pt x="0" y="23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solidFill>
                    <a:srgbClr val="FFA04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408" name="任意多边形 29"/>
                  <p:cNvSpPr>
                    <a:spLocks noChangeAspect="1"/>
                  </p:cNvSpPr>
                  <p:nvPr>
                    <p:custDataLst>
                      <p:tags r:id="rId7"/>
                    </p:custDataLst>
                  </p:nvPr>
                </p:nvSpPr>
                <p:spPr bwMode="auto">
                  <a:xfrm>
                    <a:off x="1491" y="293"/>
                    <a:ext cx="338" cy="432"/>
                  </a:xfrm>
                  <a:custGeom>
                    <a:avLst/>
                    <a:gdLst>
                      <a:gd name="T0" fmla="*/ 0 w 338"/>
                      <a:gd name="T1" fmla="*/ 0 h 432"/>
                      <a:gd name="T2" fmla="*/ 90 w 338"/>
                      <a:gd name="T3" fmla="*/ 46 h 432"/>
                      <a:gd name="T4" fmla="*/ 172 w 338"/>
                      <a:gd name="T5" fmla="*/ 97 h 432"/>
                      <a:gd name="T6" fmla="*/ 234 w 338"/>
                      <a:gd name="T7" fmla="*/ 148 h 432"/>
                      <a:gd name="T8" fmla="*/ 275 w 338"/>
                      <a:gd name="T9" fmla="*/ 203 h 432"/>
                      <a:gd name="T10" fmla="*/ 304 w 338"/>
                      <a:gd name="T11" fmla="*/ 259 h 432"/>
                      <a:gd name="T12" fmla="*/ 325 w 338"/>
                      <a:gd name="T13" fmla="*/ 308 h 432"/>
                      <a:gd name="T14" fmla="*/ 338 w 338"/>
                      <a:gd name="T15" fmla="*/ 358 h 432"/>
                      <a:gd name="T16" fmla="*/ 219 w 338"/>
                      <a:gd name="T17" fmla="*/ 432 h 432"/>
                      <a:gd name="T18" fmla="*/ 208 w 338"/>
                      <a:gd name="T19" fmla="*/ 362 h 432"/>
                      <a:gd name="T20" fmla="*/ 189 w 338"/>
                      <a:gd name="T21" fmla="*/ 287 h 432"/>
                      <a:gd name="T22" fmla="*/ 161 w 338"/>
                      <a:gd name="T23" fmla="*/ 209 h 432"/>
                      <a:gd name="T24" fmla="*/ 124 w 338"/>
                      <a:gd name="T25" fmla="*/ 144 h 432"/>
                      <a:gd name="T26" fmla="*/ 73 w 338"/>
                      <a:gd name="T27" fmla="*/ 78 h 432"/>
                      <a:gd name="T28" fmla="*/ 0 w 338"/>
                      <a:gd name="T29" fmla="*/ 0 h 4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338" h="432">
                        <a:moveTo>
                          <a:pt x="0" y="0"/>
                        </a:moveTo>
                        <a:lnTo>
                          <a:pt x="90" y="46"/>
                        </a:lnTo>
                        <a:lnTo>
                          <a:pt x="172" y="97"/>
                        </a:lnTo>
                        <a:lnTo>
                          <a:pt x="234" y="148"/>
                        </a:lnTo>
                        <a:lnTo>
                          <a:pt x="275" y="203"/>
                        </a:lnTo>
                        <a:lnTo>
                          <a:pt x="304" y="259"/>
                        </a:lnTo>
                        <a:lnTo>
                          <a:pt x="325" y="308"/>
                        </a:lnTo>
                        <a:lnTo>
                          <a:pt x="338" y="358"/>
                        </a:lnTo>
                        <a:lnTo>
                          <a:pt x="219" y="432"/>
                        </a:lnTo>
                        <a:lnTo>
                          <a:pt x="208" y="362"/>
                        </a:lnTo>
                        <a:lnTo>
                          <a:pt x="189" y="287"/>
                        </a:lnTo>
                        <a:lnTo>
                          <a:pt x="161" y="209"/>
                        </a:lnTo>
                        <a:lnTo>
                          <a:pt x="124" y="144"/>
                        </a:lnTo>
                        <a:lnTo>
                          <a:pt x="73" y="7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48409" name="组合 1047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728" y="875"/>
                    <a:ext cx="562" cy="858"/>
                    <a:chOff x="0" y="0"/>
                    <a:chExt cx="562" cy="858"/>
                  </a:xfrm>
                </p:grpSpPr>
                <p:sp>
                  <p:nvSpPr>
                    <p:cNvPr id="48410" name="椭圆 33"/>
                    <p:cNvSpPr>
                      <a:spLocks noChangeAspect="1" noChangeArrowheads="1"/>
                    </p:cNvSpPr>
                    <p:nvPr>
                      <p:custDataLst>
                        <p:tags r:id="rId8"/>
                      </p:custDataLst>
                    </p:nvPr>
                  </p:nvSpPr>
                  <p:spPr bwMode="auto">
                    <a:xfrm>
                      <a:off x="283" y="786"/>
                      <a:ext cx="45" cy="72"/>
                    </a:xfrm>
                    <a:prstGeom prst="ellipse">
                      <a:avLst/>
                    </a:prstGeom>
                    <a:solidFill>
                      <a:srgbClr val="E0E0E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eaLnBrk="0" hangingPunct="0"/>
                      <a:endParaRPr lang="zh-CN" altLang="en-US"/>
                    </a:p>
                  </p:txBody>
                </p:sp>
                <p:grpSp>
                  <p:nvGrpSpPr>
                    <p:cNvPr id="48411" name="组合 1047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0" y="0"/>
                      <a:ext cx="562" cy="828"/>
                      <a:chOff x="0" y="0"/>
                      <a:chExt cx="562" cy="828"/>
                    </a:xfrm>
                  </p:grpSpPr>
                  <p:sp>
                    <p:nvSpPr>
                      <p:cNvPr id="48412" name="椭圆 40"/>
                      <p:cNvSpPr>
                        <a:spLocks noChangeAspect="1" noChangeArrowheads="1"/>
                      </p:cNvSpPr>
                      <p:nvPr>
                        <p:custDataLst>
                          <p:tags r:id="rId9"/>
                        </p:custDataLst>
                      </p:nvPr>
                    </p:nvSpPr>
                    <p:spPr bwMode="auto">
                      <a:xfrm>
                        <a:off x="33" y="0"/>
                        <a:ext cx="514" cy="282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eaLnBrk="0" hangingPunct="0"/>
                        <a:endParaRPr lang="zh-CN" altLang="en-US"/>
                      </a:p>
                    </p:txBody>
                  </p:sp>
                  <p:sp>
                    <p:nvSpPr>
                      <p:cNvPr id="48413" name="任意多边形 41"/>
                      <p:cNvSpPr>
                        <a:spLocks noChangeAspect="1"/>
                      </p:cNvSpPr>
                      <p:nvPr>
                        <p:custDataLst>
                          <p:tags r:id="rId10"/>
                        </p:custDataLst>
                      </p:nvPr>
                    </p:nvSpPr>
                    <p:spPr bwMode="auto">
                      <a:xfrm>
                        <a:off x="0" y="129"/>
                        <a:ext cx="562" cy="699"/>
                      </a:xfrm>
                      <a:custGeom>
                        <a:avLst/>
                        <a:gdLst>
                          <a:gd name="T0" fmla="*/ 358 w 562"/>
                          <a:gd name="T1" fmla="*/ 699 h 699"/>
                          <a:gd name="T2" fmla="*/ 562 w 562"/>
                          <a:gd name="T3" fmla="*/ 69 h 699"/>
                          <a:gd name="T4" fmla="*/ 526 w 562"/>
                          <a:gd name="T5" fmla="*/ 56 h 699"/>
                          <a:gd name="T6" fmla="*/ 485 w 562"/>
                          <a:gd name="T7" fmla="*/ 38 h 699"/>
                          <a:gd name="T8" fmla="*/ 431 w 562"/>
                          <a:gd name="T9" fmla="*/ 24 h 699"/>
                          <a:gd name="T10" fmla="*/ 384 w 562"/>
                          <a:gd name="T11" fmla="*/ 12 h 699"/>
                          <a:gd name="T12" fmla="*/ 342 w 562"/>
                          <a:gd name="T13" fmla="*/ 4 h 699"/>
                          <a:gd name="T14" fmla="*/ 297 w 562"/>
                          <a:gd name="T15" fmla="*/ 0 h 699"/>
                          <a:gd name="T16" fmla="*/ 248 w 562"/>
                          <a:gd name="T17" fmla="*/ 3 h 699"/>
                          <a:gd name="T18" fmla="*/ 185 w 562"/>
                          <a:gd name="T19" fmla="*/ 10 h 699"/>
                          <a:gd name="T20" fmla="*/ 132 w 562"/>
                          <a:gd name="T21" fmla="*/ 24 h 699"/>
                          <a:gd name="T22" fmla="*/ 80 w 562"/>
                          <a:gd name="T23" fmla="*/ 38 h 699"/>
                          <a:gd name="T24" fmla="*/ 34 w 562"/>
                          <a:gd name="T25" fmla="*/ 58 h 699"/>
                          <a:gd name="T26" fmla="*/ 0 w 562"/>
                          <a:gd name="T27" fmla="*/ 76 h 699"/>
                          <a:gd name="T28" fmla="*/ 197 w 562"/>
                          <a:gd name="T29" fmla="*/ 699 h 69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</a:cxnLst>
                        <a:rect l="0" t="0" r="r" b="b"/>
                        <a:pathLst>
                          <a:path w="562" h="699">
                            <a:moveTo>
                              <a:pt x="358" y="699"/>
                            </a:moveTo>
                            <a:lnTo>
                              <a:pt x="562" y="69"/>
                            </a:lnTo>
                            <a:lnTo>
                              <a:pt x="526" y="56"/>
                            </a:lnTo>
                            <a:lnTo>
                              <a:pt x="485" y="38"/>
                            </a:lnTo>
                            <a:lnTo>
                              <a:pt x="431" y="24"/>
                            </a:lnTo>
                            <a:lnTo>
                              <a:pt x="384" y="12"/>
                            </a:lnTo>
                            <a:lnTo>
                              <a:pt x="342" y="4"/>
                            </a:lnTo>
                            <a:lnTo>
                              <a:pt x="297" y="0"/>
                            </a:lnTo>
                            <a:lnTo>
                              <a:pt x="248" y="3"/>
                            </a:lnTo>
                            <a:lnTo>
                              <a:pt x="185" y="10"/>
                            </a:lnTo>
                            <a:lnTo>
                              <a:pt x="132" y="24"/>
                            </a:lnTo>
                            <a:lnTo>
                              <a:pt x="80" y="38"/>
                            </a:lnTo>
                            <a:lnTo>
                              <a:pt x="34" y="58"/>
                            </a:lnTo>
                            <a:lnTo>
                              <a:pt x="0" y="76"/>
                            </a:lnTo>
                            <a:lnTo>
                              <a:pt x="197" y="699"/>
                            </a:lnTo>
                          </a:path>
                        </a:pathLst>
                      </a:cu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</p:grpSp>
          </p:grpSp>
        </p:grpSp>
        <p:sp>
          <p:nvSpPr>
            <p:cNvPr id="48414" name="任意多边形 194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8733" y="7364"/>
              <a:ext cx="2234" cy="2054"/>
            </a:xfrm>
            <a:custGeom>
              <a:avLst/>
              <a:gdLst>
                <a:gd name="T0" fmla="*/ 484 w 786"/>
                <a:gd name="T1" fmla="*/ 0 h 732"/>
                <a:gd name="T2" fmla="*/ 750 w 786"/>
                <a:gd name="T3" fmla="*/ 165 h 732"/>
                <a:gd name="T4" fmla="*/ 768 w 786"/>
                <a:gd name="T5" fmla="*/ 211 h 732"/>
                <a:gd name="T6" fmla="*/ 786 w 786"/>
                <a:gd name="T7" fmla="*/ 265 h 732"/>
                <a:gd name="T8" fmla="*/ 777 w 786"/>
                <a:gd name="T9" fmla="*/ 503 h 732"/>
                <a:gd name="T10" fmla="*/ 695 w 786"/>
                <a:gd name="T11" fmla="*/ 649 h 732"/>
                <a:gd name="T12" fmla="*/ 631 w 786"/>
                <a:gd name="T13" fmla="*/ 686 h 732"/>
                <a:gd name="T14" fmla="*/ 603 w 786"/>
                <a:gd name="T15" fmla="*/ 713 h 732"/>
                <a:gd name="T16" fmla="*/ 539 w 786"/>
                <a:gd name="T17" fmla="*/ 732 h 732"/>
                <a:gd name="T18" fmla="*/ 91 w 786"/>
                <a:gd name="T19" fmla="*/ 677 h 732"/>
                <a:gd name="T20" fmla="*/ 18 w 786"/>
                <a:gd name="T21" fmla="*/ 613 h 732"/>
                <a:gd name="T22" fmla="*/ 0 w 786"/>
                <a:gd name="T23" fmla="*/ 576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6" h="732">
                  <a:moveTo>
                    <a:pt x="484" y="0"/>
                  </a:moveTo>
                  <a:cubicBezTo>
                    <a:pt x="572" y="28"/>
                    <a:pt x="683" y="98"/>
                    <a:pt x="750" y="165"/>
                  </a:cubicBezTo>
                  <a:cubicBezTo>
                    <a:pt x="756" y="180"/>
                    <a:pt x="762" y="196"/>
                    <a:pt x="768" y="211"/>
                  </a:cubicBezTo>
                  <a:cubicBezTo>
                    <a:pt x="774" y="229"/>
                    <a:pt x="786" y="265"/>
                    <a:pt x="786" y="265"/>
                  </a:cubicBezTo>
                  <a:cubicBezTo>
                    <a:pt x="783" y="344"/>
                    <a:pt x="782" y="424"/>
                    <a:pt x="777" y="503"/>
                  </a:cubicBezTo>
                  <a:cubicBezTo>
                    <a:pt x="775" y="530"/>
                    <a:pt x="716" y="638"/>
                    <a:pt x="695" y="649"/>
                  </a:cubicBezTo>
                  <a:cubicBezTo>
                    <a:pt x="673" y="660"/>
                    <a:pt x="650" y="670"/>
                    <a:pt x="631" y="686"/>
                  </a:cubicBezTo>
                  <a:cubicBezTo>
                    <a:pt x="621" y="694"/>
                    <a:pt x="614" y="707"/>
                    <a:pt x="603" y="713"/>
                  </a:cubicBezTo>
                  <a:cubicBezTo>
                    <a:pt x="584" y="724"/>
                    <a:pt x="560" y="725"/>
                    <a:pt x="539" y="732"/>
                  </a:cubicBezTo>
                  <a:cubicBezTo>
                    <a:pt x="384" y="726"/>
                    <a:pt x="238" y="724"/>
                    <a:pt x="91" y="677"/>
                  </a:cubicBezTo>
                  <a:cubicBezTo>
                    <a:pt x="27" y="634"/>
                    <a:pt x="48" y="658"/>
                    <a:pt x="18" y="613"/>
                  </a:cubicBezTo>
                  <a:cubicBezTo>
                    <a:pt x="8" y="581"/>
                    <a:pt x="16" y="592"/>
                    <a:pt x="0" y="576"/>
                  </a:cubicBezTo>
                </a:path>
              </a:pathLst>
            </a:cu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62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8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8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图片 1073743102" descr="SATA1B5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488" y="2049463"/>
            <a:ext cx="3857625" cy="385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文本框 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22388" y="342900"/>
            <a:ext cx="56880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zh-CN" sz="4800" b="1"/>
              <a:t>实物图画电路图</a:t>
            </a:r>
          </a:p>
        </p:txBody>
      </p:sp>
      <p:pic>
        <p:nvPicPr>
          <p:cNvPr id="75780" name="New picture" hidden="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900" y="10909300"/>
            <a:ext cx="3556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31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325" y="1220788"/>
            <a:ext cx="337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3375"/>
              </a:lnSpc>
            </a:pPr>
            <a:r>
              <a:rPr lang="zh-CN" altLang="en-US" sz="3200" b="1">
                <a:solidFill>
                  <a:srgbClr val="CC00CC"/>
                </a:solidFill>
              </a:rPr>
              <a:t>【电路图】</a:t>
            </a:r>
            <a:endParaRPr lang="zh-CN" altLang="en-US" sz="3200" b="1"/>
          </a:p>
        </p:txBody>
      </p:sp>
      <p:grpSp>
        <p:nvGrpSpPr>
          <p:cNvPr id="49155" name="组合 3"/>
          <p:cNvGrpSpPr>
            <a:grpSpLocks/>
          </p:cNvGrpSpPr>
          <p:nvPr/>
        </p:nvGrpSpPr>
        <p:grpSpPr bwMode="auto">
          <a:xfrm>
            <a:off x="914400" y="2052638"/>
            <a:ext cx="2674938" cy="1757362"/>
            <a:chOff x="8469" y="1835"/>
            <a:chExt cx="4212" cy="2768"/>
          </a:xfrm>
        </p:grpSpPr>
        <p:sp>
          <p:nvSpPr>
            <p:cNvPr id="49156" name="任意多边形 5"/>
            <p:cNvSpPr>
              <a:spLocks/>
            </p:cNvSpPr>
            <p:nvPr>
              <p:custDataLst>
                <p:tags r:id="rId96"/>
              </p:custDataLst>
            </p:nvPr>
          </p:nvSpPr>
          <p:spPr bwMode="auto">
            <a:xfrm>
              <a:off x="9986" y="2025"/>
              <a:ext cx="1653" cy="628"/>
            </a:xfrm>
            <a:custGeom>
              <a:avLst/>
              <a:gdLst>
                <a:gd name="T0" fmla="*/ 0 w 1238"/>
                <a:gd name="T1" fmla="*/ 113 h 362"/>
                <a:gd name="T2" fmla="*/ 266 w 1238"/>
                <a:gd name="T3" fmla="*/ 68 h 362"/>
                <a:gd name="T4" fmla="*/ 412 w 1238"/>
                <a:gd name="T5" fmla="*/ 40 h 362"/>
                <a:gd name="T6" fmla="*/ 778 w 1238"/>
                <a:gd name="T7" fmla="*/ 59 h 362"/>
                <a:gd name="T8" fmla="*/ 851 w 1238"/>
                <a:gd name="T9" fmla="*/ 86 h 362"/>
                <a:gd name="T10" fmla="*/ 906 w 1238"/>
                <a:gd name="T11" fmla="*/ 104 h 362"/>
                <a:gd name="T12" fmla="*/ 979 w 1238"/>
                <a:gd name="T13" fmla="*/ 132 h 362"/>
                <a:gd name="T14" fmla="*/ 1006 w 1238"/>
                <a:gd name="T15" fmla="*/ 159 h 362"/>
                <a:gd name="T16" fmla="*/ 1070 w 1238"/>
                <a:gd name="T17" fmla="*/ 196 h 362"/>
                <a:gd name="T18" fmla="*/ 1116 w 1238"/>
                <a:gd name="T19" fmla="*/ 232 h 362"/>
                <a:gd name="T20" fmla="*/ 1189 w 1238"/>
                <a:gd name="T21" fmla="*/ 315 h 362"/>
                <a:gd name="T22" fmla="*/ 1198 w 1238"/>
                <a:gd name="T23" fmla="*/ 342 h 362"/>
                <a:gd name="T24" fmla="*/ 1216 w 1238"/>
                <a:gd name="T25" fmla="*/ 36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38" h="362">
                  <a:moveTo>
                    <a:pt x="0" y="113"/>
                  </a:moveTo>
                  <a:cubicBezTo>
                    <a:pt x="89" y="98"/>
                    <a:pt x="177" y="81"/>
                    <a:pt x="266" y="68"/>
                  </a:cubicBezTo>
                  <a:cubicBezTo>
                    <a:pt x="313" y="52"/>
                    <a:pt x="412" y="40"/>
                    <a:pt x="412" y="40"/>
                  </a:cubicBezTo>
                  <a:cubicBezTo>
                    <a:pt x="531" y="0"/>
                    <a:pt x="660" y="27"/>
                    <a:pt x="778" y="59"/>
                  </a:cubicBezTo>
                  <a:cubicBezTo>
                    <a:pt x="825" y="90"/>
                    <a:pt x="784" y="68"/>
                    <a:pt x="851" y="86"/>
                  </a:cubicBezTo>
                  <a:cubicBezTo>
                    <a:pt x="870" y="91"/>
                    <a:pt x="906" y="104"/>
                    <a:pt x="906" y="104"/>
                  </a:cubicBezTo>
                  <a:cubicBezTo>
                    <a:pt x="950" y="151"/>
                    <a:pt x="887" y="92"/>
                    <a:pt x="979" y="132"/>
                  </a:cubicBezTo>
                  <a:cubicBezTo>
                    <a:pt x="991" y="137"/>
                    <a:pt x="996" y="151"/>
                    <a:pt x="1006" y="159"/>
                  </a:cubicBezTo>
                  <a:cubicBezTo>
                    <a:pt x="1042" y="190"/>
                    <a:pt x="1034" y="184"/>
                    <a:pt x="1070" y="196"/>
                  </a:cubicBezTo>
                  <a:cubicBezTo>
                    <a:pt x="1107" y="252"/>
                    <a:pt x="1065" y="201"/>
                    <a:pt x="1116" y="232"/>
                  </a:cubicBezTo>
                  <a:cubicBezTo>
                    <a:pt x="1132" y="242"/>
                    <a:pt x="1172" y="297"/>
                    <a:pt x="1189" y="315"/>
                  </a:cubicBezTo>
                  <a:cubicBezTo>
                    <a:pt x="1192" y="324"/>
                    <a:pt x="1191" y="335"/>
                    <a:pt x="1198" y="342"/>
                  </a:cubicBezTo>
                  <a:cubicBezTo>
                    <a:pt x="1219" y="362"/>
                    <a:pt x="1238" y="340"/>
                    <a:pt x="1216" y="360"/>
                  </a:cubicBezTo>
                </a:path>
              </a:pathLst>
            </a:custGeom>
            <a:noFill/>
            <a:ln w="28575" algn="ctr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157" name="任意多边形 6"/>
            <p:cNvSpPr>
              <a:spLocks/>
            </p:cNvSpPr>
            <p:nvPr>
              <p:custDataLst>
                <p:tags r:id="rId97"/>
              </p:custDataLst>
            </p:nvPr>
          </p:nvSpPr>
          <p:spPr bwMode="auto">
            <a:xfrm>
              <a:off x="8469" y="2195"/>
              <a:ext cx="692" cy="2123"/>
            </a:xfrm>
            <a:custGeom>
              <a:avLst/>
              <a:gdLst>
                <a:gd name="T0" fmla="*/ 484 w 484"/>
                <a:gd name="T1" fmla="*/ 1010 h 1010"/>
                <a:gd name="T2" fmla="*/ 329 w 484"/>
                <a:gd name="T3" fmla="*/ 965 h 1010"/>
                <a:gd name="T4" fmla="*/ 237 w 484"/>
                <a:gd name="T5" fmla="*/ 910 h 1010"/>
                <a:gd name="T6" fmla="*/ 137 w 484"/>
                <a:gd name="T7" fmla="*/ 791 h 1010"/>
                <a:gd name="T8" fmla="*/ 82 w 484"/>
                <a:gd name="T9" fmla="*/ 635 h 1010"/>
                <a:gd name="T10" fmla="*/ 63 w 484"/>
                <a:gd name="T11" fmla="*/ 581 h 1010"/>
                <a:gd name="T12" fmla="*/ 210 w 484"/>
                <a:gd name="T13" fmla="*/ 69 h 1010"/>
                <a:gd name="T14" fmla="*/ 265 w 484"/>
                <a:gd name="T15" fmla="*/ 41 h 1010"/>
                <a:gd name="T16" fmla="*/ 347 w 484"/>
                <a:gd name="T17" fmla="*/ 5 h 1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4" h="1010">
                  <a:moveTo>
                    <a:pt x="484" y="1010"/>
                  </a:moveTo>
                  <a:cubicBezTo>
                    <a:pt x="432" y="990"/>
                    <a:pt x="383" y="978"/>
                    <a:pt x="329" y="965"/>
                  </a:cubicBezTo>
                  <a:cubicBezTo>
                    <a:pt x="263" y="920"/>
                    <a:pt x="294" y="938"/>
                    <a:pt x="237" y="910"/>
                  </a:cubicBezTo>
                  <a:cubicBezTo>
                    <a:pt x="198" y="871"/>
                    <a:pt x="175" y="829"/>
                    <a:pt x="137" y="791"/>
                  </a:cubicBezTo>
                  <a:cubicBezTo>
                    <a:pt x="125" y="736"/>
                    <a:pt x="103" y="687"/>
                    <a:pt x="82" y="635"/>
                  </a:cubicBezTo>
                  <a:cubicBezTo>
                    <a:pt x="75" y="617"/>
                    <a:pt x="63" y="581"/>
                    <a:pt x="63" y="581"/>
                  </a:cubicBezTo>
                  <a:cubicBezTo>
                    <a:pt x="67" y="437"/>
                    <a:pt x="0" y="120"/>
                    <a:pt x="210" y="69"/>
                  </a:cubicBezTo>
                  <a:cubicBezTo>
                    <a:pt x="308" y="0"/>
                    <a:pt x="170" y="93"/>
                    <a:pt x="265" y="41"/>
                  </a:cubicBezTo>
                  <a:cubicBezTo>
                    <a:pt x="340" y="0"/>
                    <a:pt x="292" y="5"/>
                    <a:pt x="347" y="5"/>
                  </a:cubicBezTo>
                </a:path>
              </a:pathLst>
            </a:custGeom>
            <a:noFill/>
            <a:ln w="28575" algn="ctr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158" name="任意多边形 8"/>
            <p:cNvSpPr>
              <a:spLocks/>
            </p:cNvSpPr>
            <p:nvPr>
              <p:custDataLst>
                <p:tags r:id="rId98"/>
              </p:custDataLst>
            </p:nvPr>
          </p:nvSpPr>
          <p:spPr bwMode="auto">
            <a:xfrm>
              <a:off x="9844" y="3938"/>
              <a:ext cx="1017" cy="345"/>
            </a:xfrm>
            <a:custGeom>
              <a:avLst/>
              <a:gdLst>
                <a:gd name="T0" fmla="*/ 0 w 713"/>
                <a:gd name="T1" fmla="*/ 165 h 165"/>
                <a:gd name="T2" fmla="*/ 109 w 713"/>
                <a:gd name="T3" fmla="*/ 146 h 165"/>
                <a:gd name="T4" fmla="*/ 128 w 713"/>
                <a:gd name="T5" fmla="*/ 128 h 165"/>
                <a:gd name="T6" fmla="*/ 192 w 713"/>
                <a:gd name="T7" fmla="*/ 101 h 165"/>
                <a:gd name="T8" fmla="*/ 274 w 713"/>
                <a:gd name="T9" fmla="*/ 46 h 165"/>
                <a:gd name="T10" fmla="*/ 320 w 713"/>
                <a:gd name="T11" fmla="*/ 18 h 165"/>
                <a:gd name="T12" fmla="*/ 393 w 713"/>
                <a:gd name="T13" fmla="*/ 0 h 165"/>
                <a:gd name="T14" fmla="*/ 713 w 713"/>
                <a:gd name="T15" fmla="*/ 18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3" h="165">
                  <a:moveTo>
                    <a:pt x="0" y="165"/>
                  </a:moveTo>
                  <a:cubicBezTo>
                    <a:pt x="1" y="165"/>
                    <a:pt x="98" y="151"/>
                    <a:pt x="109" y="146"/>
                  </a:cubicBezTo>
                  <a:cubicBezTo>
                    <a:pt x="117" y="143"/>
                    <a:pt x="120" y="132"/>
                    <a:pt x="128" y="128"/>
                  </a:cubicBezTo>
                  <a:cubicBezTo>
                    <a:pt x="148" y="116"/>
                    <a:pt x="171" y="111"/>
                    <a:pt x="192" y="101"/>
                  </a:cubicBezTo>
                  <a:cubicBezTo>
                    <a:pt x="217" y="75"/>
                    <a:pt x="241" y="62"/>
                    <a:pt x="274" y="46"/>
                  </a:cubicBezTo>
                  <a:cubicBezTo>
                    <a:pt x="297" y="22"/>
                    <a:pt x="286" y="27"/>
                    <a:pt x="320" y="18"/>
                  </a:cubicBezTo>
                  <a:cubicBezTo>
                    <a:pt x="344" y="12"/>
                    <a:pt x="393" y="0"/>
                    <a:pt x="393" y="0"/>
                  </a:cubicBezTo>
                  <a:cubicBezTo>
                    <a:pt x="494" y="4"/>
                    <a:pt x="609" y="18"/>
                    <a:pt x="713" y="18"/>
                  </a:cubicBezTo>
                </a:path>
              </a:pathLst>
            </a:custGeom>
            <a:noFill/>
            <a:ln w="28575" algn="ctr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9159" name="组合 9"/>
            <p:cNvGrpSpPr>
              <a:grpSpLocks/>
            </p:cNvGrpSpPr>
            <p:nvPr/>
          </p:nvGrpSpPr>
          <p:grpSpPr bwMode="auto">
            <a:xfrm>
              <a:off x="8909" y="1835"/>
              <a:ext cx="3562" cy="2768"/>
              <a:chOff x="0" y="0"/>
              <a:chExt cx="1900" cy="1107"/>
            </a:xfrm>
          </p:grpSpPr>
          <p:grpSp>
            <p:nvGrpSpPr>
              <p:cNvPr id="49160" name="组合 10371"/>
              <p:cNvGrpSpPr>
                <a:grpSpLocks/>
              </p:cNvGrpSpPr>
              <p:nvPr/>
            </p:nvGrpSpPr>
            <p:grpSpPr bwMode="auto">
              <a:xfrm>
                <a:off x="1351" y="0"/>
                <a:ext cx="549" cy="472"/>
                <a:chOff x="0" y="0"/>
                <a:chExt cx="435" cy="406"/>
              </a:xfrm>
            </p:grpSpPr>
            <p:sp>
              <p:nvSpPr>
                <p:cNvPr id="49161" name="平行四边形 117"/>
                <p:cNvSpPr>
                  <a:spLocks noChangeArrowheads="1"/>
                </p:cNvSpPr>
                <p:nvPr>
                  <p:custDataLst>
                    <p:tags r:id="rId174"/>
                  </p:custDataLst>
                </p:nvPr>
              </p:nvSpPr>
              <p:spPr bwMode="auto">
                <a:xfrm>
                  <a:off x="0" y="274"/>
                  <a:ext cx="430" cy="96"/>
                </a:xfrm>
                <a:prstGeom prst="parallelogram">
                  <a:avLst>
                    <a:gd name="adj" fmla="val 111979"/>
                  </a:avLst>
                </a:prstGeom>
                <a:solidFill>
                  <a:srgbClr val="FFFFFF"/>
                </a:solidFill>
                <a:ln w="19050" algn="ctr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49162" name="任意多边形 118"/>
                <p:cNvSpPr>
                  <a:spLocks/>
                </p:cNvSpPr>
                <p:nvPr>
                  <p:custDataLst>
                    <p:tags r:id="rId175"/>
                  </p:custDataLst>
                </p:nvPr>
              </p:nvSpPr>
              <p:spPr bwMode="auto">
                <a:xfrm>
                  <a:off x="0" y="370"/>
                  <a:ext cx="324" cy="36"/>
                </a:xfrm>
                <a:custGeom>
                  <a:avLst/>
                  <a:gdLst>
                    <a:gd name="T0" fmla="*/ 0 w 1440"/>
                    <a:gd name="T1" fmla="*/ 45 h 255"/>
                    <a:gd name="T2" fmla="*/ 0 w 1440"/>
                    <a:gd name="T3" fmla="*/ 255 h 255"/>
                    <a:gd name="T4" fmla="*/ 1440 w 1440"/>
                    <a:gd name="T5" fmla="*/ 255 h 255"/>
                    <a:gd name="T6" fmla="*/ 1440 w 1440"/>
                    <a:gd name="T7" fmla="*/ 0 h 2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40" h="255">
                      <a:moveTo>
                        <a:pt x="0" y="45"/>
                      </a:moveTo>
                      <a:lnTo>
                        <a:pt x="0" y="255"/>
                      </a:lnTo>
                      <a:lnTo>
                        <a:pt x="1440" y="255"/>
                      </a:lnTo>
                      <a:lnTo>
                        <a:pt x="1440" y="0"/>
                      </a:lnTo>
                    </a:path>
                  </a:pathLst>
                </a:custGeom>
                <a:blipFill dpi="0" rotWithShape="0">
                  <a:blip r:embed="rId186"/>
                  <a:srcRect/>
                  <a:tile tx="0" ty="0" sx="100000" sy="100000" flip="none" algn="tl"/>
                </a:blipFill>
                <a:ln w="19050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163" name="任意多边形 119"/>
                <p:cNvSpPr>
                  <a:spLocks/>
                </p:cNvSpPr>
                <p:nvPr>
                  <p:custDataLst>
                    <p:tags r:id="rId176"/>
                  </p:custDataLst>
                </p:nvPr>
              </p:nvSpPr>
              <p:spPr bwMode="auto">
                <a:xfrm>
                  <a:off x="324" y="274"/>
                  <a:ext cx="111" cy="132"/>
                </a:xfrm>
                <a:custGeom>
                  <a:avLst/>
                  <a:gdLst>
                    <a:gd name="T0" fmla="*/ 481 w 496"/>
                    <a:gd name="T1" fmla="*/ 0 h 495"/>
                    <a:gd name="T2" fmla="*/ 496 w 496"/>
                    <a:gd name="T3" fmla="*/ 150 h 495"/>
                    <a:gd name="T4" fmla="*/ 0 w 496"/>
                    <a:gd name="T5" fmla="*/ 495 h 4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96" h="495">
                      <a:moveTo>
                        <a:pt x="481" y="0"/>
                      </a:moveTo>
                      <a:lnTo>
                        <a:pt x="496" y="150"/>
                      </a:lnTo>
                      <a:lnTo>
                        <a:pt x="0" y="495"/>
                      </a:lnTo>
                    </a:path>
                  </a:pathLst>
                </a:custGeom>
                <a:blipFill dpi="0" rotWithShape="0">
                  <a:blip r:embed="rId186"/>
                  <a:srcRect/>
                  <a:tile tx="0" ty="0" sx="100000" sy="100000" flip="none" algn="tl"/>
                </a:blipFill>
                <a:ln w="19050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164" name="圆角矩形 120"/>
                <p:cNvSpPr>
                  <a:spLocks noChangeArrowheads="1"/>
                </p:cNvSpPr>
                <p:nvPr>
                  <p:custDataLst>
                    <p:tags r:id="rId177"/>
                  </p:custDataLst>
                </p:nvPr>
              </p:nvSpPr>
              <p:spPr bwMode="auto">
                <a:xfrm>
                  <a:off x="128" y="161"/>
                  <a:ext cx="41" cy="16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/>
                </a:solidFill>
                <a:ln w="19050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  <p:grpSp>
              <p:nvGrpSpPr>
                <p:cNvPr id="49165" name="组合 10376"/>
                <p:cNvGrpSpPr>
                  <a:grpSpLocks/>
                </p:cNvGrpSpPr>
                <p:nvPr/>
              </p:nvGrpSpPr>
              <p:grpSpPr bwMode="auto">
                <a:xfrm rot="-780000">
                  <a:off x="112" y="0"/>
                  <a:ext cx="213" cy="159"/>
                  <a:chOff x="0" y="0"/>
                  <a:chExt cx="222" cy="152"/>
                </a:xfrm>
              </p:grpSpPr>
              <p:sp>
                <p:nvSpPr>
                  <p:cNvPr id="49166" name="圆角矩形 125"/>
                  <p:cNvSpPr>
                    <a:spLocks noChangeArrowheads="1"/>
                  </p:cNvSpPr>
                  <p:nvPr>
                    <p:custDataLst>
                      <p:tags r:id="rId181"/>
                    </p:custDataLst>
                  </p:nvPr>
                </p:nvSpPr>
                <p:spPr bwMode="auto">
                  <a:xfrm rot="3120000">
                    <a:off x="75" y="-2"/>
                    <a:ext cx="48" cy="19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19050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en-US"/>
                  </a:p>
                </p:txBody>
              </p:sp>
              <p:sp>
                <p:nvSpPr>
                  <p:cNvPr id="49167" name="直接连接符 126"/>
                  <p:cNvSpPr>
                    <a:spLocks noChangeShapeType="1"/>
                  </p:cNvSpPr>
                  <p:nvPr>
                    <p:custDataLst>
                      <p:tags r:id="rId182"/>
                    </p:custDataLst>
                  </p:nvPr>
                </p:nvSpPr>
                <p:spPr bwMode="auto">
                  <a:xfrm flipH="1">
                    <a:off x="29" y="152"/>
                    <a:ext cx="14" cy="0"/>
                  </a:xfrm>
                  <a:prstGeom prst="line">
                    <a:avLst/>
                  </a:prstGeom>
                  <a:noFill/>
                  <a:ln w="19050" algn="ctr">
                    <a:solidFill>
                      <a:srgbClr val="000000"/>
                    </a:solidFill>
                    <a:round/>
                    <a:headEnd/>
                    <a:tailEnd type="oval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49168" name="组合 10379"/>
                  <p:cNvGrpSpPr>
                    <a:grpSpLocks/>
                  </p:cNvGrpSpPr>
                  <p:nvPr/>
                </p:nvGrpSpPr>
                <p:grpSpPr bwMode="auto">
                  <a:xfrm>
                    <a:off x="156" y="0"/>
                    <a:ext cx="66" cy="53"/>
                    <a:chOff x="0" y="0"/>
                    <a:chExt cx="66" cy="53"/>
                  </a:xfrm>
                </p:grpSpPr>
                <p:sp>
                  <p:nvSpPr>
                    <p:cNvPr id="49169" name="圆角矩形 128"/>
                    <p:cNvSpPr>
                      <a:spLocks noChangeArrowheads="1"/>
                    </p:cNvSpPr>
                    <p:nvPr>
                      <p:custDataLst>
                        <p:tags r:id="rId183"/>
                      </p:custDataLst>
                    </p:nvPr>
                  </p:nvSpPr>
                  <p:spPr bwMode="auto">
                    <a:xfrm rot="3120000">
                      <a:off x="3" y="5"/>
                      <a:ext cx="34" cy="41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FFFFFF"/>
                    </a:solidFill>
                    <a:ln w="19050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zh-CN" altLang="en-US"/>
                    </a:p>
                  </p:txBody>
                </p:sp>
                <p:sp>
                  <p:nvSpPr>
                    <p:cNvPr id="49170" name="圆角矩形 129"/>
                    <p:cNvSpPr>
                      <a:spLocks noChangeArrowheads="1"/>
                    </p:cNvSpPr>
                    <p:nvPr>
                      <p:custDataLst>
                        <p:tags r:id="rId184"/>
                      </p:custDataLst>
                    </p:nvPr>
                  </p:nvSpPr>
                  <p:spPr bwMode="auto">
                    <a:xfrm rot="3120000">
                      <a:off x="28" y="-4"/>
                      <a:ext cx="34" cy="4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000000"/>
                    </a:solidFill>
                    <a:ln w="19050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zh-CN" altLang="en-US"/>
                    </a:p>
                  </p:txBody>
                </p:sp>
              </p:grpSp>
            </p:grpSp>
            <p:sp>
              <p:nvSpPr>
                <p:cNvPr id="49171" name="圆角矩形 122"/>
                <p:cNvSpPr>
                  <a:spLocks noChangeArrowheads="1"/>
                </p:cNvSpPr>
                <p:nvPr>
                  <p:custDataLst>
                    <p:tags r:id="rId178"/>
                  </p:custDataLst>
                </p:nvPr>
              </p:nvSpPr>
              <p:spPr bwMode="auto">
                <a:xfrm>
                  <a:off x="243" y="168"/>
                  <a:ext cx="40" cy="17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/>
                </a:solidFill>
                <a:ln w="19050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49172" name="圆角矩形 123"/>
                <p:cNvSpPr>
                  <a:spLocks noChangeArrowheads="1"/>
                </p:cNvSpPr>
                <p:nvPr>
                  <p:custDataLst>
                    <p:tags r:id="rId179"/>
                  </p:custDataLst>
                </p:nvPr>
              </p:nvSpPr>
              <p:spPr bwMode="auto">
                <a:xfrm rot="21420000">
                  <a:off x="76" y="285"/>
                  <a:ext cx="29" cy="47"/>
                </a:xfrm>
                <a:prstGeom prst="roundRect">
                  <a:avLst>
                    <a:gd name="adj" fmla="val 0"/>
                  </a:avLst>
                </a:prstGeom>
                <a:solidFill>
                  <a:srgbClr val="000000"/>
                </a:solidFill>
                <a:ln w="19050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49173" name="圆角矩形 124"/>
                <p:cNvSpPr>
                  <a:spLocks noChangeArrowheads="1"/>
                </p:cNvSpPr>
                <p:nvPr>
                  <p:custDataLst>
                    <p:tags r:id="rId180"/>
                  </p:custDataLst>
                </p:nvPr>
              </p:nvSpPr>
              <p:spPr bwMode="auto">
                <a:xfrm rot="21420000">
                  <a:off x="329" y="285"/>
                  <a:ext cx="29" cy="47"/>
                </a:xfrm>
                <a:prstGeom prst="roundRect">
                  <a:avLst>
                    <a:gd name="adj" fmla="val 0"/>
                  </a:avLst>
                </a:prstGeom>
                <a:solidFill>
                  <a:srgbClr val="000000"/>
                </a:solidFill>
                <a:ln w="19050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</p:grpSp>
          <p:grpSp>
            <p:nvGrpSpPr>
              <p:cNvPr id="49174" name="组合 10385"/>
              <p:cNvGrpSpPr>
                <a:grpSpLocks/>
              </p:cNvGrpSpPr>
              <p:nvPr/>
            </p:nvGrpSpPr>
            <p:grpSpPr bwMode="auto">
              <a:xfrm>
                <a:off x="0" y="43"/>
                <a:ext cx="1440" cy="1064"/>
                <a:chOff x="0" y="0"/>
                <a:chExt cx="1440" cy="1064"/>
              </a:xfrm>
            </p:grpSpPr>
            <p:grpSp>
              <p:nvGrpSpPr>
                <p:cNvPr id="49175" name="组合 10386"/>
                <p:cNvGrpSpPr>
                  <a:grpSpLocks/>
                </p:cNvGrpSpPr>
                <p:nvPr/>
              </p:nvGrpSpPr>
              <p:grpSpPr bwMode="auto">
                <a:xfrm flipH="1">
                  <a:off x="23" y="0"/>
                  <a:ext cx="588" cy="191"/>
                  <a:chOff x="0" y="0"/>
                  <a:chExt cx="770" cy="227"/>
                </a:xfrm>
              </p:grpSpPr>
              <p:grpSp>
                <p:nvGrpSpPr>
                  <p:cNvPr id="49176" name="lxqdxt13"/>
                  <p:cNvGrpSpPr>
                    <a:grpSpLocks/>
                  </p:cNvGrpSpPr>
                  <p:nvPr/>
                </p:nvGrpSpPr>
                <p:grpSpPr bwMode="auto">
                  <a:xfrm rot="-5400000">
                    <a:off x="442" y="-89"/>
                    <a:ext cx="227" cy="408"/>
                    <a:chOff x="0" y="0"/>
                    <a:chExt cx="1846" cy="3540"/>
                  </a:xfrm>
                </p:grpSpPr>
                <p:sp>
                  <p:nvSpPr>
                    <p:cNvPr id="49177" name="圆柱形 111"/>
                    <p:cNvSpPr>
                      <a:spLocks noChangeArrowheads="1"/>
                    </p:cNvSpPr>
                    <p:nvPr>
                      <p:custDataLst>
                        <p:tags r:id="rId168"/>
                      </p:custDataLst>
                    </p:nvPr>
                  </p:nvSpPr>
                  <p:spPr bwMode="auto">
                    <a:xfrm>
                      <a:off x="0" y="0"/>
                      <a:ext cx="1846" cy="3540"/>
                    </a:xfrm>
                    <a:prstGeom prst="can">
                      <a:avLst>
                        <a:gd name="adj" fmla="val 47941"/>
                      </a:avLst>
                    </a:prstGeom>
                    <a:gradFill rotWithShape="0">
                      <a:gsLst>
                        <a:gs pos="0">
                          <a:srgbClr val="FF0000"/>
                        </a:gs>
                        <a:gs pos="50000">
                          <a:srgbClr val="FFDDDD"/>
                        </a:gs>
                        <a:gs pos="100000">
                          <a:srgbClr val="FF0000"/>
                        </a:gs>
                      </a:gsLst>
                      <a:lin ang="0" scaled="1"/>
                    </a:gradFill>
                    <a:ln w="9525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zh-CN" altLang="en-US"/>
                    </a:p>
                  </p:txBody>
                </p:sp>
                <p:sp>
                  <p:nvSpPr>
                    <p:cNvPr id="9241" name="椭圆 112"/>
                    <p:cNvSpPr/>
                    <p:nvPr>
                      <p:custDataLst>
                        <p:tags r:id="rId169"/>
                      </p:custDataLst>
                    </p:nvPr>
                  </p:nvSpPr>
                  <p:spPr>
                    <a:xfrm>
                      <a:off x="148" y="105"/>
                      <a:ext cx="1566" cy="682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FF9900"/>
                        </a:gs>
                        <a:gs pos="100000">
                          <a:srgbClr val="8852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38100" cmpd="dbl">
                      <a:solidFill>
                        <a:srgbClr val="FFFF00"/>
                      </a:solidFill>
                      <a:rou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zh-CN" altLang="en-US"/>
                    </a:p>
                  </p:txBody>
                </p:sp>
                <p:sp>
                  <p:nvSpPr>
                    <p:cNvPr id="49179" name="矩形 113"/>
                    <p:cNvSpPr>
                      <a:spLocks noChangeArrowheads="1" noChangeShapeType="1" noTextEdit="1"/>
                    </p:cNvSpPr>
                    <p:nvPr>
                      <p:custDataLst>
                        <p:tags r:id="rId170"/>
                      </p:custDataLst>
                    </p:nvPr>
                  </p:nvSpPr>
                  <p:spPr bwMode="auto">
                    <a:xfrm flipV="1">
                      <a:off x="41" y="1791"/>
                      <a:ext cx="1766" cy="1140"/>
                    </a:xfrm>
                    <a:prstGeom prst="rect">
                      <a:avLst/>
                    </a:prstGeom>
                  </p:spPr>
                  <p:txBody>
                    <a:bodyPr wrap="none" fromWordArt="1">
                      <a:prstTxWarp prst="textCanDown">
                        <a:avLst>
                          <a:gd name="adj" fmla="val 14287"/>
                        </a:avLst>
                      </a:prstTxWarp>
                    </a:bodyPr>
                    <a:lstStyle/>
                    <a:p>
                      <a:pPr algn="ctr"/>
                      <a:r>
                        <a:rPr lang="zh-CN" altLang="en-US" sz="3600" kern="10">
                          <a:ln w="9525" algn="ctr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solidFill>
                            <a:srgbClr val="000000"/>
                          </a:solidFill>
                          <a:latin typeface="楷体_GB2312"/>
                        </a:rPr>
                        <a:t>干电池</a:t>
                      </a:r>
                    </a:p>
                  </p:txBody>
                </p:sp>
                <p:sp>
                  <p:nvSpPr>
                    <p:cNvPr id="49180" name="圆柱形 114"/>
                    <p:cNvSpPr>
                      <a:spLocks noChangeArrowheads="1"/>
                    </p:cNvSpPr>
                    <p:nvPr>
                      <p:custDataLst>
                        <p:tags r:id="rId171"/>
                      </p:custDataLst>
                    </p:nvPr>
                  </p:nvSpPr>
                  <p:spPr bwMode="auto">
                    <a:xfrm>
                      <a:off x="788" y="180"/>
                      <a:ext cx="308" cy="248"/>
                    </a:xfrm>
                    <a:prstGeom prst="can">
                      <a:avLst>
                        <a:gd name="adj" fmla="val 50000"/>
                      </a:avLst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rgbClr val="FFFFFF"/>
                        </a:gs>
                        <a:gs pos="100000">
                          <a:srgbClr val="000000"/>
                        </a:gs>
                      </a:gsLst>
                      <a:lin ang="0" scaled="1"/>
                    </a:gradFill>
                    <a:ln w="9525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zh-CN" altLang="en-US"/>
                    </a:p>
                  </p:txBody>
                </p:sp>
                <p:sp>
                  <p:nvSpPr>
                    <p:cNvPr id="9244" name="椭圆 115"/>
                    <p:cNvSpPr/>
                    <p:nvPr>
                      <p:custDataLst>
                        <p:tags r:id="rId172"/>
                      </p:custDataLst>
                    </p:nvPr>
                  </p:nvSpPr>
                  <p:spPr>
                    <a:xfrm>
                      <a:off x="834" y="227"/>
                      <a:ext cx="213" cy="45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AAAAAA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solidFill>
                        <a:prstClr val="black"/>
                      </a:solidFill>
                      <a:rou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zh-CN" altLang="en-US"/>
                    </a:p>
                  </p:txBody>
                </p:sp>
                <p:sp>
                  <p:nvSpPr>
                    <p:cNvPr id="49182" name="矩形 116"/>
                    <p:cNvSpPr>
                      <a:spLocks noChangeArrowheads="1" noChangeShapeType="1" noTextEdit="1"/>
                    </p:cNvSpPr>
                    <p:nvPr>
                      <p:custDataLst>
                        <p:tags r:id="rId173"/>
                      </p:custDataLst>
                    </p:nvPr>
                  </p:nvSpPr>
                  <p:spPr bwMode="auto">
                    <a:xfrm flipH="1">
                      <a:off x="148" y="1035"/>
                      <a:ext cx="1552" cy="471"/>
                    </a:xfrm>
                    <a:prstGeom prst="rect">
                      <a:avLst/>
                    </a:prstGeom>
                  </p:spPr>
                  <p:txBody>
                    <a:bodyPr wrap="none" fromWordArt="1">
                      <a:prstTxWarp prst="textCanDown">
                        <a:avLst>
                          <a:gd name="adj" fmla="val 14287"/>
                        </a:avLst>
                      </a:prstTxWarp>
                    </a:bodyPr>
                    <a:lstStyle/>
                    <a:p>
                      <a:pPr algn="ctr"/>
                      <a:r>
                        <a:rPr lang="en-US" altLang="zh-CN" sz="1200" kern="10">
                          <a:ln w="9525" algn="ctr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1</a:t>
                      </a:r>
                      <a:r>
                        <a:rPr lang="zh-CN" altLang="en-US" sz="1200" kern="10">
                          <a:ln w="9525" algn="ctr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．</a:t>
                      </a:r>
                      <a:r>
                        <a:rPr lang="en-US" altLang="zh-CN" sz="1200" kern="10">
                          <a:ln w="9525" algn="ctr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5 </a:t>
                      </a:r>
                      <a:r>
                        <a:rPr lang="zh-CN" altLang="en-US" sz="1200" kern="10">
                          <a:ln w="9525" algn="ctr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＋</a:t>
                      </a:r>
                    </a:p>
                  </p:txBody>
                </p:sp>
              </p:grpSp>
              <p:grpSp>
                <p:nvGrpSpPr>
                  <p:cNvPr id="49183" name="lxqdxt13"/>
                  <p:cNvGrpSpPr>
                    <a:grpSpLocks/>
                  </p:cNvGrpSpPr>
                  <p:nvPr/>
                </p:nvGrpSpPr>
                <p:grpSpPr bwMode="auto">
                  <a:xfrm rot="-5400000">
                    <a:off x="79" y="-89"/>
                    <a:ext cx="227" cy="408"/>
                    <a:chOff x="0" y="0"/>
                    <a:chExt cx="1846" cy="3540"/>
                  </a:xfrm>
                </p:grpSpPr>
                <p:sp>
                  <p:nvSpPr>
                    <p:cNvPr id="49184" name="圆柱形 105"/>
                    <p:cNvSpPr>
                      <a:spLocks noChangeArrowheads="1"/>
                    </p:cNvSpPr>
                    <p:nvPr>
                      <p:custDataLst>
                        <p:tags r:id="rId162"/>
                      </p:custDataLst>
                    </p:nvPr>
                  </p:nvSpPr>
                  <p:spPr bwMode="auto">
                    <a:xfrm>
                      <a:off x="0" y="0"/>
                      <a:ext cx="1846" cy="3540"/>
                    </a:xfrm>
                    <a:prstGeom prst="can">
                      <a:avLst>
                        <a:gd name="adj" fmla="val 47941"/>
                      </a:avLst>
                    </a:prstGeom>
                    <a:gradFill rotWithShape="0">
                      <a:gsLst>
                        <a:gs pos="0">
                          <a:srgbClr val="FF0000"/>
                        </a:gs>
                        <a:gs pos="50000">
                          <a:srgbClr val="FFDDDD"/>
                        </a:gs>
                        <a:gs pos="100000">
                          <a:srgbClr val="FF0000"/>
                        </a:gs>
                      </a:gsLst>
                      <a:lin ang="0" scaled="1"/>
                    </a:gradFill>
                    <a:ln w="9525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zh-CN" altLang="en-US"/>
                    </a:p>
                  </p:txBody>
                </p:sp>
                <p:sp>
                  <p:nvSpPr>
                    <p:cNvPr id="9248" name="椭圆 106"/>
                    <p:cNvSpPr/>
                    <p:nvPr>
                      <p:custDataLst>
                        <p:tags r:id="rId163"/>
                      </p:custDataLst>
                    </p:nvPr>
                  </p:nvSpPr>
                  <p:spPr>
                    <a:xfrm>
                      <a:off x="148" y="104"/>
                      <a:ext cx="1566" cy="682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FF9900"/>
                        </a:gs>
                        <a:gs pos="100000">
                          <a:srgbClr val="8852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38100" cmpd="dbl">
                      <a:solidFill>
                        <a:srgbClr val="FFFF00"/>
                      </a:solidFill>
                      <a:rou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zh-CN" altLang="en-US"/>
                    </a:p>
                  </p:txBody>
                </p:sp>
                <p:sp>
                  <p:nvSpPr>
                    <p:cNvPr id="49186" name="矩形 107"/>
                    <p:cNvSpPr>
                      <a:spLocks noChangeArrowheads="1" noChangeShapeType="1" noTextEdit="1"/>
                    </p:cNvSpPr>
                    <p:nvPr>
                      <p:custDataLst>
                        <p:tags r:id="rId164"/>
                      </p:custDataLst>
                    </p:nvPr>
                  </p:nvSpPr>
                  <p:spPr bwMode="auto">
                    <a:xfrm flipV="1">
                      <a:off x="41" y="1791"/>
                      <a:ext cx="1766" cy="1140"/>
                    </a:xfrm>
                    <a:prstGeom prst="rect">
                      <a:avLst/>
                    </a:prstGeom>
                  </p:spPr>
                  <p:txBody>
                    <a:bodyPr wrap="none" fromWordArt="1">
                      <a:prstTxWarp prst="textCanDown">
                        <a:avLst>
                          <a:gd name="adj" fmla="val 14287"/>
                        </a:avLst>
                      </a:prstTxWarp>
                    </a:bodyPr>
                    <a:lstStyle/>
                    <a:p>
                      <a:pPr algn="ctr"/>
                      <a:r>
                        <a:rPr lang="zh-CN" altLang="en-US" sz="3600" kern="10">
                          <a:ln w="9525" algn="ctr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solidFill>
                            <a:srgbClr val="000000"/>
                          </a:solidFill>
                          <a:latin typeface="楷体_GB2312"/>
                        </a:rPr>
                        <a:t>干电池</a:t>
                      </a:r>
                    </a:p>
                  </p:txBody>
                </p:sp>
                <p:sp>
                  <p:nvSpPr>
                    <p:cNvPr id="49187" name="圆柱形 108"/>
                    <p:cNvSpPr>
                      <a:spLocks noChangeArrowheads="1"/>
                    </p:cNvSpPr>
                    <p:nvPr>
                      <p:custDataLst>
                        <p:tags r:id="rId165"/>
                      </p:custDataLst>
                    </p:nvPr>
                  </p:nvSpPr>
                  <p:spPr bwMode="auto">
                    <a:xfrm>
                      <a:off x="788" y="180"/>
                      <a:ext cx="308" cy="248"/>
                    </a:xfrm>
                    <a:prstGeom prst="can">
                      <a:avLst>
                        <a:gd name="adj" fmla="val 50000"/>
                      </a:avLst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rgbClr val="FFFFFF"/>
                        </a:gs>
                        <a:gs pos="100000">
                          <a:srgbClr val="000000"/>
                        </a:gs>
                      </a:gsLst>
                      <a:lin ang="0" scaled="1"/>
                    </a:gradFill>
                    <a:ln w="9525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zh-CN" altLang="en-US"/>
                    </a:p>
                  </p:txBody>
                </p:sp>
                <p:sp>
                  <p:nvSpPr>
                    <p:cNvPr id="9251" name="椭圆 109"/>
                    <p:cNvSpPr/>
                    <p:nvPr>
                      <p:custDataLst>
                        <p:tags r:id="rId166"/>
                      </p:custDataLst>
                    </p:nvPr>
                  </p:nvSpPr>
                  <p:spPr>
                    <a:xfrm>
                      <a:off x="834" y="225"/>
                      <a:ext cx="213" cy="45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AAAAAA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solidFill>
                        <a:prstClr val="black"/>
                      </a:solidFill>
                      <a:rou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zh-CN" altLang="en-US"/>
                    </a:p>
                  </p:txBody>
                </p:sp>
                <p:sp>
                  <p:nvSpPr>
                    <p:cNvPr id="49189" name="矩形 110"/>
                    <p:cNvSpPr>
                      <a:spLocks noChangeArrowheads="1" noChangeShapeType="1" noTextEdit="1"/>
                    </p:cNvSpPr>
                    <p:nvPr>
                      <p:custDataLst>
                        <p:tags r:id="rId167"/>
                      </p:custDataLst>
                    </p:nvPr>
                  </p:nvSpPr>
                  <p:spPr bwMode="auto">
                    <a:xfrm flipH="1">
                      <a:off x="148" y="1035"/>
                      <a:ext cx="1552" cy="471"/>
                    </a:xfrm>
                    <a:prstGeom prst="rect">
                      <a:avLst/>
                    </a:prstGeom>
                  </p:spPr>
                  <p:txBody>
                    <a:bodyPr wrap="none" fromWordArt="1">
                      <a:prstTxWarp prst="textCanDown">
                        <a:avLst>
                          <a:gd name="adj" fmla="val 14287"/>
                        </a:avLst>
                      </a:prstTxWarp>
                    </a:bodyPr>
                    <a:lstStyle/>
                    <a:p>
                      <a:pPr algn="ctr"/>
                      <a:r>
                        <a:rPr lang="en-US" altLang="zh-CN" sz="1200" kern="10">
                          <a:ln w="9525" algn="ctr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1</a:t>
                      </a:r>
                      <a:r>
                        <a:rPr lang="zh-CN" altLang="en-US" sz="1200" kern="10">
                          <a:ln w="9525" algn="ctr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．</a:t>
                      </a:r>
                      <a:r>
                        <a:rPr lang="en-US" altLang="zh-CN" sz="1200" kern="10">
                          <a:ln w="9525" algn="ctr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5 </a:t>
                      </a:r>
                      <a:r>
                        <a:rPr lang="zh-CN" altLang="en-US" sz="1200" kern="10">
                          <a:ln w="9525" algn="ctr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＋</a:t>
                      </a:r>
                    </a:p>
                  </p:txBody>
                </p:sp>
              </p:grpSp>
            </p:grpSp>
            <p:grpSp>
              <p:nvGrpSpPr>
                <p:cNvPr id="49190" name="组合 10401"/>
                <p:cNvGrpSpPr>
                  <a:grpSpLocks noChangeAspect="1"/>
                </p:cNvGrpSpPr>
                <p:nvPr/>
              </p:nvGrpSpPr>
              <p:grpSpPr bwMode="auto">
                <a:xfrm>
                  <a:off x="0" y="720"/>
                  <a:ext cx="553" cy="344"/>
                  <a:chOff x="0" y="0"/>
                  <a:chExt cx="726" cy="409"/>
                </a:xfrm>
              </p:grpSpPr>
              <p:sp>
                <p:nvSpPr>
                  <p:cNvPr id="228" name="任意多边形 59"/>
                  <p:cNvSpPr>
                    <a:spLocks noChangeAspect="1"/>
                  </p:cNvSpPr>
                  <p:nvPr>
                    <p:custDataLst>
                      <p:tags r:id="rId131"/>
                    </p:custDataLst>
                  </p:nvPr>
                </p:nvSpPr>
                <p:spPr bwMode="auto">
                  <a:xfrm flipV="1">
                    <a:off x="0" y="381"/>
                    <a:ext cx="726" cy="28"/>
                  </a:xfrm>
                  <a:custGeom>
                    <a:avLst/>
                    <a:gdLst>
                      <a:gd name="T0" fmla="*/ 0 w 400"/>
                      <a:gd name="T1" fmla="*/ 0 h 400"/>
                      <a:gd name="T2" fmla="*/ 400 w 400"/>
                      <a:gd name="T3" fmla="*/ 0 h 400"/>
                      <a:gd name="T4" fmla="*/ 400 w 400"/>
                      <a:gd name="T5" fmla="*/ 400 h 400"/>
                      <a:gd name="T6" fmla="*/ 0 w 400"/>
                      <a:gd name="T7" fmla="*/ 400 h 400"/>
                      <a:gd name="T8" fmla="*/ 0 w 400"/>
                      <a:gd name="T9" fmla="*/ 0 h 4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00" h="400">
                        <a:moveTo>
                          <a:pt x="0" y="0"/>
                        </a:moveTo>
                        <a:lnTo>
                          <a:pt x="400" y="0"/>
                        </a:lnTo>
                        <a:lnTo>
                          <a:pt x="400" y="400"/>
                        </a:lnTo>
                        <a:lnTo>
                          <a:pt x="0" y="4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CC99">
                          <a:alpha val="62000"/>
                        </a:srgbClr>
                      </a:gs>
                      <a:gs pos="100000">
                        <a:srgbClr val="765E47">
                          <a:alpha val="56998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FFCC99"/>
                    </a:extrusionClr>
                  </a:sp3d>
                  <a:extLst>
                    <a:ext uri="{91240B29-F687-4F45-9708-019B960494DF}">
                      <a14:hiddenLine xmlns:a14="http://schemas.microsoft.com/office/drawing/2010/main" w="9525" algn="ctr">
                        <a:noFill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flatTx/>
                  </a:bodyPr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49192" name="组合 1040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72" y="0"/>
                    <a:ext cx="526" cy="317"/>
                    <a:chOff x="0" y="0"/>
                    <a:chExt cx="1026" cy="555"/>
                  </a:xfrm>
                </p:grpSpPr>
                <p:grpSp>
                  <p:nvGrpSpPr>
                    <p:cNvPr id="49193" name="组合 1040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72" y="0"/>
                      <a:ext cx="281" cy="555"/>
                      <a:chOff x="0" y="0"/>
                      <a:chExt cx="281" cy="555"/>
                    </a:xfrm>
                  </p:grpSpPr>
                  <p:grpSp>
                    <p:nvGrpSpPr>
                      <p:cNvPr id="49194" name="组合 1040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0" y="0"/>
                        <a:ext cx="281" cy="512"/>
                        <a:chOff x="0" y="0"/>
                        <a:chExt cx="2019" cy="3673"/>
                      </a:xfrm>
                    </p:grpSpPr>
                    <p:grpSp>
                      <p:nvGrpSpPr>
                        <p:cNvPr id="49195" name="组合 10406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50" y="2812"/>
                          <a:ext cx="913" cy="861"/>
                          <a:chOff x="0" y="0"/>
                          <a:chExt cx="913" cy="861"/>
                        </a:xfrm>
                      </p:grpSpPr>
                      <p:grpSp>
                        <p:nvGrpSpPr>
                          <p:cNvPr id="49196" name="组合 10407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0" y="0"/>
                            <a:ext cx="913" cy="861"/>
                            <a:chOff x="0" y="0"/>
                            <a:chExt cx="913" cy="861"/>
                          </a:xfrm>
                        </p:grpSpPr>
                        <p:grpSp>
                          <p:nvGrpSpPr>
                            <p:cNvPr id="49197" name="组合 10408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229" y="663"/>
                              <a:ext cx="498" cy="198"/>
                              <a:chOff x="0" y="0"/>
                              <a:chExt cx="498" cy="198"/>
                            </a:xfrm>
                          </p:grpSpPr>
                          <p:sp>
                            <p:nvSpPr>
                              <p:cNvPr id="49198" name="任意多边形 101"/>
                              <p:cNvSpPr>
                                <a:spLocks noChangeAspect="1"/>
                              </p:cNvSpPr>
                              <p:nvPr>
                                <p:custDataLst>
                                  <p:tags r:id="rId160"/>
                                </p:custDataLst>
                              </p:nvPr>
                            </p:nvSpPr>
                            <p:spPr bwMode="auto">
                              <a:xfrm>
                                <a:off x="0" y="0"/>
                                <a:ext cx="498" cy="198"/>
                              </a:xfrm>
                              <a:custGeom>
                                <a:avLst/>
                                <a:gdLst>
                                  <a:gd name="T0" fmla="*/ 0 w 498"/>
                                  <a:gd name="T1" fmla="*/ 0 h 198"/>
                                  <a:gd name="T2" fmla="*/ 101 w 498"/>
                                  <a:gd name="T3" fmla="*/ 157 h 198"/>
                                  <a:gd name="T4" fmla="*/ 110 w 498"/>
                                  <a:gd name="T5" fmla="*/ 167 h 198"/>
                                  <a:gd name="T6" fmla="*/ 121 w 498"/>
                                  <a:gd name="T7" fmla="*/ 173 h 198"/>
                                  <a:gd name="T8" fmla="*/ 136 w 498"/>
                                  <a:gd name="T9" fmla="*/ 178 h 198"/>
                                  <a:gd name="T10" fmla="*/ 153 w 498"/>
                                  <a:gd name="T11" fmla="*/ 186 h 198"/>
                                  <a:gd name="T12" fmla="*/ 174 w 498"/>
                                  <a:gd name="T13" fmla="*/ 190 h 198"/>
                                  <a:gd name="T14" fmla="*/ 188 w 498"/>
                                  <a:gd name="T15" fmla="*/ 191 h 198"/>
                                  <a:gd name="T16" fmla="*/ 205 w 498"/>
                                  <a:gd name="T17" fmla="*/ 194 h 198"/>
                                  <a:gd name="T18" fmla="*/ 222 w 498"/>
                                  <a:gd name="T19" fmla="*/ 195 h 198"/>
                                  <a:gd name="T20" fmla="*/ 243 w 498"/>
                                  <a:gd name="T21" fmla="*/ 198 h 198"/>
                                  <a:gd name="T22" fmla="*/ 257 w 498"/>
                                  <a:gd name="T23" fmla="*/ 198 h 198"/>
                                  <a:gd name="T24" fmla="*/ 278 w 498"/>
                                  <a:gd name="T25" fmla="*/ 195 h 198"/>
                                  <a:gd name="T26" fmla="*/ 295 w 498"/>
                                  <a:gd name="T27" fmla="*/ 194 h 198"/>
                                  <a:gd name="T28" fmla="*/ 315 w 498"/>
                                  <a:gd name="T29" fmla="*/ 191 h 198"/>
                                  <a:gd name="T30" fmla="*/ 332 w 498"/>
                                  <a:gd name="T31" fmla="*/ 190 h 198"/>
                                  <a:gd name="T32" fmla="*/ 349 w 498"/>
                                  <a:gd name="T33" fmla="*/ 185 h 198"/>
                                  <a:gd name="T34" fmla="*/ 366 w 498"/>
                                  <a:gd name="T35" fmla="*/ 181 h 198"/>
                                  <a:gd name="T36" fmla="*/ 380 w 498"/>
                                  <a:gd name="T37" fmla="*/ 173 h 198"/>
                                  <a:gd name="T38" fmla="*/ 392 w 498"/>
                                  <a:gd name="T39" fmla="*/ 165 h 198"/>
                                  <a:gd name="T40" fmla="*/ 397 w 498"/>
                                  <a:gd name="T41" fmla="*/ 160 h 198"/>
                                  <a:gd name="T42" fmla="*/ 405 w 498"/>
                                  <a:gd name="T43" fmla="*/ 152 h 198"/>
                                  <a:gd name="T44" fmla="*/ 498 w 498"/>
                                  <a:gd name="T45" fmla="*/ 0 h 198"/>
                                  <a:gd name="T46" fmla="*/ 0 w 498"/>
                                  <a:gd name="T47" fmla="*/ 0 h 198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  <a:cxn ang="0">
                                    <a:pos x="T32" y="T33"/>
                                  </a:cxn>
                                  <a:cxn ang="0">
                                    <a:pos x="T34" y="T35"/>
                                  </a:cxn>
                                  <a:cxn ang="0">
                                    <a:pos x="T36" y="T37"/>
                                  </a:cxn>
                                  <a:cxn ang="0">
                                    <a:pos x="T38" y="T39"/>
                                  </a:cxn>
                                  <a:cxn ang="0">
                                    <a:pos x="T40" y="T41"/>
                                  </a:cxn>
                                  <a:cxn ang="0">
                                    <a:pos x="T42" y="T43"/>
                                  </a:cxn>
                                  <a:cxn ang="0">
                                    <a:pos x="T44" y="T45"/>
                                  </a:cxn>
                                  <a:cxn ang="0">
                                    <a:pos x="T46" y="T47"/>
                                  </a:cxn>
                                </a:cxnLst>
                                <a:rect l="0" t="0" r="r" b="b"/>
                                <a:pathLst>
                                  <a:path w="498" h="198">
                                    <a:moveTo>
                                      <a:pt x="0" y="0"/>
                                    </a:moveTo>
                                    <a:lnTo>
                                      <a:pt x="101" y="157"/>
                                    </a:lnTo>
                                    <a:lnTo>
                                      <a:pt x="110" y="167"/>
                                    </a:lnTo>
                                    <a:lnTo>
                                      <a:pt x="121" y="173"/>
                                    </a:lnTo>
                                    <a:lnTo>
                                      <a:pt x="136" y="178"/>
                                    </a:lnTo>
                                    <a:lnTo>
                                      <a:pt x="153" y="186"/>
                                    </a:lnTo>
                                    <a:lnTo>
                                      <a:pt x="174" y="190"/>
                                    </a:lnTo>
                                    <a:lnTo>
                                      <a:pt x="188" y="191"/>
                                    </a:lnTo>
                                    <a:lnTo>
                                      <a:pt x="205" y="194"/>
                                    </a:lnTo>
                                    <a:lnTo>
                                      <a:pt x="222" y="195"/>
                                    </a:lnTo>
                                    <a:lnTo>
                                      <a:pt x="243" y="198"/>
                                    </a:lnTo>
                                    <a:lnTo>
                                      <a:pt x="257" y="198"/>
                                    </a:lnTo>
                                    <a:lnTo>
                                      <a:pt x="278" y="195"/>
                                    </a:lnTo>
                                    <a:lnTo>
                                      <a:pt x="295" y="194"/>
                                    </a:lnTo>
                                    <a:lnTo>
                                      <a:pt x="315" y="191"/>
                                    </a:lnTo>
                                    <a:lnTo>
                                      <a:pt x="332" y="190"/>
                                    </a:lnTo>
                                    <a:lnTo>
                                      <a:pt x="349" y="185"/>
                                    </a:lnTo>
                                    <a:lnTo>
                                      <a:pt x="366" y="181"/>
                                    </a:lnTo>
                                    <a:lnTo>
                                      <a:pt x="380" y="173"/>
                                    </a:lnTo>
                                    <a:lnTo>
                                      <a:pt x="392" y="165"/>
                                    </a:lnTo>
                                    <a:lnTo>
                                      <a:pt x="397" y="160"/>
                                    </a:lnTo>
                                    <a:lnTo>
                                      <a:pt x="405" y="152"/>
                                    </a:lnTo>
                                    <a:lnTo>
                                      <a:pt x="498" y="0"/>
                                    </a:lnTo>
                                    <a:lnTo>
                                      <a:pt x="0" y="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000000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 algn="ctr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49199" name="任意多边形 102"/>
                              <p:cNvSpPr>
                                <a:spLocks noChangeAspect="1"/>
                              </p:cNvSpPr>
                              <p:nvPr>
                                <p:custDataLst>
                                  <p:tags r:id="rId161"/>
                                </p:custDataLst>
                              </p:nvPr>
                            </p:nvSpPr>
                            <p:spPr bwMode="auto">
                              <a:xfrm>
                                <a:off x="78" y="0"/>
                                <a:ext cx="222" cy="198"/>
                              </a:xfrm>
                              <a:custGeom>
                                <a:avLst/>
                                <a:gdLst>
                                  <a:gd name="T0" fmla="*/ 0 w 222"/>
                                  <a:gd name="T1" fmla="*/ 0 h 198"/>
                                  <a:gd name="T2" fmla="*/ 62 w 222"/>
                                  <a:gd name="T3" fmla="*/ 178 h 198"/>
                                  <a:gd name="T4" fmla="*/ 75 w 222"/>
                                  <a:gd name="T5" fmla="*/ 186 h 198"/>
                                  <a:gd name="T6" fmla="*/ 96 w 222"/>
                                  <a:gd name="T7" fmla="*/ 190 h 198"/>
                                  <a:gd name="T8" fmla="*/ 110 w 222"/>
                                  <a:gd name="T9" fmla="*/ 191 h 198"/>
                                  <a:gd name="T10" fmla="*/ 127 w 222"/>
                                  <a:gd name="T11" fmla="*/ 194 h 198"/>
                                  <a:gd name="T12" fmla="*/ 144 w 222"/>
                                  <a:gd name="T13" fmla="*/ 195 h 198"/>
                                  <a:gd name="T14" fmla="*/ 165 w 222"/>
                                  <a:gd name="T15" fmla="*/ 198 h 198"/>
                                  <a:gd name="T16" fmla="*/ 179 w 222"/>
                                  <a:gd name="T17" fmla="*/ 198 h 198"/>
                                  <a:gd name="T18" fmla="*/ 200 w 222"/>
                                  <a:gd name="T19" fmla="*/ 195 h 198"/>
                                  <a:gd name="T20" fmla="*/ 222 w 222"/>
                                  <a:gd name="T21" fmla="*/ 0 h 198"/>
                                  <a:gd name="T22" fmla="*/ 0 w 222"/>
                                  <a:gd name="T23" fmla="*/ 0 h 198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</a:cxnLst>
                                <a:rect l="0" t="0" r="r" b="b"/>
                                <a:pathLst>
                                  <a:path w="222" h="198">
                                    <a:moveTo>
                                      <a:pt x="0" y="0"/>
                                    </a:moveTo>
                                    <a:lnTo>
                                      <a:pt x="62" y="178"/>
                                    </a:lnTo>
                                    <a:lnTo>
                                      <a:pt x="75" y="186"/>
                                    </a:lnTo>
                                    <a:lnTo>
                                      <a:pt x="96" y="190"/>
                                    </a:lnTo>
                                    <a:lnTo>
                                      <a:pt x="110" y="191"/>
                                    </a:lnTo>
                                    <a:lnTo>
                                      <a:pt x="127" y="194"/>
                                    </a:lnTo>
                                    <a:lnTo>
                                      <a:pt x="144" y="195"/>
                                    </a:lnTo>
                                    <a:lnTo>
                                      <a:pt x="165" y="198"/>
                                    </a:lnTo>
                                    <a:lnTo>
                                      <a:pt x="179" y="198"/>
                                    </a:lnTo>
                                    <a:lnTo>
                                      <a:pt x="200" y="195"/>
                                    </a:lnTo>
                                    <a:lnTo>
                                      <a:pt x="222" y="0"/>
                                    </a:lnTo>
                                    <a:lnTo>
                                      <a:pt x="0" y="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404040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 algn="ctr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</p:grpSp>
                        <p:grpSp>
                          <p:nvGrpSpPr>
                            <p:cNvPr id="49200" name="组合 10411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0" y="0"/>
                              <a:ext cx="913" cy="718"/>
                              <a:chOff x="0" y="0"/>
                              <a:chExt cx="913" cy="718"/>
                            </a:xfrm>
                          </p:grpSpPr>
                          <p:sp>
                            <p:nvSpPr>
                              <p:cNvPr id="49201" name="任意多边形 94"/>
                              <p:cNvSpPr>
                                <a:spLocks noChangeAspect="1"/>
                              </p:cNvSpPr>
                              <p:nvPr>
                                <p:custDataLst>
                                  <p:tags r:id="rId153"/>
                                </p:custDataLst>
                              </p:nvPr>
                            </p:nvSpPr>
                            <p:spPr bwMode="auto">
                              <a:xfrm>
                                <a:off x="0" y="0"/>
                                <a:ext cx="913" cy="718"/>
                              </a:xfrm>
                              <a:custGeom>
                                <a:avLst/>
                                <a:gdLst>
                                  <a:gd name="T0" fmla="*/ 21 w 913"/>
                                  <a:gd name="T1" fmla="*/ 20 h 718"/>
                                  <a:gd name="T2" fmla="*/ 25 w 913"/>
                                  <a:gd name="T3" fmla="*/ 38 h 718"/>
                                  <a:gd name="T4" fmla="*/ 23 w 913"/>
                                  <a:gd name="T5" fmla="*/ 73 h 718"/>
                                  <a:gd name="T6" fmla="*/ 12 w 913"/>
                                  <a:gd name="T7" fmla="*/ 96 h 718"/>
                                  <a:gd name="T8" fmla="*/ 6 w 913"/>
                                  <a:gd name="T9" fmla="*/ 126 h 718"/>
                                  <a:gd name="T10" fmla="*/ 17 w 913"/>
                                  <a:gd name="T11" fmla="*/ 149 h 718"/>
                                  <a:gd name="T12" fmla="*/ 34 w 913"/>
                                  <a:gd name="T13" fmla="*/ 176 h 718"/>
                                  <a:gd name="T14" fmla="*/ 30 w 913"/>
                                  <a:gd name="T15" fmla="*/ 195 h 718"/>
                                  <a:gd name="T16" fmla="*/ 13 w 913"/>
                                  <a:gd name="T17" fmla="*/ 216 h 718"/>
                                  <a:gd name="T18" fmla="*/ 6 w 913"/>
                                  <a:gd name="T19" fmla="*/ 236 h 718"/>
                                  <a:gd name="T20" fmla="*/ 19 w 913"/>
                                  <a:gd name="T21" fmla="*/ 259 h 718"/>
                                  <a:gd name="T22" fmla="*/ 30 w 913"/>
                                  <a:gd name="T23" fmla="*/ 278 h 718"/>
                                  <a:gd name="T24" fmla="*/ 30 w 913"/>
                                  <a:gd name="T25" fmla="*/ 301 h 718"/>
                                  <a:gd name="T26" fmla="*/ 12 w 913"/>
                                  <a:gd name="T27" fmla="*/ 322 h 718"/>
                                  <a:gd name="T28" fmla="*/ 0 w 913"/>
                                  <a:gd name="T29" fmla="*/ 349 h 718"/>
                                  <a:gd name="T30" fmla="*/ 13 w 913"/>
                                  <a:gd name="T31" fmla="*/ 372 h 718"/>
                                  <a:gd name="T32" fmla="*/ 33 w 913"/>
                                  <a:gd name="T33" fmla="*/ 396 h 718"/>
                                  <a:gd name="T34" fmla="*/ 33 w 913"/>
                                  <a:gd name="T35" fmla="*/ 431 h 718"/>
                                  <a:gd name="T36" fmla="*/ 19 w 913"/>
                                  <a:gd name="T37" fmla="*/ 455 h 718"/>
                                  <a:gd name="T38" fmla="*/ 21 w 913"/>
                                  <a:gd name="T39" fmla="*/ 473 h 718"/>
                                  <a:gd name="T40" fmla="*/ 42 w 913"/>
                                  <a:gd name="T41" fmla="*/ 499 h 718"/>
                                  <a:gd name="T42" fmla="*/ 107 w 913"/>
                                  <a:gd name="T43" fmla="*/ 573 h 718"/>
                                  <a:gd name="T44" fmla="*/ 166 w 913"/>
                                  <a:gd name="T45" fmla="*/ 629 h 718"/>
                                  <a:gd name="T46" fmla="*/ 217 w 913"/>
                                  <a:gd name="T47" fmla="*/ 660 h 718"/>
                                  <a:gd name="T48" fmla="*/ 313 w 913"/>
                                  <a:gd name="T49" fmla="*/ 701 h 718"/>
                                  <a:gd name="T50" fmla="*/ 401 w 913"/>
                                  <a:gd name="T51" fmla="*/ 716 h 718"/>
                                  <a:gd name="T52" fmla="*/ 523 w 913"/>
                                  <a:gd name="T53" fmla="*/ 716 h 718"/>
                                  <a:gd name="T54" fmla="*/ 625 w 913"/>
                                  <a:gd name="T55" fmla="*/ 706 h 718"/>
                                  <a:gd name="T56" fmla="*/ 697 w 913"/>
                                  <a:gd name="T57" fmla="*/ 685 h 718"/>
                                  <a:gd name="T58" fmla="*/ 744 w 913"/>
                                  <a:gd name="T59" fmla="*/ 659 h 718"/>
                                  <a:gd name="T60" fmla="*/ 778 w 913"/>
                                  <a:gd name="T61" fmla="*/ 629 h 718"/>
                                  <a:gd name="T62" fmla="*/ 874 w 913"/>
                                  <a:gd name="T63" fmla="*/ 493 h 718"/>
                                  <a:gd name="T64" fmla="*/ 894 w 913"/>
                                  <a:gd name="T65" fmla="*/ 448 h 718"/>
                                  <a:gd name="T66" fmla="*/ 895 w 913"/>
                                  <a:gd name="T67" fmla="*/ 427 h 718"/>
                                  <a:gd name="T68" fmla="*/ 882 w 913"/>
                                  <a:gd name="T69" fmla="*/ 406 h 718"/>
                                  <a:gd name="T70" fmla="*/ 882 w 913"/>
                                  <a:gd name="T71" fmla="*/ 381 h 718"/>
                                  <a:gd name="T72" fmla="*/ 894 w 913"/>
                                  <a:gd name="T73" fmla="*/ 362 h 718"/>
                                  <a:gd name="T74" fmla="*/ 908 w 913"/>
                                  <a:gd name="T75" fmla="*/ 341 h 718"/>
                                  <a:gd name="T76" fmla="*/ 912 w 913"/>
                                  <a:gd name="T77" fmla="*/ 316 h 718"/>
                                  <a:gd name="T78" fmla="*/ 900 w 913"/>
                                  <a:gd name="T79" fmla="*/ 295 h 718"/>
                                  <a:gd name="T80" fmla="*/ 886 w 913"/>
                                  <a:gd name="T81" fmla="*/ 275 h 718"/>
                                  <a:gd name="T82" fmla="*/ 886 w 913"/>
                                  <a:gd name="T83" fmla="*/ 254 h 718"/>
                                  <a:gd name="T84" fmla="*/ 904 w 913"/>
                                  <a:gd name="T85" fmla="*/ 229 h 718"/>
                                  <a:gd name="T86" fmla="*/ 908 w 913"/>
                                  <a:gd name="T87" fmla="*/ 202 h 718"/>
                                  <a:gd name="T88" fmla="*/ 894 w 913"/>
                                  <a:gd name="T89" fmla="*/ 176 h 718"/>
                                  <a:gd name="T90" fmla="*/ 886 w 913"/>
                                  <a:gd name="T91" fmla="*/ 155 h 718"/>
                                  <a:gd name="T92" fmla="*/ 895 w 913"/>
                                  <a:gd name="T93" fmla="*/ 130 h 718"/>
                                  <a:gd name="T94" fmla="*/ 908 w 913"/>
                                  <a:gd name="T95" fmla="*/ 113 h 718"/>
                                  <a:gd name="T96" fmla="*/ 913 w 913"/>
                                  <a:gd name="T97" fmla="*/ 88 h 718"/>
                                  <a:gd name="T98" fmla="*/ 903 w 913"/>
                                  <a:gd name="T99" fmla="*/ 67 h 718"/>
                                  <a:gd name="T100" fmla="*/ 890 w 913"/>
                                  <a:gd name="T101" fmla="*/ 42 h 718"/>
                                  <a:gd name="T102" fmla="*/ 894 w 913"/>
                                  <a:gd name="T103" fmla="*/ 18 h 718"/>
                                  <a:gd name="T104" fmla="*/ 26 w 913"/>
                                  <a:gd name="T105" fmla="*/ 0 h 718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  <a:cxn ang="0">
                                    <a:pos x="T32" y="T33"/>
                                  </a:cxn>
                                  <a:cxn ang="0">
                                    <a:pos x="T34" y="T35"/>
                                  </a:cxn>
                                  <a:cxn ang="0">
                                    <a:pos x="T36" y="T37"/>
                                  </a:cxn>
                                  <a:cxn ang="0">
                                    <a:pos x="T38" y="T39"/>
                                  </a:cxn>
                                  <a:cxn ang="0">
                                    <a:pos x="T40" y="T41"/>
                                  </a:cxn>
                                  <a:cxn ang="0">
                                    <a:pos x="T42" y="T43"/>
                                  </a:cxn>
                                  <a:cxn ang="0">
                                    <a:pos x="T44" y="T45"/>
                                  </a:cxn>
                                  <a:cxn ang="0">
                                    <a:pos x="T46" y="T47"/>
                                  </a:cxn>
                                  <a:cxn ang="0">
                                    <a:pos x="T48" y="T49"/>
                                  </a:cxn>
                                  <a:cxn ang="0">
                                    <a:pos x="T50" y="T51"/>
                                  </a:cxn>
                                  <a:cxn ang="0">
                                    <a:pos x="T52" y="T53"/>
                                  </a:cxn>
                                  <a:cxn ang="0">
                                    <a:pos x="T54" y="T55"/>
                                  </a:cxn>
                                  <a:cxn ang="0">
                                    <a:pos x="T56" y="T57"/>
                                  </a:cxn>
                                  <a:cxn ang="0">
                                    <a:pos x="T58" y="T59"/>
                                  </a:cxn>
                                  <a:cxn ang="0">
                                    <a:pos x="T60" y="T61"/>
                                  </a:cxn>
                                  <a:cxn ang="0">
                                    <a:pos x="T62" y="T63"/>
                                  </a:cxn>
                                  <a:cxn ang="0">
                                    <a:pos x="T64" y="T65"/>
                                  </a:cxn>
                                  <a:cxn ang="0">
                                    <a:pos x="T66" y="T67"/>
                                  </a:cxn>
                                  <a:cxn ang="0">
                                    <a:pos x="T68" y="T69"/>
                                  </a:cxn>
                                  <a:cxn ang="0">
                                    <a:pos x="T70" y="T71"/>
                                  </a:cxn>
                                  <a:cxn ang="0">
                                    <a:pos x="T72" y="T73"/>
                                  </a:cxn>
                                  <a:cxn ang="0">
                                    <a:pos x="T74" y="T75"/>
                                  </a:cxn>
                                  <a:cxn ang="0">
                                    <a:pos x="T76" y="T77"/>
                                  </a:cxn>
                                  <a:cxn ang="0">
                                    <a:pos x="T78" y="T79"/>
                                  </a:cxn>
                                  <a:cxn ang="0">
                                    <a:pos x="T80" y="T81"/>
                                  </a:cxn>
                                  <a:cxn ang="0">
                                    <a:pos x="T82" y="T83"/>
                                  </a:cxn>
                                  <a:cxn ang="0">
                                    <a:pos x="T84" y="T85"/>
                                  </a:cxn>
                                  <a:cxn ang="0">
                                    <a:pos x="T86" y="T87"/>
                                  </a:cxn>
                                  <a:cxn ang="0">
                                    <a:pos x="T88" y="T89"/>
                                  </a:cxn>
                                  <a:cxn ang="0">
                                    <a:pos x="T90" y="T91"/>
                                  </a:cxn>
                                  <a:cxn ang="0">
                                    <a:pos x="T92" y="T93"/>
                                  </a:cxn>
                                  <a:cxn ang="0">
                                    <a:pos x="T94" y="T95"/>
                                  </a:cxn>
                                  <a:cxn ang="0">
                                    <a:pos x="T96" y="T97"/>
                                  </a:cxn>
                                  <a:cxn ang="0">
                                    <a:pos x="T98" y="T99"/>
                                  </a:cxn>
                                  <a:cxn ang="0">
                                    <a:pos x="T100" y="T101"/>
                                  </a:cxn>
                                  <a:cxn ang="0">
                                    <a:pos x="T102" y="T103"/>
                                  </a:cxn>
                                  <a:cxn ang="0">
                                    <a:pos x="T104" y="T105"/>
                                  </a:cxn>
                                </a:cxnLst>
                                <a:rect l="0" t="0" r="r" b="b"/>
                                <a:pathLst>
                                  <a:path w="913" h="718">
                                    <a:moveTo>
                                      <a:pt x="26" y="0"/>
                                    </a:moveTo>
                                    <a:lnTo>
                                      <a:pt x="21" y="20"/>
                                    </a:lnTo>
                                    <a:lnTo>
                                      <a:pt x="23" y="29"/>
                                    </a:lnTo>
                                    <a:lnTo>
                                      <a:pt x="25" y="38"/>
                                    </a:lnTo>
                                    <a:lnTo>
                                      <a:pt x="26" y="59"/>
                                    </a:lnTo>
                                    <a:lnTo>
                                      <a:pt x="23" y="73"/>
                                    </a:lnTo>
                                    <a:lnTo>
                                      <a:pt x="17" y="86"/>
                                    </a:lnTo>
                                    <a:lnTo>
                                      <a:pt x="12" y="96"/>
                                    </a:lnTo>
                                    <a:lnTo>
                                      <a:pt x="6" y="113"/>
                                    </a:lnTo>
                                    <a:lnTo>
                                      <a:pt x="6" y="126"/>
                                    </a:lnTo>
                                    <a:lnTo>
                                      <a:pt x="12" y="138"/>
                                    </a:lnTo>
                                    <a:lnTo>
                                      <a:pt x="17" y="149"/>
                                    </a:lnTo>
                                    <a:lnTo>
                                      <a:pt x="29" y="162"/>
                                    </a:lnTo>
                                    <a:lnTo>
                                      <a:pt x="34" y="176"/>
                                    </a:lnTo>
                                    <a:lnTo>
                                      <a:pt x="34" y="185"/>
                                    </a:lnTo>
                                    <a:lnTo>
                                      <a:pt x="30" y="195"/>
                                    </a:lnTo>
                                    <a:lnTo>
                                      <a:pt x="21" y="204"/>
                                    </a:lnTo>
                                    <a:lnTo>
                                      <a:pt x="13" y="216"/>
                                    </a:lnTo>
                                    <a:lnTo>
                                      <a:pt x="8" y="225"/>
                                    </a:lnTo>
                                    <a:lnTo>
                                      <a:pt x="6" y="236"/>
                                    </a:lnTo>
                                    <a:lnTo>
                                      <a:pt x="12" y="248"/>
                                    </a:lnTo>
                                    <a:lnTo>
                                      <a:pt x="19" y="259"/>
                                    </a:lnTo>
                                    <a:lnTo>
                                      <a:pt x="26" y="269"/>
                                    </a:lnTo>
                                    <a:lnTo>
                                      <a:pt x="30" y="278"/>
                                    </a:lnTo>
                                    <a:lnTo>
                                      <a:pt x="34" y="288"/>
                                    </a:lnTo>
                                    <a:lnTo>
                                      <a:pt x="30" y="301"/>
                                    </a:lnTo>
                                    <a:lnTo>
                                      <a:pt x="21" y="313"/>
                                    </a:lnTo>
                                    <a:lnTo>
                                      <a:pt x="12" y="322"/>
                                    </a:lnTo>
                                    <a:lnTo>
                                      <a:pt x="2" y="337"/>
                                    </a:lnTo>
                                    <a:lnTo>
                                      <a:pt x="0" y="349"/>
                                    </a:lnTo>
                                    <a:lnTo>
                                      <a:pt x="4" y="362"/>
                                    </a:lnTo>
                                    <a:lnTo>
                                      <a:pt x="13" y="372"/>
                                    </a:lnTo>
                                    <a:lnTo>
                                      <a:pt x="23" y="383"/>
                                    </a:lnTo>
                                    <a:lnTo>
                                      <a:pt x="33" y="396"/>
                                    </a:lnTo>
                                    <a:lnTo>
                                      <a:pt x="38" y="414"/>
                                    </a:lnTo>
                                    <a:lnTo>
                                      <a:pt x="33" y="431"/>
                                    </a:lnTo>
                                    <a:lnTo>
                                      <a:pt x="23" y="444"/>
                                    </a:lnTo>
                                    <a:lnTo>
                                      <a:pt x="19" y="455"/>
                                    </a:lnTo>
                                    <a:lnTo>
                                      <a:pt x="19" y="466"/>
                                    </a:lnTo>
                                    <a:lnTo>
                                      <a:pt x="21" y="473"/>
                                    </a:lnTo>
                                    <a:lnTo>
                                      <a:pt x="29" y="484"/>
                                    </a:lnTo>
                                    <a:lnTo>
                                      <a:pt x="42" y="499"/>
                                    </a:lnTo>
                                    <a:lnTo>
                                      <a:pt x="64" y="528"/>
                                    </a:lnTo>
                                    <a:lnTo>
                                      <a:pt x="107" y="573"/>
                                    </a:lnTo>
                                    <a:lnTo>
                                      <a:pt x="144" y="609"/>
                                    </a:lnTo>
                                    <a:lnTo>
                                      <a:pt x="166" y="629"/>
                                    </a:lnTo>
                                    <a:lnTo>
                                      <a:pt x="190" y="643"/>
                                    </a:lnTo>
                                    <a:lnTo>
                                      <a:pt x="217" y="660"/>
                                    </a:lnTo>
                                    <a:lnTo>
                                      <a:pt x="255" y="681"/>
                                    </a:lnTo>
                                    <a:lnTo>
                                      <a:pt x="313" y="701"/>
                                    </a:lnTo>
                                    <a:lnTo>
                                      <a:pt x="356" y="710"/>
                                    </a:lnTo>
                                    <a:lnTo>
                                      <a:pt x="401" y="716"/>
                                    </a:lnTo>
                                    <a:lnTo>
                                      <a:pt x="460" y="718"/>
                                    </a:lnTo>
                                    <a:lnTo>
                                      <a:pt x="523" y="716"/>
                                    </a:lnTo>
                                    <a:lnTo>
                                      <a:pt x="578" y="714"/>
                                    </a:lnTo>
                                    <a:lnTo>
                                      <a:pt x="625" y="706"/>
                                    </a:lnTo>
                                    <a:lnTo>
                                      <a:pt x="667" y="697"/>
                                    </a:lnTo>
                                    <a:lnTo>
                                      <a:pt x="697" y="685"/>
                                    </a:lnTo>
                                    <a:lnTo>
                                      <a:pt x="723" y="672"/>
                                    </a:lnTo>
                                    <a:lnTo>
                                      <a:pt x="744" y="659"/>
                                    </a:lnTo>
                                    <a:lnTo>
                                      <a:pt x="761" y="647"/>
                                    </a:lnTo>
                                    <a:lnTo>
                                      <a:pt x="778" y="629"/>
                                    </a:lnTo>
                                    <a:lnTo>
                                      <a:pt x="832" y="556"/>
                                    </a:lnTo>
                                    <a:lnTo>
                                      <a:pt x="874" y="493"/>
                                    </a:lnTo>
                                    <a:lnTo>
                                      <a:pt x="890" y="461"/>
                                    </a:lnTo>
                                    <a:lnTo>
                                      <a:pt x="894" y="448"/>
                                    </a:lnTo>
                                    <a:lnTo>
                                      <a:pt x="895" y="438"/>
                                    </a:lnTo>
                                    <a:lnTo>
                                      <a:pt x="895" y="427"/>
                                    </a:lnTo>
                                    <a:lnTo>
                                      <a:pt x="887" y="414"/>
                                    </a:lnTo>
                                    <a:lnTo>
                                      <a:pt x="882" y="406"/>
                                    </a:lnTo>
                                    <a:lnTo>
                                      <a:pt x="879" y="394"/>
                                    </a:lnTo>
                                    <a:lnTo>
                                      <a:pt x="882" y="381"/>
                                    </a:lnTo>
                                    <a:lnTo>
                                      <a:pt x="887" y="372"/>
                                    </a:lnTo>
                                    <a:lnTo>
                                      <a:pt x="894" y="362"/>
                                    </a:lnTo>
                                    <a:lnTo>
                                      <a:pt x="900" y="352"/>
                                    </a:lnTo>
                                    <a:lnTo>
                                      <a:pt x="908" y="341"/>
                                    </a:lnTo>
                                    <a:lnTo>
                                      <a:pt x="913" y="330"/>
                                    </a:lnTo>
                                    <a:lnTo>
                                      <a:pt x="912" y="316"/>
                                    </a:lnTo>
                                    <a:lnTo>
                                      <a:pt x="907" y="305"/>
                                    </a:lnTo>
                                    <a:lnTo>
                                      <a:pt x="900" y="295"/>
                                    </a:lnTo>
                                    <a:lnTo>
                                      <a:pt x="894" y="286"/>
                                    </a:lnTo>
                                    <a:lnTo>
                                      <a:pt x="886" y="275"/>
                                    </a:lnTo>
                                    <a:lnTo>
                                      <a:pt x="883" y="263"/>
                                    </a:lnTo>
                                    <a:lnTo>
                                      <a:pt x="886" y="254"/>
                                    </a:lnTo>
                                    <a:lnTo>
                                      <a:pt x="895" y="240"/>
                                    </a:lnTo>
                                    <a:lnTo>
                                      <a:pt x="904" y="229"/>
                                    </a:lnTo>
                                    <a:lnTo>
                                      <a:pt x="908" y="217"/>
                                    </a:lnTo>
                                    <a:lnTo>
                                      <a:pt x="908" y="202"/>
                                    </a:lnTo>
                                    <a:lnTo>
                                      <a:pt x="903" y="187"/>
                                    </a:lnTo>
                                    <a:lnTo>
                                      <a:pt x="894" y="176"/>
                                    </a:lnTo>
                                    <a:lnTo>
                                      <a:pt x="890" y="168"/>
                                    </a:lnTo>
                                    <a:lnTo>
                                      <a:pt x="886" y="155"/>
                                    </a:lnTo>
                                    <a:lnTo>
                                      <a:pt x="887" y="141"/>
                                    </a:lnTo>
                                    <a:lnTo>
                                      <a:pt x="895" y="130"/>
                                    </a:lnTo>
                                    <a:lnTo>
                                      <a:pt x="900" y="122"/>
                                    </a:lnTo>
                                    <a:lnTo>
                                      <a:pt x="908" y="113"/>
                                    </a:lnTo>
                                    <a:lnTo>
                                      <a:pt x="912" y="101"/>
                                    </a:lnTo>
                                    <a:lnTo>
                                      <a:pt x="913" y="88"/>
                                    </a:lnTo>
                                    <a:lnTo>
                                      <a:pt x="911" y="80"/>
                                    </a:lnTo>
                                    <a:lnTo>
                                      <a:pt x="903" y="67"/>
                                    </a:lnTo>
                                    <a:lnTo>
                                      <a:pt x="895" y="56"/>
                                    </a:lnTo>
                                    <a:lnTo>
                                      <a:pt x="890" y="42"/>
                                    </a:lnTo>
                                    <a:lnTo>
                                      <a:pt x="890" y="29"/>
                                    </a:lnTo>
                                    <a:lnTo>
                                      <a:pt x="894" y="18"/>
                                    </a:lnTo>
                                    <a:lnTo>
                                      <a:pt x="891" y="0"/>
                                    </a:lnTo>
                                    <a:lnTo>
                                      <a:pt x="26" y="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FFC080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 algn="ctr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49202" name="任意多边形 95"/>
                              <p:cNvSpPr>
                                <a:spLocks noChangeAspect="1"/>
                              </p:cNvSpPr>
                              <p:nvPr>
                                <p:custDataLst>
                                  <p:tags r:id="rId154"/>
                                </p:custDataLst>
                              </p:nvPr>
                            </p:nvSpPr>
                            <p:spPr bwMode="auto">
                              <a:xfrm>
                                <a:off x="6" y="96"/>
                                <a:ext cx="113" cy="99"/>
                              </a:xfrm>
                              <a:custGeom>
                                <a:avLst/>
                                <a:gdLst>
                                  <a:gd name="T0" fmla="*/ 6 w 113"/>
                                  <a:gd name="T1" fmla="*/ 0 h 99"/>
                                  <a:gd name="T2" fmla="*/ 13 w 113"/>
                                  <a:gd name="T3" fmla="*/ 13 h 99"/>
                                  <a:gd name="T4" fmla="*/ 24 w 113"/>
                                  <a:gd name="T5" fmla="*/ 26 h 99"/>
                                  <a:gd name="T6" fmla="*/ 44 w 113"/>
                                  <a:gd name="T7" fmla="*/ 43 h 99"/>
                                  <a:gd name="T8" fmla="*/ 68 w 113"/>
                                  <a:gd name="T9" fmla="*/ 57 h 99"/>
                                  <a:gd name="T10" fmla="*/ 91 w 113"/>
                                  <a:gd name="T11" fmla="*/ 66 h 99"/>
                                  <a:gd name="T12" fmla="*/ 113 w 113"/>
                                  <a:gd name="T13" fmla="*/ 72 h 99"/>
                                  <a:gd name="T14" fmla="*/ 104 w 113"/>
                                  <a:gd name="T15" fmla="*/ 89 h 99"/>
                                  <a:gd name="T16" fmla="*/ 75 w 113"/>
                                  <a:gd name="T17" fmla="*/ 85 h 99"/>
                                  <a:gd name="T18" fmla="*/ 44 w 113"/>
                                  <a:gd name="T19" fmla="*/ 87 h 99"/>
                                  <a:gd name="T20" fmla="*/ 24 w 113"/>
                                  <a:gd name="T21" fmla="*/ 99 h 99"/>
                                  <a:gd name="T22" fmla="*/ 28 w 113"/>
                                  <a:gd name="T23" fmla="*/ 89 h 99"/>
                                  <a:gd name="T24" fmla="*/ 27 w 113"/>
                                  <a:gd name="T25" fmla="*/ 78 h 99"/>
                                  <a:gd name="T26" fmla="*/ 20 w 113"/>
                                  <a:gd name="T27" fmla="*/ 62 h 99"/>
                                  <a:gd name="T28" fmla="*/ 11 w 113"/>
                                  <a:gd name="T29" fmla="*/ 49 h 99"/>
                                  <a:gd name="T30" fmla="*/ 2 w 113"/>
                                  <a:gd name="T31" fmla="*/ 34 h 99"/>
                                  <a:gd name="T32" fmla="*/ 0 w 113"/>
                                  <a:gd name="T33" fmla="*/ 17 h 99"/>
                                  <a:gd name="T34" fmla="*/ 6 w 113"/>
                                  <a:gd name="T35" fmla="*/ 0 h 99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  <a:cxn ang="0">
                                    <a:pos x="T32" y="T33"/>
                                  </a:cxn>
                                  <a:cxn ang="0">
                                    <a:pos x="T34" y="T35"/>
                                  </a:cxn>
                                </a:cxnLst>
                                <a:rect l="0" t="0" r="r" b="b"/>
                                <a:pathLst>
                                  <a:path w="113" h="99">
                                    <a:moveTo>
                                      <a:pt x="6" y="0"/>
                                    </a:moveTo>
                                    <a:lnTo>
                                      <a:pt x="13" y="13"/>
                                    </a:lnTo>
                                    <a:lnTo>
                                      <a:pt x="24" y="26"/>
                                    </a:lnTo>
                                    <a:lnTo>
                                      <a:pt x="44" y="43"/>
                                    </a:lnTo>
                                    <a:lnTo>
                                      <a:pt x="68" y="57"/>
                                    </a:lnTo>
                                    <a:lnTo>
                                      <a:pt x="91" y="66"/>
                                    </a:lnTo>
                                    <a:lnTo>
                                      <a:pt x="113" y="72"/>
                                    </a:lnTo>
                                    <a:lnTo>
                                      <a:pt x="104" y="89"/>
                                    </a:lnTo>
                                    <a:lnTo>
                                      <a:pt x="75" y="85"/>
                                    </a:lnTo>
                                    <a:lnTo>
                                      <a:pt x="44" y="87"/>
                                    </a:lnTo>
                                    <a:lnTo>
                                      <a:pt x="24" y="99"/>
                                    </a:lnTo>
                                    <a:lnTo>
                                      <a:pt x="28" y="89"/>
                                    </a:lnTo>
                                    <a:lnTo>
                                      <a:pt x="27" y="78"/>
                                    </a:lnTo>
                                    <a:lnTo>
                                      <a:pt x="20" y="62"/>
                                    </a:lnTo>
                                    <a:lnTo>
                                      <a:pt x="11" y="49"/>
                                    </a:lnTo>
                                    <a:lnTo>
                                      <a:pt x="2" y="34"/>
                                    </a:lnTo>
                                    <a:lnTo>
                                      <a:pt x="0" y="17"/>
                                    </a:lnTo>
                                    <a:lnTo>
                                      <a:pt x="6" y="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FFA040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 algn="ctr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49203" name="任意多边形 96"/>
                              <p:cNvSpPr>
                                <a:spLocks noChangeAspect="1"/>
                              </p:cNvSpPr>
                              <p:nvPr>
                                <p:custDataLst>
                                  <p:tags r:id="rId155"/>
                                </p:custDataLst>
                              </p:nvPr>
                            </p:nvSpPr>
                            <p:spPr bwMode="auto">
                              <a:xfrm>
                                <a:off x="8" y="219"/>
                                <a:ext cx="149" cy="84"/>
                              </a:xfrm>
                              <a:custGeom>
                                <a:avLst/>
                                <a:gdLst>
                                  <a:gd name="T0" fmla="*/ 0 w 149"/>
                                  <a:gd name="T1" fmla="*/ 10 h 84"/>
                                  <a:gd name="T2" fmla="*/ 4 w 149"/>
                                  <a:gd name="T3" fmla="*/ 0 h 84"/>
                                  <a:gd name="T4" fmla="*/ 9 w 149"/>
                                  <a:gd name="T5" fmla="*/ 10 h 84"/>
                                  <a:gd name="T6" fmla="*/ 21 w 149"/>
                                  <a:gd name="T7" fmla="*/ 15 h 84"/>
                                  <a:gd name="T8" fmla="*/ 42 w 149"/>
                                  <a:gd name="T9" fmla="*/ 25 h 84"/>
                                  <a:gd name="T10" fmla="*/ 64 w 149"/>
                                  <a:gd name="T11" fmla="*/ 31 h 84"/>
                                  <a:gd name="T12" fmla="*/ 98 w 149"/>
                                  <a:gd name="T13" fmla="*/ 38 h 84"/>
                                  <a:gd name="T14" fmla="*/ 137 w 149"/>
                                  <a:gd name="T15" fmla="*/ 44 h 84"/>
                                  <a:gd name="T16" fmla="*/ 149 w 149"/>
                                  <a:gd name="T17" fmla="*/ 80 h 84"/>
                                  <a:gd name="T18" fmla="*/ 106 w 149"/>
                                  <a:gd name="T19" fmla="*/ 69 h 84"/>
                                  <a:gd name="T20" fmla="*/ 72 w 149"/>
                                  <a:gd name="T21" fmla="*/ 65 h 84"/>
                                  <a:gd name="T22" fmla="*/ 45 w 149"/>
                                  <a:gd name="T23" fmla="*/ 71 h 84"/>
                                  <a:gd name="T24" fmla="*/ 25 w 149"/>
                                  <a:gd name="T25" fmla="*/ 84 h 84"/>
                                  <a:gd name="T26" fmla="*/ 25 w 149"/>
                                  <a:gd name="T27" fmla="*/ 73 h 84"/>
                                  <a:gd name="T28" fmla="*/ 25 w 149"/>
                                  <a:gd name="T29" fmla="*/ 63 h 84"/>
                                  <a:gd name="T30" fmla="*/ 21 w 149"/>
                                  <a:gd name="T31" fmla="*/ 52 h 84"/>
                                  <a:gd name="T32" fmla="*/ 9 w 149"/>
                                  <a:gd name="T33" fmla="*/ 36 h 84"/>
                                  <a:gd name="T34" fmla="*/ 0 w 149"/>
                                  <a:gd name="T35" fmla="*/ 23 h 84"/>
                                  <a:gd name="T36" fmla="*/ 0 w 149"/>
                                  <a:gd name="T37" fmla="*/ 10 h 84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  <a:cxn ang="0">
                                    <a:pos x="T32" y="T33"/>
                                  </a:cxn>
                                  <a:cxn ang="0">
                                    <a:pos x="T34" y="T35"/>
                                  </a:cxn>
                                  <a:cxn ang="0">
                                    <a:pos x="T36" y="T37"/>
                                  </a:cxn>
                                </a:cxnLst>
                                <a:rect l="0" t="0" r="r" b="b"/>
                                <a:pathLst>
                                  <a:path w="149" h="84">
                                    <a:moveTo>
                                      <a:pt x="0" y="10"/>
                                    </a:moveTo>
                                    <a:lnTo>
                                      <a:pt x="4" y="0"/>
                                    </a:lnTo>
                                    <a:lnTo>
                                      <a:pt x="9" y="10"/>
                                    </a:lnTo>
                                    <a:lnTo>
                                      <a:pt x="21" y="15"/>
                                    </a:lnTo>
                                    <a:lnTo>
                                      <a:pt x="42" y="25"/>
                                    </a:lnTo>
                                    <a:lnTo>
                                      <a:pt x="64" y="31"/>
                                    </a:lnTo>
                                    <a:lnTo>
                                      <a:pt x="98" y="38"/>
                                    </a:lnTo>
                                    <a:lnTo>
                                      <a:pt x="137" y="44"/>
                                    </a:lnTo>
                                    <a:lnTo>
                                      <a:pt x="149" y="80"/>
                                    </a:lnTo>
                                    <a:lnTo>
                                      <a:pt x="106" y="69"/>
                                    </a:lnTo>
                                    <a:lnTo>
                                      <a:pt x="72" y="65"/>
                                    </a:lnTo>
                                    <a:lnTo>
                                      <a:pt x="45" y="71"/>
                                    </a:lnTo>
                                    <a:lnTo>
                                      <a:pt x="25" y="84"/>
                                    </a:lnTo>
                                    <a:lnTo>
                                      <a:pt x="25" y="73"/>
                                    </a:lnTo>
                                    <a:lnTo>
                                      <a:pt x="25" y="63"/>
                                    </a:lnTo>
                                    <a:lnTo>
                                      <a:pt x="21" y="52"/>
                                    </a:lnTo>
                                    <a:lnTo>
                                      <a:pt x="9" y="36"/>
                                    </a:lnTo>
                                    <a:lnTo>
                                      <a:pt x="0" y="23"/>
                                    </a:lnTo>
                                    <a:lnTo>
                                      <a:pt x="0" y="1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FFA040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 algn="ctr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49204" name="任意多边形 97"/>
                              <p:cNvSpPr>
                                <a:spLocks noChangeAspect="1"/>
                              </p:cNvSpPr>
                              <p:nvPr>
                                <p:custDataLst>
                                  <p:tags r:id="rId156"/>
                                </p:custDataLst>
                              </p:nvPr>
                            </p:nvSpPr>
                            <p:spPr bwMode="auto">
                              <a:xfrm>
                                <a:off x="2" y="324"/>
                                <a:ext cx="175" cy="104"/>
                              </a:xfrm>
                              <a:custGeom>
                                <a:avLst/>
                                <a:gdLst>
                                  <a:gd name="T0" fmla="*/ 2 w 175"/>
                                  <a:gd name="T1" fmla="*/ 13 h 104"/>
                                  <a:gd name="T2" fmla="*/ 10 w 175"/>
                                  <a:gd name="T3" fmla="*/ 0 h 104"/>
                                  <a:gd name="T4" fmla="*/ 21 w 175"/>
                                  <a:gd name="T5" fmla="*/ 17 h 104"/>
                                  <a:gd name="T6" fmla="*/ 32 w 175"/>
                                  <a:gd name="T7" fmla="*/ 25 h 104"/>
                                  <a:gd name="T8" fmla="*/ 45 w 175"/>
                                  <a:gd name="T9" fmla="*/ 34 h 104"/>
                                  <a:gd name="T10" fmla="*/ 69 w 175"/>
                                  <a:gd name="T11" fmla="*/ 42 h 104"/>
                                  <a:gd name="T12" fmla="*/ 96 w 175"/>
                                  <a:gd name="T13" fmla="*/ 49 h 104"/>
                                  <a:gd name="T14" fmla="*/ 126 w 175"/>
                                  <a:gd name="T15" fmla="*/ 59 h 104"/>
                                  <a:gd name="T16" fmla="*/ 167 w 175"/>
                                  <a:gd name="T17" fmla="*/ 72 h 104"/>
                                  <a:gd name="T18" fmla="*/ 175 w 175"/>
                                  <a:gd name="T19" fmla="*/ 104 h 104"/>
                                  <a:gd name="T20" fmla="*/ 133 w 175"/>
                                  <a:gd name="T21" fmla="*/ 87 h 104"/>
                                  <a:gd name="T22" fmla="*/ 103 w 175"/>
                                  <a:gd name="T23" fmla="*/ 76 h 104"/>
                                  <a:gd name="T24" fmla="*/ 78 w 175"/>
                                  <a:gd name="T25" fmla="*/ 72 h 104"/>
                                  <a:gd name="T26" fmla="*/ 58 w 175"/>
                                  <a:gd name="T27" fmla="*/ 72 h 104"/>
                                  <a:gd name="T28" fmla="*/ 48 w 175"/>
                                  <a:gd name="T29" fmla="*/ 80 h 104"/>
                                  <a:gd name="T30" fmla="*/ 36 w 175"/>
                                  <a:gd name="T31" fmla="*/ 91 h 104"/>
                                  <a:gd name="T32" fmla="*/ 34 w 175"/>
                                  <a:gd name="T33" fmla="*/ 78 h 104"/>
                                  <a:gd name="T34" fmla="*/ 21 w 175"/>
                                  <a:gd name="T35" fmla="*/ 59 h 104"/>
                                  <a:gd name="T36" fmla="*/ 10 w 175"/>
                                  <a:gd name="T37" fmla="*/ 45 h 104"/>
                                  <a:gd name="T38" fmla="*/ 0 w 175"/>
                                  <a:gd name="T39" fmla="*/ 31 h 104"/>
                                  <a:gd name="T40" fmla="*/ 2 w 175"/>
                                  <a:gd name="T41" fmla="*/ 13 h 104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  <a:cxn ang="0">
                                    <a:pos x="T32" y="T33"/>
                                  </a:cxn>
                                  <a:cxn ang="0">
                                    <a:pos x="T34" y="T35"/>
                                  </a:cxn>
                                  <a:cxn ang="0">
                                    <a:pos x="T36" y="T37"/>
                                  </a:cxn>
                                  <a:cxn ang="0">
                                    <a:pos x="T38" y="T39"/>
                                  </a:cxn>
                                  <a:cxn ang="0">
                                    <a:pos x="T40" y="T41"/>
                                  </a:cxn>
                                </a:cxnLst>
                                <a:rect l="0" t="0" r="r" b="b"/>
                                <a:pathLst>
                                  <a:path w="175" h="104">
                                    <a:moveTo>
                                      <a:pt x="2" y="13"/>
                                    </a:moveTo>
                                    <a:lnTo>
                                      <a:pt x="10" y="0"/>
                                    </a:lnTo>
                                    <a:lnTo>
                                      <a:pt x="21" y="17"/>
                                    </a:lnTo>
                                    <a:lnTo>
                                      <a:pt x="32" y="25"/>
                                    </a:lnTo>
                                    <a:lnTo>
                                      <a:pt x="45" y="34"/>
                                    </a:lnTo>
                                    <a:lnTo>
                                      <a:pt x="69" y="42"/>
                                    </a:lnTo>
                                    <a:lnTo>
                                      <a:pt x="96" y="49"/>
                                    </a:lnTo>
                                    <a:lnTo>
                                      <a:pt x="126" y="59"/>
                                    </a:lnTo>
                                    <a:lnTo>
                                      <a:pt x="167" y="72"/>
                                    </a:lnTo>
                                    <a:lnTo>
                                      <a:pt x="175" y="104"/>
                                    </a:lnTo>
                                    <a:lnTo>
                                      <a:pt x="133" y="87"/>
                                    </a:lnTo>
                                    <a:lnTo>
                                      <a:pt x="103" y="76"/>
                                    </a:lnTo>
                                    <a:lnTo>
                                      <a:pt x="78" y="72"/>
                                    </a:lnTo>
                                    <a:lnTo>
                                      <a:pt x="58" y="72"/>
                                    </a:lnTo>
                                    <a:lnTo>
                                      <a:pt x="48" y="80"/>
                                    </a:lnTo>
                                    <a:lnTo>
                                      <a:pt x="36" y="91"/>
                                    </a:lnTo>
                                    <a:lnTo>
                                      <a:pt x="34" y="78"/>
                                    </a:lnTo>
                                    <a:lnTo>
                                      <a:pt x="21" y="59"/>
                                    </a:lnTo>
                                    <a:lnTo>
                                      <a:pt x="10" y="45"/>
                                    </a:lnTo>
                                    <a:lnTo>
                                      <a:pt x="0" y="31"/>
                                    </a:lnTo>
                                    <a:lnTo>
                                      <a:pt x="2" y="13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FFA040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 algn="ctr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49205" name="任意多边形 98"/>
                              <p:cNvSpPr>
                                <a:spLocks noChangeAspect="1"/>
                              </p:cNvSpPr>
                              <p:nvPr>
                                <p:custDataLst>
                                  <p:tags r:id="rId157"/>
                                </p:custDataLst>
                              </p:nvPr>
                            </p:nvSpPr>
                            <p:spPr bwMode="auto">
                              <a:xfrm>
                                <a:off x="21" y="438"/>
                                <a:ext cx="208" cy="230"/>
                              </a:xfrm>
                              <a:custGeom>
                                <a:avLst/>
                                <a:gdLst>
                                  <a:gd name="T0" fmla="*/ 2 w 208"/>
                                  <a:gd name="T1" fmla="*/ 35 h 230"/>
                                  <a:gd name="T2" fmla="*/ 0 w 208"/>
                                  <a:gd name="T3" fmla="*/ 21 h 230"/>
                                  <a:gd name="T4" fmla="*/ 0 w 208"/>
                                  <a:gd name="T5" fmla="*/ 11 h 230"/>
                                  <a:gd name="T6" fmla="*/ 8 w 208"/>
                                  <a:gd name="T7" fmla="*/ 0 h 230"/>
                                  <a:gd name="T8" fmla="*/ 22 w 208"/>
                                  <a:gd name="T9" fmla="*/ 17 h 230"/>
                                  <a:gd name="T10" fmla="*/ 47 w 208"/>
                                  <a:gd name="T11" fmla="*/ 32 h 230"/>
                                  <a:gd name="T12" fmla="*/ 72 w 208"/>
                                  <a:gd name="T13" fmla="*/ 44 h 230"/>
                                  <a:gd name="T14" fmla="*/ 106 w 208"/>
                                  <a:gd name="T15" fmla="*/ 55 h 230"/>
                                  <a:gd name="T16" fmla="*/ 156 w 208"/>
                                  <a:gd name="T17" fmla="*/ 65 h 230"/>
                                  <a:gd name="T18" fmla="*/ 166 w 208"/>
                                  <a:gd name="T19" fmla="*/ 91 h 230"/>
                                  <a:gd name="T20" fmla="*/ 140 w 208"/>
                                  <a:gd name="T21" fmla="*/ 84 h 230"/>
                                  <a:gd name="T22" fmla="*/ 114 w 208"/>
                                  <a:gd name="T23" fmla="*/ 80 h 230"/>
                                  <a:gd name="T24" fmla="*/ 101 w 208"/>
                                  <a:gd name="T25" fmla="*/ 82 h 230"/>
                                  <a:gd name="T26" fmla="*/ 97 w 208"/>
                                  <a:gd name="T27" fmla="*/ 95 h 230"/>
                                  <a:gd name="T28" fmla="*/ 105 w 208"/>
                                  <a:gd name="T29" fmla="*/ 112 h 230"/>
                                  <a:gd name="T30" fmla="*/ 115 w 208"/>
                                  <a:gd name="T31" fmla="*/ 128 h 230"/>
                                  <a:gd name="T32" fmla="*/ 136 w 208"/>
                                  <a:gd name="T33" fmla="*/ 153 h 230"/>
                                  <a:gd name="T34" fmla="*/ 166 w 208"/>
                                  <a:gd name="T35" fmla="*/ 179 h 230"/>
                                  <a:gd name="T36" fmla="*/ 208 w 208"/>
                                  <a:gd name="T37" fmla="*/ 209 h 230"/>
                                  <a:gd name="T38" fmla="*/ 208 w 208"/>
                                  <a:gd name="T39" fmla="*/ 230 h 230"/>
                                  <a:gd name="T40" fmla="*/ 190 w 208"/>
                                  <a:gd name="T41" fmla="*/ 219 h 230"/>
                                  <a:gd name="T42" fmla="*/ 166 w 208"/>
                                  <a:gd name="T43" fmla="*/ 205 h 230"/>
                                  <a:gd name="T44" fmla="*/ 132 w 208"/>
                                  <a:gd name="T45" fmla="*/ 179 h 230"/>
                                  <a:gd name="T46" fmla="*/ 105 w 208"/>
                                  <a:gd name="T47" fmla="*/ 150 h 230"/>
                                  <a:gd name="T48" fmla="*/ 80 w 208"/>
                                  <a:gd name="T49" fmla="*/ 128 h 230"/>
                                  <a:gd name="T50" fmla="*/ 56 w 208"/>
                                  <a:gd name="T51" fmla="*/ 101 h 230"/>
                                  <a:gd name="T52" fmla="*/ 36 w 208"/>
                                  <a:gd name="T53" fmla="*/ 78 h 230"/>
                                  <a:gd name="T54" fmla="*/ 15 w 208"/>
                                  <a:gd name="T55" fmla="*/ 57 h 230"/>
                                  <a:gd name="T56" fmla="*/ 2 w 208"/>
                                  <a:gd name="T57" fmla="*/ 35 h 23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  <a:cxn ang="0">
                                    <a:pos x="T32" y="T33"/>
                                  </a:cxn>
                                  <a:cxn ang="0">
                                    <a:pos x="T34" y="T35"/>
                                  </a:cxn>
                                  <a:cxn ang="0">
                                    <a:pos x="T36" y="T37"/>
                                  </a:cxn>
                                  <a:cxn ang="0">
                                    <a:pos x="T38" y="T39"/>
                                  </a:cxn>
                                  <a:cxn ang="0">
                                    <a:pos x="T40" y="T41"/>
                                  </a:cxn>
                                  <a:cxn ang="0">
                                    <a:pos x="T42" y="T43"/>
                                  </a:cxn>
                                  <a:cxn ang="0">
                                    <a:pos x="T44" y="T45"/>
                                  </a:cxn>
                                  <a:cxn ang="0">
                                    <a:pos x="T46" y="T47"/>
                                  </a:cxn>
                                  <a:cxn ang="0">
                                    <a:pos x="T48" y="T49"/>
                                  </a:cxn>
                                  <a:cxn ang="0">
                                    <a:pos x="T50" y="T51"/>
                                  </a:cxn>
                                  <a:cxn ang="0">
                                    <a:pos x="T52" y="T53"/>
                                  </a:cxn>
                                  <a:cxn ang="0">
                                    <a:pos x="T54" y="T55"/>
                                  </a:cxn>
                                  <a:cxn ang="0">
                                    <a:pos x="T56" y="T57"/>
                                  </a:cxn>
                                </a:cxnLst>
                                <a:rect l="0" t="0" r="r" b="b"/>
                                <a:pathLst>
                                  <a:path w="208" h="230">
                                    <a:moveTo>
                                      <a:pt x="2" y="35"/>
                                    </a:moveTo>
                                    <a:lnTo>
                                      <a:pt x="0" y="21"/>
                                    </a:lnTo>
                                    <a:lnTo>
                                      <a:pt x="0" y="11"/>
                                    </a:lnTo>
                                    <a:lnTo>
                                      <a:pt x="8" y="0"/>
                                    </a:lnTo>
                                    <a:lnTo>
                                      <a:pt x="22" y="17"/>
                                    </a:lnTo>
                                    <a:lnTo>
                                      <a:pt x="47" y="32"/>
                                    </a:lnTo>
                                    <a:lnTo>
                                      <a:pt x="72" y="44"/>
                                    </a:lnTo>
                                    <a:lnTo>
                                      <a:pt x="106" y="55"/>
                                    </a:lnTo>
                                    <a:lnTo>
                                      <a:pt x="156" y="65"/>
                                    </a:lnTo>
                                    <a:lnTo>
                                      <a:pt x="166" y="91"/>
                                    </a:lnTo>
                                    <a:lnTo>
                                      <a:pt x="140" y="84"/>
                                    </a:lnTo>
                                    <a:lnTo>
                                      <a:pt x="114" y="80"/>
                                    </a:lnTo>
                                    <a:lnTo>
                                      <a:pt x="101" y="82"/>
                                    </a:lnTo>
                                    <a:lnTo>
                                      <a:pt x="97" y="95"/>
                                    </a:lnTo>
                                    <a:lnTo>
                                      <a:pt x="105" y="112"/>
                                    </a:lnTo>
                                    <a:lnTo>
                                      <a:pt x="115" y="128"/>
                                    </a:lnTo>
                                    <a:lnTo>
                                      <a:pt x="136" y="153"/>
                                    </a:lnTo>
                                    <a:lnTo>
                                      <a:pt x="166" y="179"/>
                                    </a:lnTo>
                                    <a:lnTo>
                                      <a:pt x="208" y="209"/>
                                    </a:lnTo>
                                    <a:lnTo>
                                      <a:pt x="208" y="230"/>
                                    </a:lnTo>
                                    <a:lnTo>
                                      <a:pt x="190" y="219"/>
                                    </a:lnTo>
                                    <a:lnTo>
                                      <a:pt x="166" y="205"/>
                                    </a:lnTo>
                                    <a:lnTo>
                                      <a:pt x="132" y="179"/>
                                    </a:lnTo>
                                    <a:lnTo>
                                      <a:pt x="105" y="150"/>
                                    </a:lnTo>
                                    <a:lnTo>
                                      <a:pt x="80" y="128"/>
                                    </a:lnTo>
                                    <a:lnTo>
                                      <a:pt x="56" y="101"/>
                                    </a:lnTo>
                                    <a:lnTo>
                                      <a:pt x="36" y="78"/>
                                    </a:lnTo>
                                    <a:lnTo>
                                      <a:pt x="15" y="57"/>
                                    </a:lnTo>
                                    <a:lnTo>
                                      <a:pt x="2" y="35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FFA040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 algn="ctr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49206" name="任意多边形 99"/>
                              <p:cNvSpPr>
                                <a:spLocks noChangeAspect="1"/>
                              </p:cNvSpPr>
                              <p:nvPr>
                                <p:custDataLst>
                                  <p:tags r:id="rId158"/>
                                </p:custDataLst>
                              </p:nvPr>
                            </p:nvSpPr>
                            <p:spPr bwMode="auto">
                              <a:xfrm>
                                <a:off x="25" y="25"/>
                                <a:ext cx="86" cy="69"/>
                              </a:xfrm>
                              <a:custGeom>
                                <a:avLst/>
                                <a:gdLst>
                                  <a:gd name="T0" fmla="*/ 0 w 86"/>
                                  <a:gd name="T1" fmla="*/ 0 h 69"/>
                                  <a:gd name="T2" fmla="*/ 11 w 86"/>
                                  <a:gd name="T3" fmla="*/ 10 h 69"/>
                                  <a:gd name="T4" fmla="*/ 25 w 86"/>
                                  <a:gd name="T5" fmla="*/ 21 h 69"/>
                                  <a:gd name="T6" fmla="*/ 42 w 86"/>
                                  <a:gd name="T7" fmla="*/ 33 h 69"/>
                                  <a:gd name="T8" fmla="*/ 60 w 86"/>
                                  <a:gd name="T9" fmla="*/ 44 h 69"/>
                                  <a:gd name="T10" fmla="*/ 77 w 86"/>
                                  <a:gd name="T11" fmla="*/ 54 h 69"/>
                                  <a:gd name="T12" fmla="*/ 86 w 86"/>
                                  <a:gd name="T13" fmla="*/ 61 h 69"/>
                                  <a:gd name="T14" fmla="*/ 65 w 86"/>
                                  <a:gd name="T15" fmla="*/ 69 h 69"/>
                                  <a:gd name="T16" fmla="*/ 42 w 86"/>
                                  <a:gd name="T17" fmla="*/ 61 h 69"/>
                                  <a:gd name="T18" fmla="*/ 18 w 86"/>
                                  <a:gd name="T19" fmla="*/ 52 h 69"/>
                                  <a:gd name="T20" fmla="*/ 0 w 86"/>
                                  <a:gd name="T21" fmla="*/ 42 h 69"/>
                                  <a:gd name="T22" fmla="*/ 1 w 86"/>
                                  <a:gd name="T23" fmla="*/ 33 h 69"/>
                                  <a:gd name="T24" fmla="*/ 4 w 86"/>
                                  <a:gd name="T25" fmla="*/ 17 h 69"/>
                                  <a:gd name="T26" fmla="*/ 0 w 86"/>
                                  <a:gd name="T27" fmla="*/ 0 h 69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</a:cxnLst>
                                <a:rect l="0" t="0" r="r" b="b"/>
                                <a:pathLst>
                                  <a:path w="86" h="69">
                                    <a:moveTo>
                                      <a:pt x="0" y="0"/>
                                    </a:moveTo>
                                    <a:lnTo>
                                      <a:pt x="11" y="10"/>
                                    </a:lnTo>
                                    <a:lnTo>
                                      <a:pt x="25" y="21"/>
                                    </a:lnTo>
                                    <a:lnTo>
                                      <a:pt x="42" y="33"/>
                                    </a:lnTo>
                                    <a:lnTo>
                                      <a:pt x="60" y="44"/>
                                    </a:lnTo>
                                    <a:lnTo>
                                      <a:pt x="77" y="54"/>
                                    </a:lnTo>
                                    <a:lnTo>
                                      <a:pt x="86" y="61"/>
                                    </a:lnTo>
                                    <a:lnTo>
                                      <a:pt x="65" y="69"/>
                                    </a:lnTo>
                                    <a:lnTo>
                                      <a:pt x="42" y="61"/>
                                    </a:lnTo>
                                    <a:lnTo>
                                      <a:pt x="18" y="52"/>
                                    </a:lnTo>
                                    <a:lnTo>
                                      <a:pt x="0" y="42"/>
                                    </a:lnTo>
                                    <a:lnTo>
                                      <a:pt x="1" y="33"/>
                                    </a:lnTo>
                                    <a:lnTo>
                                      <a:pt x="4" y="17"/>
                                    </a:lnTo>
                                    <a:lnTo>
                                      <a:pt x="0" y="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FFA040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 algn="ctr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49207" name="任意多边形 100"/>
                              <p:cNvSpPr>
                                <a:spLocks noChangeAspect="1"/>
                              </p:cNvSpPr>
                              <p:nvPr>
                                <p:custDataLst>
                                  <p:tags r:id="rId159"/>
                                </p:custDataLst>
                              </p:nvPr>
                            </p:nvSpPr>
                            <p:spPr bwMode="auto">
                              <a:xfrm>
                                <a:off x="181" y="8"/>
                                <a:ext cx="732" cy="689"/>
                              </a:xfrm>
                              <a:custGeom>
                                <a:avLst/>
                                <a:gdLst>
                                  <a:gd name="T0" fmla="*/ 348 w 732"/>
                                  <a:gd name="T1" fmla="*/ 158 h 689"/>
                                  <a:gd name="T2" fmla="*/ 292 w 732"/>
                                  <a:gd name="T3" fmla="*/ 181 h 689"/>
                                  <a:gd name="T4" fmla="*/ 175 w 732"/>
                                  <a:gd name="T5" fmla="*/ 200 h 689"/>
                                  <a:gd name="T6" fmla="*/ 0 w 732"/>
                                  <a:gd name="T7" fmla="*/ 209 h 689"/>
                                  <a:gd name="T8" fmla="*/ 205 w 732"/>
                                  <a:gd name="T9" fmla="*/ 244 h 689"/>
                                  <a:gd name="T10" fmla="*/ 435 w 732"/>
                                  <a:gd name="T11" fmla="*/ 225 h 689"/>
                                  <a:gd name="T12" fmla="*/ 597 w 732"/>
                                  <a:gd name="T13" fmla="*/ 177 h 689"/>
                                  <a:gd name="T14" fmla="*/ 648 w 732"/>
                                  <a:gd name="T15" fmla="*/ 169 h 689"/>
                                  <a:gd name="T16" fmla="*/ 625 w 732"/>
                                  <a:gd name="T17" fmla="*/ 208 h 689"/>
                                  <a:gd name="T18" fmla="*/ 510 w 732"/>
                                  <a:gd name="T19" fmla="*/ 263 h 689"/>
                                  <a:gd name="T20" fmla="*/ 304 w 732"/>
                                  <a:gd name="T21" fmla="*/ 308 h 689"/>
                                  <a:gd name="T22" fmla="*/ 177 w 732"/>
                                  <a:gd name="T23" fmla="*/ 352 h 689"/>
                                  <a:gd name="T24" fmla="*/ 411 w 732"/>
                                  <a:gd name="T25" fmla="*/ 347 h 689"/>
                                  <a:gd name="T26" fmla="*/ 567 w 732"/>
                                  <a:gd name="T27" fmla="*/ 308 h 689"/>
                                  <a:gd name="T28" fmla="*/ 659 w 732"/>
                                  <a:gd name="T29" fmla="*/ 276 h 689"/>
                                  <a:gd name="T30" fmla="*/ 661 w 732"/>
                                  <a:gd name="T31" fmla="*/ 299 h 689"/>
                                  <a:gd name="T32" fmla="*/ 584 w 732"/>
                                  <a:gd name="T33" fmla="*/ 354 h 689"/>
                                  <a:gd name="T34" fmla="*/ 439 w 732"/>
                                  <a:gd name="T35" fmla="*/ 407 h 689"/>
                                  <a:gd name="T36" fmla="*/ 237 w 732"/>
                                  <a:gd name="T37" fmla="*/ 444 h 689"/>
                                  <a:gd name="T38" fmla="*/ 305 w 732"/>
                                  <a:gd name="T39" fmla="*/ 466 h 689"/>
                                  <a:gd name="T40" fmla="*/ 482 w 732"/>
                                  <a:gd name="T41" fmla="*/ 458 h 689"/>
                                  <a:gd name="T42" fmla="*/ 629 w 732"/>
                                  <a:gd name="T43" fmla="*/ 413 h 689"/>
                                  <a:gd name="T44" fmla="*/ 642 w 732"/>
                                  <a:gd name="T45" fmla="*/ 430 h 689"/>
                                  <a:gd name="T46" fmla="*/ 599 w 732"/>
                                  <a:gd name="T47" fmla="*/ 474 h 689"/>
                                  <a:gd name="T48" fmla="*/ 489 w 732"/>
                                  <a:gd name="T49" fmla="*/ 521 h 689"/>
                                  <a:gd name="T50" fmla="*/ 360 w 732"/>
                                  <a:gd name="T51" fmla="*/ 542 h 689"/>
                                  <a:gd name="T52" fmla="*/ 166 w 732"/>
                                  <a:gd name="T53" fmla="*/ 546 h 689"/>
                                  <a:gd name="T54" fmla="*/ 301 w 732"/>
                                  <a:gd name="T55" fmla="*/ 579 h 689"/>
                                  <a:gd name="T56" fmla="*/ 427 w 732"/>
                                  <a:gd name="T57" fmla="*/ 580 h 689"/>
                                  <a:gd name="T58" fmla="*/ 540 w 732"/>
                                  <a:gd name="T59" fmla="*/ 562 h 689"/>
                                  <a:gd name="T60" fmla="*/ 589 w 732"/>
                                  <a:gd name="T61" fmla="*/ 565 h 689"/>
                                  <a:gd name="T62" fmla="*/ 561 w 732"/>
                                  <a:gd name="T63" fmla="*/ 597 h 689"/>
                                  <a:gd name="T64" fmla="*/ 495 w 732"/>
                                  <a:gd name="T65" fmla="*/ 622 h 689"/>
                                  <a:gd name="T66" fmla="*/ 253 w 732"/>
                                  <a:gd name="T67" fmla="*/ 649 h 689"/>
                                  <a:gd name="T68" fmla="*/ 453 w 732"/>
                                  <a:gd name="T69" fmla="*/ 663 h 689"/>
                                  <a:gd name="T70" fmla="*/ 466 w 732"/>
                                  <a:gd name="T71" fmla="*/ 687 h 689"/>
                                  <a:gd name="T72" fmla="*/ 542 w 732"/>
                                  <a:gd name="T73" fmla="*/ 664 h 689"/>
                                  <a:gd name="T74" fmla="*/ 597 w 732"/>
                                  <a:gd name="T75" fmla="*/ 621 h 689"/>
                                  <a:gd name="T76" fmla="*/ 709 w 732"/>
                                  <a:gd name="T77" fmla="*/ 453 h 689"/>
                                  <a:gd name="T78" fmla="*/ 714 w 732"/>
                                  <a:gd name="T79" fmla="*/ 419 h 689"/>
                                  <a:gd name="T80" fmla="*/ 698 w 732"/>
                                  <a:gd name="T81" fmla="*/ 386 h 689"/>
                                  <a:gd name="T82" fmla="*/ 713 w 732"/>
                                  <a:gd name="T83" fmla="*/ 354 h 689"/>
                                  <a:gd name="T84" fmla="*/ 732 w 732"/>
                                  <a:gd name="T85" fmla="*/ 322 h 689"/>
                                  <a:gd name="T86" fmla="*/ 719 w 732"/>
                                  <a:gd name="T87" fmla="*/ 287 h 689"/>
                                  <a:gd name="T88" fmla="*/ 702 w 732"/>
                                  <a:gd name="T89" fmla="*/ 255 h 689"/>
                                  <a:gd name="T90" fmla="*/ 723 w 732"/>
                                  <a:gd name="T91" fmla="*/ 221 h 689"/>
                                  <a:gd name="T92" fmla="*/ 722 w 732"/>
                                  <a:gd name="T93" fmla="*/ 179 h 689"/>
                                  <a:gd name="T94" fmla="*/ 705 w 732"/>
                                  <a:gd name="T95" fmla="*/ 147 h 689"/>
                                  <a:gd name="T96" fmla="*/ 719 w 732"/>
                                  <a:gd name="T97" fmla="*/ 114 h 689"/>
                                  <a:gd name="T98" fmla="*/ 732 w 732"/>
                                  <a:gd name="T99" fmla="*/ 80 h 689"/>
                                  <a:gd name="T100" fmla="*/ 714 w 732"/>
                                  <a:gd name="T101" fmla="*/ 48 h 689"/>
                                  <a:gd name="T102" fmla="*/ 634 w 732"/>
                                  <a:gd name="T103" fmla="*/ 50 h 689"/>
                                  <a:gd name="T104" fmla="*/ 475 w 732"/>
                                  <a:gd name="T105" fmla="*/ 105 h 689"/>
                                  <a:gd name="T106" fmla="*/ 294 w 732"/>
                                  <a:gd name="T107" fmla="*/ 135 h 689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  <a:cxn ang="0">
                                    <a:pos x="T32" y="T33"/>
                                  </a:cxn>
                                  <a:cxn ang="0">
                                    <a:pos x="T34" y="T35"/>
                                  </a:cxn>
                                  <a:cxn ang="0">
                                    <a:pos x="T36" y="T37"/>
                                  </a:cxn>
                                  <a:cxn ang="0">
                                    <a:pos x="T38" y="T39"/>
                                  </a:cxn>
                                  <a:cxn ang="0">
                                    <a:pos x="T40" y="T41"/>
                                  </a:cxn>
                                  <a:cxn ang="0">
                                    <a:pos x="T42" y="T43"/>
                                  </a:cxn>
                                  <a:cxn ang="0">
                                    <a:pos x="T44" y="T45"/>
                                  </a:cxn>
                                  <a:cxn ang="0">
                                    <a:pos x="T46" y="T47"/>
                                  </a:cxn>
                                  <a:cxn ang="0">
                                    <a:pos x="T48" y="T49"/>
                                  </a:cxn>
                                  <a:cxn ang="0">
                                    <a:pos x="T50" y="T51"/>
                                  </a:cxn>
                                  <a:cxn ang="0">
                                    <a:pos x="T52" y="T53"/>
                                  </a:cxn>
                                  <a:cxn ang="0">
                                    <a:pos x="T54" y="T55"/>
                                  </a:cxn>
                                  <a:cxn ang="0">
                                    <a:pos x="T56" y="T57"/>
                                  </a:cxn>
                                  <a:cxn ang="0">
                                    <a:pos x="T58" y="T59"/>
                                  </a:cxn>
                                  <a:cxn ang="0">
                                    <a:pos x="T60" y="T61"/>
                                  </a:cxn>
                                  <a:cxn ang="0">
                                    <a:pos x="T62" y="T63"/>
                                  </a:cxn>
                                  <a:cxn ang="0">
                                    <a:pos x="T64" y="T65"/>
                                  </a:cxn>
                                  <a:cxn ang="0">
                                    <a:pos x="T66" y="T67"/>
                                  </a:cxn>
                                  <a:cxn ang="0">
                                    <a:pos x="T68" y="T69"/>
                                  </a:cxn>
                                  <a:cxn ang="0">
                                    <a:pos x="T70" y="T71"/>
                                  </a:cxn>
                                  <a:cxn ang="0">
                                    <a:pos x="T72" y="T73"/>
                                  </a:cxn>
                                  <a:cxn ang="0">
                                    <a:pos x="T74" y="T75"/>
                                  </a:cxn>
                                  <a:cxn ang="0">
                                    <a:pos x="T76" y="T77"/>
                                  </a:cxn>
                                  <a:cxn ang="0">
                                    <a:pos x="T78" y="T79"/>
                                  </a:cxn>
                                  <a:cxn ang="0">
                                    <a:pos x="T80" y="T81"/>
                                  </a:cxn>
                                  <a:cxn ang="0">
                                    <a:pos x="T82" y="T83"/>
                                  </a:cxn>
                                  <a:cxn ang="0">
                                    <a:pos x="T84" y="T85"/>
                                  </a:cxn>
                                  <a:cxn ang="0">
                                    <a:pos x="T86" y="T87"/>
                                  </a:cxn>
                                  <a:cxn ang="0">
                                    <a:pos x="T88" y="T89"/>
                                  </a:cxn>
                                  <a:cxn ang="0">
                                    <a:pos x="T90" y="T91"/>
                                  </a:cxn>
                                  <a:cxn ang="0">
                                    <a:pos x="T92" y="T93"/>
                                  </a:cxn>
                                  <a:cxn ang="0">
                                    <a:pos x="T94" y="T95"/>
                                  </a:cxn>
                                  <a:cxn ang="0">
                                    <a:pos x="T96" y="T97"/>
                                  </a:cxn>
                                  <a:cxn ang="0">
                                    <a:pos x="T98" y="T99"/>
                                  </a:cxn>
                                  <a:cxn ang="0">
                                    <a:pos x="T100" y="T101"/>
                                  </a:cxn>
                                  <a:cxn ang="0">
                                    <a:pos x="T102" y="T103"/>
                                  </a:cxn>
                                  <a:cxn ang="0">
                                    <a:pos x="T104" y="T105"/>
                                  </a:cxn>
                                  <a:cxn ang="0">
                                    <a:pos x="T106" y="T107"/>
                                  </a:cxn>
                                </a:cxnLst>
                                <a:rect l="0" t="0" r="r" b="b"/>
                                <a:pathLst>
                                  <a:path w="732" h="689">
                                    <a:moveTo>
                                      <a:pt x="294" y="135"/>
                                    </a:moveTo>
                                    <a:lnTo>
                                      <a:pt x="186" y="143"/>
                                    </a:lnTo>
                                    <a:lnTo>
                                      <a:pt x="348" y="158"/>
                                    </a:lnTo>
                                    <a:lnTo>
                                      <a:pt x="338" y="166"/>
                                    </a:lnTo>
                                    <a:lnTo>
                                      <a:pt x="318" y="173"/>
                                    </a:lnTo>
                                    <a:lnTo>
                                      <a:pt x="292" y="181"/>
                                    </a:lnTo>
                                    <a:lnTo>
                                      <a:pt x="258" y="190"/>
                                    </a:lnTo>
                                    <a:lnTo>
                                      <a:pt x="222" y="196"/>
                                    </a:lnTo>
                                    <a:lnTo>
                                      <a:pt x="175" y="200"/>
                                    </a:lnTo>
                                    <a:lnTo>
                                      <a:pt x="120" y="206"/>
                                    </a:lnTo>
                                    <a:lnTo>
                                      <a:pt x="61" y="209"/>
                                    </a:lnTo>
                                    <a:lnTo>
                                      <a:pt x="0" y="209"/>
                                    </a:lnTo>
                                    <a:lnTo>
                                      <a:pt x="95" y="232"/>
                                    </a:lnTo>
                                    <a:lnTo>
                                      <a:pt x="154" y="244"/>
                                    </a:lnTo>
                                    <a:lnTo>
                                      <a:pt x="205" y="244"/>
                                    </a:lnTo>
                                    <a:lnTo>
                                      <a:pt x="267" y="244"/>
                                    </a:lnTo>
                                    <a:lnTo>
                                      <a:pt x="359" y="236"/>
                                    </a:lnTo>
                                    <a:lnTo>
                                      <a:pt x="435" y="225"/>
                                    </a:lnTo>
                                    <a:lnTo>
                                      <a:pt x="499" y="209"/>
                                    </a:lnTo>
                                    <a:lnTo>
                                      <a:pt x="567" y="188"/>
                                    </a:lnTo>
                                    <a:lnTo>
                                      <a:pt x="597" y="177"/>
                                    </a:lnTo>
                                    <a:lnTo>
                                      <a:pt x="625" y="168"/>
                                    </a:lnTo>
                                    <a:lnTo>
                                      <a:pt x="640" y="164"/>
                                    </a:lnTo>
                                    <a:lnTo>
                                      <a:pt x="648" y="169"/>
                                    </a:lnTo>
                                    <a:lnTo>
                                      <a:pt x="648" y="181"/>
                                    </a:lnTo>
                                    <a:lnTo>
                                      <a:pt x="642" y="194"/>
                                    </a:lnTo>
                                    <a:lnTo>
                                      <a:pt x="625" y="208"/>
                                    </a:lnTo>
                                    <a:lnTo>
                                      <a:pt x="597" y="226"/>
                                    </a:lnTo>
                                    <a:lnTo>
                                      <a:pt x="557" y="244"/>
                                    </a:lnTo>
                                    <a:lnTo>
                                      <a:pt x="510" y="263"/>
                                    </a:lnTo>
                                    <a:lnTo>
                                      <a:pt x="448" y="282"/>
                                    </a:lnTo>
                                    <a:lnTo>
                                      <a:pt x="376" y="297"/>
                                    </a:lnTo>
                                    <a:lnTo>
                                      <a:pt x="304" y="308"/>
                                    </a:lnTo>
                                    <a:lnTo>
                                      <a:pt x="228" y="320"/>
                                    </a:lnTo>
                                    <a:lnTo>
                                      <a:pt x="95" y="333"/>
                                    </a:lnTo>
                                    <a:lnTo>
                                      <a:pt x="177" y="352"/>
                                    </a:lnTo>
                                    <a:lnTo>
                                      <a:pt x="243" y="360"/>
                                    </a:lnTo>
                                    <a:lnTo>
                                      <a:pt x="326" y="358"/>
                                    </a:lnTo>
                                    <a:lnTo>
                                      <a:pt x="411" y="347"/>
                                    </a:lnTo>
                                    <a:lnTo>
                                      <a:pt x="474" y="333"/>
                                    </a:lnTo>
                                    <a:lnTo>
                                      <a:pt x="525" y="320"/>
                                    </a:lnTo>
                                    <a:lnTo>
                                      <a:pt x="567" y="308"/>
                                    </a:lnTo>
                                    <a:lnTo>
                                      <a:pt x="610" y="293"/>
                                    </a:lnTo>
                                    <a:lnTo>
                                      <a:pt x="644" y="280"/>
                                    </a:lnTo>
                                    <a:lnTo>
                                      <a:pt x="659" y="276"/>
                                    </a:lnTo>
                                    <a:lnTo>
                                      <a:pt x="668" y="276"/>
                                    </a:lnTo>
                                    <a:lnTo>
                                      <a:pt x="667" y="287"/>
                                    </a:lnTo>
                                    <a:lnTo>
                                      <a:pt x="661" y="299"/>
                                    </a:lnTo>
                                    <a:lnTo>
                                      <a:pt x="648" y="314"/>
                                    </a:lnTo>
                                    <a:lnTo>
                                      <a:pt x="617" y="335"/>
                                    </a:lnTo>
                                    <a:lnTo>
                                      <a:pt x="584" y="354"/>
                                    </a:lnTo>
                                    <a:lnTo>
                                      <a:pt x="546" y="371"/>
                                    </a:lnTo>
                                    <a:lnTo>
                                      <a:pt x="496" y="390"/>
                                    </a:lnTo>
                                    <a:lnTo>
                                      <a:pt x="439" y="407"/>
                                    </a:lnTo>
                                    <a:lnTo>
                                      <a:pt x="352" y="426"/>
                                    </a:lnTo>
                                    <a:lnTo>
                                      <a:pt x="294" y="438"/>
                                    </a:lnTo>
                                    <a:lnTo>
                                      <a:pt x="237" y="444"/>
                                    </a:lnTo>
                                    <a:lnTo>
                                      <a:pt x="154" y="449"/>
                                    </a:lnTo>
                                    <a:lnTo>
                                      <a:pt x="239" y="461"/>
                                    </a:lnTo>
                                    <a:lnTo>
                                      <a:pt x="305" y="466"/>
                                    </a:lnTo>
                                    <a:lnTo>
                                      <a:pt x="360" y="468"/>
                                    </a:lnTo>
                                    <a:lnTo>
                                      <a:pt x="423" y="466"/>
                                    </a:lnTo>
                                    <a:lnTo>
                                      <a:pt x="482" y="458"/>
                                    </a:lnTo>
                                    <a:lnTo>
                                      <a:pt x="530" y="447"/>
                                    </a:lnTo>
                                    <a:lnTo>
                                      <a:pt x="568" y="434"/>
                                    </a:lnTo>
                                    <a:lnTo>
                                      <a:pt x="629" y="413"/>
                                    </a:lnTo>
                                    <a:lnTo>
                                      <a:pt x="637" y="413"/>
                                    </a:lnTo>
                                    <a:lnTo>
                                      <a:pt x="644" y="417"/>
                                    </a:lnTo>
                                    <a:lnTo>
                                      <a:pt x="642" y="430"/>
                                    </a:lnTo>
                                    <a:lnTo>
                                      <a:pt x="634" y="444"/>
                                    </a:lnTo>
                                    <a:lnTo>
                                      <a:pt x="620" y="458"/>
                                    </a:lnTo>
                                    <a:lnTo>
                                      <a:pt x="599" y="474"/>
                                    </a:lnTo>
                                    <a:lnTo>
                                      <a:pt x="563" y="493"/>
                                    </a:lnTo>
                                    <a:lnTo>
                                      <a:pt x="525" y="510"/>
                                    </a:lnTo>
                                    <a:lnTo>
                                      <a:pt x="489" y="521"/>
                                    </a:lnTo>
                                    <a:lnTo>
                                      <a:pt x="448" y="531"/>
                                    </a:lnTo>
                                    <a:lnTo>
                                      <a:pt x="410" y="537"/>
                                    </a:lnTo>
                                    <a:lnTo>
                                      <a:pt x="360" y="542"/>
                                    </a:lnTo>
                                    <a:lnTo>
                                      <a:pt x="305" y="545"/>
                                    </a:lnTo>
                                    <a:lnTo>
                                      <a:pt x="250" y="546"/>
                                    </a:lnTo>
                                    <a:lnTo>
                                      <a:pt x="166" y="546"/>
                                    </a:lnTo>
                                    <a:lnTo>
                                      <a:pt x="211" y="562"/>
                                    </a:lnTo>
                                    <a:lnTo>
                                      <a:pt x="253" y="573"/>
                                    </a:lnTo>
                                    <a:lnTo>
                                      <a:pt x="301" y="579"/>
                                    </a:lnTo>
                                    <a:lnTo>
                                      <a:pt x="342" y="580"/>
                                    </a:lnTo>
                                    <a:lnTo>
                                      <a:pt x="384" y="583"/>
                                    </a:lnTo>
                                    <a:lnTo>
                                      <a:pt x="427" y="580"/>
                                    </a:lnTo>
                                    <a:lnTo>
                                      <a:pt x="462" y="579"/>
                                    </a:lnTo>
                                    <a:lnTo>
                                      <a:pt x="495" y="573"/>
                                    </a:lnTo>
                                    <a:lnTo>
                                      <a:pt x="540" y="562"/>
                                    </a:lnTo>
                                    <a:lnTo>
                                      <a:pt x="574" y="554"/>
                                    </a:lnTo>
                                    <a:lnTo>
                                      <a:pt x="587" y="555"/>
                                    </a:lnTo>
                                    <a:lnTo>
                                      <a:pt x="589" y="565"/>
                                    </a:lnTo>
                                    <a:lnTo>
                                      <a:pt x="585" y="575"/>
                                    </a:lnTo>
                                    <a:lnTo>
                                      <a:pt x="576" y="586"/>
                                    </a:lnTo>
                                    <a:lnTo>
                                      <a:pt x="561" y="597"/>
                                    </a:lnTo>
                                    <a:lnTo>
                                      <a:pt x="544" y="605"/>
                                    </a:lnTo>
                                    <a:lnTo>
                                      <a:pt x="525" y="614"/>
                                    </a:lnTo>
                                    <a:lnTo>
                                      <a:pt x="495" y="622"/>
                                    </a:lnTo>
                                    <a:lnTo>
                                      <a:pt x="432" y="631"/>
                                    </a:lnTo>
                                    <a:lnTo>
                                      <a:pt x="372" y="639"/>
                                    </a:lnTo>
                                    <a:lnTo>
                                      <a:pt x="253" y="649"/>
                                    </a:lnTo>
                                    <a:lnTo>
                                      <a:pt x="407" y="656"/>
                                    </a:lnTo>
                                    <a:lnTo>
                                      <a:pt x="439" y="656"/>
                                    </a:lnTo>
                                    <a:lnTo>
                                      <a:pt x="453" y="663"/>
                                    </a:lnTo>
                                    <a:lnTo>
                                      <a:pt x="461" y="670"/>
                                    </a:lnTo>
                                    <a:lnTo>
                                      <a:pt x="458" y="681"/>
                                    </a:lnTo>
                                    <a:lnTo>
                                      <a:pt x="466" y="687"/>
                                    </a:lnTo>
                                    <a:lnTo>
                                      <a:pt x="486" y="689"/>
                                    </a:lnTo>
                                    <a:lnTo>
                                      <a:pt x="516" y="677"/>
                                    </a:lnTo>
                                    <a:lnTo>
                                      <a:pt x="542" y="664"/>
                                    </a:lnTo>
                                    <a:lnTo>
                                      <a:pt x="563" y="651"/>
                                    </a:lnTo>
                                    <a:lnTo>
                                      <a:pt x="580" y="639"/>
                                    </a:lnTo>
                                    <a:lnTo>
                                      <a:pt x="597" y="621"/>
                                    </a:lnTo>
                                    <a:lnTo>
                                      <a:pt x="651" y="548"/>
                                    </a:lnTo>
                                    <a:lnTo>
                                      <a:pt x="693" y="485"/>
                                    </a:lnTo>
                                    <a:lnTo>
                                      <a:pt x="709" y="453"/>
                                    </a:lnTo>
                                    <a:lnTo>
                                      <a:pt x="713" y="440"/>
                                    </a:lnTo>
                                    <a:lnTo>
                                      <a:pt x="714" y="430"/>
                                    </a:lnTo>
                                    <a:lnTo>
                                      <a:pt x="714" y="419"/>
                                    </a:lnTo>
                                    <a:lnTo>
                                      <a:pt x="706" y="406"/>
                                    </a:lnTo>
                                    <a:lnTo>
                                      <a:pt x="701" y="398"/>
                                    </a:lnTo>
                                    <a:lnTo>
                                      <a:pt x="698" y="386"/>
                                    </a:lnTo>
                                    <a:lnTo>
                                      <a:pt x="701" y="373"/>
                                    </a:lnTo>
                                    <a:lnTo>
                                      <a:pt x="706" y="364"/>
                                    </a:lnTo>
                                    <a:lnTo>
                                      <a:pt x="713" y="354"/>
                                    </a:lnTo>
                                    <a:lnTo>
                                      <a:pt x="719" y="344"/>
                                    </a:lnTo>
                                    <a:lnTo>
                                      <a:pt x="727" y="333"/>
                                    </a:lnTo>
                                    <a:lnTo>
                                      <a:pt x="732" y="322"/>
                                    </a:lnTo>
                                    <a:lnTo>
                                      <a:pt x="731" y="308"/>
                                    </a:lnTo>
                                    <a:lnTo>
                                      <a:pt x="726" y="297"/>
                                    </a:lnTo>
                                    <a:lnTo>
                                      <a:pt x="719" y="287"/>
                                    </a:lnTo>
                                    <a:lnTo>
                                      <a:pt x="713" y="278"/>
                                    </a:lnTo>
                                    <a:lnTo>
                                      <a:pt x="705" y="267"/>
                                    </a:lnTo>
                                    <a:lnTo>
                                      <a:pt x="702" y="255"/>
                                    </a:lnTo>
                                    <a:lnTo>
                                      <a:pt x="705" y="246"/>
                                    </a:lnTo>
                                    <a:lnTo>
                                      <a:pt x="714" y="232"/>
                                    </a:lnTo>
                                    <a:lnTo>
                                      <a:pt x="723" y="221"/>
                                    </a:lnTo>
                                    <a:lnTo>
                                      <a:pt x="727" y="209"/>
                                    </a:lnTo>
                                    <a:lnTo>
                                      <a:pt x="727" y="194"/>
                                    </a:lnTo>
                                    <a:lnTo>
                                      <a:pt x="722" y="179"/>
                                    </a:lnTo>
                                    <a:lnTo>
                                      <a:pt x="713" y="168"/>
                                    </a:lnTo>
                                    <a:lnTo>
                                      <a:pt x="709" y="160"/>
                                    </a:lnTo>
                                    <a:lnTo>
                                      <a:pt x="705" y="147"/>
                                    </a:lnTo>
                                    <a:lnTo>
                                      <a:pt x="706" y="133"/>
                                    </a:lnTo>
                                    <a:lnTo>
                                      <a:pt x="714" y="122"/>
                                    </a:lnTo>
                                    <a:lnTo>
                                      <a:pt x="719" y="114"/>
                                    </a:lnTo>
                                    <a:lnTo>
                                      <a:pt x="727" y="105"/>
                                    </a:lnTo>
                                    <a:lnTo>
                                      <a:pt x="731" y="93"/>
                                    </a:lnTo>
                                    <a:lnTo>
                                      <a:pt x="732" y="80"/>
                                    </a:lnTo>
                                    <a:lnTo>
                                      <a:pt x="730" y="72"/>
                                    </a:lnTo>
                                    <a:lnTo>
                                      <a:pt x="722" y="59"/>
                                    </a:lnTo>
                                    <a:lnTo>
                                      <a:pt x="714" y="48"/>
                                    </a:lnTo>
                                    <a:lnTo>
                                      <a:pt x="709" y="34"/>
                                    </a:lnTo>
                                    <a:lnTo>
                                      <a:pt x="709" y="0"/>
                                    </a:lnTo>
                                    <a:lnTo>
                                      <a:pt x="634" y="50"/>
                                    </a:lnTo>
                                    <a:lnTo>
                                      <a:pt x="589" y="69"/>
                                    </a:lnTo>
                                    <a:lnTo>
                                      <a:pt x="536" y="86"/>
                                    </a:lnTo>
                                    <a:lnTo>
                                      <a:pt x="475" y="105"/>
                                    </a:lnTo>
                                    <a:lnTo>
                                      <a:pt x="420" y="116"/>
                                    </a:lnTo>
                                    <a:lnTo>
                                      <a:pt x="365" y="126"/>
                                    </a:lnTo>
                                    <a:lnTo>
                                      <a:pt x="294" y="135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FFA040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 algn="ctr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49208" name="组合 10419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609" y="117"/>
                            <a:ext cx="218" cy="436"/>
                            <a:chOff x="0" y="0"/>
                            <a:chExt cx="218" cy="436"/>
                          </a:xfrm>
                        </p:grpSpPr>
                        <p:sp>
                          <p:nvSpPr>
                            <p:cNvPr id="49209" name="任意多边形 88"/>
                            <p:cNvSpPr>
                              <a:spLocks noChangeAspect="1"/>
                            </p:cNvSpPr>
                            <p:nvPr>
                              <p:custDataLst>
                                <p:tags r:id="rId149"/>
                              </p:custDataLst>
                            </p:nvPr>
                          </p:nvSpPr>
                          <p:spPr bwMode="auto">
                            <a:xfrm>
                              <a:off x="42" y="116"/>
                              <a:ext cx="167" cy="70"/>
                            </a:xfrm>
                            <a:custGeom>
                              <a:avLst/>
                              <a:gdLst>
                                <a:gd name="T0" fmla="*/ 167 w 167"/>
                                <a:gd name="T1" fmla="*/ 13 h 70"/>
                                <a:gd name="T2" fmla="*/ 151 w 167"/>
                                <a:gd name="T3" fmla="*/ 0 h 70"/>
                                <a:gd name="T4" fmla="*/ 100 w 167"/>
                                <a:gd name="T5" fmla="*/ 26 h 70"/>
                                <a:gd name="T6" fmla="*/ 49 w 167"/>
                                <a:gd name="T7" fmla="*/ 45 h 70"/>
                                <a:gd name="T8" fmla="*/ 0 w 167"/>
                                <a:gd name="T9" fmla="*/ 59 h 70"/>
                                <a:gd name="T10" fmla="*/ 9 w 167"/>
                                <a:gd name="T11" fmla="*/ 70 h 70"/>
                                <a:gd name="T12" fmla="*/ 43 w 167"/>
                                <a:gd name="T13" fmla="*/ 70 h 70"/>
                                <a:gd name="T14" fmla="*/ 89 w 167"/>
                                <a:gd name="T15" fmla="*/ 60 h 70"/>
                                <a:gd name="T16" fmla="*/ 130 w 167"/>
                                <a:gd name="T17" fmla="*/ 40 h 70"/>
                                <a:gd name="T18" fmla="*/ 167 w 167"/>
                                <a:gd name="T19" fmla="*/ 13 h 7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</a:cxnLst>
                              <a:rect l="0" t="0" r="r" b="b"/>
                              <a:pathLst>
                                <a:path w="167" h="70">
                                  <a:moveTo>
                                    <a:pt x="167" y="13"/>
                                  </a:moveTo>
                                  <a:lnTo>
                                    <a:pt x="151" y="0"/>
                                  </a:lnTo>
                                  <a:lnTo>
                                    <a:pt x="100" y="26"/>
                                  </a:lnTo>
                                  <a:lnTo>
                                    <a:pt x="49" y="45"/>
                                  </a:lnTo>
                                  <a:lnTo>
                                    <a:pt x="0" y="59"/>
                                  </a:lnTo>
                                  <a:lnTo>
                                    <a:pt x="9" y="70"/>
                                  </a:lnTo>
                                  <a:lnTo>
                                    <a:pt x="43" y="70"/>
                                  </a:lnTo>
                                  <a:lnTo>
                                    <a:pt x="89" y="60"/>
                                  </a:lnTo>
                                  <a:lnTo>
                                    <a:pt x="130" y="40"/>
                                  </a:lnTo>
                                  <a:lnTo>
                                    <a:pt x="167" y="13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FFE0C0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 algn="ctr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  <p:sp>
                          <p:nvSpPr>
                            <p:cNvPr id="49210" name="任意多边形 89"/>
                            <p:cNvSpPr>
                              <a:spLocks noChangeAspect="1"/>
                            </p:cNvSpPr>
                            <p:nvPr>
                              <p:custDataLst>
                                <p:tags r:id="rId150"/>
                              </p:custDataLst>
                            </p:nvPr>
                          </p:nvSpPr>
                          <p:spPr bwMode="auto">
                            <a:xfrm>
                              <a:off x="72" y="228"/>
                              <a:ext cx="146" cy="78"/>
                            </a:xfrm>
                            <a:custGeom>
                              <a:avLst/>
                              <a:gdLst>
                                <a:gd name="T0" fmla="*/ 146 w 146"/>
                                <a:gd name="T1" fmla="*/ 15 h 78"/>
                                <a:gd name="T2" fmla="*/ 138 w 146"/>
                                <a:gd name="T3" fmla="*/ 0 h 78"/>
                                <a:gd name="T4" fmla="*/ 89 w 146"/>
                                <a:gd name="T5" fmla="*/ 34 h 78"/>
                                <a:gd name="T6" fmla="*/ 50 w 146"/>
                                <a:gd name="T7" fmla="*/ 51 h 78"/>
                                <a:gd name="T8" fmla="*/ 0 w 146"/>
                                <a:gd name="T9" fmla="*/ 66 h 78"/>
                                <a:gd name="T10" fmla="*/ 10 w 146"/>
                                <a:gd name="T11" fmla="*/ 78 h 78"/>
                                <a:gd name="T12" fmla="*/ 42 w 146"/>
                                <a:gd name="T13" fmla="*/ 78 h 78"/>
                                <a:gd name="T14" fmla="*/ 74 w 146"/>
                                <a:gd name="T15" fmla="*/ 69 h 78"/>
                                <a:gd name="T16" fmla="*/ 112 w 146"/>
                                <a:gd name="T17" fmla="*/ 45 h 78"/>
                                <a:gd name="T18" fmla="*/ 146 w 146"/>
                                <a:gd name="T19" fmla="*/ 15 h 78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</a:cxnLst>
                              <a:rect l="0" t="0" r="r" b="b"/>
                              <a:pathLst>
                                <a:path w="146" h="78">
                                  <a:moveTo>
                                    <a:pt x="146" y="15"/>
                                  </a:moveTo>
                                  <a:lnTo>
                                    <a:pt x="138" y="0"/>
                                  </a:lnTo>
                                  <a:lnTo>
                                    <a:pt x="89" y="34"/>
                                  </a:lnTo>
                                  <a:lnTo>
                                    <a:pt x="50" y="51"/>
                                  </a:lnTo>
                                  <a:lnTo>
                                    <a:pt x="0" y="66"/>
                                  </a:lnTo>
                                  <a:lnTo>
                                    <a:pt x="10" y="78"/>
                                  </a:lnTo>
                                  <a:lnTo>
                                    <a:pt x="42" y="78"/>
                                  </a:lnTo>
                                  <a:lnTo>
                                    <a:pt x="74" y="69"/>
                                  </a:lnTo>
                                  <a:lnTo>
                                    <a:pt x="112" y="45"/>
                                  </a:lnTo>
                                  <a:lnTo>
                                    <a:pt x="146" y="15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FFE0C0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 algn="ctr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  <p:sp>
                          <p:nvSpPr>
                            <p:cNvPr id="49211" name="任意多边形 90"/>
                            <p:cNvSpPr>
                              <a:spLocks noChangeAspect="1"/>
                            </p:cNvSpPr>
                            <p:nvPr>
                              <p:custDataLst>
                                <p:tags r:id="rId151"/>
                              </p:custDataLst>
                            </p:nvPr>
                          </p:nvSpPr>
                          <p:spPr bwMode="auto">
                            <a:xfrm>
                              <a:off x="63" y="359"/>
                              <a:ext cx="149" cy="77"/>
                            </a:xfrm>
                            <a:custGeom>
                              <a:avLst/>
                              <a:gdLst>
                                <a:gd name="T0" fmla="*/ 149 w 149"/>
                                <a:gd name="T1" fmla="*/ 11 h 77"/>
                                <a:gd name="T2" fmla="*/ 138 w 149"/>
                                <a:gd name="T3" fmla="*/ 0 h 77"/>
                                <a:gd name="T4" fmla="*/ 93 w 149"/>
                                <a:gd name="T5" fmla="*/ 31 h 77"/>
                                <a:gd name="T6" fmla="*/ 49 w 149"/>
                                <a:gd name="T7" fmla="*/ 49 h 77"/>
                                <a:gd name="T8" fmla="*/ 0 w 149"/>
                                <a:gd name="T9" fmla="*/ 63 h 77"/>
                                <a:gd name="T10" fmla="*/ 9 w 149"/>
                                <a:gd name="T11" fmla="*/ 77 h 77"/>
                                <a:gd name="T12" fmla="*/ 42 w 149"/>
                                <a:gd name="T13" fmla="*/ 74 h 77"/>
                                <a:gd name="T14" fmla="*/ 81 w 149"/>
                                <a:gd name="T15" fmla="*/ 65 h 77"/>
                                <a:gd name="T16" fmla="*/ 121 w 149"/>
                                <a:gd name="T17" fmla="*/ 40 h 77"/>
                                <a:gd name="T18" fmla="*/ 149 w 149"/>
                                <a:gd name="T19" fmla="*/ 11 h 77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</a:cxnLst>
                              <a:rect l="0" t="0" r="r" b="b"/>
                              <a:pathLst>
                                <a:path w="149" h="77">
                                  <a:moveTo>
                                    <a:pt x="149" y="11"/>
                                  </a:moveTo>
                                  <a:lnTo>
                                    <a:pt x="138" y="0"/>
                                  </a:lnTo>
                                  <a:lnTo>
                                    <a:pt x="93" y="31"/>
                                  </a:lnTo>
                                  <a:lnTo>
                                    <a:pt x="49" y="49"/>
                                  </a:lnTo>
                                  <a:lnTo>
                                    <a:pt x="0" y="63"/>
                                  </a:lnTo>
                                  <a:lnTo>
                                    <a:pt x="9" y="77"/>
                                  </a:lnTo>
                                  <a:lnTo>
                                    <a:pt x="42" y="74"/>
                                  </a:lnTo>
                                  <a:lnTo>
                                    <a:pt x="81" y="65"/>
                                  </a:lnTo>
                                  <a:lnTo>
                                    <a:pt x="121" y="40"/>
                                  </a:lnTo>
                                  <a:lnTo>
                                    <a:pt x="149" y="11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FFE0C0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 algn="ctr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  <p:sp>
                          <p:nvSpPr>
                            <p:cNvPr id="49212" name="任意多边形 91"/>
                            <p:cNvSpPr>
                              <a:spLocks noChangeAspect="1"/>
                            </p:cNvSpPr>
                            <p:nvPr>
                              <p:custDataLst>
                                <p:tags r:id="rId152"/>
                              </p:custDataLst>
                            </p:nvPr>
                          </p:nvSpPr>
                          <p:spPr bwMode="auto">
                            <a:xfrm>
                              <a:off x="0" y="0"/>
                              <a:ext cx="171" cy="68"/>
                            </a:xfrm>
                            <a:custGeom>
                              <a:avLst/>
                              <a:gdLst>
                                <a:gd name="T0" fmla="*/ 171 w 171"/>
                                <a:gd name="T1" fmla="*/ 13 h 68"/>
                                <a:gd name="T2" fmla="*/ 154 w 171"/>
                                <a:gd name="T3" fmla="*/ 0 h 68"/>
                                <a:gd name="T4" fmla="*/ 97 w 171"/>
                                <a:gd name="T5" fmla="*/ 26 h 68"/>
                                <a:gd name="T6" fmla="*/ 50 w 171"/>
                                <a:gd name="T7" fmla="*/ 41 h 68"/>
                                <a:gd name="T8" fmla="*/ 0 w 171"/>
                                <a:gd name="T9" fmla="*/ 55 h 68"/>
                                <a:gd name="T10" fmla="*/ 11 w 171"/>
                                <a:gd name="T11" fmla="*/ 68 h 68"/>
                                <a:gd name="T12" fmla="*/ 42 w 171"/>
                                <a:gd name="T13" fmla="*/ 66 h 68"/>
                                <a:gd name="T14" fmla="*/ 82 w 171"/>
                                <a:gd name="T15" fmla="*/ 57 h 68"/>
                                <a:gd name="T16" fmla="*/ 127 w 171"/>
                                <a:gd name="T17" fmla="*/ 40 h 68"/>
                                <a:gd name="T18" fmla="*/ 171 w 171"/>
                                <a:gd name="T19" fmla="*/ 13 h 68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</a:cxnLst>
                              <a:rect l="0" t="0" r="r" b="b"/>
                              <a:pathLst>
                                <a:path w="171" h="68">
                                  <a:moveTo>
                                    <a:pt x="171" y="13"/>
                                  </a:moveTo>
                                  <a:lnTo>
                                    <a:pt x="154" y="0"/>
                                  </a:lnTo>
                                  <a:lnTo>
                                    <a:pt x="97" y="26"/>
                                  </a:lnTo>
                                  <a:lnTo>
                                    <a:pt x="50" y="41"/>
                                  </a:lnTo>
                                  <a:lnTo>
                                    <a:pt x="0" y="55"/>
                                  </a:lnTo>
                                  <a:lnTo>
                                    <a:pt x="11" y="68"/>
                                  </a:lnTo>
                                  <a:lnTo>
                                    <a:pt x="42" y="66"/>
                                  </a:lnTo>
                                  <a:lnTo>
                                    <a:pt x="82" y="57"/>
                                  </a:lnTo>
                                  <a:lnTo>
                                    <a:pt x="127" y="40"/>
                                  </a:lnTo>
                                  <a:lnTo>
                                    <a:pt x="171" y="13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FFE0C0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 algn="ctr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</p:grpSp>
                    </p:grpSp>
                    <p:sp>
                      <p:nvSpPr>
                        <p:cNvPr id="49213" name="任意多边形 71"/>
                        <p:cNvSpPr>
                          <a:spLocks noChangeAspect="1"/>
                        </p:cNvSpPr>
                        <p:nvPr>
                          <p:custDataLst>
                            <p:tags r:id="rId137"/>
                          </p:custDataLst>
                        </p:nvPr>
                      </p:nvSpPr>
                      <p:spPr bwMode="auto">
                        <a:xfrm>
                          <a:off x="0" y="0"/>
                          <a:ext cx="2019" cy="2908"/>
                        </a:xfrm>
                        <a:custGeom>
                          <a:avLst/>
                          <a:gdLst>
                            <a:gd name="T0" fmla="*/ 1445 w 2019"/>
                            <a:gd name="T1" fmla="*/ 2807 h 2908"/>
                            <a:gd name="T2" fmla="*/ 1463 w 2019"/>
                            <a:gd name="T3" fmla="*/ 2784 h 2908"/>
                            <a:gd name="T4" fmla="*/ 1471 w 2019"/>
                            <a:gd name="T5" fmla="*/ 2765 h 2908"/>
                            <a:gd name="T6" fmla="*/ 1484 w 2019"/>
                            <a:gd name="T7" fmla="*/ 2698 h 2908"/>
                            <a:gd name="T8" fmla="*/ 1563 w 2019"/>
                            <a:gd name="T9" fmla="*/ 2229 h 2908"/>
                            <a:gd name="T10" fmla="*/ 1619 w 2019"/>
                            <a:gd name="T11" fmla="*/ 2062 h 2908"/>
                            <a:gd name="T12" fmla="*/ 1672 w 2019"/>
                            <a:gd name="T13" fmla="*/ 1943 h 2908"/>
                            <a:gd name="T14" fmla="*/ 1773 w 2019"/>
                            <a:gd name="T15" fmla="*/ 1766 h 2908"/>
                            <a:gd name="T16" fmla="*/ 1879 w 2019"/>
                            <a:gd name="T17" fmla="*/ 1590 h 2908"/>
                            <a:gd name="T18" fmla="*/ 1952 w 2019"/>
                            <a:gd name="T19" fmla="*/ 1429 h 2908"/>
                            <a:gd name="T20" fmla="*/ 1995 w 2019"/>
                            <a:gd name="T21" fmla="*/ 1267 h 2908"/>
                            <a:gd name="T22" fmla="*/ 2019 w 2019"/>
                            <a:gd name="T23" fmla="*/ 1062 h 2908"/>
                            <a:gd name="T24" fmla="*/ 2003 w 2019"/>
                            <a:gd name="T25" fmla="*/ 873 h 2908"/>
                            <a:gd name="T26" fmla="*/ 1960 w 2019"/>
                            <a:gd name="T27" fmla="*/ 694 h 2908"/>
                            <a:gd name="T28" fmla="*/ 1888 w 2019"/>
                            <a:gd name="T29" fmla="*/ 529 h 2908"/>
                            <a:gd name="T30" fmla="*/ 1765 w 2019"/>
                            <a:gd name="T31" fmla="*/ 354 h 2908"/>
                            <a:gd name="T32" fmla="*/ 1636 w 2019"/>
                            <a:gd name="T33" fmla="*/ 232 h 2908"/>
                            <a:gd name="T34" fmla="*/ 1471 w 2019"/>
                            <a:gd name="T35" fmla="*/ 120 h 2908"/>
                            <a:gd name="T36" fmla="*/ 1277 w 2019"/>
                            <a:gd name="T37" fmla="*/ 40 h 2908"/>
                            <a:gd name="T38" fmla="*/ 1115 w 2019"/>
                            <a:gd name="T39" fmla="*/ 6 h 2908"/>
                            <a:gd name="T40" fmla="*/ 936 w 2019"/>
                            <a:gd name="T41" fmla="*/ 0 h 2908"/>
                            <a:gd name="T42" fmla="*/ 782 w 2019"/>
                            <a:gd name="T43" fmla="*/ 28 h 2908"/>
                            <a:gd name="T44" fmla="*/ 630 w 2019"/>
                            <a:gd name="T45" fmla="*/ 78 h 2908"/>
                            <a:gd name="T46" fmla="*/ 501 w 2019"/>
                            <a:gd name="T47" fmla="*/ 145 h 2908"/>
                            <a:gd name="T48" fmla="*/ 365 w 2019"/>
                            <a:gd name="T49" fmla="*/ 242 h 2908"/>
                            <a:gd name="T50" fmla="*/ 242 w 2019"/>
                            <a:gd name="T51" fmla="*/ 360 h 2908"/>
                            <a:gd name="T52" fmla="*/ 140 w 2019"/>
                            <a:gd name="T53" fmla="*/ 495 h 2908"/>
                            <a:gd name="T54" fmla="*/ 53 w 2019"/>
                            <a:gd name="T55" fmla="*/ 685 h 2908"/>
                            <a:gd name="T56" fmla="*/ 7 w 2019"/>
                            <a:gd name="T57" fmla="*/ 879 h 2908"/>
                            <a:gd name="T58" fmla="*/ 0 w 2019"/>
                            <a:gd name="T59" fmla="*/ 1052 h 2908"/>
                            <a:gd name="T60" fmla="*/ 14 w 2019"/>
                            <a:gd name="T61" fmla="*/ 1239 h 2908"/>
                            <a:gd name="T62" fmla="*/ 62 w 2019"/>
                            <a:gd name="T63" fmla="*/ 1427 h 2908"/>
                            <a:gd name="T64" fmla="*/ 144 w 2019"/>
                            <a:gd name="T65" fmla="*/ 1602 h 2908"/>
                            <a:gd name="T66" fmla="*/ 239 w 2019"/>
                            <a:gd name="T67" fmla="*/ 1770 h 2908"/>
                            <a:gd name="T68" fmla="*/ 370 w 2019"/>
                            <a:gd name="T69" fmla="*/ 2007 h 2908"/>
                            <a:gd name="T70" fmla="*/ 429 w 2019"/>
                            <a:gd name="T71" fmla="*/ 2138 h 2908"/>
                            <a:gd name="T72" fmla="*/ 469 w 2019"/>
                            <a:gd name="T73" fmla="*/ 2292 h 2908"/>
                            <a:gd name="T74" fmla="*/ 501 w 2019"/>
                            <a:gd name="T75" fmla="*/ 2506 h 2908"/>
                            <a:gd name="T76" fmla="*/ 526 w 2019"/>
                            <a:gd name="T77" fmla="*/ 2693 h 2908"/>
                            <a:gd name="T78" fmla="*/ 543 w 2019"/>
                            <a:gd name="T79" fmla="*/ 2767 h 2908"/>
                            <a:gd name="T80" fmla="*/ 552 w 2019"/>
                            <a:gd name="T81" fmla="*/ 2784 h 2908"/>
                            <a:gd name="T82" fmla="*/ 576 w 2019"/>
                            <a:gd name="T83" fmla="*/ 2812 h 2908"/>
                            <a:gd name="T84" fmla="*/ 635 w 2019"/>
                            <a:gd name="T85" fmla="*/ 2847 h 2908"/>
                            <a:gd name="T86" fmla="*/ 703 w 2019"/>
                            <a:gd name="T87" fmla="*/ 2870 h 2908"/>
                            <a:gd name="T88" fmla="*/ 778 w 2019"/>
                            <a:gd name="T89" fmla="*/ 2889 h 2908"/>
                            <a:gd name="T90" fmla="*/ 857 w 2019"/>
                            <a:gd name="T91" fmla="*/ 2900 h 2908"/>
                            <a:gd name="T92" fmla="*/ 934 w 2019"/>
                            <a:gd name="T93" fmla="*/ 2906 h 2908"/>
                            <a:gd name="T94" fmla="*/ 1006 w 2019"/>
                            <a:gd name="T95" fmla="*/ 2908 h 2908"/>
                            <a:gd name="T96" fmla="*/ 1086 w 2019"/>
                            <a:gd name="T97" fmla="*/ 2906 h 2908"/>
                            <a:gd name="T98" fmla="*/ 1166 w 2019"/>
                            <a:gd name="T99" fmla="*/ 2900 h 2908"/>
                            <a:gd name="T100" fmla="*/ 1241 w 2019"/>
                            <a:gd name="T101" fmla="*/ 2887 h 2908"/>
                            <a:gd name="T102" fmla="*/ 1309 w 2019"/>
                            <a:gd name="T103" fmla="*/ 2871 h 2908"/>
                            <a:gd name="T104" fmla="*/ 1375 w 2019"/>
                            <a:gd name="T105" fmla="*/ 2849 h 290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</a:cxnLst>
                          <a:rect l="0" t="0" r="r" b="b"/>
                          <a:pathLst>
                            <a:path w="2019" h="2908">
                              <a:moveTo>
                                <a:pt x="1415" y="2830"/>
                              </a:moveTo>
                              <a:lnTo>
                                <a:pt x="1432" y="2818"/>
                              </a:lnTo>
                              <a:lnTo>
                                <a:pt x="1445" y="2807"/>
                              </a:lnTo>
                              <a:lnTo>
                                <a:pt x="1453" y="2799"/>
                              </a:lnTo>
                              <a:lnTo>
                                <a:pt x="1458" y="2790"/>
                              </a:lnTo>
                              <a:lnTo>
                                <a:pt x="1463" y="2784"/>
                              </a:lnTo>
                              <a:lnTo>
                                <a:pt x="1466" y="2778"/>
                              </a:lnTo>
                              <a:lnTo>
                                <a:pt x="1470" y="2773"/>
                              </a:lnTo>
                              <a:lnTo>
                                <a:pt x="1471" y="2765"/>
                              </a:lnTo>
                              <a:lnTo>
                                <a:pt x="1474" y="2756"/>
                              </a:lnTo>
                              <a:lnTo>
                                <a:pt x="1475" y="2744"/>
                              </a:lnTo>
                              <a:lnTo>
                                <a:pt x="1484" y="2698"/>
                              </a:lnTo>
                              <a:lnTo>
                                <a:pt x="1543" y="2322"/>
                              </a:lnTo>
                              <a:lnTo>
                                <a:pt x="1554" y="2268"/>
                              </a:lnTo>
                              <a:lnTo>
                                <a:pt x="1563" y="2229"/>
                              </a:lnTo>
                              <a:lnTo>
                                <a:pt x="1577" y="2175"/>
                              </a:lnTo>
                              <a:lnTo>
                                <a:pt x="1598" y="2115"/>
                              </a:lnTo>
                              <a:lnTo>
                                <a:pt x="1619" y="2062"/>
                              </a:lnTo>
                              <a:lnTo>
                                <a:pt x="1638" y="2018"/>
                              </a:lnTo>
                              <a:lnTo>
                                <a:pt x="1655" y="1980"/>
                              </a:lnTo>
                              <a:lnTo>
                                <a:pt x="1672" y="1943"/>
                              </a:lnTo>
                              <a:lnTo>
                                <a:pt x="1706" y="1880"/>
                              </a:lnTo>
                              <a:lnTo>
                                <a:pt x="1740" y="1821"/>
                              </a:lnTo>
                              <a:lnTo>
                                <a:pt x="1773" y="1766"/>
                              </a:lnTo>
                              <a:lnTo>
                                <a:pt x="1799" y="1724"/>
                              </a:lnTo>
                              <a:lnTo>
                                <a:pt x="1846" y="1645"/>
                              </a:lnTo>
                              <a:lnTo>
                                <a:pt x="1879" y="1590"/>
                              </a:lnTo>
                              <a:lnTo>
                                <a:pt x="1905" y="1544"/>
                              </a:lnTo>
                              <a:lnTo>
                                <a:pt x="1927" y="1492"/>
                              </a:lnTo>
                              <a:lnTo>
                                <a:pt x="1952" y="1429"/>
                              </a:lnTo>
                              <a:lnTo>
                                <a:pt x="1969" y="1374"/>
                              </a:lnTo>
                              <a:lnTo>
                                <a:pt x="1985" y="1316"/>
                              </a:lnTo>
                              <a:lnTo>
                                <a:pt x="1995" y="1267"/>
                              </a:lnTo>
                              <a:lnTo>
                                <a:pt x="2007" y="1212"/>
                              </a:lnTo>
                              <a:lnTo>
                                <a:pt x="2015" y="1142"/>
                              </a:lnTo>
                              <a:lnTo>
                                <a:pt x="2019" y="1062"/>
                              </a:lnTo>
                              <a:lnTo>
                                <a:pt x="2019" y="987"/>
                              </a:lnTo>
                              <a:lnTo>
                                <a:pt x="2012" y="928"/>
                              </a:lnTo>
                              <a:lnTo>
                                <a:pt x="2003" y="873"/>
                              </a:lnTo>
                              <a:lnTo>
                                <a:pt x="1994" y="824"/>
                              </a:lnTo>
                              <a:lnTo>
                                <a:pt x="1978" y="759"/>
                              </a:lnTo>
                              <a:lnTo>
                                <a:pt x="1960" y="694"/>
                              </a:lnTo>
                              <a:lnTo>
                                <a:pt x="1940" y="634"/>
                              </a:lnTo>
                              <a:lnTo>
                                <a:pt x="1917" y="578"/>
                              </a:lnTo>
                              <a:lnTo>
                                <a:pt x="1888" y="529"/>
                              </a:lnTo>
                              <a:lnTo>
                                <a:pt x="1850" y="466"/>
                              </a:lnTo>
                              <a:lnTo>
                                <a:pt x="1807" y="403"/>
                              </a:lnTo>
                              <a:lnTo>
                                <a:pt x="1765" y="354"/>
                              </a:lnTo>
                              <a:lnTo>
                                <a:pt x="1727" y="312"/>
                              </a:lnTo>
                              <a:lnTo>
                                <a:pt x="1683" y="272"/>
                              </a:lnTo>
                              <a:lnTo>
                                <a:pt x="1636" y="232"/>
                              </a:lnTo>
                              <a:lnTo>
                                <a:pt x="1590" y="196"/>
                              </a:lnTo>
                              <a:lnTo>
                                <a:pt x="1535" y="159"/>
                              </a:lnTo>
                              <a:lnTo>
                                <a:pt x="1471" y="120"/>
                              </a:lnTo>
                              <a:lnTo>
                                <a:pt x="1411" y="90"/>
                              </a:lnTo>
                              <a:lnTo>
                                <a:pt x="1341" y="61"/>
                              </a:lnTo>
                              <a:lnTo>
                                <a:pt x="1277" y="40"/>
                              </a:lnTo>
                              <a:lnTo>
                                <a:pt x="1224" y="27"/>
                              </a:lnTo>
                              <a:lnTo>
                                <a:pt x="1167" y="14"/>
                              </a:lnTo>
                              <a:lnTo>
                                <a:pt x="1115" y="6"/>
                              </a:lnTo>
                              <a:lnTo>
                                <a:pt x="1053" y="0"/>
                              </a:lnTo>
                              <a:lnTo>
                                <a:pt x="997" y="0"/>
                              </a:lnTo>
                              <a:lnTo>
                                <a:pt x="936" y="0"/>
                              </a:lnTo>
                              <a:lnTo>
                                <a:pt x="885" y="6"/>
                              </a:lnTo>
                              <a:lnTo>
                                <a:pt x="826" y="19"/>
                              </a:lnTo>
                              <a:lnTo>
                                <a:pt x="782" y="28"/>
                              </a:lnTo>
                              <a:lnTo>
                                <a:pt x="727" y="44"/>
                              </a:lnTo>
                              <a:lnTo>
                                <a:pt x="676" y="59"/>
                              </a:lnTo>
                              <a:lnTo>
                                <a:pt x="630" y="78"/>
                              </a:lnTo>
                              <a:lnTo>
                                <a:pt x="586" y="97"/>
                              </a:lnTo>
                              <a:lnTo>
                                <a:pt x="541" y="121"/>
                              </a:lnTo>
                              <a:lnTo>
                                <a:pt x="501" y="145"/>
                              </a:lnTo>
                              <a:lnTo>
                                <a:pt x="456" y="175"/>
                              </a:lnTo>
                              <a:lnTo>
                                <a:pt x="408" y="209"/>
                              </a:lnTo>
                              <a:lnTo>
                                <a:pt x="365" y="242"/>
                              </a:lnTo>
                              <a:lnTo>
                                <a:pt x="326" y="277"/>
                              </a:lnTo>
                              <a:lnTo>
                                <a:pt x="284" y="316"/>
                              </a:lnTo>
                              <a:lnTo>
                                <a:pt x="242" y="360"/>
                              </a:lnTo>
                              <a:lnTo>
                                <a:pt x="206" y="402"/>
                              </a:lnTo>
                              <a:lnTo>
                                <a:pt x="175" y="441"/>
                              </a:lnTo>
                              <a:lnTo>
                                <a:pt x="140" y="495"/>
                              </a:lnTo>
                              <a:lnTo>
                                <a:pt x="106" y="554"/>
                              </a:lnTo>
                              <a:lnTo>
                                <a:pt x="75" y="620"/>
                              </a:lnTo>
                              <a:lnTo>
                                <a:pt x="53" y="685"/>
                              </a:lnTo>
                              <a:lnTo>
                                <a:pt x="34" y="752"/>
                              </a:lnTo>
                              <a:lnTo>
                                <a:pt x="17" y="818"/>
                              </a:lnTo>
                              <a:lnTo>
                                <a:pt x="7" y="879"/>
                              </a:lnTo>
                              <a:lnTo>
                                <a:pt x="0" y="940"/>
                              </a:lnTo>
                              <a:lnTo>
                                <a:pt x="0" y="999"/>
                              </a:lnTo>
                              <a:lnTo>
                                <a:pt x="0" y="1052"/>
                              </a:lnTo>
                              <a:lnTo>
                                <a:pt x="0" y="1115"/>
                              </a:lnTo>
                              <a:lnTo>
                                <a:pt x="3" y="1170"/>
                              </a:lnTo>
                              <a:lnTo>
                                <a:pt x="14" y="1239"/>
                              </a:lnTo>
                              <a:lnTo>
                                <a:pt x="24" y="1299"/>
                              </a:lnTo>
                              <a:lnTo>
                                <a:pt x="40" y="1358"/>
                              </a:lnTo>
                              <a:lnTo>
                                <a:pt x="62" y="1427"/>
                              </a:lnTo>
                              <a:lnTo>
                                <a:pt x="87" y="1488"/>
                              </a:lnTo>
                              <a:lnTo>
                                <a:pt x="113" y="1542"/>
                              </a:lnTo>
                              <a:lnTo>
                                <a:pt x="144" y="1602"/>
                              </a:lnTo>
                              <a:lnTo>
                                <a:pt x="178" y="1660"/>
                              </a:lnTo>
                              <a:lnTo>
                                <a:pt x="208" y="1715"/>
                              </a:lnTo>
                              <a:lnTo>
                                <a:pt x="239" y="1770"/>
                              </a:lnTo>
                              <a:lnTo>
                                <a:pt x="272" y="1830"/>
                              </a:lnTo>
                              <a:lnTo>
                                <a:pt x="323" y="1917"/>
                              </a:lnTo>
                              <a:lnTo>
                                <a:pt x="370" y="2007"/>
                              </a:lnTo>
                              <a:lnTo>
                                <a:pt x="398" y="2053"/>
                              </a:lnTo>
                              <a:lnTo>
                                <a:pt x="412" y="2091"/>
                              </a:lnTo>
                              <a:lnTo>
                                <a:pt x="429" y="2138"/>
                              </a:lnTo>
                              <a:lnTo>
                                <a:pt x="445" y="2192"/>
                              </a:lnTo>
                              <a:lnTo>
                                <a:pt x="458" y="2239"/>
                              </a:lnTo>
                              <a:lnTo>
                                <a:pt x="469" y="2292"/>
                              </a:lnTo>
                              <a:lnTo>
                                <a:pt x="479" y="2365"/>
                              </a:lnTo>
                              <a:lnTo>
                                <a:pt x="492" y="2444"/>
                              </a:lnTo>
                              <a:lnTo>
                                <a:pt x="501" y="2506"/>
                              </a:lnTo>
                              <a:lnTo>
                                <a:pt x="511" y="2586"/>
                              </a:lnTo>
                              <a:lnTo>
                                <a:pt x="518" y="2643"/>
                              </a:lnTo>
                              <a:lnTo>
                                <a:pt x="526" y="2693"/>
                              </a:lnTo>
                              <a:lnTo>
                                <a:pt x="537" y="2742"/>
                              </a:lnTo>
                              <a:lnTo>
                                <a:pt x="541" y="2756"/>
                              </a:lnTo>
                              <a:lnTo>
                                <a:pt x="543" y="2767"/>
                              </a:lnTo>
                              <a:lnTo>
                                <a:pt x="545" y="2773"/>
                              </a:lnTo>
                              <a:lnTo>
                                <a:pt x="546" y="2778"/>
                              </a:lnTo>
                              <a:lnTo>
                                <a:pt x="552" y="2784"/>
                              </a:lnTo>
                              <a:lnTo>
                                <a:pt x="558" y="2794"/>
                              </a:lnTo>
                              <a:lnTo>
                                <a:pt x="567" y="2803"/>
                              </a:lnTo>
                              <a:lnTo>
                                <a:pt x="576" y="2812"/>
                              </a:lnTo>
                              <a:lnTo>
                                <a:pt x="592" y="2824"/>
                              </a:lnTo>
                              <a:lnTo>
                                <a:pt x="610" y="2833"/>
                              </a:lnTo>
                              <a:lnTo>
                                <a:pt x="635" y="2847"/>
                              </a:lnTo>
                              <a:lnTo>
                                <a:pt x="657" y="2856"/>
                              </a:lnTo>
                              <a:lnTo>
                                <a:pt x="681" y="2864"/>
                              </a:lnTo>
                              <a:lnTo>
                                <a:pt x="703" y="2870"/>
                              </a:lnTo>
                              <a:lnTo>
                                <a:pt x="723" y="2875"/>
                              </a:lnTo>
                              <a:lnTo>
                                <a:pt x="753" y="2883"/>
                              </a:lnTo>
                              <a:lnTo>
                                <a:pt x="778" y="2889"/>
                              </a:lnTo>
                              <a:lnTo>
                                <a:pt x="802" y="2892"/>
                              </a:lnTo>
                              <a:lnTo>
                                <a:pt x="829" y="2896"/>
                              </a:lnTo>
                              <a:lnTo>
                                <a:pt x="857" y="2900"/>
                              </a:lnTo>
                              <a:lnTo>
                                <a:pt x="883" y="2902"/>
                              </a:lnTo>
                              <a:lnTo>
                                <a:pt x="906" y="2904"/>
                              </a:lnTo>
                              <a:lnTo>
                                <a:pt x="934" y="2906"/>
                              </a:lnTo>
                              <a:lnTo>
                                <a:pt x="959" y="2908"/>
                              </a:lnTo>
                              <a:lnTo>
                                <a:pt x="984" y="2908"/>
                              </a:lnTo>
                              <a:lnTo>
                                <a:pt x="1006" y="2908"/>
                              </a:lnTo>
                              <a:lnTo>
                                <a:pt x="1031" y="2908"/>
                              </a:lnTo>
                              <a:lnTo>
                                <a:pt x="1061" y="2908"/>
                              </a:lnTo>
                              <a:lnTo>
                                <a:pt x="1086" y="2906"/>
                              </a:lnTo>
                              <a:lnTo>
                                <a:pt x="1108" y="2906"/>
                              </a:lnTo>
                              <a:lnTo>
                                <a:pt x="1134" y="2902"/>
                              </a:lnTo>
                              <a:lnTo>
                                <a:pt x="1166" y="2900"/>
                              </a:lnTo>
                              <a:lnTo>
                                <a:pt x="1188" y="2896"/>
                              </a:lnTo>
                              <a:lnTo>
                                <a:pt x="1217" y="2892"/>
                              </a:lnTo>
                              <a:lnTo>
                                <a:pt x="1241" y="2887"/>
                              </a:lnTo>
                              <a:lnTo>
                                <a:pt x="1265" y="2883"/>
                              </a:lnTo>
                              <a:lnTo>
                                <a:pt x="1288" y="2877"/>
                              </a:lnTo>
                              <a:lnTo>
                                <a:pt x="1309" y="2871"/>
                              </a:lnTo>
                              <a:lnTo>
                                <a:pt x="1334" y="2864"/>
                              </a:lnTo>
                              <a:lnTo>
                                <a:pt x="1354" y="2856"/>
                              </a:lnTo>
                              <a:lnTo>
                                <a:pt x="1375" y="2849"/>
                              </a:lnTo>
                              <a:lnTo>
                                <a:pt x="1395" y="2839"/>
                              </a:lnTo>
                              <a:lnTo>
                                <a:pt x="1415" y="283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E0E0E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49214" name="椭圆 72"/>
                        <p:cNvSpPr>
                          <a:spLocks noChangeAspect="1" noChangeArrowheads="1"/>
                        </p:cNvSpPr>
                        <p:nvPr>
                          <p:custDataLst>
                            <p:tags r:id="rId138"/>
                          </p:custDataLst>
                        </p:nvPr>
                      </p:nvSpPr>
                      <p:spPr bwMode="auto">
                        <a:xfrm>
                          <a:off x="567" y="2579"/>
                          <a:ext cx="886" cy="296"/>
                        </a:xfrm>
                        <a:prstGeom prst="ellipse">
                          <a:avLst/>
                        </a:prstGeom>
                        <a:solidFill>
                          <a:srgbClr val="A0A0A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eaLnBrk="0" hangingPunct="0"/>
                          <a:endParaRPr lang="zh-CN" altLang="en-US"/>
                        </a:p>
                      </p:txBody>
                    </p:sp>
                    <p:sp>
                      <p:nvSpPr>
                        <p:cNvPr id="49215" name="任意多边形 73"/>
                        <p:cNvSpPr>
                          <a:spLocks noChangeAspect="1"/>
                        </p:cNvSpPr>
                        <p:nvPr>
                          <p:custDataLst>
                            <p:tags r:id="rId139"/>
                          </p:custDataLst>
                        </p:nvPr>
                      </p:nvSpPr>
                      <p:spPr bwMode="auto">
                        <a:xfrm>
                          <a:off x="1491" y="293"/>
                          <a:ext cx="338" cy="432"/>
                        </a:xfrm>
                        <a:custGeom>
                          <a:avLst/>
                          <a:gdLst>
                            <a:gd name="T0" fmla="*/ 0 w 338"/>
                            <a:gd name="T1" fmla="*/ 0 h 432"/>
                            <a:gd name="T2" fmla="*/ 90 w 338"/>
                            <a:gd name="T3" fmla="*/ 46 h 432"/>
                            <a:gd name="T4" fmla="*/ 172 w 338"/>
                            <a:gd name="T5" fmla="*/ 97 h 432"/>
                            <a:gd name="T6" fmla="*/ 234 w 338"/>
                            <a:gd name="T7" fmla="*/ 148 h 432"/>
                            <a:gd name="T8" fmla="*/ 275 w 338"/>
                            <a:gd name="T9" fmla="*/ 203 h 432"/>
                            <a:gd name="T10" fmla="*/ 304 w 338"/>
                            <a:gd name="T11" fmla="*/ 259 h 432"/>
                            <a:gd name="T12" fmla="*/ 325 w 338"/>
                            <a:gd name="T13" fmla="*/ 308 h 432"/>
                            <a:gd name="T14" fmla="*/ 338 w 338"/>
                            <a:gd name="T15" fmla="*/ 358 h 432"/>
                            <a:gd name="T16" fmla="*/ 219 w 338"/>
                            <a:gd name="T17" fmla="*/ 432 h 432"/>
                            <a:gd name="T18" fmla="*/ 208 w 338"/>
                            <a:gd name="T19" fmla="*/ 362 h 432"/>
                            <a:gd name="T20" fmla="*/ 189 w 338"/>
                            <a:gd name="T21" fmla="*/ 287 h 432"/>
                            <a:gd name="T22" fmla="*/ 161 w 338"/>
                            <a:gd name="T23" fmla="*/ 209 h 432"/>
                            <a:gd name="T24" fmla="*/ 124 w 338"/>
                            <a:gd name="T25" fmla="*/ 144 h 432"/>
                            <a:gd name="T26" fmla="*/ 73 w 338"/>
                            <a:gd name="T27" fmla="*/ 78 h 432"/>
                            <a:gd name="T28" fmla="*/ 0 w 338"/>
                            <a:gd name="T29" fmla="*/ 0 h 432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</a:cxnLst>
                          <a:rect l="0" t="0" r="r" b="b"/>
                          <a:pathLst>
                            <a:path w="338" h="432">
                              <a:moveTo>
                                <a:pt x="0" y="0"/>
                              </a:moveTo>
                              <a:lnTo>
                                <a:pt x="90" y="46"/>
                              </a:lnTo>
                              <a:lnTo>
                                <a:pt x="172" y="97"/>
                              </a:lnTo>
                              <a:lnTo>
                                <a:pt x="234" y="148"/>
                              </a:lnTo>
                              <a:lnTo>
                                <a:pt x="275" y="203"/>
                              </a:lnTo>
                              <a:lnTo>
                                <a:pt x="304" y="259"/>
                              </a:lnTo>
                              <a:lnTo>
                                <a:pt x="325" y="308"/>
                              </a:lnTo>
                              <a:lnTo>
                                <a:pt x="338" y="358"/>
                              </a:lnTo>
                              <a:lnTo>
                                <a:pt x="219" y="432"/>
                              </a:lnTo>
                              <a:lnTo>
                                <a:pt x="208" y="362"/>
                              </a:lnTo>
                              <a:lnTo>
                                <a:pt x="189" y="287"/>
                              </a:lnTo>
                              <a:lnTo>
                                <a:pt x="161" y="209"/>
                              </a:lnTo>
                              <a:lnTo>
                                <a:pt x="124" y="144"/>
                              </a:lnTo>
                              <a:lnTo>
                                <a:pt x="73" y="78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grpSp>
                      <p:nvGrpSpPr>
                        <p:cNvPr id="49216" name="组合 10427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728" y="875"/>
                          <a:ext cx="562" cy="1806"/>
                          <a:chOff x="0" y="0"/>
                          <a:chExt cx="562" cy="1806"/>
                        </a:xfrm>
                      </p:grpSpPr>
                      <p:sp>
                        <p:nvSpPr>
                          <p:cNvPr id="49217" name="任意多边形 76"/>
                          <p:cNvSpPr>
                            <a:spLocks noChangeAspect="1"/>
                          </p:cNvSpPr>
                          <p:nvPr>
                            <p:custDataLst>
                              <p:tags r:id="rId141"/>
                            </p:custDataLst>
                          </p:nvPr>
                        </p:nvSpPr>
                        <p:spPr bwMode="auto">
                          <a:xfrm>
                            <a:off x="106" y="753"/>
                            <a:ext cx="345" cy="1053"/>
                          </a:xfrm>
                          <a:custGeom>
                            <a:avLst/>
                            <a:gdLst>
                              <a:gd name="T0" fmla="*/ 0 w 345"/>
                              <a:gd name="T1" fmla="*/ 80 h 1053"/>
                              <a:gd name="T2" fmla="*/ 6 w 345"/>
                              <a:gd name="T3" fmla="*/ 252 h 1053"/>
                              <a:gd name="T4" fmla="*/ 23 w 345"/>
                              <a:gd name="T5" fmla="*/ 274 h 1053"/>
                              <a:gd name="T6" fmla="*/ 17 w 345"/>
                              <a:gd name="T7" fmla="*/ 975 h 1053"/>
                              <a:gd name="T8" fmla="*/ 40 w 345"/>
                              <a:gd name="T9" fmla="*/ 1053 h 1053"/>
                              <a:gd name="T10" fmla="*/ 98 w 345"/>
                              <a:gd name="T11" fmla="*/ 1053 h 1053"/>
                              <a:gd name="T12" fmla="*/ 146 w 345"/>
                              <a:gd name="T13" fmla="*/ 1015 h 1053"/>
                              <a:gd name="T14" fmla="*/ 201 w 345"/>
                              <a:gd name="T15" fmla="*/ 1015 h 1053"/>
                              <a:gd name="T16" fmla="*/ 245 w 345"/>
                              <a:gd name="T17" fmla="*/ 1053 h 1053"/>
                              <a:gd name="T18" fmla="*/ 307 w 345"/>
                              <a:gd name="T19" fmla="*/ 1053 h 1053"/>
                              <a:gd name="T20" fmla="*/ 328 w 345"/>
                              <a:gd name="T21" fmla="*/ 975 h 1053"/>
                              <a:gd name="T22" fmla="*/ 317 w 345"/>
                              <a:gd name="T23" fmla="*/ 274 h 1053"/>
                              <a:gd name="T24" fmla="*/ 333 w 345"/>
                              <a:gd name="T25" fmla="*/ 252 h 1053"/>
                              <a:gd name="T26" fmla="*/ 345 w 345"/>
                              <a:gd name="T27" fmla="*/ 80 h 1053"/>
                              <a:gd name="T28" fmla="*/ 269 w 345"/>
                              <a:gd name="T29" fmla="*/ 17 h 1053"/>
                              <a:gd name="T30" fmla="*/ 231 w 345"/>
                              <a:gd name="T31" fmla="*/ 17 h 1053"/>
                              <a:gd name="T32" fmla="*/ 210 w 345"/>
                              <a:gd name="T33" fmla="*/ 0 h 1053"/>
                              <a:gd name="T34" fmla="*/ 123 w 345"/>
                              <a:gd name="T35" fmla="*/ 0 h 1053"/>
                              <a:gd name="T36" fmla="*/ 104 w 345"/>
                              <a:gd name="T37" fmla="*/ 17 h 1053"/>
                              <a:gd name="T38" fmla="*/ 72 w 345"/>
                              <a:gd name="T39" fmla="*/ 17 h 1053"/>
                              <a:gd name="T40" fmla="*/ 0 w 345"/>
                              <a:gd name="T41" fmla="*/ 80 h 1053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</a:cxnLst>
                            <a:rect l="0" t="0" r="r" b="b"/>
                            <a:pathLst>
                              <a:path w="345" h="1053">
                                <a:moveTo>
                                  <a:pt x="0" y="80"/>
                                </a:moveTo>
                                <a:lnTo>
                                  <a:pt x="6" y="252"/>
                                </a:lnTo>
                                <a:lnTo>
                                  <a:pt x="23" y="274"/>
                                </a:lnTo>
                                <a:lnTo>
                                  <a:pt x="17" y="975"/>
                                </a:lnTo>
                                <a:lnTo>
                                  <a:pt x="40" y="1053"/>
                                </a:lnTo>
                                <a:lnTo>
                                  <a:pt x="98" y="1053"/>
                                </a:lnTo>
                                <a:lnTo>
                                  <a:pt x="146" y="1015"/>
                                </a:lnTo>
                                <a:lnTo>
                                  <a:pt x="201" y="1015"/>
                                </a:lnTo>
                                <a:lnTo>
                                  <a:pt x="245" y="1053"/>
                                </a:lnTo>
                                <a:lnTo>
                                  <a:pt x="307" y="1053"/>
                                </a:lnTo>
                                <a:lnTo>
                                  <a:pt x="328" y="975"/>
                                </a:lnTo>
                                <a:lnTo>
                                  <a:pt x="317" y="274"/>
                                </a:lnTo>
                                <a:lnTo>
                                  <a:pt x="333" y="252"/>
                                </a:lnTo>
                                <a:lnTo>
                                  <a:pt x="345" y="80"/>
                                </a:lnTo>
                                <a:lnTo>
                                  <a:pt x="269" y="17"/>
                                </a:lnTo>
                                <a:lnTo>
                                  <a:pt x="231" y="17"/>
                                </a:lnTo>
                                <a:lnTo>
                                  <a:pt x="210" y="0"/>
                                </a:lnTo>
                                <a:lnTo>
                                  <a:pt x="123" y="0"/>
                                </a:lnTo>
                                <a:lnTo>
                                  <a:pt x="104" y="17"/>
                                </a:lnTo>
                                <a:lnTo>
                                  <a:pt x="72" y="17"/>
                                </a:lnTo>
                                <a:lnTo>
                                  <a:pt x="0" y="8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0C0C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 algn="ctr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49218" name="椭圆 77"/>
                          <p:cNvSpPr>
                            <a:spLocks noChangeAspect="1" noChangeArrowheads="1"/>
                          </p:cNvSpPr>
                          <p:nvPr>
                            <p:custDataLst>
                              <p:tags r:id="rId142"/>
                            </p:custDataLst>
                          </p:nvPr>
                        </p:nvSpPr>
                        <p:spPr bwMode="auto">
                          <a:xfrm>
                            <a:off x="283" y="786"/>
                            <a:ext cx="45" cy="72"/>
                          </a:xfrm>
                          <a:prstGeom prst="ellipse">
                            <a:avLst/>
                          </a:prstGeom>
                          <a:solidFill>
                            <a:srgbClr val="E0E0E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 algn="ctr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eaLnBrk="0" hangingPunct="0"/>
                            <a:endParaRPr lang="zh-CN" altLang="en-US"/>
                          </a:p>
                        </p:txBody>
                      </p:sp>
                      <p:grpSp>
                        <p:nvGrpSpPr>
                          <p:cNvPr id="49219" name="组合 10430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0" y="0"/>
                            <a:ext cx="562" cy="828"/>
                            <a:chOff x="0" y="0"/>
                            <a:chExt cx="562" cy="828"/>
                          </a:xfrm>
                        </p:grpSpPr>
                        <p:sp>
                          <p:nvSpPr>
                            <p:cNvPr id="49220" name="椭圆 84"/>
                            <p:cNvSpPr>
                              <a:spLocks noChangeAspect="1" noChangeArrowheads="1"/>
                            </p:cNvSpPr>
                            <p:nvPr>
                              <p:custDataLst>
                                <p:tags r:id="rId147"/>
                              </p:custDataLst>
                            </p:nvPr>
                          </p:nvSpPr>
                          <p:spPr bwMode="auto">
                            <a:xfrm>
                              <a:off x="33" y="0"/>
                              <a:ext cx="514" cy="282"/>
                            </a:xfrm>
                            <a:prstGeom prst="ellipse">
                              <a:avLst/>
                            </a:prstGeom>
                            <a:solidFill>
                              <a:srgbClr val="FFFFFF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 algn="ctr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0" hangingPunct="0"/>
                              <a:endParaRPr lang="zh-CN" altLang="en-US"/>
                            </a:p>
                          </p:txBody>
                        </p:sp>
                        <p:sp>
                          <p:nvSpPr>
                            <p:cNvPr id="49221" name="任意多边形 85"/>
                            <p:cNvSpPr>
                              <a:spLocks noChangeAspect="1"/>
                            </p:cNvSpPr>
                            <p:nvPr>
                              <p:custDataLst>
                                <p:tags r:id="rId148"/>
                              </p:custDataLst>
                            </p:nvPr>
                          </p:nvSpPr>
                          <p:spPr bwMode="auto">
                            <a:xfrm>
                              <a:off x="0" y="129"/>
                              <a:ext cx="562" cy="699"/>
                            </a:xfrm>
                            <a:custGeom>
                              <a:avLst/>
                              <a:gdLst>
                                <a:gd name="T0" fmla="*/ 358 w 562"/>
                                <a:gd name="T1" fmla="*/ 699 h 699"/>
                                <a:gd name="T2" fmla="*/ 562 w 562"/>
                                <a:gd name="T3" fmla="*/ 69 h 699"/>
                                <a:gd name="T4" fmla="*/ 526 w 562"/>
                                <a:gd name="T5" fmla="*/ 56 h 699"/>
                                <a:gd name="T6" fmla="*/ 485 w 562"/>
                                <a:gd name="T7" fmla="*/ 38 h 699"/>
                                <a:gd name="T8" fmla="*/ 431 w 562"/>
                                <a:gd name="T9" fmla="*/ 24 h 699"/>
                                <a:gd name="T10" fmla="*/ 384 w 562"/>
                                <a:gd name="T11" fmla="*/ 12 h 699"/>
                                <a:gd name="T12" fmla="*/ 342 w 562"/>
                                <a:gd name="T13" fmla="*/ 4 h 699"/>
                                <a:gd name="T14" fmla="*/ 297 w 562"/>
                                <a:gd name="T15" fmla="*/ 0 h 699"/>
                                <a:gd name="T16" fmla="*/ 248 w 562"/>
                                <a:gd name="T17" fmla="*/ 3 h 699"/>
                                <a:gd name="T18" fmla="*/ 185 w 562"/>
                                <a:gd name="T19" fmla="*/ 10 h 699"/>
                                <a:gd name="T20" fmla="*/ 132 w 562"/>
                                <a:gd name="T21" fmla="*/ 24 h 699"/>
                                <a:gd name="T22" fmla="*/ 80 w 562"/>
                                <a:gd name="T23" fmla="*/ 38 h 699"/>
                                <a:gd name="T24" fmla="*/ 34 w 562"/>
                                <a:gd name="T25" fmla="*/ 58 h 699"/>
                                <a:gd name="T26" fmla="*/ 0 w 562"/>
                                <a:gd name="T27" fmla="*/ 76 h 699"/>
                                <a:gd name="T28" fmla="*/ 197 w 562"/>
                                <a:gd name="T29" fmla="*/ 699 h 699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  <a:cxn ang="0">
                                  <a:pos x="T20" y="T21"/>
                                </a:cxn>
                                <a:cxn ang="0">
                                  <a:pos x="T22" y="T23"/>
                                </a:cxn>
                                <a:cxn ang="0">
                                  <a:pos x="T24" y="T25"/>
                                </a:cxn>
                                <a:cxn ang="0">
                                  <a:pos x="T26" y="T27"/>
                                </a:cxn>
                                <a:cxn ang="0">
                                  <a:pos x="T28" y="T29"/>
                                </a:cxn>
                              </a:cxnLst>
                              <a:rect l="0" t="0" r="r" b="b"/>
                              <a:pathLst>
                                <a:path w="562" h="699">
                                  <a:moveTo>
                                    <a:pt x="358" y="699"/>
                                  </a:moveTo>
                                  <a:lnTo>
                                    <a:pt x="562" y="69"/>
                                  </a:lnTo>
                                  <a:lnTo>
                                    <a:pt x="526" y="56"/>
                                  </a:lnTo>
                                  <a:lnTo>
                                    <a:pt x="485" y="38"/>
                                  </a:lnTo>
                                  <a:lnTo>
                                    <a:pt x="431" y="24"/>
                                  </a:lnTo>
                                  <a:lnTo>
                                    <a:pt x="384" y="12"/>
                                  </a:lnTo>
                                  <a:lnTo>
                                    <a:pt x="342" y="4"/>
                                  </a:lnTo>
                                  <a:lnTo>
                                    <a:pt x="297" y="0"/>
                                  </a:lnTo>
                                  <a:lnTo>
                                    <a:pt x="248" y="3"/>
                                  </a:lnTo>
                                  <a:lnTo>
                                    <a:pt x="185" y="10"/>
                                  </a:lnTo>
                                  <a:lnTo>
                                    <a:pt x="132" y="24"/>
                                  </a:lnTo>
                                  <a:lnTo>
                                    <a:pt x="80" y="38"/>
                                  </a:lnTo>
                                  <a:lnTo>
                                    <a:pt x="34" y="58"/>
                                  </a:lnTo>
                                  <a:lnTo>
                                    <a:pt x="0" y="76"/>
                                  </a:lnTo>
                                  <a:lnTo>
                                    <a:pt x="197" y="699"/>
                                  </a:lnTo>
                                </a:path>
                              </a:pathLst>
                            </a:cu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 algn="ctr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</p:grpSp>
                      <p:grpSp>
                        <p:nvGrpSpPr>
                          <p:cNvPr id="49222" name="组合 10433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178" y="904"/>
                            <a:ext cx="193" cy="804"/>
                            <a:chOff x="0" y="0"/>
                            <a:chExt cx="193" cy="804"/>
                          </a:xfrm>
                        </p:grpSpPr>
                        <p:sp>
                          <p:nvSpPr>
                            <p:cNvPr id="49223" name="直接连接符 80"/>
                            <p:cNvSpPr>
                              <a:spLocks noChangeAspect="1" noChangeShapeType="1"/>
                            </p:cNvSpPr>
                            <p:nvPr>
                              <p:custDataLst>
                                <p:tags r:id="rId143"/>
                              </p:custDataLst>
                            </p:nvPr>
                          </p:nvSpPr>
                          <p:spPr bwMode="auto">
                            <a:xfrm>
                              <a:off x="32" y="21"/>
                              <a:ext cx="1" cy="783"/>
                            </a:xfrm>
                            <a:prstGeom prst="line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 algn="ctr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  <p:sp>
                          <p:nvSpPr>
                            <p:cNvPr id="49224" name="直接连接符 81"/>
                            <p:cNvSpPr>
                              <a:spLocks noChangeAspect="1" noChangeShapeType="1"/>
                            </p:cNvSpPr>
                            <p:nvPr>
                              <p:custDataLst>
                                <p:tags r:id="rId144"/>
                              </p:custDataLst>
                            </p:nvPr>
                          </p:nvSpPr>
                          <p:spPr bwMode="auto">
                            <a:xfrm flipV="1">
                              <a:off x="160" y="21"/>
                              <a:ext cx="4" cy="779"/>
                            </a:xfrm>
                            <a:prstGeom prst="line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 algn="ctr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  <p:sp>
                          <p:nvSpPr>
                            <p:cNvPr id="49225" name="直接连接符 82"/>
                            <p:cNvSpPr>
                              <a:spLocks noChangeAspect="1" noChangeShapeType="1"/>
                            </p:cNvSpPr>
                            <p:nvPr>
                              <p:custDataLst>
                                <p:tags r:id="rId145"/>
                              </p:custDataLst>
                            </p:nvPr>
                          </p:nvSpPr>
                          <p:spPr bwMode="auto">
                            <a:xfrm flipV="1">
                              <a:off x="190" y="0"/>
                              <a:ext cx="3" cy="780"/>
                            </a:xfrm>
                            <a:prstGeom prst="line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 algn="ctr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  <p:sp>
                          <p:nvSpPr>
                            <p:cNvPr id="49226" name="直接连接符 83"/>
                            <p:cNvSpPr>
                              <a:spLocks noChangeAspect="1" noChangeShapeType="1"/>
                            </p:cNvSpPr>
                            <p:nvPr>
                              <p:custDataLst>
                                <p:tags r:id="rId146"/>
                              </p:custDataLst>
                            </p:nvPr>
                          </p:nvSpPr>
                          <p:spPr bwMode="auto">
                            <a:xfrm flipH="1" flipV="1">
                              <a:off x="0" y="0"/>
                              <a:ext cx="2" cy="780"/>
                            </a:xfrm>
                            <a:prstGeom prst="line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 algn="ctr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</p:grpSp>
                    </p:grpSp>
                    <p:sp>
                      <p:nvSpPr>
                        <p:cNvPr id="49227" name="任意多边形 75"/>
                        <p:cNvSpPr>
                          <a:spLocks noChangeAspect="1"/>
                        </p:cNvSpPr>
                        <p:nvPr>
                          <p:custDataLst>
                            <p:tags r:id="rId140"/>
                          </p:custDataLst>
                        </p:nvPr>
                      </p:nvSpPr>
                      <p:spPr bwMode="auto">
                        <a:xfrm>
                          <a:off x="970" y="2160"/>
                          <a:ext cx="546" cy="681"/>
                        </a:xfrm>
                        <a:custGeom>
                          <a:avLst/>
                          <a:gdLst>
                            <a:gd name="T0" fmla="*/ 546 w 546"/>
                            <a:gd name="T1" fmla="*/ 0 h 681"/>
                            <a:gd name="T2" fmla="*/ 523 w 546"/>
                            <a:gd name="T3" fmla="*/ 20 h 681"/>
                            <a:gd name="T4" fmla="*/ 432 w 546"/>
                            <a:gd name="T5" fmla="*/ 441 h 681"/>
                            <a:gd name="T6" fmla="*/ 415 w 546"/>
                            <a:gd name="T7" fmla="*/ 483 h 681"/>
                            <a:gd name="T8" fmla="*/ 388 w 546"/>
                            <a:gd name="T9" fmla="*/ 518 h 681"/>
                            <a:gd name="T10" fmla="*/ 347 w 546"/>
                            <a:gd name="T11" fmla="*/ 550 h 681"/>
                            <a:gd name="T12" fmla="*/ 307 w 546"/>
                            <a:gd name="T13" fmla="*/ 575 h 681"/>
                            <a:gd name="T14" fmla="*/ 262 w 546"/>
                            <a:gd name="T15" fmla="*/ 598 h 681"/>
                            <a:gd name="T16" fmla="*/ 215 w 546"/>
                            <a:gd name="T17" fmla="*/ 618 h 681"/>
                            <a:gd name="T18" fmla="*/ 163 w 546"/>
                            <a:gd name="T19" fmla="*/ 637 h 681"/>
                            <a:gd name="T20" fmla="*/ 119 w 546"/>
                            <a:gd name="T21" fmla="*/ 647 h 681"/>
                            <a:gd name="T22" fmla="*/ 65 w 546"/>
                            <a:gd name="T23" fmla="*/ 656 h 681"/>
                            <a:gd name="T24" fmla="*/ 0 w 546"/>
                            <a:gd name="T25" fmla="*/ 652 h 681"/>
                            <a:gd name="T26" fmla="*/ 10 w 546"/>
                            <a:gd name="T27" fmla="*/ 677 h 681"/>
                            <a:gd name="T28" fmla="*/ 55 w 546"/>
                            <a:gd name="T29" fmla="*/ 681 h 681"/>
                            <a:gd name="T30" fmla="*/ 86 w 546"/>
                            <a:gd name="T31" fmla="*/ 681 h 681"/>
                            <a:gd name="T32" fmla="*/ 134 w 546"/>
                            <a:gd name="T33" fmla="*/ 677 h 681"/>
                            <a:gd name="T34" fmla="*/ 173 w 546"/>
                            <a:gd name="T35" fmla="*/ 674 h 681"/>
                            <a:gd name="T36" fmla="*/ 227 w 546"/>
                            <a:gd name="T37" fmla="*/ 665 h 681"/>
                            <a:gd name="T38" fmla="*/ 269 w 546"/>
                            <a:gd name="T39" fmla="*/ 657 h 681"/>
                            <a:gd name="T40" fmla="*/ 316 w 546"/>
                            <a:gd name="T41" fmla="*/ 643 h 681"/>
                            <a:gd name="T42" fmla="*/ 343 w 546"/>
                            <a:gd name="T43" fmla="*/ 635 h 681"/>
                            <a:gd name="T44" fmla="*/ 384 w 546"/>
                            <a:gd name="T45" fmla="*/ 618 h 681"/>
                            <a:gd name="T46" fmla="*/ 427 w 546"/>
                            <a:gd name="T47" fmla="*/ 590 h 681"/>
                            <a:gd name="T48" fmla="*/ 440 w 546"/>
                            <a:gd name="T49" fmla="*/ 575 h 681"/>
                            <a:gd name="T50" fmla="*/ 452 w 546"/>
                            <a:gd name="T51" fmla="*/ 554 h 681"/>
                            <a:gd name="T52" fmla="*/ 462 w 546"/>
                            <a:gd name="T53" fmla="*/ 512 h 681"/>
                            <a:gd name="T54" fmla="*/ 471 w 546"/>
                            <a:gd name="T55" fmla="*/ 470 h 681"/>
                            <a:gd name="T56" fmla="*/ 546 w 546"/>
                            <a:gd name="T57" fmla="*/ 0 h 68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</a:cxnLst>
                          <a:rect l="0" t="0" r="r" b="b"/>
                          <a:pathLst>
                            <a:path w="546" h="681">
                              <a:moveTo>
                                <a:pt x="546" y="0"/>
                              </a:moveTo>
                              <a:lnTo>
                                <a:pt x="523" y="20"/>
                              </a:lnTo>
                              <a:lnTo>
                                <a:pt x="432" y="441"/>
                              </a:lnTo>
                              <a:lnTo>
                                <a:pt x="415" y="483"/>
                              </a:lnTo>
                              <a:lnTo>
                                <a:pt x="388" y="518"/>
                              </a:lnTo>
                              <a:lnTo>
                                <a:pt x="347" y="550"/>
                              </a:lnTo>
                              <a:lnTo>
                                <a:pt x="307" y="575"/>
                              </a:lnTo>
                              <a:lnTo>
                                <a:pt x="262" y="598"/>
                              </a:lnTo>
                              <a:lnTo>
                                <a:pt x="215" y="618"/>
                              </a:lnTo>
                              <a:lnTo>
                                <a:pt x="163" y="637"/>
                              </a:lnTo>
                              <a:lnTo>
                                <a:pt x="119" y="647"/>
                              </a:lnTo>
                              <a:lnTo>
                                <a:pt x="65" y="656"/>
                              </a:lnTo>
                              <a:lnTo>
                                <a:pt x="0" y="652"/>
                              </a:lnTo>
                              <a:lnTo>
                                <a:pt x="10" y="677"/>
                              </a:lnTo>
                              <a:lnTo>
                                <a:pt x="55" y="681"/>
                              </a:lnTo>
                              <a:lnTo>
                                <a:pt x="86" y="681"/>
                              </a:lnTo>
                              <a:lnTo>
                                <a:pt x="134" y="677"/>
                              </a:lnTo>
                              <a:lnTo>
                                <a:pt x="173" y="674"/>
                              </a:lnTo>
                              <a:lnTo>
                                <a:pt x="227" y="665"/>
                              </a:lnTo>
                              <a:lnTo>
                                <a:pt x="269" y="657"/>
                              </a:lnTo>
                              <a:lnTo>
                                <a:pt x="316" y="643"/>
                              </a:lnTo>
                              <a:lnTo>
                                <a:pt x="343" y="635"/>
                              </a:lnTo>
                              <a:lnTo>
                                <a:pt x="384" y="618"/>
                              </a:lnTo>
                              <a:lnTo>
                                <a:pt x="427" y="590"/>
                              </a:lnTo>
                              <a:lnTo>
                                <a:pt x="440" y="575"/>
                              </a:lnTo>
                              <a:lnTo>
                                <a:pt x="452" y="554"/>
                              </a:lnTo>
                              <a:lnTo>
                                <a:pt x="462" y="512"/>
                              </a:lnTo>
                              <a:lnTo>
                                <a:pt x="471" y="470"/>
                              </a:lnTo>
                              <a:lnTo>
                                <a:pt x="54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sp>
                    <p:nvSpPr>
                      <p:cNvPr id="9291" name="矩形 69"/>
                      <p:cNvSpPr>
                        <a:spLocks noChangeAspect="1"/>
                      </p:cNvSpPr>
                      <p:nvPr>
                        <p:custDataLst>
                          <p:tags r:id="rId136"/>
                        </p:custDataLst>
                      </p:nvPr>
                    </p:nvSpPr>
                    <p:spPr>
                      <a:xfrm>
                        <a:off x="23" y="393"/>
                        <a:ext cx="236" cy="16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808080"/>
                          </a:gs>
                          <a:gs pos="50000">
                            <a:srgbClr val="C0C0C0"/>
                          </a:gs>
                          <a:gs pos="100000">
                            <a:srgbClr val="808080"/>
                          </a:gs>
                        </a:gsLst>
                        <a:lin ang="0" scaled="1"/>
                      </a:gradFill>
                      <a:ln>
                        <a:noFill/>
                        <a:miter lim="800000"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zh-CN" altLang="en-US"/>
                      </a:p>
                    </p:txBody>
                  </p:sp>
                </p:grpSp>
                <p:grpSp>
                  <p:nvGrpSpPr>
                    <p:cNvPr id="49229" name="组合 1044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0" y="331"/>
                      <a:ext cx="177" cy="224"/>
                      <a:chOff x="0" y="0"/>
                      <a:chExt cx="177" cy="224"/>
                    </a:xfrm>
                  </p:grpSpPr>
                  <p:sp>
                    <p:nvSpPr>
                      <p:cNvPr id="255" name="流程图: 磁盘 66"/>
                      <p:cNvSpPr>
                        <a:spLocks noChangeAspect="1" noChangeArrowheads="1"/>
                      </p:cNvSpPr>
                      <p:nvPr>
                        <p:custDataLst>
                          <p:tags r:id="rId134"/>
                        </p:custDataLst>
                      </p:nvPr>
                    </p:nvSpPr>
                    <p:spPr bwMode="auto">
                      <a:xfrm>
                        <a:off x="30" y="88"/>
                        <a:ext cx="117" cy="136"/>
                      </a:xfrm>
                      <a:prstGeom prst="flowChartMagneticDisk">
                        <a:avLst/>
                      </a:prstGeom>
                      <a:gradFill rotWithShape="1">
                        <a:gsLst>
                          <a:gs pos="0">
                            <a:srgbClr val="505050">
                              <a:alpha val="46999"/>
                            </a:srgbClr>
                          </a:gs>
                          <a:gs pos="50000">
                            <a:srgbClr val="969696">
                              <a:alpha val="46999"/>
                            </a:srgbClr>
                          </a:gs>
                          <a:gs pos="100000">
                            <a:srgbClr val="505050">
                              <a:alpha val="46999"/>
                            </a:srgbClr>
                          </a:gs>
                        </a:gsLst>
                        <a:lin ang="0" scaled="1"/>
                      </a:gradFill>
                      <a:ln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zh-CN" altLang="en-US"/>
                      </a:p>
                    </p:txBody>
                  </p:sp>
                  <p:sp>
                    <p:nvSpPr>
                      <p:cNvPr id="256" name="流程图: 磁盘 67"/>
                      <p:cNvSpPr>
                        <a:spLocks noChangeAspect="1" noChangeArrowheads="1"/>
                      </p:cNvSpPr>
                      <p:nvPr>
                        <p:custDataLst>
                          <p:tags r:id="rId135"/>
                        </p:custDataLst>
                      </p:nvPr>
                    </p:nvSpPr>
                    <p:spPr bwMode="auto">
                      <a:xfrm>
                        <a:off x="0" y="0"/>
                        <a:ext cx="177" cy="172"/>
                      </a:xfrm>
                      <a:prstGeom prst="flowChartMagneticDisk">
                        <a:avLst/>
                      </a:prstGeom>
                      <a:gradFill rotWithShape="1">
                        <a:gsLst>
                          <a:gs pos="0">
                            <a:srgbClr val="C0C0C0"/>
                          </a:gs>
                          <a:gs pos="100000">
                            <a:srgbClr val="EEEEEE"/>
                          </a:gs>
                        </a:gsLst>
                        <a:lin ang="0" scaled="1"/>
                      </a:gradFill>
                      <a:ln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zh-CN" altLang="en-US"/>
                      </a:p>
                    </p:txBody>
                  </p:sp>
                </p:grpSp>
                <p:grpSp>
                  <p:nvGrpSpPr>
                    <p:cNvPr id="49232" name="组合 1044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49" y="331"/>
                      <a:ext cx="177" cy="224"/>
                      <a:chOff x="0" y="0"/>
                      <a:chExt cx="177" cy="224"/>
                    </a:xfrm>
                  </p:grpSpPr>
                  <p:sp>
                    <p:nvSpPr>
                      <p:cNvPr id="257" name="流程图: 磁盘 64"/>
                      <p:cNvSpPr>
                        <a:spLocks noChangeAspect="1" noChangeArrowheads="1"/>
                      </p:cNvSpPr>
                      <p:nvPr>
                        <p:custDataLst>
                          <p:tags r:id="rId132"/>
                        </p:custDataLst>
                      </p:nvPr>
                    </p:nvSpPr>
                    <p:spPr bwMode="auto">
                      <a:xfrm>
                        <a:off x="30" y="88"/>
                        <a:ext cx="117" cy="136"/>
                      </a:xfrm>
                      <a:prstGeom prst="flowChartMagneticDisk">
                        <a:avLst/>
                      </a:prstGeom>
                      <a:gradFill rotWithShape="1">
                        <a:gsLst>
                          <a:gs pos="0">
                            <a:srgbClr val="505050">
                              <a:alpha val="46999"/>
                            </a:srgbClr>
                          </a:gs>
                          <a:gs pos="50000">
                            <a:srgbClr val="969696">
                              <a:alpha val="46999"/>
                            </a:srgbClr>
                          </a:gs>
                          <a:gs pos="100000">
                            <a:srgbClr val="505050">
                              <a:alpha val="46999"/>
                            </a:srgbClr>
                          </a:gs>
                        </a:gsLst>
                        <a:lin ang="0" scaled="1"/>
                      </a:gradFill>
                      <a:ln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zh-CN" altLang="en-US"/>
                      </a:p>
                    </p:txBody>
                  </p:sp>
                  <p:sp>
                    <p:nvSpPr>
                      <p:cNvPr id="258" name="流程图: 磁盘 65"/>
                      <p:cNvSpPr>
                        <a:spLocks noChangeAspect="1" noChangeArrowheads="1"/>
                      </p:cNvSpPr>
                      <p:nvPr>
                        <p:custDataLst>
                          <p:tags r:id="rId133"/>
                        </p:custDataLst>
                      </p:nvPr>
                    </p:nvSpPr>
                    <p:spPr bwMode="auto">
                      <a:xfrm>
                        <a:off x="0" y="0"/>
                        <a:ext cx="177" cy="172"/>
                      </a:xfrm>
                      <a:prstGeom prst="flowChartMagneticDisk">
                        <a:avLst/>
                      </a:prstGeom>
                      <a:gradFill rotWithShape="1">
                        <a:gsLst>
                          <a:gs pos="0">
                            <a:srgbClr val="C0C0C0"/>
                          </a:gs>
                          <a:gs pos="100000">
                            <a:srgbClr val="EEEEEE"/>
                          </a:gs>
                        </a:gsLst>
                        <a:lin ang="0" scaled="1"/>
                      </a:gradFill>
                      <a:ln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zh-CN" altLang="en-US"/>
                      </a:p>
                    </p:txBody>
                  </p:sp>
                </p:grpSp>
              </p:grpSp>
            </p:grpSp>
            <p:grpSp>
              <p:nvGrpSpPr>
                <p:cNvPr id="49235" name="组合 10446"/>
                <p:cNvGrpSpPr>
                  <a:grpSpLocks noChangeAspect="1"/>
                </p:cNvGrpSpPr>
                <p:nvPr/>
              </p:nvGrpSpPr>
              <p:grpSpPr bwMode="auto">
                <a:xfrm>
                  <a:off x="886" y="621"/>
                  <a:ext cx="554" cy="327"/>
                  <a:chOff x="0" y="0"/>
                  <a:chExt cx="726" cy="387"/>
                </a:xfrm>
              </p:grpSpPr>
              <p:sp>
                <p:nvSpPr>
                  <p:cNvPr id="259" name="任意多边形 15"/>
                  <p:cNvSpPr>
                    <a:spLocks noChangeAspect="1"/>
                  </p:cNvSpPr>
                  <p:nvPr>
                    <p:custDataLst>
                      <p:tags r:id="rId100"/>
                    </p:custDataLst>
                  </p:nvPr>
                </p:nvSpPr>
                <p:spPr bwMode="auto">
                  <a:xfrm flipV="1">
                    <a:off x="0" y="359"/>
                    <a:ext cx="726" cy="28"/>
                  </a:xfrm>
                  <a:custGeom>
                    <a:avLst/>
                    <a:gdLst>
                      <a:gd name="T0" fmla="*/ 0 w 400"/>
                      <a:gd name="T1" fmla="*/ 0 h 400"/>
                      <a:gd name="T2" fmla="*/ 400 w 400"/>
                      <a:gd name="T3" fmla="*/ 0 h 400"/>
                      <a:gd name="T4" fmla="*/ 400 w 400"/>
                      <a:gd name="T5" fmla="*/ 400 h 400"/>
                      <a:gd name="T6" fmla="*/ 0 w 400"/>
                      <a:gd name="T7" fmla="*/ 400 h 400"/>
                      <a:gd name="T8" fmla="*/ 0 w 400"/>
                      <a:gd name="T9" fmla="*/ 0 h 4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00" h="400">
                        <a:moveTo>
                          <a:pt x="0" y="0"/>
                        </a:moveTo>
                        <a:lnTo>
                          <a:pt x="400" y="0"/>
                        </a:lnTo>
                        <a:lnTo>
                          <a:pt x="400" y="400"/>
                        </a:lnTo>
                        <a:lnTo>
                          <a:pt x="0" y="4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CC99">
                          <a:alpha val="62000"/>
                        </a:srgbClr>
                      </a:gs>
                      <a:gs pos="100000">
                        <a:srgbClr val="765E47">
                          <a:alpha val="56998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FFCC99"/>
                    </a:extrusionClr>
                  </a:sp3d>
                  <a:extLst>
                    <a:ext uri="{91240B29-F687-4F45-9708-019B960494DF}">
                      <a14:hiddenLine xmlns:a14="http://schemas.microsoft.com/office/drawing/2010/main" w="9525" algn="ctr">
                        <a:noFill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flatTx/>
                  </a:bodyPr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49237" name="组合 1044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72" y="0"/>
                    <a:ext cx="526" cy="317"/>
                    <a:chOff x="0" y="0"/>
                    <a:chExt cx="1026" cy="555"/>
                  </a:xfrm>
                </p:grpSpPr>
                <p:grpSp>
                  <p:nvGrpSpPr>
                    <p:cNvPr id="49238" name="组合 1044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72" y="0"/>
                      <a:ext cx="281" cy="555"/>
                      <a:chOff x="0" y="0"/>
                      <a:chExt cx="281" cy="555"/>
                    </a:xfrm>
                  </p:grpSpPr>
                  <p:grpSp>
                    <p:nvGrpSpPr>
                      <p:cNvPr id="49239" name="组合 1045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0" y="0"/>
                        <a:ext cx="281" cy="512"/>
                        <a:chOff x="0" y="0"/>
                        <a:chExt cx="2019" cy="3673"/>
                      </a:xfrm>
                    </p:grpSpPr>
                    <p:grpSp>
                      <p:nvGrpSpPr>
                        <p:cNvPr id="49240" name="组合 10451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50" y="2812"/>
                          <a:ext cx="913" cy="861"/>
                          <a:chOff x="0" y="0"/>
                          <a:chExt cx="913" cy="861"/>
                        </a:xfrm>
                      </p:grpSpPr>
                      <p:grpSp>
                        <p:nvGrpSpPr>
                          <p:cNvPr id="49241" name="组合 10452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0" y="0"/>
                            <a:ext cx="913" cy="861"/>
                            <a:chOff x="0" y="0"/>
                            <a:chExt cx="913" cy="861"/>
                          </a:xfrm>
                        </p:grpSpPr>
                        <p:grpSp>
                          <p:nvGrpSpPr>
                            <p:cNvPr id="49242" name="组合 10453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229" y="663"/>
                              <a:ext cx="498" cy="198"/>
                              <a:chOff x="0" y="0"/>
                              <a:chExt cx="498" cy="198"/>
                            </a:xfrm>
                          </p:grpSpPr>
                          <p:sp>
                            <p:nvSpPr>
                              <p:cNvPr id="49243" name="任意多边形 57"/>
                              <p:cNvSpPr>
                                <a:spLocks noChangeAspect="1"/>
                              </p:cNvSpPr>
                              <p:nvPr>
                                <p:custDataLst>
                                  <p:tags r:id="rId129"/>
                                </p:custDataLst>
                              </p:nvPr>
                            </p:nvSpPr>
                            <p:spPr bwMode="auto">
                              <a:xfrm>
                                <a:off x="0" y="0"/>
                                <a:ext cx="498" cy="198"/>
                              </a:xfrm>
                              <a:custGeom>
                                <a:avLst/>
                                <a:gdLst>
                                  <a:gd name="T0" fmla="*/ 0 w 498"/>
                                  <a:gd name="T1" fmla="*/ 0 h 198"/>
                                  <a:gd name="T2" fmla="*/ 101 w 498"/>
                                  <a:gd name="T3" fmla="*/ 157 h 198"/>
                                  <a:gd name="T4" fmla="*/ 110 w 498"/>
                                  <a:gd name="T5" fmla="*/ 167 h 198"/>
                                  <a:gd name="T6" fmla="*/ 121 w 498"/>
                                  <a:gd name="T7" fmla="*/ 173 h 198"/>
                                  <a:gd name="T8" fmla="*/ 136 w 498"/>
                                  <a:gd name="T9" fmla="*/ 178 h 198"/>
                                  <a:gd name="T10" fmla="*/ 153 w 498"/>
                                  <a:gd name="T11" fmla="*/ 186 h 198"/>
                                  <a:gd name="T12" fmla="*/ 174 w 498"/>
                                  <a:gd name="T13" fmla="*/ 190 h 198"/>
                                  <a:gd name="T14" fmla="*/ 188 w 498"/>
                                  <a:gd name="T15" fmla="*/ 191 h 198"/>
                                  <a:gd name="T16" fmla="*/ 205 w 498"/>
                                  <a:gd name="T17" fmla="*/ 194 h 198"/>
                                  <a:gd name="T18" fmla="*/ 222 w 498"/>
                                  <a:gd name="T19" fmla="*/ 195 h 198"/>
                                  <a:gd name="T20" fmla="*/ 243 w 498"/>
                                  <a:gd name="T21" fmla="*/ 198 h 198"/>
                                  <a:gd name="T22" fmla="*/ 257 w 498"/>
                                  <a:gd name="T23" fmla="*/ 198 h 198"/>
                                  <a:gd name="T24" fmla="*/ 278 w 498"/>
                                  <a:gd name="T25" fmla="*/ 195 h 198"/>
                                  <a:gd name="T26" fmla="*/ 295 w 498"/>
                                  <a:gd name="T27" fmla="*/ 194 h 198"/>
                                  <a:gd name="T28" fmla="*/ 315 w 498"/>
                                  <a:gd name="T29" fmla="*/ 191 h 198"/>
                                  <a:gd name="T30" fmla="*/ 332 w 498"/>
                                  <a:gd name="T31" fmla="*/ 190 h 198"/>
                                  <a:gd name="T32" fmla="*/ 349 w 498"/>
                                  <a:gd name="T33" fmla="*/ 185 h 198"/>
                                  <a:gd name="T34" fmla="*/ 366 w 498"/>
                                  <a:gd name="T35" fmla="*/ 181 h 198"/>
                                  <a:gd name="T36" fmla="*/ 380 w 498"/>
                                  <a:gd name="T37" fmla="*/ 173 h 198"/>
                                  <a:gd name="T38" fmla="*/ 392 w 498"/>
                                  <a:gd name="T39" fmla="*/ 165 h 198"/>
                                  <a:gd name="T40" fmla="*/ 397 w 498"/>
                                  <a:gd name="T41" fmla="*/ 160 h 198"/>
                                  <a:gd name="T42" fmla="*/ 405 w 498"/>
                                  <a:gd name="T43" fmla="*/ 152 h 198"/>
                                  <a:gd name="T44" fmla="*/ 498 w 498"/>
                                  <a:gd name="T45" fmla="*/ 0 h 198"/>
                                  <a:gd name="T46" fmla="*/ 0 w 498"/>
                                  <a:gd name="T47" fmla="*/ 0 h 198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  <a:cxn ang="0">
                                    <a:pos x="T32" y="T33"/>
                                  </a:cxn>
                                  <a:cxn ang="0">
                                    <a:pos x="T34" y="T35"/>
                                  </a:cxn>
                                  <a:cxn ang="0">
                                    <a:pos x="T36" y="T37"/>
                                  </a:cxn>
                                  <a:cxn ang="0">
                                    <a:pos x="T38" y="T39"/>
                                  </a:cxn>
                                  <a:cxn ang="0">
                                    <a:pos x="T40" y="T41"/>
                                  </a:cxn>
                                  <a:cxn ang="0">
                                    <a:pos x="T42" y="T43"/>
                                  </a:cxn>
                                  <a:cxn ang="0">
                                    <a:pos x="T44" y="T45"/>
                                  </a:cxn>
                                  <a:cxn ang="0">
                                    <a:pos x="T46" y="T47"/>
                                  </a:cxn>
                                </a:cxnLst>
                                <a:rect l="0" t="0" r="r" b="b"/>
                                <a:pathLst>
                                  <a:path w="498" h="198">
                                    <a:moveTo>
                                      <a:pt x="0" y="0"/>
                                    </a:moveTo>
                                    <a:lnTo>
                                      <a:pt x="101" y="157"/>
                                    </a:lnTo>
                                    <a:lnTo>
                                      <a:pt x="110" y="167"/>
                                    </a:lnTo>
                                    <a:lnTo>
                                      <a:pt x="121" y="173"/>
                                    </a:lnTo>
                                    <a:lnTo>
                                      <a:pt x="136" y="178"/>
                                    </a:lnTo>
                                    <a:lnTo>
                                      <a:pt x="153" y="186"/>
                                    </a:lnTo>
                                    <a:lnTo>
                                      <a:pt x="174" y="190"/>
                                    </a:lnTo>
                                    <a:lnTo>
                                      <a:pt x="188" y="191"/>
                                    </a:lnTo>
                                    <a:lnTo>
                                      <a:pt x="205" y="194"/>
                                    </a:lnTo>
                                    <a:lnTo>
                                      <a:pt x="222" y="195"/>
                                    </a:lnTo>
                                    <a:lnTo>
                                      <a:pt x="243" y="198"/>
                                    </a:lnTo>
                                    <a:lnTo>
                                      <a:pt x="257" y="198"/>
                                    </a:lnTo>
                                    <a:lnTo>
                                      <a:pt x="278" y="195"/>
                                    </a:lnTo>
                                    <a:lnTo>
                                      <a:pt x="295" y="194"/>
                                    </a:lnTo>
                                    <a:lnTo>
                                      <a:pt x="315" y="191"/>
                                    </a:lnTo>
                                    <a:lnTo>
                                      <a:pt x="332" y="190"/>
                                    </a:lnTo>
                                    <a:lnTo>
                                      <a:pt x="349" y="185"/>
                                    </a:lnTo>
                                    <a:lnTo>
                                      <a:pt x="366" y="181"/>
                                    </a:lnTo>
                                    <a:lnTo>
                                      <a:pt x="380" y="173"/>
                                    </a:lnTo>
                                    <a:lnTo>
                                      <a:pt x="392" y="165"/>
                                    </a:lnTo>
                                    <a:lnTo>
                                      <a:pt x="397" y="160"/>
                                    </a:lnTo>
                                    <a:lnTo>
                                      <a:pt x="405" y="152"/>
                                    </a:lnTo>
                                    <a:lnTo>
                                      <a:pt x="498" y="0"/>
                                    </a:lnTo>
                                    <a:lnTo>
                                      <a:pt x="0" y="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000000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 algn="ctr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49244" name="任意多边形 58"/>
                              <p:cNvSpPr>
                                <a:spLocks noChangeAspect="1"/>
                              </p:cNvSpPr>
                              <p:nvPr>
                                <p:custDataLst>
                                  <p:tags r:id="rId130"/>
                                </p:custDataLst>
                              </p:nvPr>
                            </p:nvSpPr>
                            <p:spPr bwMode="auto">
                              <a:xfrm>
                                <a:off x="78" y="0"/>
                                <a:ext cx="222" cy="198"/>
                              </a:xfrm>
                              <a:custGeom>
                                <a:avLst/>
                                <a:gdLst>
                                  <a:gd name="T0" fmla="*/ 0 w 222"/>
                                  <a:gd name="T1" fmla="*/ 0 h 198"/>
                                  <a:gd name="T2" fmla="*/ 62 w 222"/>
                                  <a:gd name="T3" fmla="*/ 178 h 198"/>
                                  <a:gd name="T4" fmla="*/ 75 w 222"/>
                                  <a:gd name="T5" fmla="*/ 186 h 198"/>
                                  <a:gd name="T6" fmla="*/ 96 w 222"/>
                                  <a:gd name="T7" fmla="*/ 190 h 198"/>
                                  <a:gd name="T8" fmla="*/ 110 w 222"/>
                                  <a:gd name="T9" fmla="*/ 191 h 198"/>
                                  <a:gd name="T10" fmla="*/ 127 w 222"/>
                                  <a:gd name="T11" fmla="*/ 194 h 198"/>
                                  <a:gd name="T12" fmla="*/ 144 w 222"/>
                                  <a:gd name="T13" fmla="*/ 195 h 198"/>
                                  <a:gd name="T14" fmla="*/ 165 w 222"/>
                                  <a:gd name="T15" fmla="*/ 198 h 198"/>
                                  <a:gd name="T16" fmla="*/ 179 w 222"/>
                                  <a:gd name="T17" fmla="*/ 198 h 198"/>
                                  <a:gd name="T18" fmla="*/ 200 w 222"/>
                                  <a:gd name="T19" fmla="*/ 195 h 198"/>
                                  <a:gd name="T20" fmla="*/ 222 w 222"/>
                                  <a:gd name="T21" fmla="*/ 0 h 198"/>
                                  <a:gd name="T22" fmla="*/ 0 w 222"/>
                                  <a:gd name="T23" fmla="*/ 0 h 198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</a:cxnLst>
                                <a:rect l="0" t="0" r="r" b="b"/>
                                <a:pathLst>
                                  <a:path w="222" h="198">
                                    <a:moveTo>
                                      <a:pt x="0" y="0"/>
                                    </a:moveTo>
                                    <a:lnTo>
                                      <a:pt x="62" y="178"/>
                                    </a:lnTo>
                                    <a:lnTo>
                                      <a:pt x="75" y="186"/>
                                    </a:lnTo>
                                    <a:lnTo>
                                      <a:pt x="96" y="190"/>
                                    </a:lnTo>
                                    <a:lnTo>
                                      <a:pt x="110" y="191"/>
                                    </a:lnTo>
                                    <a:lnTo>
                                      <a:pt x="127" y="194"/>
                                    </a:lnTo>
                                    <a:lnTo>
                                      <a:pt x="144" y="195"/>
                                    </a:lnTo>
                                    <a:lnTo>
                                      <a:pt x="165" y="198"/>
                                    </a:lnTo>
                                    <a:lnTo>
                                      <a:pt x="179" y="198"/>
                                    </a:lnTo>
                                    <a:lnTo>
                                      <a:pt x="200" y="195"/>
                                    </a:lnTo>
                                    <a:lnTo>
                                      <a:pt x="222" y="0"/>
                                    </a:lnTo>
                                    <a:lnTo>
                                      <a:pt x="0" y="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404040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 algn="ctr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</p:grpSp>
                        <p:grpSp>
                          <p:nvGrpSpPr>
                            <p:cNvPr id="49245" name="组合 10456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0" y="0"/>
                              <a:ext cx="913" cy="718"/>
                              <a:chOff x="0" y="0"/>
                              <a:chExt cx="913" cy="718"/>
                            </a:xfrm>
                          </p:grpSpPr>
                          <p:sp>
                            <p:nvSpPr>
                              <p:cNvPr id="49246" name="任意多边形 50"/>
                              <p:cNvSpPr>
                                <a:spLocks noChangeAspect="1"/>
                              </p:cNvSpPr>
                              <p:nvPr>
                                <p:custDataLst>
                                  <p:tags r:id="rId122"/>
                                </p:custDataLst>
                              </p:nvPr>
                            </p:nvSpPr>
                            <p:spPr bwMode="auto">
                              <a:xfrm>
                                <a:off x="0" y="0"/>
                                <a:ext cx="913" cy="718"/>
                              </a:xfrm>
                              <a:custGeom>
                                <a:avLst/>
                                <a:gdLst>
                                  <a:gd name="T0" fmla="*/ 21 w 913"/>
                                  <a:gd name="T1" fmla="*/ 20 h 718"/>
                                  <a:gd name="T2" fmla="*/ 25 w 913"/>
                                  <a:gd name="T3" fmla="*/ 38 h 718"/>
                                  <a:gd name="T4" fmla="*/ 23 w 913"/>
                                  <a:gd name="T5" fmla="*/ 73 h 718"/>
                                  <a:gd name="T6" fmla="*/ 12 w 913"/>
                                  <a:gd name="T7" fmla="*/ 96 h 718"/>
                                  <a:gd name="T8" fmla="*/ 6 w 913"/>
                                  <a:gd name="T9" fmla="*/ 126 h 718"/>
                                  <a:gd name="T10" fmla="*/ 17 w 913"/>
                                  <a:gd name="T11" fmla="*/ 149 h 718"/>
                                  <a:gd name="T12" fmla="*/ 34 w 913"/>
                                  <a:gd name="T13" fmla="*/ 176 h 718"/>
                                  <a:gd name="T14" fmla="*/ 30 w 913"/>
                                  <a:gd name="T15" fmla="*/ 195 h 718"/>
                                  <a:gd name="T16" fmla="*/ 13 w 913"/>
                                  <a:gd name="T17" fmla="*/ 216 h 718"/>
                                  <a:gd name="T18" fmla="*/ 6 w 913"/>
                                  <a:gd name="T19" fmla="*/ 236 h 718"/>
                                  <a:gd name="T20" fmla="*/ 19 w 913"/>
                                  <a:gd name="T21" fmla="*/ 259 h 718"/>
                                  <a:gd name="T22" fmla="*/ 30 w 913"/>
                                  <a:gd name="T23" fmla="*/ 278 h 718"/>
                                  <a:gd name="T24" fmla="*/ 30 w 913"/>
                                  <a:gd name="T25" fmla="*/ 301 h 718"/>
                                  <a:gd name="T26" fmla="*/ 12 w 913"/>
                                  <a:gd name="T27" fmla="*/ 322 h 718"/>
                                  <a:gd name="T28" fmla="*/ 0 w 913"/>
                                  <a:gd name="T29" fmla="*/ 349 h 718"/>
                                  <a:gd name="T30" fmla="*/ 13 w 913"/>
                                  <a:gd name="T31" fmla="*/ 372 h 718"/>
                                  <a:gd name="T32" fmla="*/ 33 w 913"/>
                                  <a:gd name="T33" fmla="*/ 396 h 718"/>
                                  <a:gd name="T34" fmla="*/ 33 w 913"/>
                                  <a:gd name="T35" fmla="*/ 431 h 718"/>
                                  <a:gd name="T36" fmla="*/ 19 w 913"/>
                                  <a:gd name="T37" fmla="*/ 455 h 718"/>
                                  <a:gd name="T38" fmla="*/ 21 w 913"/>
                                  <a:gd name="T39" fmla="*/ 473 h 718"/>
                                  <a:gd name="T40" fmla="*/ 42 w 913"/>
                                  <a:gd name="T41" fmla="*/ 499 h 718"/>
                                  <a:gd name="T42" fmla="*/ 107 w 913"/>
                                  <a:gd name="T43" fmla="*/ 573 h 718"/>
                                  <a:gd name="T44" fmla="*/ 166 w 913"/>
                                  <a:gd name="T45" fmla="*/ 629 h 718"/>
                                  <a:gd name="T46" fmla="*/ 217 w 913"/>
                                  <a:gd name="T47" fmla="*/ 660 h 718"/>
                                  <a:gd name="T48" fmla="*/ 313 w 913"/>
                                  <a:gd name="T49" fmla="*/ 701 h 718"/>
                                  <a:gd name="T50" fmla="*/ 401 w 913"/>
                                  <a:gd name="T51" fmla="*/ 716 h 718"/>
                                  <a:gd name="T52" fmla="*/ 523 w 913"/>
                                  <a:gd name="T53" fmla="*/ 716 h 718"/>
                                  <a:gd name="T54" fmla="*/ 625 w 913"/>
                                  <a:gd name="T55" fmla="*/ 706 h 718"/>
                                  <a:gd name="T56" fmla="*/ 697 w 913"/>
                                  <a:gd name="T57" fmla="*/ 685 h 718"/>
                                  <a:gd name="T58" fmla="*/ 744 w 913"/>
                                  <a:gd name="T59" fmla="*/ 659 h 718"/>
                                  <a:gd name="T60" fmla="*/ 778 w 913"/>
                                  <a:gd name="T61" fmla="*/ 629 h 718"/>
                                  <a:gd name="T62" fmla="*/ 874 w 913"/>
                                  <a:gd name="T63" fmla="*/ 493 h 718"/>
                                  <a:gd name="T64" fmla="*/ 894 w 913"/>
                                  <a:gd name="T65" fmla="*/ 448 h 718"/>
                                  <a:gd name="T66" fmla="*/ 895 w 913"/>
                                  <a:gd name="T67" fmla="*/ 427 h 718"/>
                                  <a:gd name="T68" fmla="*/ 882 w 913"/>
                                  <a:gd name="T69" fmla="*/ 406 h 718"/>
                                  <a:gd name="T70" fmla="*/ 882 w 913"/>
                                  <a:gd name="T71" fmla="*/ 381 h 718"/>
                                  <a:gd name="T72" fmla="*/ 894 w 913"/>
                                  <a:gd name="T73" fmla="*/ 362 h 718"/>
                                  <a:gd name="T74" fmla="*/ 908 w 913"/>
                                  <a:gd name="T75" fmla="*/ 341 h 718"/>
                                  <a:gd name="T76" fmla="*/ 912 w 913"/>
                                  <a:gd name="T77" fmla="*/ 316 h 718"/>
                                  <a:gd name="T78" fmla="*/ 900 w 913"/>
                                  <a:gd name="T79" fmla="*/ 295 h 718"/>
                                  <a:gd name="T80" fmla="*/ 886 w 913"/>
                                  <a:gd name="T81" fmla="*/ 275 h 718"/>
                                  <a:gd name="T82" fmla="*/ 886 w 913"/>
                                  <a:gd name="T83" fmla="*/ 254 h 718"/>
                                  <a:gd name="T84" fmla="*/ 904 w 913"/>
                                  <a:gd name="T85" fmla="*/ 229 h 718"/>
                                  <a:gd name="T86" fmla="*/ 908 w 913"/>
                                  <a:gd name="T87" fmla="*/ 202 h 718"/>
                                  <a:gd name="T88" fmla="*/ 894 w 913"/>
                                  <a:gd name="T89" fmla="*/ 176 h 718"/>
                                  <a:gd name="T90" fmla="*/ 886 w 913"/>
                                  <a:gd name="T91" fmla="*/ 155 h 718"/>
                                  <a:gd name="T92" fmla="*/ 895 w 913"/>
                                  <a:gd name="T93" fmla="*/ 130 h 718"/>
                                  <a:gd name="T94" fmla="*/ 908 w 913"/>
                                  <a:gd name="T95" fmla="*/ 113 h 718"/>
                                  <a:gd name="T96" fmla="*/ 913 w 913"/>
                                  <a:gd name="T97" fmla="*/ 88 h 718"/>
                                  <a:gd name="T98" fmla="*/ 903 w 913"/>
                                  <a:gd name="T99" fmla="*/ 67 h 718"/>
                                  <a:gd name="T100" fmla="*/ 890 w 913"/>
                                  <a:gd name="T101" fmla="*/ 42 h 718"/>
                                  <a:gd name="T102" fmla="*/ 894 w 913"/>
                                  <a:gd name="T103" fmla="*/ 18 h 718"/>
                                  <a:gd name="T104" fmla="*/ 26 w 913"/>
                                  <a:gd name="T105" fmla="*/ 0 h 718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  <a:cxn ang="0">
                                    <a:pos x="T32" y="T33"/>
                                  </a:cxn>
                                  <a:cxn ang="0">
                                    <a:pos x="T34" y="T35"/>
                                  </a:cxn>
                                  <a:cxn ang="0">
                                    <a:pos x="T36" y="T37"/>
                                  </a:cxn>
                                  <a:cxn ang="0">
                                    <a:pos x="T38" y="T39"/>
                                  </a:cxn>
                                  <a:cxn ang="0">
                                    <a:pos x="T40" y="T41"/>
                                  </a:cxn>
                                  <a:cxn ang="0">
                                    <a:pos x="T42" y="T43"/>
                                  </a:cxn>
                                  <a:cxn ang="0">
                                    <a:pos x="T44" y="T45"/>
                                  </a:cxn>
                                  <a:cxn ang="0">
                                    <a:pos x="T46" y="T47"/>
                                  </a:cxn>
                                  <a:cxn ang="0">
                                    <a:pos x="T48" y="T49"/>
                                  </a:cxn>
                                  <a:cxn ang="0">
                                    <a:pos x="T50" y="T51"/>
                                  </a:cxn>
                                  <a:cxn ang="0">
                                    <a:pos x="T52" y="T53"/>
                                  </a:cxn>
                                  <a:cxn ang="0">
                                    <a:pos x="T54" y="T55"/>
                                  </a:cxn>
                                  <a:cxn ang="0">
                                    <a:pos x="T56" y="T57"/>
                                  </a:cxn>
                                  <a:cxn ang="0">
                                    <a:pos x="T58" y="T59"/>
                                  </a:cxn>
                                  <a:cxn ang="0">
                                    <a:pos x="T60" y="T61"/>
                                  </a:cxn>
                                  <a:cxn ang="0">
                                    <a:pos x="T62" y="T63"/>
                                  </a:cxn>
                                  <a:cxn ang="0">
                                    <a:pos x="T64" y="T65"/>
                                  </a:cxn>
                                  <a:cxn ang="0">
                                    <a:pos x="T66" y="T67"/>
                                  </a:cxn>
                                  <a:cxn ang="0">
                                    <a:pos x="T68" y="T69"/>
                                  </a:cxn>
                                  <a:cxn ang="0">
                                    <a:pos x="T70" y="T71"/>
                                  </a:cxn>
                                  <a:cxn ang="0">
                                    <a:pos x="T72" y="T73"/>
                                  </a:cxn>
                                  <a:cxn ang="0">
                                    <a:pos x="T74" y="T75"/>
                                  </a:cxn>
                                  <a:cxn ang="0">
                                    <a:pos x="T76" y="T77"/>
                                  </a:cxn>
                                  <a:cxn ang="0">
                                    <a:pos x="T78" y="T79"/>
                                  </a:cxn>
                                  <a:cxn ang="0">
                                    <a:pos x="T80" y="T81"/>
                                  </a:cxn>
                                  <a:cxn ang="0">
                                    <a:pos x="T82" y="T83"/>
                                  </a:cxn>
                                  <a:cxn ang="0">
                                    <a:pos x="T84" y="T85"/>
                                  </a:cxn>
                                  <a:cxn ang="0">
                                    <a:pos x="T86" y="T87"/>
                                  </a:cxn>
                                  <a:cxn ang="0">
                                    <a:pos x="T88" y="T89"/>
                                  </a:cxn>
                                  <a:cxn ang="0">
                                    <a:pos x="T90" y="T91"/>
                                  </a:cxn>
                                  <a:cxn ang="0">
                                    <a:pos x="T92" y="T93"/>
                                  </a:cxn>
                                  <a:cxn ang="0">
                                    <a:pos x="T94" y="T95"/>
                                  </a:cxn>
                                  <a:cxn ang="0">
                                    <a:pos x="T96" y="T97"/>
                                  </a:cxn>
                                  <a:cxn ang="0">
                                    <a:pos x="T98" y="T99"/>
                                  </a:cxn>
                                  <a:cxn ang="0">
                                    <a:pos x="T100" y="T101"/>
                                  </a:cxn>
                                  <a:cxn ang="0">
                                    <a:pos x="T102" y="T103"/>
                                  </a:cxn>
                                  <a:cxn ang="0">
                                    <a:pos x="T104" y="T105"/>
                                  </a:cxn>
                                </a:cxnLst>
                                <a:rect l="0" t="0" r="r" b="b"/>
                                <a:pathLst>
                                  <a:path w="913" h="718">
                                    <a:moveTo>
                                      <a:pt x="26" y="0"/>
                                    </a:moveTo>
                                    <a:lnTo>
                                      <a:pt x="21" y="20"/>
                                    </a:lnTo>
                                    <a:lnTo>
                                      <a:pt x="23" y="29"/>
                                    </a:lnTo>
                                    <a:lnTo>
                                      <a:pt x="25" y="38"/>
                                    </a:lnTo>
                                    <a:lnTo>
                                      <a:pt x="26" y="59"/>
                                    </a:lnTo>
                                    <a:lnTo>
                                      <a:pt x="23" y="73"/>
                                    </a:lnTo>
                                    <a:lnTo>
                                      <a:pt x="17" y="86"/>
                                    </a:lnTo>
                                    <a:lnTo>
                                      <a:pt x="12" y="96"/>
                                    </a:lnTo>
                                    <a:lnTo>
                                      <a:pt x="6" y="113"/>
                                    </a:lnTo>
                                    <a:lnTo>
                                      <a:pt x="6" y="126"/>
                                    </a:lnTo>
                                    <a:lnTo>
                                      <a:pt x="12" y="138"/>
                                    </a:lnTo>
                                    <a:lnTo>
                                      <a:pt x="17" y="149"/>
                                    </a:lnTo>
                                    <a:lnTo>
                                      <a:pt x="29" y="162"/>
                                    </a:lnTo>
                                    <a:lnTo>
                                      <a:pt x="34" y="176"/>
                                    </a:lnTo>
                                    <a:lnTo>
                                      <a:pt x="34" y="185"/>
                                    </a:lnTo>
                                    <a:lnTo>
                                      <a:pt x="30" y="195"/>
                                    </a:lnTo>
                                    <a:lnTo>
                                      <a:pt x="21" y="204"/>
                                    </a:lnTo>
                                    <a:lnTo>
                                      <a:pt x="13" y="216"/>
                                    </a:lnTo>
                                    <a:lnTo>
                                      <a:pt x="8" y="225"/>
                                    </a:lnTo>
                                    <a:lnTo>
                                      <a:pt x="6" y="236"/>
                                    </a:lnTo>
                                    <a:lnTo>
                                      <a:pt x="12" y="248"/>
                                    </a:lnTo>
                                    <a:lnTo>
                                      <a:pt x="19" y="259"/>
                                    </a:lnTo>
                                    <a:lnTo>
                                      <a:pt x="26" y="269"/>
                                    </a:lnTo>
                                    <a:lnTo>
                                      <a:pt x="30" y="278"/>
                                    </a:lnTo>
                                    <a:lnTo>
                                      <a:pt x="34" y="288"/>
                                    </a:lnTo>
                                    <a:lnTo>
                                      <a:pt x="30" y="301"/>
                                    </a:lnTo>
                                    <a:lnTo>
                                      <a:pt x="21" y="313"/>
                                    </a:lnTo>
                                    <a:lnTo>
                                      <a:pt x="12" y="322"/>
                                    </a:lnTo>
                                    <a:lnTo>
                                      <a:pt x="2" y="337"/>
                                    </a:lnTo>
                                    <a:lnTo>
                                      <a:pt x="0" y="349"/>
                                    </a:lnTo>
                                    <a:lnTo>
                                      <a:pt x="4" y="362"/>
                                    </a:lnTo>
                                    <a:lnTo>
                                      <a:pt x="13" y="372"/>
                                    </a:lnTo>
                                    <a:lnTo>
                                      <a:pt x="23" y="383"/>
                                    </a:lnTo>
                                    <a:lnTo>
                                      <a:pt x="33" y="396"/>
                                    </a:lnTo>
                                    <a:lnTo>
                                      <a:pt x="38" y="414"/>
                                    </a:lnTo>
                                    <a:lnTo>
                                      <a:pt x="33" y="431"/>
                                    </a:lnTo>
                                    <a:lnTo>
                                      <a:pt x="23" y="444"/>
                                    </a:lnTo>
                                    <a:lnTo>
                                      <a:pt x="19" y="455"/>
                                    </a:lnTo>
                                    <a:lnTo>
                                      <a:pt x="19" y="466"/>
                                    </a:lnTo>
                                    <a:lnTo>
                                      <a:pt x="21" y="473"/>
                                    </a:lnTo>
                                    <a:lnTo>
                                      <a:pt x="29" y="484"/>
                                    </a:lnTo>
                                    <a:lnTo>
                                      <a:pt x="42" y="499"/>
                                    </a:lnTo>
                                    <a:lnTo>
                                      <a:pt x="64" y="528"/>
                                    </a:lnTo>
                                    <a:lnTo>
                                      <a:pt x="107" y="573"/>
                                    </a:lnTo>
                                    <a:lnTo>
                                      <a:pt x="144" y="609"/>
                                    </a:lnTo>
                                    <a:lnTo>
                                      <a:pt x="166" y="629"/>
                                    </a:lnTo>
                                    <a:lnTo>
                                      <a:pt x="190" y="643"/>
                                    </a:lnTo>
                                    <a:lnTo>
                                      <a:pt x="217" y="660"/>
                                    </a:lnTo>
                                    <a:lnTo>
                                      <a:pt x="255" y="681"/>
                                    </a:lnTo>
                                    <a:lnTo>
                                      <a:pt x="313" y="701"/>
                                    </a:lnTo>
                                    <a:lnTo>
                                      <a:pt x="356" y="710"/>
                                    </a:lnTo>
                                    <a:lnTo>
                                      <a:pt x="401" y="716"/>
                                    </a:lnTo>
                                    <a:lnTo>
                                      <a:pt x="460" y="718"/>
                                    </a:lnTo>
                                    <a:lnTo>
                                      <a:pt x="523" y="716"/>
                                    </a:lnTo>
                                    <a:lnTo>
                                      <a:pt x="578" y="714"/>
                                    </a:lnTo>
                                    <a:lnTo>
                                      <a:pt x="625" y="706"/>
                                    </a:lnTo>
                                    <a:lnTo>
                                      <a:pt x="667" y="697"/>
                                    </a:lnTo>
                                    <a:lnTo>
                                      <a:pt x="697" y="685"/>
                                    </a:lnTo>
                                    <a:lnTo>
                                      <a:pt x="723" y="672"/>
                                    </a:lnTo>
                                    <a:lnTo>
                                      <a:pt x="744" y="659"/>
                                    </a:lnTo>
                                    <a:lnTo>
                                      <a:pt x="761" y="647"/>
                                    </a:lnTo>
                                    <a:lnTo>
                                      <a:pt x="778" y="629"/>
                                    </a:lnTo>
                                    <a:lnTo>
                                      <a:pt x="832" y="556"/>
                                    </a:lnTo>
                                    <a:lnTo>
                                      <a:pt x="874" y="493"/>
                                    </a:lnTo>
                                    <a:lnTo>
                                      <a:pt x="890" y="461"/>
                                    </a:lnTo>
                                    <a:lnTo>
                                      <a:pt x="894" y="448"/>
                                    </a:lnTo>
                                    <a:lnTo>
                                      <a:pt x="895" y="438"/>
                                    </a:lnTo>
                                    <a:lnTo>
                                      <a:pt x="895" y="427"/>
                                    </a:lnTo>
                                    <a:lnTo>
                                      <a:pt x="887" y="414"/>
                                    </a:lnTo>
                                    <a:lnTo>
                                      <a:pt x="882" y="406"/>
                                    </a:lnTo>
                                    <a:lnTo>
                                      <a:pt x="879" y="394"/>
                                    </a:lnTo>
                                    <a:lnTo>
                                      <a:pt x="882" y="381"/>
                                    </a:lnTo>
                                    <a:lnTo>
                                      <a:pt x="887" y="372"/>
                                    </a:lnTo>
                                    <a:lnTo>
                                      <a:pt x="894" y="362"/>
                                    </a:lnTo>
                                    <a:lnTo>
                                      <a:pt x="900" y="352"/>
                                    </a:lnTo>
                                    <a:lnTo>
                                      <a:pt x="908" y="341"/>
                                    </a:lnTo>
                                    <a:lnTo>
                                      <a:pt x="913" y="330"/>
                                    </a:lnTo>
                                    <a:lnTo>
                                      <a:pt x="912" y="316"/>
                                    </a:lnTo>
                                    <a:lnTo>
                                      <a:pt x="907" y="305"/>
                                    </a:lnTo>
                                    <a:lnTo>
                                      <a:pt x="900" y="295"/>
                                    </a:lnTo>
                                    <a:lnTo>
                                      <a:pt x="894" y="286"/>
                                    </a:lnTo>
                                    <a:lnTo>
                                      <a:pt x="886" y="275"/>
                                    </a:lnTo>
                                    <a:lnTo>
                                      <a:pt x="883" y="263"/>
                                    </a:lnTo>
                                    <a:lnTo>
                                      <a:pt x="886" y="254"/>
                                    </a:lnTo>
                                    <a:lnTo>
                                      <a:pt x="895" y="240"/>
                                    </a:lnTo>
                                    <a:lnTo>
                                      <a:pt x="904" y="229"/>
                                    </a:lnTo>
                                    <a:lnTo>
                                      <a:pt x="908" y="217"/>
                                    </a:lnTo>
                                    <a:lnTo>
                                      <a:pt x="908" y="202"/>
                                    </a:lnTo>
                                    <a:lnTo>
                                      <a:pt x="903" y="187"/>
                                    </a:lnTo>
                                    <a:lnTo>
                                      <a:pt x="894" y="176"/>
                                    </a:lnTo>
                                    <a:lnTo>
                                      <a:pt x="890" y="168"/>
                                    </a:lnTo>
                                    <a:lnTo>
                                      <a:pt x="886" y="155"/>
                                    </a:lnTo>
                                    <a:lnTo>
                                      <a:pt x="887" y="141"/>
                                    </a:lnTo>
                                    <a:lnTo>
                                      <a:pt x="895" y="130"/>
                                    </a:lnTo>
                                    <a:lnTo>
                                      <a:pt x="900" y="122"/>
                                    </a:lnTo>
                                    <a:lnTo>
                                      <a:pt x="908" y="113"/>
                                    </a:lnTo>
                                    <a:lnTo>
                                      <a:pt x="912" y="101"/>
                                    </a:lnTo>
                                    <a:lnTo>
                                      <a:pt x="913" y="88"/>
                                    </a:lnTo>
                                    <a:lnTo>
                                      <a:pt x="911" y="80"/>
                                    </a:lnTo>
                                    <a:lnTo>
                                      <a:pt x="903" y="67"/>
                                    </a:lnTo>
                                    <a:lnTo>
                                      <a:pt x="895" y="56"/>
                                    </a:lnTo>
                                    <a:lnTo>
                                      <a:pt x="890" y="42"/>
                                    </a:lnTo>
                                    <a:lnTo>
                                      <a:pt x="890" y="29"/>
                                    </a:lnTo>
                                    <a:lnTo>
                                      <a:pt x="894" y="18"/>
                                    </a:lnTo>
                                    <a:lnTo>
                                      <a:pt x="891" y="0"/>
                                    </a:lnTo>
                                    <a:lnTo>
                                      <a:pt x="26" y="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FFC080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 algn="ctr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49247" name="任意多边形 51"/>
                              <p:cNvSpPr>
                                <a:spLocks noChangeAspect="1"/>
                              </p:cNvSpPr>
                              <p:nvPr>
                                <p:custDataLst>
                                  <p:tags r:id="rId123"/>
                                </p:custDataLst>
                              </p:nvPr>
                            </p:nvSpPr>
                            <p:spPr bwMode="auto">
                              <a:xfrm>
                                <a:off x="6" y="96"/>
                                <a:ext cx="113" cy="99"/>
                              </a:xfrm>
                              <a:custGeom>
                                <a:avLst/>
                                <a:gdLst>
                                  <a:gd name="T0" fmla="*/ 6 w 113"/>
                                  <a:gd name="T1" fmla="*/ 0 h 99"/>
                                  <a:gd name="T2" fmla="*/ 13 w 113"/>
                                  <a:gd name="T3" fmla="*/ 13 h 99"/>
                                  <a:gd name="T4" fmla="*/ 24 w 113"/>
                                  <a:gd name="T5" fmla="*/ 26 h 99"/>
                                  <a:gd name="T6" fmla="*/ 44 w 113"/>
                                  <a:gd name="T7" fmla="*/ 43 h 99"/>
                                  <a:gd name="T8" fmla="*/ 68 w 113"/>
                                  <a:gd name="T9" fmla="*/ 57 h 99"/>
                                  <a:gd name="T10" fmla="*/ 91 w 113"/>
                                  <a:gd name="T11" fmla="*/ 66 h 99"/>
                                  <a:gd name="T12" fmla="*/ 113 w 113"/>
                                  <a:gd name="T13" fmla="*/ 72 h 99"/>
                                  <a:gd name="T14" fmla="*/ 104 w 113"/>
                                  <a:gd name="T15" fmla="*/ 89 h 99"/>
                                  <a:gd name="T16" fmla="*/ 75 w 113"/>
                                  <a:gd name="T17" fmla="*/ 85 h 99"/>
                                  <a:gd name="T18" fmla="*/ 44 w 113"/>
                                  <a:gd name="T19" fmla="*/ 87 h 99"/>
                                  <a:gd name="T20" fmla="*/ 24 w 113"/>
                                  <a:gd name="T21" fmla="*/ 99 h 99"/>
                                  <a:gd name="T22" fmla="*/ 28 w 113"/>
                                  <a:gd name="T23" fmla="*/ 89 h 99"/>
                                  <a:gd name="T24" fmla="*/ 27 w 113"/>
                                  <a:gd name="T25" fmla="*/ 78 h 99"/>
                                  <a:gd name="T26" fmla="*/ 20 w 113"/>
                                  <a:gd name="T27" fmla="*/ 62 h 99"/>
                                  <a:gd name="T28" fmla="*/ 11 w 113"/>
                                  <a:gd name="T29" fmla="*/ 49 h 99"/>
                                  <a:gd name="T30" fmla="*/ 2 w 113"/>
                                  <a:gd name="T31" fmla="*/ 34 h 99"/>
                                  <a:gd name="T32" fmla="*/ 0 w 113"/>
                                  <a:gd name="T33" fmla="*/ 17 h 99"/>
                                  <a:gd name="T34" fmla="*/ 6 w 113"/>
                                  <a:gd name="T35" fmla="*/ 0 h 99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  <a:cxn ang="0">
                                    <a:pos x="T32" y="T33"/>
                                  </a:cxn>
                                  <a:cxn ang="0">
                                    <a:pos x="T34" y="T35"/>
                                  </a:cxn>
                                </a:cxnLst>
                                <a:rect l="0" t="0" r="r" b="b"/>
                                <a:pathLst>
                                  <a:path w="113" h="99">
                                    <a:moveTo>
                                      <a:pt x="6" y="0"/>
                                    </a:moveTo>
                                    <a:lnTo>
                                      <a:pt x="13" y="13"/>
                                    </a:lnTo>
                                    <a:lnTo>
                                      <a:pt x="24" y="26"/>
                                    </a:lnTo>
                                    <a:lnTo>
                                      <a:pt x="44" y="43"/>
                                    </a:lnTo>
                                    <a:lnTo>
                                      <a:pt x="68" y="57"/>
                                    </a:lnTo>
                                    <a:lnTo>
                                      <a:pt x="91" y="66"/>
                                    </a:lnTo>
                                    <a:lnTo>
                                      <a:pt x="113" y="72"/>
                                    </a:lnTo>
                                    <a:lnTo>
                                      <a:pt x="104" y="89"/>
                                    </a:lnTo>
                                    <a:lnTo>
                                      <a:pt x="75" y="85"/>
                                    </a:lnTo>
                                    <a:lnTo>
                                      <a:pt x="44" y="87"/>
                                    </a:lnTo>
                                    <a:lnTo>
                                      <a:pt x="24" y="99"/>
                                    </a:lnTo>
                                    <a:lnTo>
                                      <a:pt x="28" y="89"/>
                                    </a:lnTo>
                                    <a:lnTo>
                                      <a:pt x="27" y="78"/>
                                    </a:lnTo>
                                    <a:lnTo>
                                      <a:pt x="20" y="62"/>
                                    </a:lnTo>
                                    <a:lnTo>
                                      <a:pt x="11" y="49"/>
                                    </a:lnTo>
                                    <a:lnTo>
                                      <a:pt x="2" y="34"/>
                                    </a:lnTo>
                                    <a:lnTo>
                                      <a:pt x="0" y="17"/>
                                    </a:lnTo>
                                    <a:lnTo>
                                      <a:pt x="6" y="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FFA040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 algn="ctr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49248" name="任意多边形 52"/>
                              <p:cNvSpPr>
                                <a:spLocks noChangeAspect="1"/>
                              </p:cNvSpPr>
                              <p:nvPr>
                                <p:custDataLst>
                                  <p:tags r:id="rId124"/>
                                </p:custDataLst>
                              </p:nvPr>
                            </p:nvSpPr>
                            <p:spPr bwMode="auto">
                              <a:xfrm>
                                <a:off x="8" y="219"/>
                                <a:ext cx="149" cy="84"/>
                              </a:xfrm>
                              <a:custGeom>
                                <a:avLst/>
                                <a:gdLst>
                                  <a:gd name="T0" fmla="*/ 0 w 149"/>
                                  <a:gd name="T1" fmla="*/ 10 h 84"/>
                                  <a:gd name="T2" fmla="*/ 4 w 149"/>
                                  <a:gd name="T3" fmla="*/ 0 h 84"/>
                                  <a:gd name="T4" fmla="*/ 9 w 149"/>
                                  <a:gd name="T5" fmla="*/ 10 h 84"/>
                                  <a:gd name="T6" fmla="*/ 21 w 149"/>
                                  <a:gd name="T7" fmla="*/ 15 h 84"/>
                                  <a:gd name="T8" fmla="*/ 42 w 149"/>
                                  <a:gd name="T9" fmla="*/ 25 h 84"/>
                                  <a:gd name="T10" fmla="*/ 64 w 149"/>
                                  <a:gd name="T11" fmla="*/ 31 h 84"/>
                                  <a:gd name="T12" fmla="*/ 98 w 149"/>
                                  <a:gd name="T13" fmla="*/ 38 h 84"/>
                                  <a:gd name="T14" fmla="*/ 137 w 149"/>
                                  <a:gd name="T15" fmla="*/ 44 h 84"/>
                                  <a:gd name="T16" fmla="*/ 149 w 149"/>
                                  <a:gd name="T17" fmla="*/ 80 h 84"/>
                                  <a:gd name="T18" fmla="*/ 106 w 149"/>
                                  <a:gd name="T19" fmla="*/ 69 h 84"/>
                                  <a:gd name="T20" fmla="*/ 72 w 149"/>
                                  <a:gd name="T21" fmla="*/ 65 h 84"/>
                                  <a:gd name="T22" fmla="*/ 45 w 149"/>
                                  <a:gd name="T23" fmla="*/ 71 h 84"/>
                                  <a:gd name="T24" fmla="*/ 25 w 149"/>
                                  <a:gd name="T25" fmla="*/ 84 h 84"/>
                                  <a:gd name="T26" fmla="*/ 25 w 149"/>
                                  <a:gd name="T27" fmla="*/ 73 h 84"/>
                                  <a:gd name="T28" fmla="*/ 25 w 149"/>
                                  <a:gd name="T29" fmla="*/ 63 h 84"/>
                                  <a:gd name="T30" fmla="*/ 21 w 149"/>
                                  <a:gd name="T31" fmla="*/ 52 h 84"/>
                                  <a:gd name="T32" fmla="*/ 9 w 149"/>
                                  <a:gd name="T33" fmla="*/ 36 h 84"/>
                                  <a:gd name="T34" fmla="*/ 0 w 149"/>
                                  <a:gd name="T35" fmla="*/ 23 h 84"/>
                                  <a:gd name="T36" fmla="*/ 0 w 149"/>
                                  <a:gd name="T37" fmla="*/ 10 h 84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  <a:cxn ang="0">
                                    <a:pos x="T32" y="T33"/>
                                  </a:cxn>
                                  <a:cxn ang="0">
                                    <a:pos x="T34" y="T35"/>
                                  </a:cxn>
                                  <a:cxn ang="0">
                                    <a:pos x="T36" y="T37"/>
                                  </a:cxn>
                                </a:cxnLst>
                                <a:rect l="0" t="0" r="r" b="b"/>
                                <a:pathLst>
                                  <a:path w="149" h="84">
                                    <a:moveTo>
                                      <a:pt x="0" y="10"/>
                                    </a:moveTo>
                                    <a:lnTo>
                                      <a:pt x="4" y="0"/>
                                    </a:lnTo>
                                    <a:lnTo>
                                      <a:pt x="9" y="10"/>
                                    </a:lnTo>
                                    <a:lnTo>
                                      <a:pt x="21" y="15"/>
                                    </a:lnTo>
                                    <a:lnTo>
                                      <a:pt x="42" y="25"/>
                                    </a:lnTo>
                                    <a:lnTo>
                                      <a:pt x="64" y="31"/>
                                    </a:lnTo>
                                    <a:lnTo>
                                      <a:pt x="98" y="38"/>
                                    </a:lnTo>
                                    <a:lnTo>
                                      <a:pt x="137" y="44"/>
                                    </a:lnTo>
                                    <a:lnTo>
                                      <a:pt x="149" y="80"/>
                                    </a:lnTo>
                                    <a:lnTo>
                                      <a:pt x="106" y="69"/>
                                    </a:lnTo>
                                    <a:lnTo>
                                      <a:pt x="72" y="65"/>
                                    </a:lnTo>
                                    <a:lnTo>
                                      <a:pt x="45" y="71"/>
                                    </a:lnTo>
                                    <a:lnTo>
                                      <a:pt x="25" y="84"/>
                                    </a:lnTo>
                                    <a:lnTo>
                                      <a:pt x="25" y="73"/>
                                    </a:lnTo>
                                    <a:lnTo>
                                      <a:pt x="25" y="63"/>
                                    </a:lnTo>
                                    <a:lnTo>
                                      <a:pt x="21" y="52"/>
                                    </a:lnTo>
                                    <a:lnTo>
                                      <a:pt x="9" y="36"/>
                                    </a:lnTo>
                                    <a:lnTo>
                                      <a:pt x="0" y="23"/>
                                    </a:lnTo>
                                    <a:lnTo>
                                      <a:pt x="0" y="1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FFA040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 algn="ctr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49249" name="任意多边形 53"/>
                              <p:cNvSpPr>
                                <a:spLocks noChangeAspect="1"/>
                              </p:cNvSpPr>
                              <p:nvPr>
                                <p:custDataLst>
                                  <p:tags r:id="rId125"/>
                                </p:custDataLst>
                              </p:nvPr>
                            </p:nvSpPr>
                            <p:spPr bwMode="auto">
                              <a:xfrm>
                                <a:off x="2" y="324"/>
                                <a:ext cx="175" cy="104"/>
                              </a:xfrm>
                              <a:custGeom>
                                <a:avLst/>
                                <a:gdLst>
                                  <a:gd name="T0" fmla="*/ 2 w 175"/>
                                  <a:gd name="T1" fmla="*/ 13 h 104"/>
                                  <a:gd name="T2" fmla="*/ 10 w 175"/>
                                  <a:gd name="T3" fmla="*/ 0 h 104"/>
                                  <a:gd name="T4" fmla="*/ 21 w 175"/>
                                  <a:gd name="T5" fmla="*/ 17 h 104"/>
                                  <a:gd name="T6" fmla="*/ 32 w 175"/>
                                  <a:gd name="T7" fmla="*/ 25 h 104"/>
                                  <a:gd name="T8" fmla="*/ 45 w 175"/>
                                  <a:gd name="T9" fmla="*/ 34 h 104"/>
                                  <a:gd name="T10" fmla="*/ 69 w 175"/>
                                  <a:gd name="T11" fmla="*/ 42 h 104"/>
                                  <a:gd name="T12" fmla="*/ 96 w 175"/>
                                  <a:gd name="T13" fmla="*/ 49 h 104"/>
                                  <a:gd name="T14" fmla="*/ 126 w 175"/>
                                  <a:gd name="T15" fmla="*/ 59 h 104"/>
                                  <a:gd name="T16" fmla="*/ 167 w 175"/>
                                  <a:gd name="T17" fmla="*/ 72 h 104"/>
                                  <a:gd name="T18" fmla="*/ 175 w 175"/>
                                  <a:gd name="T19" fmla="*/ 104 h 104"/>
                                  <a:gd name="T20" fmla="*/ 133 w 175"/>
                                  <a:gd name="T21" fmla="*/ 87 h 104"/>
                                  <a:gd name="T22" fmla="*/ 103 w 175"/>
                                  <a:gd name="T23" fmla="*/ 76 h 104"/>
                                  <a:gd name="T24" fmla="*/ 78 w 175"/>
                                  <a:gd name="T25" fmla="*/ 72 h 104"/>
                                  <a:gd name="T26" fmla="*/ 58 w 175"/>
                                  <a:gd name="T27" fmla="*/ 72 h 104"/>
                                  <a:gd name="T28" fmla="*/ 48 w 175"/>
                                  <a:gd name="T29" fmla="*/ 80 h 104"/>
                                  <a:gd name="T30" fmla="*/ 36 w 175"/>
                                  <a:gd name="T31" fmla="*/ 91 h 104"/>
                                  <a:gd name="T32" fmla="*/ 34 w 175"/>
                                  <a:gd name="T33" fmla="*/ 78 h 104"/>
                                  <a:gd name="T34" fmla="*/ 21 w 175"/>
                                  <a:gd name="T35" fmla="*/ 59 h 104"/>
                                  <a:gd name="T36" fmla="*/ 10 w 175"/>
                                  <a:gd name="T37" fmla="*/ 45 h 104"/>
                                  <a:gd name="T38" fmla="*/ 0 w 175"/>
                                  <a:gd name="T39" fmla="*/ 31 h 104"/>
                                  <a:gd name="T40" fmla="*/ 2 w 175"/>
                                  <a:gd name="T41" fmla="*/ 13 h 104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  <a:cxn ang="0">
                                    <a:pos x="T32" y="T33"/>
                                  </a:cxn>
                                  <a:cxn ang="0">
                                    <a:pos x="T34" y="T35"/>
                                  </a:cxn>
                                  <a:cxn ang="0">
                                    <a:pos x="T36" y="T37"/>
                                  </a:cxn>
                                  <a:cxn ang="0">
                                    <a:pos x="T38" y="T39"/>
                                  </a:cxn>
                                  <a:cxn ang="0">
                                    <a:pos x="T40" y="T41"/>
                                  </a:cxn>
                                </a:cxnLst>
                                <a:rect l="0" t="0" r="r" b="b"/>
                                <a:pathLst>
                                  <a:path w="175" h="104">
                                    <a:moveTo>
                                      <a:pt x="2" y="13"/>
                                    </a:moveTo>
                                    <a:lnTo>
                                      <a:pt x="10" y="0"/>
                                    </a:lnTo>
                                    <a:lnTo>
                                      <a:pt x="21" y="17"/>
                                    </a:lnTo>
                                    <a:lnTo>
                                      <a:pt x="32" y="25"/>
                                    </a:lnTo>
                                    <a:lnTo>
                                      <a:pt x="45" y="34"/>
                                    </a:lnTo>
                                    <a:lnTo>
                                      <a:pt x="69" y="42"/>
                                    </a:lnTo>
                                    <a:lnTo>
                                      <a:pt x="96" y="49"/>
                                    </a:lnTo>
                                    <a:lnTo>
                                      <a:pt x="126" y="59"/>
                                    </a:lnTo>
                                    <a:lnTo>
                                      <a:pt x="167" y="72"/>
                                    </a:lnTo>
                                    <a:lnTo>
                                      <a:pt x="175" y="104"/>
                                    </a:lnTo>
                                    <a:lnTo>
                                      <a:pt x="133" y="87"/>
                                    </a:lnTo>
                                    <a:lnTo>
                                      <a:pt x="103" y="76"/>
                                    </a:lnTo>
                                    <a:lnTo>
                                      <a:pt x="78" y="72"/>
                                    </a:lnTo>
                                    <a:lnTo>
                                      <a:pt x="58" y="72"/>
                                    </a:lnTo>
                                    <a:lnTo>
                                      <a:pt x="48" y="80"/>
                                    </a:lnTo>
                                    <a:lnTo>
                                      <a:pt x="36" y="91"/>
                                    </a:lnTo>
                                    <a:lnTo>
                                      <a:pt x="34" y="78"/>
                                    </a:lnTo>
                                    <a:lnTo>
                                      <a:pt x="21" y="59"/>
                                    </a:lnTo>
                                    <a:lnTo>
                                      <a:pt x="10" y="45"/>
                                    </a:lnTo>
                                    <a:lnTo>
                                      <a:pt x="0" y="31"/>
                                    </a:lnTo>
                                    <a:lnTo>
                                      <a:pt x="2" y="13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FFA040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 algn="ctr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49250" name="任意多边形 54"/>
                              <p:cNvSpPr>
                                <a:spLocks noChangeAspect="1"/>
                              </p:cNvSpPr>
                              <p:nvPr>
                                <p:custDataLst>
                                  <p:tags r:id="rId126"/>
                                </p:custDataLst>
                              </p:nvPr>
                            </p:nvSpPr>
                            <p:spPr bwMode="auto">
                              <a:xfrm>
                                <a:off x="21" y="438"/>
                                <a:ext cx="208" cy="230"/>
                              </a:xfrm>
                              <a:custGeom>
                                <a:avLst/>
                                <a:gdLst>
                                  <a:gd name="T0" fmla="*/ 2 w 208"/>
                                  <a:gd name="T1" fmla="*/ 35 h 230"/>
                                  <a:gd name="T2" fmla="*/ 0 w 208"/>
                                  <a:gd name="T3" fmla="*/ 21 h 230"/>
                                  <a:gd name="T4" fmla="*/ 0 w 208"/>
                                  <a:gd name="T5" fmla="*/ 11 h 230"/>
                                  <a:gd name="T6" fmla="*/ 8 w 208"/>
                                  <a:gd name="T7" fmla="*/ 0 h 230"/>
                                  <a:gd name="T8" fmla="*/ 22 w 208"/>
                                  <a:gd name="T9" fmla="*/ 17 h 230"/>
                                  <a:gd name="T10" fmla="*/ 47 w 208"/>
                                  <a:gd name="T11" fmla="*/ 32 h 230"/>
                                  <a:gd name="T12" fmla="*/ 72 w 208"/>
                                  <a:gd name="T13" fmla="*/ 44 h 230"/>
                                  <a:gd name="T14" fmla="*/ 106 w 208"/>
                                  <a:gd name="T15" fmla="*/ 55 h 230"/>
                                  <a:gd name="T16" fmla="*/ 156 w 208"/>
                                  <a:gd name="T17" fmla="*/ 65 h 230"/>
                                  <a:gd name="T18" fmla="*/ 166 w 208"/>
                                  <a:gd name="T19" fmla="*/ 91 h 230"/>
                                  <a:gd name="T20" fmla="*/ 140 w 208"/>
                                  <a:gd name="T21" fmla="*/ 84 h 230"/>
                                  <a:gd name="T22" fmla="*/ 114 w 208"/>
                                  <a:gd name="T23" fmla="*/ 80 h 230"/>
                                  <a:gd name="T24" fmla="*/ 101 w 208"/>
                                  <a:gd name="T25" fmla="*/ 82 h 230"/>
                                  <a:gd name="T26" fmla="*/ 97 w 208"/>
                                  <a:gd name="T27" fmla="*/ 95 h 230"/>
                                  <a:gd name="T28" fmla="*/ 105 w 208"/>
                                  <a:gd name="T29" fmla="*/ 112 h 230"/>
                                  <a:gd name="T30" fmla="*/ 115 w 208"/>
                                  <a:gd name="T31" fmla="*/ 128 h 230"/>
                                  <a:gd name="T32" fmla="*/ 136 w 208"/>
                                  <a:gd name="T33" fmla="*/ 153 h 230"/>
                                  <a:gd name="T34" fmla="*/ 166 w 208"/>
                                  <a:gd name="T35" fmla="*/ 179 h 230"/>
                                  <a:gd name="T36" fmla="*/ 208 w 208"/>
                                  <a:gd name="T37" fmla="*/ 209 h 230"/>
                                  <a:gd name="T38" fmla="*/ 208 w 208"/>
                                  <a:gd name="T39" fmla="*/ 230 h 230"/>
                                  <a:gd name="T40" fmla="*/ 190 w 208"/>
                                  <a:gd name="T41" fmla="*/ 219 h 230"/>
                                  <a:gd name="T42" fmla="*/ 166 w 208"/>
                                  <a:gd name="T43" fmla="*/ 205 h 230"/>
                                  <a:gd name="T44" fmla="*/ 132 w 208"/>
                                  <a:gd name="T45" fmla="*/ 179 h 230"/>
                                  <a:gd name="T46" fmla="*/ 105 w 208"/>
                                  <a:gd name="T47" fmla="*/ 150 h 230"/>
                                  <a:gd name="T48" fmla="*/ 80 w 208"/>
                                  <a:gd name="T49" fmla="*/ 128 h 230"/>
                                  <a:gd name="T50" fmla="*/ 56 w 208"/>
                                  <a:gd name="T51" fmla="*/ 101 h 230"/>
                                  <a:gd name="T52" fmla="*/ 36 w 208"/>
                                  <a:gd name="T53" fmla="*/ 78 h 230"/>
                                  <a:gd name="T54" fmla="*/ 15 w 208"/>
                                  <a:gd name="T55" fmla="*/ 57 h 230"/>
                                  <a:gd name="T56" fmla="*/ 2 w 208"/>
                                  <a:gd name="T57" fmla="*/ 35 h 23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  <a:cxn ang="0">
                                    <a:pos x="T32" y="T33"/>
                                  </a:cxn>
                                  <a:cxn ang="0">
                                    <a:pos x="T34" y="T35"/>
                                  </a:cxn>
                                  <a:cxn ang="0">
                                    <a:pos x="T36" y="T37"/>
                                  </a:cxn>
                                  <a:cxn ang="0">
                                    <a:pos x="T38" y="T39"/>
                                  </a:cxn>
                                  <a:cxn ang="0">
                                    <a:pos x="T40" y="T41"/>
                                  </a:cxn>
                                  <a:cxn ang="0">
                                    <a:pos x="T42" y="T43"/>
                                  </a:cxn>
                                  <a:cxn ang="0">
                                    <a:pos x="T44" y="T45"/>
                                  </a:cxn>
                                  <a:cxn ang="0">
                                    <a:pos x="T46" y="T47"/>
                                  </a:cxn>
                                  <a:cxn ang="0">
                                    <a:pos x="T48" y="T49"/>
                                  </a:cxn>
                                  <a:cxn ang="0">
                                    <a:pos x="T50" y="T51"/>
                                  </a:cxn>
                                  <a:cxn ang="0">
                                    <a:pos x="T52" y="T53"/>
                                  </a:cxn>
                                  <a:cxn ang="0">
                                    <a:pos x="T54" y="T55"/>
                                  </a:cxn>
                                  <a:cxn ang="0">
                                    <a:pos x="T56" y="T57"/>
                                  </a:cxn>
                                </a:cxnLst>
                                <a:rect l="0" t="0" r="r" b="b"/>
                                <a:pathLst>
                                  <a:path w="208" h="230">
                                    <a:moveTo>
                                      <a:pt x="2" y="35"/>
                                    </a:moveTo>
                                    <a:lnTo>
                                      <a:pt x="0" y="21"/>
                                    </a:lnTo>
                                    <a:lnTo>
                                      <a:pt x="0" y="11"/>
                                    </a:lnTo>
                                    <a:lnTo>
                                      <a:pt x="8" y="0"/>
                                    </a:lnTo>
                                    <a:lnTo>
                                      <a:pt x="22" y="17"/>
                                    </a:lnTo>
                                    <a:lnTo>
                                      <a:pt x="47" y="32"/>
                                    </a:lnTo>
                                    <a:lnTo>
                                      <a:pt x="72" y="44"/>
                                    </a:lnTo>
                                    <a:lnTo>
                                      <a:pt x="106" y="55"/>
                                    </a:lnTo>
                                    <a:lnTo>
                                      <a:pt x="156" y="65"/>
                                    </a:lnTo>
                                    <a:lnTo>
                                      <a:pt x="166" y="91"/>
                                    </a:lnTo>
                                    <a:lnTo>
                                      <a:pt x="140" y="84"/>
                                    </a:lnTo>
                                    <a:lnTo>
                                      <a:pt x="114" y="80"/>
                                    </a:lnTo>
                                    <a:lnTo>
                                      <a:pt x="101" y="82"/>
                                    </a:lnTo>
                                    <a:lnTo>
                                      <a:pt x="97" y="95"/>
                                    </a:lnTo>
                                    <a:lnTo>
                                      <a:pt x="105" y="112"/>
                                    </a:lnTo>
                                    <a:lnTo>
                                      <a:pt x="115" y="128"/>
                                    </a:lnTo>
                                    <a:lnTo>
                                      <a:pt x="136" y="153"/>
                                    </a:lnTo>
                                    <a:lnTo>
                                      <a:pt x="166" y="179"/>
                                    </a:lnTo>
                                    <a:lnTo>
                                      <a:pt x="208" y="209"/>
                                    </a:lnTo>
                                    <a:lnTo>
                                      <a:pt x="208" y="230"/>
                                    </a:lnTo>
                                    <a:lnTo>
                                      <a:pt x="190" y="219"/>
                                    </a:lnTo>
                                    <a:lnTo>
                                      <a:pt x="166" y="205"/>
                                    </a:lnTo>
                                    <a:lnTo>
                                      <a:pt x="132" y="179"/>
                                    </a:lnTo>
                                    <a:lnTo>
                                      <a:pt x="105" y="150"/>
                                    </a:lnTo>
                                    <a:lnTo>
                                      <a:pt x="80" y="128"/>
                                    </a:lnTo>
                                    <a:lnTo>
                                      <a:pt x="56" y="101"/>
                                    </a:lnTo>
                                    <a:lnTo>
                                      <a:pt x="36" y="78"/>
                                    </a:lnTo>
                                    <a:lnTo>
                                      <a:pt x="15" y="57"/>
                                    </a:lnTo>
                                    <a:lnTo>
                                      <a:pt x="2" y="35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FFA040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 algn="ctr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49251" name="任意多边形 55"/>
                              <p:cNvSpPr>
                                <a:spLocks noChangeAspect="1"/>
                              </p:cNvSpPr>
                              <p:nvPr>
                                <p:custDataLst>
                                  <p:tags r:id="rId127"/>
                                </p:custDataLst>
                              </p:nvPr>
                            </p:nvSpPr>
                            <p:spPr bwMode="auto">
                              <a:xfrm>
                                <a:off x="25" y="25"/>
                                <a:ext cx="86" cy="69"/>
                              </a:xfrm>
                              <a:custGeom>
                                <a:avLst/>
                                <a:gdLst>
                                  <a:gd name="T0" fmla="*/ 0 w 86"/>
                                  <a:gd name="T1" fmla="*/ 0 h 69"/>
                                  <a:gd name="T2" fmla="*/ 11 w 86"/>
                                  <a:gd name="T3" fmla="*/ 10 h 69"/>
                                  <a:gd name="T4" fmla="*/ 25 w 86"/>
                                  <a:gd name="T5" fmla="*/ 21 h 69"/>
                                  <a:gd name="T6" fmla="*/ 42 w 86"/>
                                  <a:gd name="T7" fmla="*/ 33 h 69"/>
                                  <a:gd name="T8" fmla="*/ 60 w 86"/>
                                  <a:gd name="T9" fmla="*/ 44 h 69"/>
                                  <a:gd name="T10" fmla="*/ 77 w 86"/>
                                  <a:gd name="T11" fmla="*/ 54 h 69"/>
                                  <a:gd name="T12" fmla="*/ 86 w 86"/>
                                  <a:gd name="T13" fmla="*/ 61 h 69"/>
                                  <a:gd name="T14" fmla="*/ 65 w 86"/>
                                  <a:gd name="T15" fmla="*/ 69 h 69"/>
                                  <a:gd name="T16" fmla="*/ 42 w 86"/>
                                  <a:gd name="T17" fmla="*/ 61 h 69"/>
                                  <a:gd name="T18" fmla="*/ 18 w 86"/>
                                  <a:gd name="T19" fmla="*/ 52 h 69"/>
                                  <a:gd name="T20" fmla="*/ 0 w 86"/>
                                  <a:gd name="T21" fmla="*/ 42 h 69"/>
                                  <a:gd name="T22" fmla="*/ 1 w 86"/>
                                  <a:gd name="T23" fmla="*/ 33 h 69"/>
                                  <a:gd name="T24" fmla="*/ 4 w 86"/>
                                  <a:gd name="T25" fmla="*/ 17 h 69"/>
                                  <a:gd name="T26" fmla="*/ 0 w 86"/>
                                  <a:gd name="T27" fmla="*/ 0 h 69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</a:cxnLst>
                                <a:rect l="0" t="0" r="r" b="b"/>
                                <a:pathLst>
                                  <a:path w="86" h="69">
                                    <a:moveTo>
                                      <a:pt x="0" y="0"/>
                                    </a:moveTo>
                                    <a:lnTo>
                                      <a:pt x="11" y="10"/>
                                    </a:lnTo>
                                    <a:lnTo>
                                      <a:pt x="25" y="21"/>
                                    </a:lnTo>
                                    <a:lnTo>
                                      <a:pt x="42" y="33"/>
                                    </a:lnTo>
                                    <a:lnTo>
                                      <a:pt x="60" y="44"/>
                                    </a:lnTo>
                                    <a:lnTo>
                                      <a:pt x="77" y="54"/>
                                    </a:lnTo>
                                    <a:lnTo>
                                      <a:pt x="86" y="61"/>
                                    </a:lnTo>
                                    <a:lnTo>
                                      <a:pt x="65" y="69"/>
                                    </a:lnTo>
                                    <a:lnTo>
                                      <a:pt x="42" y="61"/>
                                    </a:lnTo>
                                    <a:lnTo>
                                      <a:pt x="18" y="52"/>
                                    </a:lnTo>
                                    <a:lnTo>
                                      <a:pt x="0" y="42"/>
                                    </a:lnTo>
                                    <a:lnTo>
                                      <a:pt x="1" y="33"/>
                                    </a:lnTo>
                                    <a:lnTo>
                                      <a:pt x="4" y="17"/>
                                    </a:lnTo>
                                    <a:lnTo>
                                      <a:pt x="0" y="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FFA040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 algn="ctr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49252" name="任意多边形 56"/>
                              <p:cNvSpPr>
                                <a:spLocks noChangeAspect="1"/>
                              </p:cNvSpPr>
                              <p:nvPr>
                                <p:custDataLst>
                                  <p:tags r:id="rId128"/>
                                </p:custDataLst>
                              </p:nvPr>
                            </p:nvSpPr>
                            <p:spPr bwMode="auto">
                              <a:xfrm>
                                <a:off x="181" y="8"/>
                                <a:ext cx="732" cy="689"/>
                              </a:xfrm>
                              <a:custGeom>
                                <a:avLst/>
                                <a:gdLst>
                                  <a:gd name="T0" fmla="*/ 348 w 732"/>
                                  <a:gd name="T1" fmla="*/ 158 h 689"/>
                                  <a:gd name="T2" fmla="*/ 292 w 732"/>
                                  <a:gd name="T3" fmla="*/ 181 h 689"/>
                                  <a:gd name="T4" fmla="*/ 175 w 732"/>
                                  <a:gd name="T5" fmla="*/ 200 h 689"/>
                                  <a:gd name="T6" fmla="*/ 0 w 732"/>
                                  <a:gd name="T7" fmla="*/ 209 h 689"/>
                                  <a:gd name="T8" fmla="*/ 205 w 732"/>
                                  <a:gd name="T9" fmla="*/ 244 h 689"/>
                                  <a:gd name="T10" fmla="*/ 435 w 732"/>
                                  <a:gd name="T11" fmla="*/ 225 h 689"/>
                                  <a:gd name="T12" fmla="*/ 597 w 732"/>
                                  <a:gd name="T13" fmla="*/ 177 h 689"/>
                                  <a:gd name="T14" fmla="*/ 648 w 732"/>
                                  <a:gd name="T15" fmla="*/ 169 h 689"/>
                                  <a:gd name="T16" fmla="*/ 625 w 732"/>
                                  <a:gd name="T17" fmla="*/ 208 h 689"/>
                                  <a:gd name="T18" fmla="*/ 510 w 732"/>
                                  <a:gd name="T19" fmla="*/ 263 h 689"/>
                                  <a:gd name="T20" fmla="*/ 304 w 732"/>
                                  <a:gd name="T21" fmla="*/ 308 h 689"/>
                                  <a:gd name="T22" fmla="*/ 177 w 732"/>
                                  <a:gd name="T23" fmla="*/ 352 h 689"/>
                                  <a:gd name="T24" fmla="*/ 411 w 732"/>
                                  <a:gd name="T25" fmla="*/ 347 h 689"/>
                                  <a:gd name="T26" fmla="*/ 567 w 732"/>
                                  <a:gd name="T27" fmla="*/ 308 h 689"/>
                                  <a:gd name="T28" fmla="*/ 659 w 732"/>
                                  <a:gd name="T29" fmla="*/ 276 h 689"/>
                                  <a:gd name="T30" fmla="*/ 661 w 732"/>
                                  <a:gd name="T31" fmla="*/ 299 h 689"/>
                                  <a:gd name="T32" fmla="*/ 584 w 732"/>
                                  <a:gd name="T33" fmla="*/ 354 h 689"/>
                                  <a:gd name="T34" fmla="*/ 439 w 732"/>
                                  <a:gd name="T35" fmla="*/ 407 h 689"/>
                                  <a:gd name="T36" fmla="*/ 237 w 732"/>
                                  <a:gd name="T37" fmla="*/ 444 h 689"/>
                                  <a:gd name="T38" fmla="*/ 305 w 732"/>
                                  <a:gd name="T39" fmla="*/ 466 h 689"/>
                                  <a:gd name="T40" fmla="*/ 482 w 732"/>
                                  <a:gd name="T41" fmla="*/ 458 h 689"/>
                                  <a:gd name="T42" fmla="*/ 629 w 732"/>
                                  <a:gd name="T43" fmla="*/ 413 h 689"/>
                                  <a:gd name="T44" fmla="*/ 642 w 732"/>
                                  <a:gd name="T45" fmla="*/ 430 h 689"/>
                                  <a:gd name="T46" fmla="*/ 599 w 732"/>
                                  <a:gd name="T47" fmla="*/ 474 h 689"/>
                                  <a:gd name="T48" fmla="*/ 489 w 732"/>
                                  <a:gd name="T49" fmla="*/ 521 h 689"/>
                                  <a:gd name="T50" fmla="*/ 360 w 732"/>
                                  <a:gd name="T51" fmla="*/ 542 h 689"/>
                                  <a:gd name="T52" fmla="*/ 166 w 732"/>
                                  <a:gd name="T53" fmla="*/ 546 h 689"/>
                                  <a:gd name="T54" fmla="*/ 301 w 732"/>
                                  <a:gd name="T55" fmla="*/ 579 h 689"/>
                                  <a:gd name="T56" fmla="*/ 427 w 732"/>
                                  <a:gd name="T57" fmla="*/ 580 h 689"/>
                                  <a:gd name="T58" fmla="*/ 540 w 732"/>
                                  <a:gd name="T59" fmla="*/ 562 h 689"/>
                                  <a:gd name="T60" fmla="*/ 589 w 732"/>
                                  <a:gd name="T61" fmla="*/ 565 h 689"/>
                                  <a:gd name="T62" fmla="*/ 561 w 732"/>
                                  <a:gd name="T63" fmla="*/ 597 h 689"/>
                                  <a:gd name="T64" fmla="*/ 495 w 732"/>
                                  <a:gd name="T65" fmla="*/ 622 h 689"/>
                                  <a:gd name="T66" fmla="*/ 253 w 732"/>
                                  <a:gd name="T67" fmla="*/ 649 h 689"/>
                                  <a:gd name="T68" fmla="*/ 453 w 732"/>
                                  <a:gd name="T69" fmla="*/ 663 h 689"/>
                                  <a:gd name="T70" fmla="*/ 466 w 732"/>
                                  <a:gd name="T71" fmla="*/ 687 h 689"/>
                                  <a:gd name="T72" fmla="*/ 542 w 732"/>
                                  <a:gd name="T73" fmla="*/ 664 h 689"/>
                                  <a:gd name="T74" fmla="*/ 597 w 732"/>
                                  <a:gd name="T75" fmla="*/ 621 h 689"/>
                                  <a:gd name="T76" fmla="*/ 709 w 732"/>
                                  <a:gd name="T77" fmla="*/ 453 h 689"/>
                                  <a:gd name="T78" fmla="*/ 714 w 732"/>
                                  <a:gd name="T79" fmla="*/ 419 h 689"/>
                                  <a:gd name="T80" fmla="*/ 698 w 732"/>
                                  <a:gd name="T81" fmla="*/ 386 h 689"/>
                                  <a:gd name="T82" fmla="*/ 713 w 732"/>
                                  <a:gd name="T83" fmla="*/ 354 h 689"/>
                                  <a:gd name="T84" fmla="*/ 732 w 732"/>
                                  <a:gd name="T85" fmla="*/ 322 h 689"/>
                                  <a:gd name="T86" fmla="*/ 719 w 732"/>
                                  <a:gd name="T87" fmla="*/ 287 h 689"/>
                                  <a:gd name="T88" fmla="*/ 702 w 732"/>
                                  <a:gd name="T89" fmla="*/ 255 h 689"/>
                                  <a:gd name="T90" fmla="*/ 723 w 732"/>
                                  <a:gd name="T91" fmla="*/ 221 h 689"/>
                                  <a:gd name="T92" fmla="*/ 722 w 732"/>
                                  <a:gd name="T93" fmla="*/ 179 h 689"/>
                                  <a:gd name="T94" fmla="*/ 705 w 732"/>
                                  <a:gd name="T95" fmla="*/ 147 h 689"/>
                                  <a:gd name="T96" fmla="*/ 719 w 732"/>
                                  <a:gd name="T97" fmla="*/ 114 h 689"/>
                                  <a:gd name="T98" fmla="*/ 732 w 732"/>
                                  <a:gd name="T99" fmla="*/ 80 h 689"/>
                                  <a:gd name="T100" fmla="*/ 714 w 732"/>
                                  <a:gd name="T101" fmla="*/ 48 h 689"/>
                                  <a:gd name="T102" fmla="*/ 634 w 732"/>
                                  <a:gd name="T103" fmla="*/ 50 h 689"/>
                                  <a:gd name="T104" fmla="*/ 475 w 732"/>
                                  <a:gd name="T105" fmla="*/ 105 h 689"/>
                                  <a:gd name="T106" fmla="*/ 294 w 732"/>
                                  <a:gd name="T107" fmla="*/ 135 h 689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  <a:cxn ang="0">
                                    <a:pos x="T32" y="T33"/>
                                  </a:cxn>
                                  <a:cxn ang="0">
                                    <a:pos x="T34" y="T35"/>
                                  </a:cxn>
                                  <a:cxn ang="0">
                                    <a:pos x="T36" y="T37"/>
                                  </a:cxn>
                                  <a:cxn ang="0">
                                    <a:pos x="T38" y="T39"/>
                                  </a:cxn>
                                  <a:cxn ang="0">
                                    <a:pos x="T40" y="T41"/>
                                  </a:cxn>
                                  <a:cxn ang="0">
                                    <a:pos x="T42" y="T43"/>
                                  </a:cxn>
                                  <a:cxn ang="0">
                                    <a:pos x="T44" y="T45"/>
                                  </a:cxn>
                                  <a:cxn ang="0">
                                    <a:pos x="T46" y="T47"/>
                                  </a:cxn>
                                  <a:cxn ang="0">
                                    <a:pos x="T48" y="T49"/>
                                  </a:cxn>
                                  <a:cxn ang="0">
                                    <a:pos x="T50" y="T51"/>
                                  </a:cxn>
                                  <a:cxn ang="0">
                                    <a:pos x="T52" y="T53"/>
                                  </a:cxn>
                                  <a:cxn ang="0">
                                    <a:pos x="T54" y="T55"/>
                                  </a:cxn>
                                  <a:cxn ang="0">
                                    <a:pos x="T56" y="T57"/>
                                  </a:cxn>
                                  <a:cxn ang="0">
                                    <a:pos x="T58" y="T59"/>
                                  </a:cxn>
                                  <a:cxn ang="0">
                                    <a:pos x="T60" y="T61"/>
                                  </a:cxn>
                                  <a:cxn ang="0">
                                    <a:pos x="T62" y="T63"/>
                                  </a:cxn>
                                  <a:cxn ang="0">
                                    <a:pos x="T64" y="T65"/>
                                  </a:cxn>
                                  <a:cxn ang="0">
                                    <a:pos x="T66" y="T67"/>
                                  </a:cxn>
                                  <a:cxn ang="0">
                                    <a:pos x="T68" y="T69"/>
                                  </a:cxn>
                                  <a:cxn ang="0">
                                    <a:pos x="T70" y="T71"/>
                                  </a:cxn>
                                  <a:cxn ang="0">
                                    <a:pos x="T72" y="T73"/>
                                  </a:cxn>
                                  <a:cxn ang="0">
                                    <a:pos x="T74" y="T75"/>
                                  </a:cxn>
                                  <a:cxn ang="0">
                                    <a:pos x="T76" y="T77"/>
                                  </a:cxn>
                                  <a:cxn ang="0">
                                    <a:pos x="T78" y="T79"/>
                                  </a:cxn>
                                  <a:cxn ang="0">
                                    <a:pos x="T80" y="T81"/>
                                  </a:cxn>
                                  <a:cxn ang="0">
                                    <a:pos x="T82" y="T83"/>
                                  </a:cxn>
                                  <a:cxn ang="0">
                                    <a:pos x="T84" y="T85"/>
                                  </a:cxn>
                                  <a:cxn ang="0">
                                    <a:pos x="T86" y="T87"/>
                                  </a:cxn>
                                  <a:cxn ang="0">
                                    <a:pos x="T88" y="T89"/>
                                  </a:cxn>
                                  <a:cxn ang="0">
                                    <a:pos x="T90" y="T91"/>
                                  </a:cxn>
                                  <a:cxn ang="0">
                                    <a:pos x="T92" y="T93"/>
                                  </a:cxn>
                                  <a:cxn ang="0">
                                    <a:pos x="T94" y="T95"/>
                                  </a:cxn>
                                  <a:cxn ang="0">
                                    <a:pos x="T96" y="T97"/>
                                  </a:cxn>
                                  <a:cxn ang="0">
                                    <a:pos x="T98" y="T99"/>
                                  </a:cxn>
                                  <a:cxn ang="0">
                                    <a:pos x="T100" y="T101"/>
                                  </a:cxn>
                                  <a:cxn ang="0">
                                    <a:pos x="T102" y="T103"/>
                                  </a:cxn>
                                  <a:cxn ang="0">
                                    <a:pos x="T104" y="T105"/>
                                  </a:cxn>
                                  <a:cxn ang="0">
                                    <a:pos x="T106" y="T107"/>
                                  </a:cxn>
                                </a:cxnLst>
                                <a:rect l="0" t="0" r="r" b="b"/>
                                <a:pathLst>
                                  <a:path w="732" h="689">
                                    <a:moveTo>
                                      <a:pt x="294" y="135"/>
                                    </a:moveTo>
                                    <a:lnTo>
                                      <a:pt x="186" y="143"/>
                                    </a:lnTo>
                                    <a:lnTo>
                                      <a:pt x="348" y="158"/>
                                    </a:lnTo>
                                    <a:lnTo>
                                      <a:pt x="338" y="166"/>
                                    </a:lnTo>
                                    <a:lnTo>
                                      <a:pt x="318" y="173"/>
                                    </a:lnTo>
                                    <a:lnTo>
                                      <a:pt x="292" y="181"/>
                                    </a:lnTo>
                                    <a:lnTo>
                                      <a:pt x="258" y="190"/>
                                    </a:lnTo>
                                    <a:lnTo>
                                      <a:pt x="222" y="196"/>
                                    </a:lnTo>
                                    <a:lnTo>
                                      <a:pt x="175" y="200"/>
                                    </a:lnTo>
                                    <a:lnTo>
                                      <a:pt x="120" y="206"/>
                                    </a:lnTo>
                                    <a:lnTo>
                                      <a:pt x="61" y="209"/>
                                    </a:lnTo>
                                    <a:lnTo>
                                      <a:pt x="0" y="209"/>
                                    </a:lnTo>
                                    <a:lnTo>
                                      <a:pt x="95" y="232"/>
                                    </a:lnTo>
                                    <a:lnTo>
                                      <a:pt x="154" y="244"/>
                                    </a:lnTo>
                                    <a:lnTo>
                                      <a:pt x="205" y="244"/>
                                    </a:lnTo>
                                    <a:lnTo>
                                      <a:pt x="267" y="244"/>
                                    </a:lnTo>
                                    <a:lnTo>
                                      <a:pt x="359" y="236"/>
                                    </a:lnTo>
                                    <a:lnTo>
                                      <a:pt x="435" y="225"/>
                                    </a:lnTo>
                                    <a:lnTo>
                                      <a:pt x="499" y="209"/>
                                    </a:lnTo>
                                    <a:lnTo>
                                      <a:pt x="567" y="188"/>
                                    </a:lnTo>
                                    <a:lnTo>
                                      <a:pt x="597" y="177"/>
                                    </a:lnTo>
                                    <a:lnTo>
                                      <a:pt x="625" y="168"/>
                                    </a:lnTo>
                                    <a:lnTo>
                                      <a:pt x="640" y="164"/>
                                    </a:lnTo>
                                    <a:lnTo>
                                      <a:pt x="648" y="169"/>
                                    </a:lnTo>
                                    <a:lnTo>
                                      <a:pt x="648" y="181"/>
                                    </a:lnTo>
                                    <a:lnTo>
                                      <a:pt x="642" y="194"/>
                                    </a:lnTo>
                                    <a:lnTo>
                                      <a:pt x="625" y="208"/>
                                    </a:lnTo>
                                    <a:lnTo>
                                      <a:pt x="597" y="226"/>
                                    </a:lnTo>
                                    <a:lnTo>
                                      <a:pt x="557" y="244"/>
                                    </a:lnTo>
                                    <a:lnTo>
                                      <a:pt x="510" y="263"/>
                                    </a:lnTo>
                                    <a:lnTo>
                                      <a:pt x="448" y="282"/>
                                    </a:lnTo>
                                    <a:lnTo>
                                      <a:pt x="376" y="297"/>
                                    </a:lnTo>
                                    <a:lnTo>
                                      <a:pt x="304" y="308"/>
                                    </a:lnTo>
                                    <a:lnTo>
                                      <a:pt x="228" y="320"/>
                                    </a:lnTo>
                                    <a:lnTo>
                                      <a:pt x="95" y="333"/>
                                    </a:lnTo>
                                    <a:lnTo>
                                      <a:pt x="177" y="352"/>
                                    </a:lnTo>
                                    <a:lnTo>
                                      <a:pt x="243" y="360"/>
                                    </a:lnTo>
                                    <a:lnTo>
                                      <a:pt x="326" y="358"/>
                                    </a:lnTo>
                                    <a:lnTo>
                                      <a:pt x="411" y="347"/>
                                    </a:lnTo>
                                    <a:lnTo>
                                      <a:pt x="474" y="333"/>
                                    </a:lnTo>
                                    <a:lnTo>
                                      <a:pt x="525" y="320"/>
                                    </a:lnTo>
                                    <a:lnTo>
                                      <a:pt x="567" y="308"/>
                                    </a:lnTo>
                                    <a:lnTo>
                                      <a:pt x="610" y="293"/>
                                    </a:lnTo>
                                    <a:lnTo>
                                      <a:pt x="644" y="280"/>
                                    </a:lnTo>
                                    <a:lnTo>
                                      <a:pt x="659" y="276"/>
                                    </a:lnTo>
                                    <a:lnTo>
                                      <a:pt x="668" y="276"/>
                                    </a:lnTo>
                                    <a:lnTo>
                                      <a:pt x="667" y="287"/>
                                    </a:lnTo>
                                    <a:lnTo>
                                      <a:pt x="661" y="299"/>
                                    </a:lnTo>
                                    <a:lnTo>
                                      <a:pt x="648" y="314"/>
                                    </a:lnTo>
                                    <a:lnTo>
                                      <a:pt x="617" y="335"/>
                                    </a:lnTo>
                                    <a:lnTo>
                                      <a:pt x="584" y="354"/>
                                    </a:lnTo>
                                    <a:lnTo>
                                      <a:pt x="546" y="371"/>
                                    </a:lnTo>
                                    <a:lnTo>
                                      <a:pt x="496" y="390"/>
                                    </a:lnTo>
                                    <a:lnTo>
                                      <a:pt x="439" y="407"/>
                                    </a:lnTo>
                                    <a:lnTo>
                                      <a:pt x="352" y="426"/>
                                    </a:lnTo>
                                    <a:lnTo>
                                      <a:pt x="294" y="438"/>
                                    </a:lnTo>
                                    <a:lnTo>
                                      <a:pt x="237" y="444"/>
                                    </a:lnTo>
                                    <a:lnTo>
                                      <a:pt x="154" y="449"/>
                                    </a:lnTo>
                                    <a:lnTo>
                                      <a:pt x="239" y="461"/>
                                    </a:lnTo>
                                    <a:lnTo>
                                      <a:pt x="305" y="466"/>
                                    </a:lnTo>
                                    <a:lnTo>
                                      <a:pt x="360" y="468"/>
                                    </a:lnTo>
                                    <a:lnTo>
                                      <a:pt x="423" y="466"/>
                                    </a:lnTo>
                                    <a:lnTo>
                                      <a:pt x="482" y="458"/>
                                    </a:lnTo>
                                    <a:lnTo>
                                      <a:pt x="530" y="447"/>
                                    </a:lnTo>
                                    <a:lnTo>
                                      <a:pt x="568" y="434"/>
                                    </a:lnTo>
                                    <a:lnTo>
                                      <a:pt x="629" y="413"/>
                                    </a:lnTo>
                                    <a:lnTo>
                                      <a:pt x="637" y="413"/>
                                    </a:lnTo>
                                    <a:lnTo>
                                      <a:pt x="644" y="417"/>
                                    </a:lnTo>
                                    <a:lnTo>
                                      <a:pt x="642" y="430"/>
                                    </a:lnTo>
                                    <a:lnTo>
                                      <a:pt x="634" y="444"/>
                                    </a:lnTo>
                                    <a:lnTo>
                                      <a:pt x="620" y="458"/>
                                    </a:lnTo>
                                    <a:lnTo>
                                      <a:pt x="599" y="474"/>
                                    </a:lnTo>
                                    <a:lnTo>
                                      <a:pt x="563" y="493"/>
                                    </a:lnTo>
                                    <a:lnTo>
                                      <a:pt x="525" y="510"/>
                                    </a:lnTo>
                                    <a:lnTo>
                                      <a:pt x="489" y="521"/>
                                    </a:lnTo>
                                    <a:lnTo>
                                      <a:pt x="448" y="531"/>
                                    </a:lnTo>
                                    <a:lnTo>
                                      <a:pt x="410" y="537"/>
                                    </a:lnTo>
                                    <a:lnTo>
                                      <a:pt x="360" y="542"/>
                                    </a:lnTo>
                                    <a:lnTo>
                                      <a:pt x="305" y="545"/>
                                    </a:lnTo>
                                    <a:lnTo>
                                      <a:pt x="250" y="546"/>
                                    </a:lnTo>
                                    <a:lnTo>
                                      <a:pt x="166" y="546"/>
                                    </a:lnTo>
                                    <a:lnTo>
                                      <a:pt x="211" y="562"/>
                                    </a:lnTo>
                                    <a:lnTo>
                                      <a:pt x="253" y="573"/>
                                    </a:lnTo>
                                    <a:lnTo>
                                      <a:pt x="301" y="579"/>
                                    </a:lnTo>
                                    <a:lnTo>
                                      <a:pt x="342" y="580"/>
                                    </a:lnTo>
                                    <a:lnTo>
                                      <a:pt x="384" y="583"/>
                                    </a:lnTo>
                                    <a:lnTo>
                                      <a:pt x="427" y="580"/>
                                    </a:lnTo>
                                    <a:lnTo>
                                      <a:pt x="462" y="579"/>
                                    </a:lnTo>
                                    <a:lnTo>
                                      <a:pt x="495" y="573"/>
                                    </a:lnTo>
                                    <a:lnTo>
                                      <a:pt x="540" y="562"/>
                                    </a:lnTo>
                                    <a:lnTo>
                                      <a:pt x="574" y="554"/>
                                    </a:lnTo>
                                    <a:lnTo>
                                      <a:pt x="587" y="555"/>
                                    </a:lnTo>
                                    <a:lnTo>
                                      <a:pt x="589" y="565"/>
                                    </a:lnTo>
                                    <a:lnTo>
                                      <a:pt x="585" y="575"/>
                                    </a:lnTo>
                                    <a:lnTo>
                                      <a:pt x="576" y="586"/>
                                    </a:lnTo>
                                    <a:lnTo>
                                      <a:pt x="561" y="597"/>
                                    </a:lnTo>
                                    <a:lnTo>
                                      <a:pt x="544" y="605"/>
                                    </a:lnTo>
                                    <a:lnTo>
                                      <a:pt x="525" y="614"/>
                                    </a:lnTo>
                                    <a:lnTo>
                                      <a:pt x="495" y="622"/>
                                    </a:lnTo>
                                    <a:lnTo>
                                      <a:pt x="432" y="631"/>
                                    </a:lnTo>
                                    <a:lnTo>
                                      <a:pt x="372" y="639"/>
                                    </a:lnTo>
                                    <a:lnTo>
                                      <a:pt x="253" y="649"/>
                                    </a:lnTo>
                                    <a:lnTo>
                                      <a:pt x="407" y="656"/>
                                    </a:lnTo>
                                    <a:lnTo>
                                      <a:pt x="439" y="656"/>
                                    </a:lnTo>
                                    <a:lnTo>
                                      <a:pt x="453" y="663"/>
                                    </a:lnTo>
                                    <a:lnTo>
                                      <a:pt x="461" y="670"/>
                                    </a:lnTo>
                                    <a:lnTo>
                                      <a:pt x="458" y="681"/>
                                    </a:lnTo>
                                    <a:lnTo>
                                      <a:pt x="466" y="687"/>
                                    </a:lnTo>
                                    <a:lnTo>
                                      <a:pt x="486" y="689"/>
                                    </a:lnTo>
                                    <a:lnTo>
                                      <a:pt x="516" y="677"/>
                                    </a:lnTo>
                                    <a:lnTo>
                                      <a:pt x="542" y="664"/>
                                    </a:lnTo>
                                    <a:lnTo>
                                      <a:pt x="563" y="651"/>
                                    </a:lnTo>
                                    <a:lnTo>
                                      <a:pt x="580" y="639"/>
                                    </a:lnTo>
                                    <a:lnTo>
                                      <a:pt x="597" y="621"/>
                                    </a:lnTo>
                                    <a:lnTo>
                                      <a:pt x="651" y="548"/>
                                    </a:lnTo>
                                    <a:lnTo>
                                      <a:pt x="693" y="485"/>
                                    </a:lnTo>
                                    <a:lnTo>
                                      <a:pt x="709" y="453"/>
                                    </a:lnTo>
                                    <a:lnTo>
                                      <a:pt x="713" y="440"/>
                                    </a:lnTo>
                                    <a:lnTo>
                                      <a:pt x="714" y="430"/>
                                    </a:lnTo>
                                    <a:lnTo>
                                      <a:pt x="714" y="419"/>
                                    </a:lnTo>
                                    <a:lnTo>
                                      <a:pt x="706" y="406"/>
                                    </a:lnTo>
                                    <a:lnTo>
                                      <a:pt x="701" y="398"/>
                                    </a:lnTo>
                                    <a:lnTo>
                                      <a:pt x="698" y="386"/>
                                    </a:lnTo>
                                    <a:lnTo>
                                      <a:pt x="701" y="373"/>
                                    </a:lnTo>
                                    <a:lnTo>
                                      <a:pt x="706" y="364"/>
                                    </a:lnTo>
                                    <a:lnTo>
                                      <a:pt x="713" y="354"/>
                                    </a:lnTo>
                                    <a:lnTo>
                                      <a:pt x="719" y="344"/>
                                    </a:lnTo>
                                    <a:lnTo>
                                      <a:pt x="727" y="333"/>
                                    </a:lnTo>
                                    <a:lnTo>
                                      <a:pt x="732" y="322"/>
                                    </a:lnTo>
                                    <a:lnTo>
                                      <a:pt x="731" y="308"/>
                                    </a:lnTo>
                                    <a:lnTo>
                                      <a:pt x="726" y="297"/>
                                    </a:lnTo>
                                    <a:lnTo>
                                      <a:pt x="719" y="287"/>
                                    </a:lnTo>
                                    <a:lnTo>
                                      <a:pt x="713" y="278"/>
                                    </a:lnTo>
                                    <a:lnTo>
                                      <a:pt x="705" y="267"/>
                                    </a:lnTo>
                                    <a:lnTo>
                                      <a:pt x="702" y="255"/>
                                    </a:lnTo>
                                    <a:lnTo>
                                      <a:pt x="705" y="246"/>
                                    </a:lnTo>
                                    <a:lnTo>
                                      <a:pt x="714" y="232"/>
                                    </a:lnTo>
                                    <a:lnTo>
                                      <a:pt x="723" y="221"/>
                                    </a:lnTo>
                                    <a:lnTo>
                                      <a:pt x="727" y="209"/>
                                    </a:lnTo>
                                    <a:lnTo>
                                      <a:pt x="727" y="194"/>
                                    </a:lnTo>
                                    <a:lnTo>
                                      <a:pt x="722" y="179"/>
                                    </a:lnTo>
                                    <a:lnTo>
                                      <a:pt x="713" y="168"/>
                                    </a:lnTo>
                                    <a:lnTo>
                                      <a:pt x="709" y="160"/>
                                    </a:lnTo>
                                    <a:lnTo>
                                      <a:pt x="705" y="147"/>
                                    </a:lnTo>
                                    <a:lnTo>
                                      <a:pt x="706" y="133"/>
                                    </a:lnTo>
                                    <a:lnTo>
                                      <a:pt x="714" y="122"/>
                                    </a:lnTo>
                                    <a:lnTo>
                                      <a:pt x="719" y="114"/>
                                    </a:lnTo>
                                    <a:lnTo>
                                      <a:pt x="727" y="105"/>
                                    </a:lnTo>
                                    <a:lnTo>
                                      <a:pt x="731" y="93"/>
                                    </a:lnTo>
                                    <a:lnTo>
                                      <a:pt x="732" y="80"/>
                                    </a:lnTo>
                                    <a:lnTo>
                                      <a:pt x="730" y="72"/>
                                    </a:lnTo>
                                    <a:lnTo>
                                      <a:pt x="722" y="59"/>
                                    </a:lnTo>
                                    <a:lnTo>
                                      <a:pt x="714" y="48"/>
                                    </a:lnTo>
                                    <a:lnTo>
                                      <a:pt x="709" y="34"/>
                                    </a:lnTo>
                                    <a:lnTo>
                                      <a:pt x="709" y="0"/>
                                    </a:lnTo>
                                    <a:lnTo>
                                      <a:pt x="634" y="50"/>
                                    </a:lnTo>
                                    <a:lnTo>
                                      <a:pt x="589" y="69"/>
                                    </a:lnTo>
                                    <a:lnTo>
                                      <a:pt x="536" y="86"/>
                                    </a:lnTo>
                                    <a:lnTo>
                                      <a:pt x="475" y="105"/>
                                    </a:lnTo>
                                    <a:lnTo>
                                      <a:pt x="420" y="116"/>
                                    </a:lnTo>
                                    <a:lnTo>
                                      <a:pt x="365" y="126"/>
                                    </a:lnTo>
                                    <a:lnTo>
                                      <a:pt x="294" y="135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FFA040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 algn="ctr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49253" name="组合 10464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609" y="117"/>
                            <a:ext cx="218" cy="436"/>
                            <a:chOff x="0" y="0"/>
                            <a:chExt cx="218" cy="436"/>
                          </a:xfrm>
                        </p:grpSpPr>
                        <p:sp>
                          <p:nvSpPr>
                            <p:cNvPr id="49254" name="任意多边形 44"/>
                            <p:cNvSpPr>
                              <a:spLocks noChangeAspect="1"/>
                            </p:cNvSpPr>
                            <p:nvPr>
                              <p:custDataLst>
                                <p:tags r:id="rId118"/>
                              </p:custDataLst>
                            </p:nvPr>
                          </p:nvSpPr>
                          <p:spPr bwMode="auto">
                            <a:xfrm>
                              <a:off x="42" y="116"/>
                              <a:ext cx="167" cy="70"/>
                            </a:xfrm>
                            <a:custGeom>
                              <a:avLst/>
                              <a:gdLst>
                                <a:gd name="T0" fmla="*/ 167 w 167"/>
                                <a:gd name="T1" fmla="*/ 13 h 70"/>
                                <a:gd name="T2" fmla="*/ 151 w 167"/>
                                <a:gd name="T3" fmla="*/ 0 h 70"/>
                                <a:gd name="T4" fmla="*/ 100 w 167"/>
                                <a:gd name="T5" fmla="*/ 26 h 70"/>
                                <a:gd name="T6" fmla="*/ 49 w 167"/>
                                <a:gd name="T7" fmla="*/ 45 h 70"/>
                                <a:gd name="T8" fmla="*/ 0 w 167"/>
                                <a:gd name="T9" fmla="*/ 59 h 70"/>
                                <a:gd name="T10" fmla="*/ 9 w 167"/>
                                <a:gd name="T11" fmla="*/ 70 h 70"/>
                                <a:gd name="T12" fmla="*/ 43 w 167"/>
                                <a:gd name="T13" fmla="*/ 70 h 70"/>
                                <a:gd name="T14" fmla="*/ 89 w 167"/>
                                <a:gd name="T15" fmla="*/ 60 h 70"/>
                                <a:gd name="T16" fmla="*/ 130 w 167"/>
                                <a:gd name="T17" fmla="*/ 40 h 70"/>
                                <a:gd name="T18" fmla="*/ 167 w 167"/>
                                <a:gd name="T19" fmla="*/ 13 h 7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</a:cxnLst>
                              <a:rect l="0" t="0" r="r" b="b"/>
                              <a:pathLst>
                                <a:path w="167" h="70">
                                  <a:moveTo>
                                    <a:pt x="167" y="13"/>
                                  </a:moveTo>
                                  <a:lnTo>
                                    <a:pt x="151" y="0"/>
                                  </a:lnTo>
                                  <a:lnTo>
                                    <a:pt x="100" y="26"/>
                                  </a:lnTo>
                                  <a:lnTo>
                                    <a:pt x="49" y="45"/>
                                  </a:lnTo>
                                  <a:lnTo>
                                    <a:pt x="0" y="59"/>
                                  </a:lnTo>
                                  <a:lnTo>
                                    <a:pt x="9" y="70"/>
                                  </a:lnTo>
                                  <a:lnTo>
                                    <a:pt x="43" y="70"/>
                                  </a:lnTo>
                                  <a:lnTo>
                                    <a:pt x="89" y="60"/>
                                  </a:lnTo>
                                  <a:lnTo>
                                    <a:pt x="130" y="40"/>
                                  </a:lnTo>
                                  <a:lnTo>
                                    <a:pt x="167" y="13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FFE0C0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 algn="ctr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  <p:sp>
                          <p:nvSpPr>
                            <p:cNvPr id="49255" name="任意多边形 45"/>
                            <p:cNvSpPr>
                              <a:spLocks noChangeAspect="1"/>
                            </p:cNvSpPr>
                            <p:nvPr>
                              <p:custDataLst>
                                <p:tags r:id="rId119"/>
                              </p:custDataLst>
                            </p:nvPr>
                          </p:nvSpPr>
                          <p:spPr bwMode="auto">
                            <a:xfrm>
                              <a:off x="72" y="228"/>
                              <a:ext cx="146" cy="78"/>
                            </a:xfrm>
                            <a:custGeom>
                              <a:avLst/>
                              <a:gdLst>
                                <a:gd name="T0" fmla="*/ 146 w 146"/>
                                <a:gd name="T1" fmla="*/ 15 h 78"/>
                                <a:gd name="T2" fmla="*/ 138 w 146"/>
                                <a:gd name="T3" fmla="*/ 0 h 78"/>
                                <a:gd name="T4" fmla="*/ 89 w 146"/>
                                <a:gd name="T5" fmla="*/ 34 h 78"/>
                                <a:gd name="T6" fmla="*/ 50 w 146"/>
                                <a:gd name="T7" fmla="*/ 51 h 78"/>
                                <a:gd name="T8" fmla="*/ 0 w 146"/>
                                <a:gd name="T9" fmla="*/ 66 h 78"/>
                                <a:gd name="T10" fmla="*/ 10 w 146"/>
                                <a:gd name="T11" fmla="*/ 78 h 78"/>
                                <a:gd name="T12" fmla="*/ 42 w 146"/>
                                <a:gd name="T13" fmla="*/ 78 h 78"/>
                                <a:gd name="T14" fmla="*/ 74 w 146"/>
                                <a:gd name="T15" fmla="*/ 69 h 78"/>
                                <a:gd name="T16" fmla="*/ 112 w 146"/>
                                <a:gd name="T17" fmla="*/ 45 h 78"/>
                                <a:gd name="T18" fmla="*/ 146 w 146"/>
                                <a:gd name="T19" fmla="*/ 15 h 78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</a:cxnLst>
                              <a:rect l="0" t="0" r="r" b="b"/>
                              <a:pathLst>
                                <a:path w="146" h="78">
                                  <a:moveTo>
                                    <a:pt x="146" y="15"/>
                                  </a:moveTo>
                                  <a:lnTo>
                                    <a:pt x="138" y="0"/>
                                  </a:lnTo>
                                  <a:lnTo>
                                    <a:pt x="89" y="34"/>
                                  </a:lnTo>
                                  <a:lnTo>
                                    <a:pt x="50" y="51"/>
                                  </a:lnTo>
                                  <a:lnTo>
                                    <a:pt x="0" y="66"/>
                                  </a:lnTo>
                                  <a:lnTo>
                                    <a:pt x="10" y="78"/>
                                  </a:lnTo>
                                  <a:lnTo>
                                    <a:pt x="42" y="78"/>
                                  </a:lnTo>
                                  <a:lnTo>
                                    <a:pt x="74" y="69"/>
                                  </a:lnTo>
                                  <a:lnTo>
                                    <a:pt x="112" y="45"/>
                                  </a:lnTo>
                                  <a:lnTo>
                                    <a:pt x="146" y="15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FFE0C0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 algn="ctr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  <p:sp>
                          <p:nvSpPr>
                            <p:cNvPr id="49256" name="任意多边形 46"/>
                            <p:cNvSpPr>
                              <a:spLocks noChangeAspect="1"/>
                            </p:cNvSpPr>
                            <p:nvPr>
                              <p:custDataLst>
                                <p:tags r:id="rId120"/>
                              </p:custDataLst>
                            </p:nvPr>
                          </p:nvSpPr>
                          <p:spPr bwMode="auto">
                            <a:xfrm>
                              <a:off x="63" y="359"/>
                              <a:ext cx="149" cy="77"/>
                            </a:xfrm>
                            <a:custGeom>
                              <a:avLst/>
                              <a:gdLst>
                                <a:gd name="T0" fmla="*/ 149 w 149"/>
                                <a:gd name="T1" fmla="*/ 11 h 77"/>
                                <a:gd name="T2" fmla="*/ 138 w 149"/>
                                <a:gd name="T3" fmla="*/ 0 h 77"/>
                                <a:gd name="T4" fmla="*/ 93 w 149"/>
                                <a:gd name="T5" fmla="*/ 31 h 77"/>
                                <a:gd name="T6" fmla="*/ 49 w 149"/>
                                <a:gd name="T7" fmla="*/ 49 h 77"/>
                                <a:gd name="T8" fmla="*/ 0 w 149"/>
                                <a:gd name="T9" fmla="*/ 63 h 77"/>
                                <a:gd name="T10" fmla="*/ 9 w 149"/>
                                <a:gd name="T11" fmla="*/ 77 h 77"/>
                                <a:gd name="T12" fmla="*/ 42 w 149"/>
                                <a:gd name="T13" fmla="*/ 74 h 77"/>
                                <a:gd name="T14" fmla="*/ 81 w 149"/>
                                <a:gd name="T15" fmla="*/ 65 h 77"/>
                                <a:gd name="T16" fmla="*/ 121 w 149"/>
                                <a:gd name="T17" fmla="*/ 40 h 77"/>
                                <a:gd name="T18" fmla="*/ 149 w 149"/>
                                <a:gd name="T19" fmla="*/ 11 h 77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</a:cxnLst>
                              <a:rect l="0" t="0" r="r" b="b"/>
                              <a:pathLst>
                                <a:path w="149" h="77">
                                  <a:moveTo>
                                    <a:pt x="149" y="11"/>
                                  </a:moveTo>
                                  <a:lnTo>
                                    <a:pt x="138" y="0"/>
                                  </a:lnTo>
                                  <a:lnTo>
                                    <a:pt x="93" y="31"/>
                                  </a:lnTo>
                                  <a:lnTo>
                                    <a:pt x="49" y="49"/>
                                  </a:lnTo>
                                  <a:lnTo>
                                    <a:pt x="0" y="63"/>
                                  </a:lnTo>
                                  <a:lnTo>
                                    <a:pt x="9" y="77"/>
                                  </a:lnTo>
                                  <a:lnTo>
                                    <a:pt x="42" y="74"/>
                                  </a:lnTo>
                                  <a:lnTo>
                                    <a:pt x="81" y="65"/>
                                  </a:lnTo>
                                  <a:lnTo>
                                    <a:pt x="121" y="40"/>
                                  </a:lnTo>
                                  <a:lnTo>
                                    <a:pt x="149" y="11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FFE0C0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 algn="ctr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  <p:sp>
                          <p:nvSpPr>
                            <p:cNvPr id="49257" name="任意多边形 47"/>
                            <p:cNvSpPr>
                              <a:spLocks noChangeAspect="1"/>
                            </p:cNvSpPr>
                            <p:nvPr>
                              <p:custDataLst>
                                <p:tags r:id="rId121"/>
                              </p:custDataLst>
                            </p:nvPr>
                          </p:nvSpPr>
                          <p:spPr bwMode="auto">
                            <a:xfrm>
                              <a:off x="0" y="0"/>
                              <a:ext cx="171" cy="68"/>
                            </a:xfrm>
                            <a:custGeom>
                              <a:avLst/>
                              <a:gdLst>
                                <a:gd name="T0" fmla="*/ 171 w 171"/>
                                <a:gd name="T1" fmla="*/ 13 h 68"/>
                                <a:gd name="T2" fmla="*/ 154 w 171"/>
                                <a:gd name="T3" fmla="*/ 0 h 68"/>
                                <a:gd name="T4" fmla="*/ 97 w 171"/>
                                <a:gd name="T5" fmla="*/ 26 h 68"/>
                                <a:gd name="T6" fmla="*/ 50 w 171"/>
                                <a:gd name="T7" fmla="*/ 41 h 68"/>
                                <a:gd name="T8" fmla="*/ 0 w 171"/>
                                <a:gd name="T9" fmla="*/ 55 h 68"/>
                                <a:gd name="T10" fmla="*/ 11 w 171"/>
                                <a:gd name="T11" fmla="*/ 68 h 68"/>
                                <a:gd name="T12" fmla="*/ 42 w 171"/>
                                <a:gd name="T13" fmla="*/ 66 h 68"/>
                                <a:gd name="T14" fmla="*/ 82 w 171"/>
                                <a:gd name="T15" fmla="*/ 57 h 68"/>
                                <a:gd name="T16" fmla="*/ 127 w 171"/>
                                <a:gd name="T17" fmla="*/ 40 h 68"/>
                                <a:gd name="T18" fmla="*/ 171 w 171"/>
                                <a:gd name="T19" fmla="*/ 13 h 68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</a:cxnLst>
                              <a:rect l="0" t="0" r="r" b="b"/>
                              <a:pathLst>
                                <a:path w="171" h="68">
                                  <a:moveTo>
                                    <a:pt x="171" y="13"/>
                                  </a:moveTo>
                                  <a:lnTo>
                                    <a:pt x="154" y="0"/>
                                  </a:lnTo>
                                  <a:lnTo>
                                    <a:pt x="97" y="26"/>
                                  </a:lnTo>
                                  <a:lnTo>
                                    <a:pt x="50" y="41"/>
                                  </a:lnTo>
                                  <a:lnTo>
                                    <a:pt x="0" y="55"/>
                                  </a:lnTo>
                                  <a:lnTo>
                                    <a:pt x="11" y="68"/>
                                  </a:lnTo>
                                  <a:lnTo>
                                    <a:pt x="42" y="66"/>
                                  </a:lnTo>
                                  <a:lnTo>
                                    <a:pt x="82" y="57"/>
                                  </a:lnTo>
                                  <a:lnTo>
                                    <a:pt x="127" y="40"/>
                                  </a:lnTo>
                                  <a:lnTo>
                                    <a:pt x="171" y="13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FFE0C0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 algn="ctr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</p:grpSp>
                    </p:grpSp>
                    <p:sp>
                      <p:nvSpPr>
                        <p:cNvPr id="49258" name="任意多边形 27"/>
                        <p:cNvSpPr>
                          <a:spLocks noChangeAspect="1"/>
                        </p:cNvSpPr>
                        <p:nvPr>
                          <p:custDataLst>
                            <p:tags r:id="rId106"/>
                          </p:custDataLst>
                        </p:nvPr>
                      </p:nvSpPr>
                      <p:spPr bwMode="auto">
                        <a:xfrm>
                          <a:off x="0" y="0"/>
                          <a:ext cx="2019" cy="2908"/>
                        </a:xfrm>
                        <a:custGeom>
                          <a:avLst/>
                          <a:gdLst>
                            <a:gd name="T0" fmla="*/ 1445 w 2019"/>
                            <a:gd name="T1" fmla="*/ 2807 h 2908"/>
                            <a:gd name="T2" fmla="*/ 1463 w 2019"/>
                            <a:gd name="T3" fmla="*/ 2784 h 2908"/>
                            <a:gd name="T4" fmla="*/ 1471 w 2019"/>
                            <a:gd name="T5" fmla="*/ 2765 h 2908"/>
                            <a:gd name="T6" fmla="*/ 1484 w 2019"/>
                            <a:gd name="T7" fmla="*/ 2698 h 2908"/>
                            <a:gd name="T8" fmla="*/ 1563 w 2019"/>
                            <a:gd name="T9" fmla="*/ 2229 h 2908"/>
                            <a:gd name="T10" fmla="*/ 1619 w 2019"/>
                            <a:gd name="T11" fmla="*/ 2062 h 2908"/>
                            <a:gd name="T12" fmla="*/ 1672 w 2019"/>
                            <a:gd name="T13" fmla="*/ 1943 h 2908"/>
                            <a:gd name="T14" fmla="*/ 1773 w 2019"/>
                            <a:gd name="T15" fmla="*/ 1766 h 2908"/>
                            <a:gd name="T16" fmla="*/ 1879 w 2019"/>
                            <a:gd name="T17" fmla="*/ 1590 h 2908"/>
                            <a:gd name="T18" fmla="*/ 1952 w 2019"/>
                            <a:gd name="T19" fmla="*/ 1429 h 2908"/>
                            <a:gd name="T20" fmla="*/ 1995 w 2019"/>
                            <a:gd name="T21" fmla="*/ 1267 h 2908"/>
                            <a:gd name="T22" fmla="*/ 2019 w 2019"/>
                            <a:gd name="T23" fmla="*/ 1062 h 2908"/>
                            <a:gd name="T24" fmla="*/ 2003 w 2019"/>
                            <a:gd name="T25" fmla="*/ 873 h 2908"/>
                            <a:gd name="T26" fmla="*/ 1960 w 2019"/>
                            <a:gd name="T27" fmla="*/ 694 h 2908"/>
                            <a:gd name="T28" fmla="*/ 1888 w 2019"/>
                            <a:gd name="T29" fmla="*/ 529 h 2908"/>
                            <a:gd name="T30" fmla="*/ 1765 w 2019"/>
                            <a:gd name="T31" fmla="*/ 354 h 2908"/>
                            <a:gd name="T32" fmla="*/ 1636 w 2019"/>
                            <a:gd name="T33" fmla="*/ 232 h 2908"/>
                            <a:gd name="T34" fmla="*/ 1471 w 2019"/>
                            <a:gd name="T35" fmla="*/ 120 h 2908"/>
                            <a:gd name="T36" fmla="*/ 1277 w 2019"/>
                            <a:gd name="T37" fmla="*/ 40 h 2908"/>
                            <a:gd name="T38" fmla="*/ 1115 w 2019"/>
                            <a:gd name="T39" fmla="*/ 6 h 2908"/>
                            <a:gd name="T40" fmla="*/ 936 w 2019"/>
                            <a:gd name="T41" fmla="*/ 0 h 2908"/>
                            <a:gd name="T42" fmla="*/ 782 w 2019"/>
                            <a:gd name="T43" fmla="*/ 28 h 2908"/>
                            <a:gd name="T44" fmla="*/ 630 w 2019"/>
                            <a:gd name="T45" fmla="*/ 78 h 2908"/>
                            <a:gd name="T46" fmla="*/ 501 w 2019"/>
                            <a:gd name="T47" fmla="*/ 145 h 2908"/>
                            <a:gd name="T48" fmla="*/ 365 w 2019"/>
                            <a:gd name="T49" fmla="*/ 242 h 2908"/>
                            <a:gd name="T50" fmla="*/ 242 w 2019"/>
                            <a:gd name="T51" fmla="*/ 360 h 2908"/>
                            <a:gd name="T52" fmla="*/ 140 w 2019"/>
                            <a:gd name="T53" fmla="*/ 495 h 2908"/>
                            <a:gd name="T54" fmla="*/ 53 w 2019"/>
                            <a:gd name="T55" fmla="*/ 685 h 2908"/>
                            <a:gd name="T56" fmla="*/ 7 w 2019"/>
                            <a:gd name="T57" fmla="*/ 879 h 2908"/>
                            <a:gd name="T58" fmla="*/ 0 w 2019"/>
                            <a:gd name="T59" fmla="*/ 1052 h 2908"/>
                            <a:gd name="T60" fmla="*/ 14 w 2019"/>
                            <a:gd name="T61" fmla="*/ 1239 h 2908"/>
                            <a:gd name="T62" fmla="*/ 62 w 2019"/>
                            <a:gd name="T63" fmla="*/ 1427 h 2908"/>
                            <a:gd name="T64" fmla="*/ 144 w 2019"/>
                            <a:gd name="T65" fmla="*/ 1602 h 2908"/>
                            <a:gd name="T66" fmla="*/ 239 w 2019"/>
                            <a:gd name="T67" fmla="*/ 1770 h 2908"/>
                            <a:gd name="T68" fmla="*/ 370 w 2019"/>
                            <a:gd name="T69" fmla="*/ 2007 h 2908"/>
                            <a:gd name="T70" fmla="*/ 429 w 2019"/>
                            <a:gd name="T71" fmla="*/ 2138 h 2908"/>
                            <a:gd name="T72" fmla="*/ 469 w 2019"/>
                            <a:gd name="T73" fmla="*/ 2292 h 2908"/>
                            <a:gd name="T74" fmla="*/ 501 w 2019"/>
                            <a:gd name="T75" fmla="*/ 2506 h 2908"/>
                            <a:gd name="T76" fmla="*/ 526 w 2019"/>
                            <a:gd name="T77" fmla="*/ 2693 h 2908"/>
                            <a:gd name="T78" fmla="*/ 543 w 2019"/>
                            <a:gd name="T79" fmla="*/ 2767 h 2908"/>
                            <a:gd name="T80" fmla="*/ 552 w 2019"/>
                            <a:gd name="T81" fmla="*/ 2784 h 2908"/>
                            <a:gd name="T82" fmla="*/ 576 w 2019"/>
                            <a:gd name="T83" fmla="*/ 2812 h 2908"/>
                            <a:gd name="T84" fmla="*/ 635 w 2019"/>
                            <a:gd name="T85" fmla="*/ 2847 h 2908"/>
                            <a:gd name="T86" fmla="*/ 703 w 2019"/>
                            <a:gd name="T87" fmla="*/ 2870 h 2908"/>
                            <a:gd name="T88" fmla="*/ 778 w 2019"/>
                            <a:gd name="T89" fmla="*/ 2889 h 2908"/>
                            <a:gd name="T90" fmla="*/ 857 w 2019"/>
                            <a:gd name="T91" fmla="*/ 2900 h 2908"/>
                            <a:gd name="T92" fmla="*/ 934 w 2019"/>
                            <a:gd name="T93" fmla="*/ 2906 h 2908"/>
                            <a:gd name="T94" fmla="*/ 1006 w 2019"/>
                            <a:gd name="T95" fmla="*/ 2908 h 2908"/>
                            <a:gd name="T96" fmla="*/ 1086 w 2019"/>
                            <a:gd name="T97" fmla="*/ 2906 h 2908"/>
                            <a:gd name="T98" fmla="*/ 1166 w 2019"/>
                            <a:gd name="T99" fmla="*/ 2900 h 2908"/>
                            <a:gd name="T100" fmla="*/ 1241 w 2019"/>
                            <a:gd name="T101" fmla="*/ 2887 h 2908"/>
                            <a:gd name="T102" fmla="*/ 1309 w 2019"/>
                            <a:gd name="T103" fmla="*/ 2871 h 2908"/>
                            <a:gd name="T104" fmla="*/ 1375 w 2019"/>
                            <a:gd name="T105" fmla="*/ 2849 h 290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</a:cxnLst>
                          <a:rect l="0" t="0" r="r" b="b"/>
                          <a:pathLst>
                            <a:path w="2019" h="2908">
                              <a:moveTo>
                                <a:pt x="1415" y="2830"/>
                              </a:moveTo>
                              <a:lnTo>
                                <a:pt x="1432" y="2818"/>
                              </a:lnTo>
                              <a:lnTo>
                                <a:pt x="1445" y="2807"/>
                              </a:lnTo>
                              <a:lnTo>
                                <a:pt x="1453" y="2799"/>
                              </a:lnTo>
                              <a:lnTo>
                                <a:pt x="1458" y="2790"/>
                              </a:lnTo>
                              <a:lnTo>
                                <a:pt x="1463" y="2784"/>
                              </a:lnTo>
                              <a:lnTo>
                                <a:pt x="1466" y="2778"/>
                              </a:lnTo>
                              <a:lnTo>
                                <a:pt x="1470" y="2773"/>
                              </a:lnTo>
                              <a:lnTo>
                                <a:pt x="1471" y="2765"/>
                              </a:lnTo>
                              <a:lnTo>
                                <a:pt x="1474" y="2756"/>
                              </a:lnTo>
                              <a:lnTo>
                                <a:pt x="1475" y="2744"/>
                              </a:lnTo>
                              <a:lnTo>
                                <a:pt x="1484" y="2698"/>
                              </a:lnTo>
                              <a:lnTo>
                                <a:pt x="1543" y="2322"/>
                              </a:lnTo>
                              <a:lnTo>
                                <a:pt x="1554" y="2268"/>
                              </a:lnTo>
                              <a:lnTo>
                                <a:pt x="1563" y="2229"/>
                              </a:lnTo>
                              <a:lnTo>
                                <a:pt x="1577" y="2175"/>
                              </a:lnTo>
                              <a:lnTo>
                                <a:pt x="1598" y="2115"/>
                              </a:lnTo>
                              <a:lnTo>
                                <a:pt x="1619" y="2062"/>
                              </a:lnTo>
                              <a:lnTo>
                                <a:pt x="1638" y="2018"/>
                              </a:lnTo>
                              <a:lnTo>
                                <a:pt x="1655" y="1980"/>
                              </a:lnTo>
                              <a:lnTo>
                                <a:pt x="1672" y="1943"/>
                              </a:lnTo>
                              <a:lnTo>
                                <a:pt x="1706" y="1880"/>
                              </a:lnTo>
                              <a:lnTo>
                                <a:pt x="1740" y="1821"/>
                              </a:lnTo>
                              <a:lnTo>
                                <a:pt x="1773" y="1766"/>
                              </a:lnTo>
                              <a:lnTo>
                                <a:pt x="1799" y="1724"/>
                              </a:lnTo>
                              <a:lnTo>
                                <a:pt x="1846" y="1645"/>
                              </a:lnTo>
                              <a:lnTo>
                                <a:pt x="1879" y="1590"/>
                              </a:lnTo>
                              <a:lnTo>
                                <a:pt x="1905" y="1544"/>
                              </a:lnTo>
                              <a:lnTo>
                                <a:pt x="1927" y="1492"/>
                              </a:lnTo>
                              <a:lnTo>
                                <a:pt x="1952" y="1429"/>
                              </a:lnTo>
                              <a:lnTo>
                                <a:pt x="1969" y="1374"/>
                              </a:lnTo>
                              <a:lnTo>
                                <a:pt x="1985" y="1316"/>
                              </a:lnTo>
                              <a:lnTo>
                                <a:pt x="1995" y="1267"/>
                              </a:lnTo>
                              <a:lnTo>
                                <a:pt x="2007" y="1212"/>
                              </a:lnTo>
                              <a:lnTo>
                                <a:pt x="2015" y="1142"/>
                              </a:lnTo>
                              <a:lnTo>
                                <a:pt x="2019" y="1062"/>
                              </a:lnTo>
                              <a:lnTo>
                                <a:pt x="2019" y="987"/>
                              </a:lnTo>
                              <a:lnTo>
                                <a:pt x="2012" y="928"/>
                              </a:lnTo>
                              <a:lnTo>
                                <a:pt x="2003" y="873"/>
                              </a:lnTo>
                              <a:lnTo>
                                <a:pt x="1994" y="824"/>
                              </a:lnTo>
                              <a:lnTo>
                                <a:pt x="1978" y="759"/>
                              </a:lnTo>
                              <a:lnTo>
                                <a:pt x="1960" y="694"/>
                              </a:lnTo>
                              <a:lnTo>
                                <a:pt x="1940" y="634"/>
                              </a:lnTo>
                              <a:lnTo>
                                <a:pt x="1917" y="578"/>
                              </a:lnTo>
                              <a:lnTo>
                                <a:pt x="1888" y="529"/>
                              </a:lnTo>
                              <a:lnTo>
                                <a:pt x="1850" y="466"/>
                              </a:lnTo>
                              <a:lnTo>
                                <a:pt x="1807" y="403"/>
                              </a:lnTo>
                              <a:lnTo>
                                <a:pt x="1765" y="354"/>
                              </a:lnTo>
                              <a:lnTo>
                                <a:pt x="1727" y="312"/>
                              </a:lnTo>
                              <a:lnTo>
                                <a:pt x="1683" y="272"/>
                              </a:lnTo>
                              <a:lnTo>
                                <a:pt x="1636" y="232"/>
                              </a:lnTo>
                              <a:lnTo>
                                <a:pt x="1590" y="196"/>
                              </a:lnTo>
                              <a:lnTo>
                                <a:pt x="1535" y="159"/>
                              </a:lnTo>
                              <a:lnTo>
                                <a:pt x="1471" y="120"/>
                              </a:lnTo>
                              <a:lnTo>
                                <a:pt x="1411" y="90"/>
                              </a:lnTo>
                              <a:lnTo>
                                <a:pt x="1341" y="61"/>
                              </a:lnTo>
                              <a:lnTo>
                                <a:pt x="1277" y="40"/>
                              </a:lnTo>
                              <a:lnTo>
                                <a:pt x="1224" y="27"/>
                              </a:lnTo>
                              <a:lnTo>
                                <a:pt x="1167" y="14"/>
                              </a:lnTo>
                              <a:lnTo>
                                <a:pt x="1115" y="6"/>
                              </a:lnTo>
                              <a:lnTo>
                                <a:pt x="1053" y="0"/>
                              </a:lnTo>
                              <a:lnTo>
                                <a:pt x="997" y="0"/>
                              </a:lnTo>
                              <a:lnTo>
                                <a:pt x="936" y="0"/>
                              </a:lnTo>
                              <a:lnTo>
                                <a:pt x="885" y="6"/>
                              </a:lnTo>
                              <a:lnTo>
                                <a:pt x="826" y="19"/>
                              </a:lnTo>
                              <a:lnTo>
                                <a:pt x="782" y="28"/>
                              </a:lnTo>
                              <a:lnTo>
                                <a:pt x="727" y="44"/>
                              </a:lnTo>
                              <a:lnTo>
                                <a:pt x="676" y="59"/>
                              </a:lnTo>
                              <a:lnTo>
                                <a:pt x="630" y="78"/>
                              </a:lnTo>
                              <a:lnTo>
                                <a:pt x="586" y="97"/>
                              </a:lnTo>
                              <a:lnTo>
                                <a:pt x="541" y="121"/>
                              </a:lnTo>
                              <a:lnTo>
                                <a:pt x="501" y="145"/>
                              </a:lnTo>
                              <a:lnTo>
                                <a:pt x="456" y="175"/>
                              </a:lnTo>
                              <a:lnTo>
                                <a:pt x="408" y="209"/>
                              </a:lnTo>
                              <a:lnTo>
                                <a:pt x="365" y="242"/>
                              </a:lnTo>
                              <a:lnTo>
                                <a:pt x="326" y="277"/>
                              </a:lnTo>
                              <a:lnTo>
                                <a:pt x="284" y="316"/>
                              </a:lnTo>
                              <a:lnTo>
                                <a:pt x="242" y="360"/>
                              </a:lnTo>
                              <a:lnTo>
                                <a:pt x="206" y="402"/>
                              </a:lnTo>
                              <a:lnTo>
                                <a:pt x="175" y="441"/>
                              </a:lnTo>
                              <a:lnTo>
                                <a:pt x="140" y="495"/>
                              </a:lnTo>
                              <a:lnTo>
                                <a:pt x="106" y="554"/>
                              </a:lnTo>
                              <a:lnTo>
                                <a:pt x="75" y="620"/>
                              </a:lnTo>
                              <a:lnTo>
                                <a:pt x="53" y="685"/>
                              </a:lnTo>
                              <a:lnTo>
                                <a:pt x="34" y="752"/>
                              </a:lnTo>
                              <a:lnTo>
                                <a:pt x="17" y="818"/>
                              </a:lnTo>
                              <a:lnTo>
                                <a:pt x="7" y="879"/>
                              </a:lnTo>
                              <a:lnTo>
                                <a:pt x="0" y="940"/>
                              </a:lnTo>
                              <a:lnTo>
                                <a:pt x="0" y="999"/>
                              </a:lnTo>
                              <a:lnTo>
                                <a:pt x="0" y="1052"/>
                              </a:lnTo>
                              <a:lnTo>
                                <a:pt x="0" y="1115"/>
                              </a:lnTo>
                              <a:lnTo>
                                <a:pt x="3" y="1170"/>
                              </a:lnTo>
                              <a:lnTo>
                                <a:pt x="14" y="1239"/>
                              </a:lnTo>
                              <a:lnTo>
                                <a:pt x="24" y="1299"/>
                              </a:lnTo>
                              <a:lnTo>
                                <a:pt x="40" y="1358"/>
                              </a:lnTo>
                              <a:lnTo>
                                <a:pt x="62" y="1427"/>
                              </a:lnTo>
                              <a:lnTo>
                                <a:pt x="87" y="1488"/>
                              </a:lnTo>
                              <a:lnTo>
                                <a:pt x="113" y="1542"/>
                              </a:lnTo>
                              <a:lnTo>
                                <a:pt x="144" y="1602"/>
                              </a:lnTo>
                              <a:lnTo>
                                <a:pt x="178" y="1660"/>
                              </a:lnTo>
                              <a:lnTo>
                                <a:pt x="208" y="1715"/>
                              </a:lnTo>
                              <a:lnTo>
                                <a:pt x="239" y="1770"/>
                              </a:lnTo>
                              <a:lnTo>
                                <a:pt x="272" y="1830"/>
                              </a:lnTo>
                              <a:lnTo>
                                <a:pt x="323" y="1917"/>
                              </a:lnTo>
                              <a:lnTo>
                                <a:pt x="370" y="2007"/>
                              </a:lnTo>
                              <a:lnTo>
                                <a:pt x="398" y="2053"/>
                              </a:lnTo>
                              <a:lnTo>
                                <a:pt x="412" y="2091"/>
                              </a:lnTo>
                              <a:lnTo>
                                <a:pt x="429" y="2138"/>
                              </a:lnTo>
                              <a:lnTo>
                                <a:pt x="445" y="2192"/>
                              </a:lnTo>
                              <a:lnTo>
                                <a:pt x="458" y="2239"/>
                              </a:lnTo>
                              <a:lnTo>
                                <a:pt x="469" y="2292"/>
                              </a:lnTo>
                              <a:lnTo>
                                <a:pt x="479" y="2365"/>
                              </a:lnTo>
                              <a:lnTo>
                                <a:pt x="492" y="2444"/>
                              </a:lnTo>
                              <a:lnTo>
                                <a:pt x="501" y="2506"/>
                              </a:lnTo>
                              <a:lnTo>
                                <a:pt x="511" y="2586"/>
                              </a:lnTo>
                              <a:lnTo>
                                <a:pt x="518" y="2643"/>
                              </a:lnTo>
                              <a:lnTo>
                                <a:pt x="526" y="2693"/>
                              </a:lnTo>
                              <a:lnTo>
                                <a:pt x="537" y="2742"/>
                              </a:lnTo>
                              <a:lnTo>
                                <a:pt x="541" y="2756"/>
                              </a:lnTo>
                              <a:lnTo>
                                <a:pt x="543" y="2767"/>
                              </a:lnTo>
                              <a:lnTo>
                                <a:pt x="545" y="2773"/>
                              </a:lnTo>
                              <a:lnTo>
                                <a:pt x="546" y="2778"/>
                              </a:lnTo>
                              <a:lnTo>
                                <a:pt x="552" y="2784"/>
                              </a:lnTo>
                              <a:lnTo>
                                <a:pt x="558" y="2794"/>
                              </a:lnTo>
                              <a:lnTo>
                                <a:pt x="567" y="2803"/>
                              </a:lnTo>
                              <a:lnTo>
                                <a:pt x="576" y="2812"/>
                              </a:lnTo>
                              <a:lnTo>
                                <a:pt x="592" y="2824"/>
                              </a:lnTo>
                              <a:lnTo>
                                <a:pt x="610" y="2833"/>
                              </a:lnTo>
                              <a:lnTo>
                                <a:pt x="635" y="2847"/>
                              </a:lnTo>
                              <a:lnTo>
                                <a:pt x="657" y="2856"/>
                              </a:lnTo>
                              <a:lnTo>
                                <a:pt x="681" y="2864"/>
                              </a:lnTo>
                              <a:lnTo>
                                <a:pt x="703" y="2870"/>
                              </a:lnTo>
                              <a:lnTo>
                                <a:pt x="723" y="2875"/>
                              </a:lnTo>
                              <a:lnTo>
                                <a:pt x="753" y="2883"/>
                              </a:lnTo>
                              <a:lnTo>
                                <a:pt x="778" y="2889"/>
                              </a:lnTo>
                              <a:lnTo>
                                <a:pt x="802" y="2892"/>
                              </a:lnTo>
                              <a:lnTo>
                                <a:pt x="829" y="2896"/>
                              </a:lnTo>
                              <a:lnTo>
                                <a:pt x="857" y="2900"/>
                              </a:lnTo>
                              <a:lnTo>
                                <a:pt x="883" y="2902"/>
                              </a:lnTo>
                              <a:lnTo>
                                <a:pt x="906" y="2904"/>
                              </a:lnTo>
                              <a:lnTo>
                                <a:pt x="934" y="2906"/>
                              </a:lnTo>
                              <a:lnTo>
                                <a:pt x="959" y="2908"/>
                              </a:lnTo>
                              <a:lnTo>
                                <a:pt x="984" y="2908"/>
                              </a:lnTo>
                              <a:lnTo>
                                <a:pt x="1006" y="2908"/>
                              </a:lnTo>
                              <a:lnTo>
                                <a:pt x="1031" y="2908"/>
                              </a:lnTo>
                              <a:lnTo>
                                <a:pt x="1061" y="2908"/>
                              </a:lnTo>
                              <a:lnTo>
                                <a:pt x="1086" y="2906"/>
                              </a:lnTo>
                              <a:lnTo>
                                <a:pt x="1108" y="2906"/>
                              </a:lnTo>
                              <a:lnTo>
                                <a:pt x="1134" y="2902"/>
                              </a:lnTo>
                              <a:lnTo>
                                <a:pt x="1166" y="2900"/>
                              </a:lnTo>
                              <a:lnTo>
                                <a:pt x="1188" y="2896"/>
                              </a:lnTo>
                              <a:lnTo>
                                <a:pt x="1217" y="2892"/>
                              </a:lnTo>
                              <a:lnTo>
                                <a:pt x="1241" y="2887"/>
                              </a:lnTo>
                              <a:lnTo>
                                <a:pt x="1265" y="2883"/>
                              </a:lnTo>
                              <a:lnTo>
                                <a:pt x="1288" y="2877"/>
                              </a:lnTo>
                              <a:lnTo>
                                <a:pt x="1309" y="2871"/>
                              </a:lnTo>
                              <a:lnTo>
                                <a:pt x="1334" y="2864"/>
                              </a:lnTo>
                              <a:lnTo>
                                <a:pt x="1354" y="2856"/>
                              </a:lnTo>
                              <a:lnTo>
                                <a:pt x="1375" y="2849"/>
                              </a:lnTo>
                              <a:lnTo>
                                <a:pt x="1395" y="2839"/>
                              </a:lnTo>
                              <a:lnTo>
                                <a:pt x="1415" y="283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E0E0E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49259" name="椭圆 28"/>
                        <p:cNvSpPr>
                          <a:spLocks noChangeAspect="1" noChangeArrowheads="1"/>
                        </p:cNvSpPr>
                        <p:nvPr>
                          <p:custDataLst>
                            <p:tags r:id="rId107"/>
                          </p:custDataLst>
                        </p:nvPr>
                      </p:nvSpPr>
                      <p:spPr bwMode="auto">
                        <a:xfrm>
                          <a:off x="567" y="2579"/>
                          <a:ext cx="886" cy="296"/>
                        </a:xfrm>
                        <a:prstGeom prst="ellipse">
                          <a:avLst/>
                        </a:prstGeom>
                        <a:solidFill>
                          <a:srgbClr val="A0A0A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eaLnBrk="0" hangingPunct="0"/>
                          <a:endParaRPr lang="zh-CN" altLang="en-US"/>
                        </a:p>
                      </p:txBody>
                    </p:sp>
                    <p:sp>
                      <p:nvSpPr>
                        <p:cNvPr id="49260" name="任意多边形 29"/>
                        <p:cNvSpPr>
                          <a:spLocks noChangeAspect="1"/>
                        </p:cNvSpPr>
                        <p:nvPr>
                          <p:custDataLst>
                            <p:tags r:id="rId108"/>
                          </p:custDataLst>
                        </p:nvPr>
                      </p:nvSpPr>
                      <p:spPr bwMode="auto">
                        <a:xfrm>
                          <a:off x="1491" y="293"/>
                          <a:ext cx="338" cy="432"/>
                        </a:xfrm>
                        <a:custGeom>
                          <a:avLst/>
                          <a:gdLst>
                            <a:gd name="T0" fmla="*/ 0 w 338"/>
                            <a:gd name="T1" fmla="*/ 0 h 432"/>
                            <a:gd name="T2" fmla="*/ 90 w 338"/>
                            <a:gd name="T3" fmla="*/ 46 h 432"/>
                            <a:gd name="T4" fmla="*/ 172 w 338"/>
                            <a:gd name="T5" fmla="*/ 97 h 432"/>
                            <a:gd name="T6" fmla="*/ 234 w 338"/>
                            <a:gd name="T7" fmla="*/ 148 h 432"/>
                            <a:gd name="T8" fmla="*/ 275 w 338"/>
                            <a:gd name="T9" fmla="*/ 203 h 432"/>
                            <a:gd name="T10" fmla="*/ 304 w 338"/>
                            <a:gd name="T11" fmla="*/ 259 h 432"/>
                            <a:gd name="T12" fmla="*/ 325 w 338"/>
                            <a:gd name="T13" fmla="*/ 308 h 432"/>
                            <a:gd name="T14" fmla="*/ 338 w 338"/>
                            <a:gd name="T15" fmla="*/ 358 h 432"/>
                            <a:gd name="T16" fmla="*/ 219 w 338"/>
                            <a:gd name="T17" fmla="*/ 432 h 432"/>
                            <a:gd name="T18" fmla="*/ 208 w 338"/>
                            <a:gd name="T19" fmla="*/ 362 h 432"/>
                            <a:gd name="T20" fmla="*/ 189 w 338"/>
                            <a:gd name="T21" fmla="*/ 287 h 432"/>
                            <a:gd name="T22" fmla="*/ 161 w 338"/>
                            <a:gd name="T23" fmla="*/ 209 h 432"/>
                            <a:gd name="T24" fmla="*/ 124 w 338"/>
                            <a:gd name="T25" fmla="*/ 144 h 432"/>
                            <a:gd name="T26" fmla="*/ 73 w 338"/>
                            <a:gd name="T27" fmla="*/ 78 h 432"/>
                            <a:gd name="T28" fmla="*/ 0 w 338"/>
                            <a:gd name="T29" fmla="*/ 0 h 432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</a:cxnLst>
                          <a:rect l="0" t="0" r="r" b="b"/>
                          <a:pathLst>
                            <a:path w="338" h="432">
                              <a:moveTo>
                                <a:pt x="0" y="0"/>
                              </a:moveTo>
                              <a:lnTo>
                                <a:pt x="90" y="46"/>
                              </a:lnTo>
                              <a:lnTo>
                                <a:pt x="172" y="97"/>
                              </a:lnTo>
                              <a:lnTo>
                                <a:pt x="234" y="148"/>
                              </a:lnTo>
                              <a:lnTo>
                                <a:pt x="275" y="203"/>
                              </a:lnTo>
                              <a:lnTo>
                                <a:pt x="304" y="259"/>
                              </a:lnTo>
                              <a:lnTo>
                                <a:pt x="325" y="308"/>
                              </a:lnTo>
                              <a:lnTo>
                                <a:pt x="338" y="358"/>
                              </a:lnTo>
                              <a:lnTo>
                                <a:pt x="219" y="432"/>
                              </a:lnTo>
                              <a:lnTo>
                                <a:pt x="208" y="362"/>
                              </a:lnTo>
                              <a:lnTo>
                                <a:pt x="189" y="287"/>
                              </a:lnTo>
                              <a:lnTo>
                                <a:pt x="161" y="209"/>
                              </a:lnTo>
                              <a:lnTo>
                                <a:pt x="124" y="144"/>
                              </a:lnTo>
                              <a:lnTo>
                                <a:pt x="73" y="78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grpSp>
                      <p:nvGrpSpPr>
                        <p:cNvPr id="49261" name="组合 1047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728" y="875"/>
                          <a:ext cx="562" cy="1806"/>
                          <a:chOff x="0" y="0"/>
                          <a:chExt cx="562" cy="1806"/>
                        </a:xfrm>
                      </p:grpSpPr>
                      <p:sp>
                        <p:nvSpPr>
                          <p:cNvPr id="49262" name="任意多边形 32"/>
                          <p:cNvSpPr>
                            <a:spLocks noChangeAspect="1"/>
                          </p:cNvSpPr>
                          <p:nvPr>
                            <p:custDataLst>
                              <p:tags r:id="rId110"/>
                            </p:custDataLst>
                          </p:nvPr>
                        </p:nvSpPr>
                        <p:spPr bwMode="auto">
                          <a:xfrm>
                            <a:off x="106" y="753"/>
                            <a:ext cx="345" cy="1053"/>
                          </a:xfrm>
                          <a:custGeom>
                            <a:avLst/>
                            <a:gdLst>
                              <a:gd name="T0" fmla="*/ 0 w 345"/>
                              <a:gd name="T1" fmla="*/ 80 h 1053"/>
                              <a:gd name="T2" fmla="*/ 6 w 345"/>
                              <a:gd name="T3" fmla="*/ 252 h 1053"/>
                              <a:gd name="T4" fmla="*/ 23 w 345"/>
                              <a:gd name="T5" fmla="*/ 274 h 1053"/>
                              <a:gd name="T6" fmla="*/ 17 w 345"/>
                              <a:gd name="T7" fmla="*/ 975 h 1053"/>
                              <a:gd name="T8" fmla="*/ 40 w 345"/>
                              <a:gd name="T9" fmla="*/ 1053 h 1053"/>
                              <a:gd name="T10" fmla="*/ 98 w 345"/>
                              <a:gd name="T11" fmla="*/ 1053 h 1053"/>
                              <a:gd name="T12" fmla="*/ 146 w 345"/>
                              <a:gd name="T13" fmla="*/ 1015 h 1053"/>
                              <a:gd name="T14" fmla="*/ 201 w 345"/>
                              <a:gd name="T15" fmla="*/ 1015 h 1053"/>
                              <a:gd name="T16" fmla="*/ 245 w 345"/>
                              <a:gd name="T17" fmla="*/ 1053 h 1053"/>
                              <a:gd name="T18" fmla="*/ 307 w 345"/>
                              <a:gd name="T19" fmla="*/ 1053 h 1053"/>
                              <a:gd name="T20" fmla="*/ 328 w 345"/>
                              <a:gd name="T21" fmla="*/ 975 h 1053"/>
                              <a:gd name="T22" fmla="*/ 317 w 345"/>
                              <a:gd name="T23" fmla="*/ 274 h 1053"/>
                              <a:gd name="T24" fmla="*/ 333 w 345"/>
                              <a:gd name="T25" fmla="*/ 252 h 1053"/>
                              <a:gd name="T26" fmla="*/ 345 w 345"/>
                              <a:gd name="T27" fmla="*/ 80 h 1053"/>
                              <a:gd name="T28" fmla="*/ 269 w 345"/>
                              <a:gd name="T29" fmla="*/ 17 h 1053"/>
                              <a:gd name="T30" fmla="*/ 231 w 345"/>
                              <a:gd name="T31" fmla="*/ 17 h 1053"/>
                              <a:gd name="T32" fmla="*/ 210 w 345"/>
                              <a:gd name="T33" fmla="*/ 0 h 1053"/>
                              <a:gd name="T34" fmla="*/ 123 w 345"/>
                              <a:gd name="T35" fmla="*/ 0 h 1053"/>
                              <a:gd name="T36" fmla="*/ 104 w 345"/>
                              <a:gd name="T37" fmla="*/ 17 h 1053"/>
                              <a:gd name="T38" fmla="*/ 72 w 345"/>
                              <a:gd name="T39" fmla="*/ 17 h 1053"/>
                              <a:gd name="T40" fmla="*/ 0 w 345"/>
                              <a:gd name="T41" fmla="*/ 80 h 1053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</a:cxnLst>
                            <a:rect l="0" t="0" r="r" b="b"/>
                            <a:pathLst>
                              <a:path w="345" h="1053">
                                <a:moveTo>
                                  <a:pt x="0" y="80"/>
                                </a:moveTo>
                                <a:lnTo>
                                  <a:pt x="6" y="252"/>
                                </a:lnTo>
                                <a:lnTo>
                                  <a:pt x="23" y="274"/>
                                </a:lnTo>
                                <a:lnTo>
                                  <a:pt x="17" y="975"/>
                                </a:lnTo>
                                <a:lnTo>
                                  <a:pt x="40" y="1053"/>
                                </a:lnTo>
                                <a:lnTo>
                                  <a:pt x="98" y="1053"/>
                                </a:lnTo>
                                <a:lnTo>
                                  <a:pt x="146" y="1015"/>
                                </a:lnTo>
                                <a:lnTo>
                                  <a:pt x="201" y="1015"/>
                                </a:lnTo>
                                <a:lnTo>
                                  <a:pt x="245" y="1053"/>
                                </a:lnTo>
                                <a:lnTo>
                                  <a:pt x="307" y="1053"/>
                                </a:lnTo>
                                <a:lnTo>
                                  <a:pt x="328" y="975"/>
                                </a:lnTo>
                                <a:lnTo>
                                  <a:pt x="317" y="274"/>
                                </a:lnTo>
                                <a:lnTo>
                                  <a:pt x="333" y="252"/>
                                </a:lnTo>
                                <a:lnTo>
                                  <a:pt x="345" y="80"/>
                                </a:lnTo>
                                <a:lnTo>
                                  <a:pt x="269" y="17"/>
                                </a:lnTo>
                                <a:lnTo>
                                  <a:pt x="231" y="17"/>
                                </a:lnTo>
                                <a:lnTo>
                                  <a:pt x="210" y="0"/>
                                </a:lnTo>
                                <a:lnTo>
                                  <a:pt x="123" y="0"/>
                                </a:lnTo>
                                <a:lnTo>
                                  <a:pt x="104" y="17"/>
                                </a:lnTo>
                                <a:lnTo>
                                  <a:pt x="72" y="17"/>
                                </a:lnTo>
                                <a:lnTo>
                                  <a:pt x="0" y="8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0C0C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 algn="ctr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49263" name="椭圆 33"/>
                          <p:cNvSpPr>
                            <a:spLocks noChangeAspect="1" noChangeArrowheads="1"/>
                          </p:cNvSpPr>
                          <p:nvPr>
                            <p:custDataLst>
                              <p:tags r:id="rId111"/>
                            </p:custDataLst>
                          </p:nvPr>
                        </p:nvSpPr>
                        <p:spPr bwMode="auto">
                          <a:xfrm>
                            <a:off x="283" y="786"/>
                            <a:ext cx="45" cy="72"/>
                          </a:xfrm>
                          <a:prstGeom prst="ellipse">
                            <a:avLst/>
                          </a:prstGeom>
                          <a:solidFill>
                            <a:srgbClr val="E0E0E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 algn="ctr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eaLnBrk="0" hangingPunct="0"/>
                            <a:endParaRPr lang="zh-CN" altLang="en-US"/>
                          </a:p>
                        </p:txBody>
                      </p:sp>
                      <p:grpSp>
                        <p:nvGrpSpPr>
                          <p:cNvPr id="49264" name="组合 10475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0" y="0"/>
                            <a:ext cx="562" cy="828"/>
                            <a:chOff x="0" y="0"/>
                            <a:chExt cx="562" cy="828"/>
                          </a:xfrm>
                        </p:grpSpPr>
                        <p:sp>
                          <p:nvSpPr>
                            <p:cNvPr id="49265" name="椭圆 40"/>
                            <p:cNvSpPr>
                              <a:spLocks noChangeAspect="1" noChangeArrowheads="1"/>
                            </p:cNvSpPr>
                            <p:nvPr>
                              <p:custDataLst>
                                <p:tags r:id="rId116"/>
                              </p:custDataLst>
                            </p:nvPr>
                          </p:nvSpPr>
                          <p:spPr bwMode="auto">
                            <a:xfrm>
                              <a:off x="33" y="0"/>
                              <a:ext cx="514" cy="282"/>
                            </a:xfrm>
                            <a:prstGeom prst="ellipse">
                              <a:avLst/>
                            </a:prstGeom>
                            <a:solidFill>
                              <a:srgbClr val="FFFFFF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 algn="ctr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0" hangingPunct="0"/>
                              <a:endParaRPr lang="zh-CN" altLang="en-US"/>
                            </a:p>
                          </p:txBody>
                        </p:sp>
                        <p:sp>
                          <p:nvSpPr>
                            <p:cNvPr id="49266" name="任意多边形 41"/>
                            <p:cNvSpPr>
                              <a:spLocks noChangeAspect="1"/>
                            </p:cNvSpPr>
                            <p:nvPr>
                              <p:custDataLst>
                                <p:tags r:id="rId117"/>
                              </p:custDataLst>
                            </p:nvPr>
                          </p:nvSpPr>
                          <p:spPr bwMode="auto">
                            <a:xfrm>
                              <a:off x="0" y="129"/>
                              <a:ext cx="562" cy="699"/>
                            </a:xfrm>
                            <a:custGeom>
                              <a:avLst/>
                              <a:gdLst>
                                <a:gd name="T0" fmla="*/ 358 w 562"/>
                                <a:gd name="T1" fmla="*/ 699 h 699"/>
                                <a:gd name="T2" fmla="*/ 562 w 562"/>
                                <a:gd name="T3" fmla="*/ 69 h 699"/>
                                <a:gd name="T4" fmla="*/ 526 w 562"/>
                                <a:gd name="T5" fmla="*/ 56 h 699"/>
                                <a:gd name="T6" fmla="*/ 485 w 562"/>
                                <a:gd name="T7" fmla="*/ 38 h 699"/>
                                <a:gd name="T8" fmla="*/ 431 w 562"/>
                                <a:gd name="T9" fmla="*/ 24 h 699"/>
                                <a:gd name="T10" fmla="*/ 384 w 562"/>
                                <a:gd name="T11" fmla="*/ 12 h 699"/>
                                <a:gd name="T12" fmla="*/ 342 w 562"/>
                                <a:gd name="T13" fmla="*/ 4 h 699"/>
                                <a:gd name="T14" fmla="*/ 297 w 562"/>
                                <a:gd name="T15" fmla="*/ 0 h 699"/>
                                <a:gd name="T16" fmla="*/ 248 w 562"/>
                                <a:gd name="T17" fmla="*/ 3 h 699"/>
                                <a:gd name="T18" fmla="*/ 185 w 562"/>
                                <a:gd name="T19" fmla="*/ 10 h 699"/>
                                <a:gd name="T20" fmla="*/ 132 w 562"/>
                                <a:gd name="T21" fmla="*/ 24 h 699"/>
                                <a:gd name="T22" fmla="*/ 80 w 562"/>
                                <a:gd name="T23" fmla="*/ 38 h 699"/>
                                <a:gd name="T24" fmla="*/ 34 w 562"/>
                                <a:gd name="T25" fmla="*/ 58 h 699"/>
                                <a:gd name="T26" fmla="*/ 0 w 562"/>
                                <a:gd name="T27" fmla="*/ 76 h 699"/>
                                <a:gd name="T28" fmla="*/ 197 w 562"/>
                                <a:gd name="T29" fmla="*/ 699 h 699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  <a:cxn ang="0">
                                  <a:pos x="T20" y="T21"/>
                                </a:cxn>
                                <a:cxn ang="0">
                                  <a:pos x="T22" y="T23"/>
                                </a:cxn>
                                <a:cxn ang="0">
                                  <a:pos x="T24" y="T25"/>
                                </a:cxn>
                                <a:cxn ang="0">
                                  <a:pos x="T26" y="T27"/>
                                </a:cxn>
                                <a:cxn ang="0">
                                  <a:pos x="T28" y="T29"/>
                                </a:cxn>
                              </a:cxnLst>
                              <a:rect l="0" t="0" r="r" b="b"/>
                              <a:pathLst>
                                <a:path w="562" h="699">
                                  <a:moveTo>
                                    <a:pt x="358" y="699"/>
                                  </a:moveTo>
                                  <a:lnTo>
                                    <a:pt x="562" y="69"/>
                                  </a:lnTo>
                                  <a:lnTo>
                                    <a:pt x="526" y="56"/>
                                  </a:lnTo>
                                  <a:lnTo>
                                    <a:pt x="485" y="38"/>
                                  </a:lnTo>
                                  <a:lnTo>
                                    <a:pt x="431" y="24"/>
                                  </a:lnTo>
                                  <a:lnTo>
                                    <a:pt x="384" y="12"/>
                                  </a:lnTo>
                                  <a:lnTo>
                                    <a:pt x="342" y="4"/>
                                  </a:lnTo>
                                  <a:lnTo>
                                    <a:pt x="297" y="0"/>
                                  </a:lnTo>
                                  <a:lnTo>
                                    <a:pt x="248" y="3"/>
                                  </a:lnTo>
                                  <a:lnTo>
                                    <a:pt x="185" y="10"/>
                                  </a:lnTo>
                                  <a:lnTo>
                                    <a:pt x="132" y="24"/>
                                  </a:lnTo>
                                  <a:lnTo>
                                    <a:pt x="80" y="38"/>
                                  </a:lnTo>
                                  <a:lnTo>
                                    <a:pt x="34" y="58"/>
                                  </a:lnTo>
                                  <a:lnTo>
                                    <a:pt x="0" y="76"/>
                                  </a:lnTo>
                                  <a:lnTo>
                                    <a:pt x="197" y="699"/>
                                  </a:lnTo>
                                </a:path>
                              </a:pathLst>
                            </a:cu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 algn="ctr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</p:grpSp>
                      <p:grpSp>
                        <p:nvGrpSpPr>
                          <p:cNvPr id="49267" name="组合 10478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178" y="904"/>
                            <a:ext cx="193" cy="804"/>
                            <a:chOff x="0" y="0"/>
                            <a:chExt cx="193" cy="804"/>
                          </a:xfrm>
                        </p:grpSpPr>
                        <p:sp>
                          <p:nvSpPr>
                            <p:cNvPr id="49268" name="直接连接符 36"/>
                            <p:cNvSpPr>
                              <a:spLocks noChangeAspect="1" noChangeShapeType="1"/>
                            </p:cNvSpPr>
                            <p:nvPr>
                              <p:custDataLst>
                                <p:tags r:id="rId112"/>
                              </p:custDataLst>
                            </p:nvPr>
                          </p:nvSpPr>
                          <p:spPr bwMode="auto">
                            <a:xfrm>
                              <a:off x="32" y="21"/>
                              <a:ext cx="1" cy="783"/>
                            </a:xfrm>
                            <a:prstGeom prst="line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 algn="ctr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  <p:sp>
                          <p:nvSpPr>
                            <p:cNvPr id="49269" name="直接连接符 37"/>
                            <p:cNvSpPr>
                              <a:spLocks noChangeAspect="1" noChangeShapeType="1"/>
                            </p:cNvSpPr>
                            <p:nvPr>
                              <p:custDataLst>
                                <p:tags r:id="rId113"/>
                              </p:custDataLst>
                            </p:nvPr>
                          </p:nvSpPr>
                          <p:spPr bwMode="auto">
                            <a:xfrm flipV="1">
                              <a:off x="160" y="21"/>
                              <a:ext cx="4" cy="779"/>
                            </a:xfrm>
                            <a:prstGeom prst="line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 algn="ctr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  <p:sp>
                          <p:nvSpPr>
                            <p:cNvPr id="49270" name="直接连接符 38"/>
                            <p:cNvSpPr>
                              <a:spLocks noChangeAspect="1" noChangeShapeType="1"/>
                            </p:cNvSpPr>
                            <p:nvPr>
                              <p:custDataLst>
                                <p:tags r:id="rId114"/>
                              </p:custDataLst>
                            </p:nvPr>
                          </p:nvSpPr>
                          <p:spPr bwMode="auto">
                            <a:xfrm flipV="1">
                              <a:off x="190" y="0"/>
                              <a:ext cx="3" cy="780"/>
                            </a:xfrm>
                            <a:prstGeom prst="line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 algn="ctr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  <p:sp>
                          <p:nvSpPr>
                            <p:cNvPr id="49271" name="直接连接符 39"/>
                            <p:cNvSpPr>
                              <a:spLocks noChangeAspect="1" noChangeShapeType="1"/>
                            </p:cNvSpPr>
                            <p:nvPr>
                              <p:custDataLst>
                                <p:tags r:id="rId115"/>
                              </p:custDataLst>
                            </p:nvPr>
                          </p:nvSpPr>
                          <p:spPr bwMode="auto">
                            <a:xfrm flipH="1" flipV="1">
                              <a:off x="0" y="0"/>
                              <a:ext cx="2" cy="780"/>
                            </a:xfrm>
                            <a:prstGeom prst="line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 algn="ctr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</p:grpSp>
                    </p:grpSp>
                    <p:sp>
                      <p:nvSpPr>
                        <p:cNvPr id="49272" name="任意多边形 31"/>
                        <p:cNvSpPr>
                          <a:spLocks noChangeAspect="1"/>
                        </p:cNvSpPr>
                        <p:nvPr>
                          <p:custDataLst>
                            <p:tags r:id="rId109"/>
                          </p:custDataLst>
                        </p:nvPr>
                      </p:nvSpPr>
                      <p:spPr bwMode="auto">
                        <a:xfrm>
                          <a:off x="970" y="2160"/>
                          <a:ext cx="546" cy="681"/>
                        </a:xfrm>
                        <a:custGeom>
                          <a:avLst/>
                          <a:gdLst>
                            <a:gd name="T0" fmla="*/ 546 w 546"/>
                            <a:gd name="T1" fmla="*/ 0 h 681"/>
                            <a:gd name="T2" fmla="*/ 523 w 546"/>
                            <a:gd name="T3" fmla="*/ 20 h 681"/>
                            <a:gd name="T4" fmla="*/ 432 w 546"/>
                            <a:gd name="T5" fmla="*/ 441 h 681"/>
                            <a:gd name="T6" fmla="*/ 415 w 546"/>
                            <a:gd name="T7" fmla="*/ 483 h 681"/>
                            <a:gd name="T8" fmla="*/ 388 w 546"/>
                            <a:gd name="T9" fmla="*/ 518 h 681"/>
                            <a:gd name="T10" fmla="*/ 347 w 546"/>
                            <a:gd name="T11" fmla="*/ 550 h 681"/>
                            <a:gd name="T12" fmla="*/ 307 w 546"/>
                            <a:gd name="T13" fmla="*/ 575 h 681"/>
                            <a:gd name="T14" fmla="*/ 262 w 546"/>
                            <a:gd name="T15" fmla="*/ 598 h 681"/>
                            <a:gd name="T16" fmla="*/ 215 w 546"/>
                            <a:gd name="T17" fmla="*/ 618 h 681"/>
                            <a:gd name="T18" fmla="*/ 163 w 546"/>
                            <a:gd name="T19" fmla="*/ 637 h 681"/>
                            <a:gd name="T20" fmla="*/ 119 w 546"/>
                            <a:gd name="T21" fmla="*/ 647 h 681"/>
                            <a:gd name="T22" fmla="*/ 65 w 546"/>
                            <a:gd name="T23" fmla="*/ 656 h 681"/>
                            <a:gd name="T24" fmla="*/ 0 w 546"/>
                            <a:gd name="T25" fmla="*/ 652 h 681"/>
                            <a:gd name="T26" fmla="*/ 10 w 546"/>
                            <a:gd name="T27" fmla="*/ 677 h 681"/>
                            <a:gd name="T28" fmla="*/ 55 w 546"/>
                            <a:gd name="T29" fmla="*/ 681 h 681"/>
                            <a:gd name="T30" fmla="*/ 86 w 546"/>
                            <a:gd name="T31" fmla="*/ 681 h 681"/>
                            <a:gd name="T32" fmla="*/ 134 w 546"/>
                            <a:gd name="T33" fmla="*/ 677 h 681"/>
                            <a:gd name="T34" fmla="*/ 173 w 546"/>
                            <a:gd name="T35" fmla="*/ 674 h 681"/>
                            <a:gd name="T36" fmla="*/ 227 w 546"/>
                            <a:gd name="T37" fmla="*/ 665 h 681"/>
                            <a:gd name="T38" fmla="*/ 269 w 546"/>
                            <a:gd name="T39" fmla="*/ 657 h 681"/>
                            <a:gd name="T40" fmla="*/ 316 w 546"/>
                            <a:gd name="T41" fmla="*/ 643 h 681"/>
                            <a:gd name="T42" fmla="*/ 343 w 546"/>
                            <a:gd name="T43" fmla="*/ 635 h 681"/>
                            <a:gd name="T44" fmla="*/ 384 w 546"/>
                            <a:gd name="T45" fmla="*/ 618 h 681"/>
                            <a:gd name="T46" fmla="*/ 427 w 546"/>
                            <a:gd name="T47" fmla="*/ 590 h 681"/>
                            <a:gd name="T48" fmla="*/ 440 w 546"/>
                            <a:gd name="T49" fmla="*/ 575 h 681"/>
                            <a:gd name="T50" fmla="*/ 452 w 546"/>
                            <a:gd name="T51" fmla="*/ 554 h 681"/>
                            <a:gd name="T52" fmla="*/ 462 w 546"/>
                            <a:gd name="T53" fmla="*/ 512 h 681"/>
                            <a:gd name="T54" fmla="*/ 471 w 546"/>
                            <a:gd name="T55" fmla="*/ 470 h 681"/>
                            <a:gd name="T56" fmla="*/ 546 w 546"/>
                            <a:gd name="T57" fmla="*/ 0 h 68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</a:cxnLst>
                          <a:rect l="0" t="0" r="r" b="b"/>
                          <a:pathLst>
                            <a:path w="546" h="681">
                              <a:moveTo>
                                <a:pt x="546" y="0"/>
                              </a:moveTo>
                              <a:lnTo>
                                <a:pt x="523" y="20"/>
                              </a:lnTo>
                              <a:lnTo>
                                <a:pt x="432" y="441"/>
                              </a:lnTo>
                              <a:lnTo>
                                <a:pt x="415" y="483"/>
                              </a:lnTo>
                              <a:lnTo>
                                <a:pt x="388" y="518"/>
                              </a:lnTo>
                              <a:lnTo>
                                <a:pt x="347" y="550"/>
                              </a:lnTo>
                              <a:lnTo>
                                <a:pt x="307" y="575"/>
                              </a:lnTo>
                              <a:lnTo>
                                <a:pt x="262" y="598"/>
                              </a:lnTo>
                              <a:lnTo>
                                <a:pt x="215" y="618"/>
                              </a:lnTo>
                              <a:lnTo>
                                <a:pt x="163" y="637"/>
                              </a:lnTo>
                              <a:lnTo>
                                <a:pt x="119" y="647"/>
                              </a:lnTo>
                              <a:lnTo>
                                <a:pt x="65" y="656"/>
                              </a:lnTo>
                              <a:lnTo>
                                <a:pt x="0" y="652"/>
                              </a:lnTo>
                              <a:lnTo>
                                <a:pt x="10" y="677"/>
                              </a:lnTo>
                              <a:lnTo>
                                <a:pt x="55" y="681"/>
                              </a:lnTo>
                              <a:lnTo>
                                <a:pt x="86" y="681"/>
                              </a:lnTo>
                              <a:lnTo>
                                <a:pt x="134" y="677"/>
                              </a:lnTo>
                              <a:lnTo>
                                <a:pt x="173" y="674"/>
                              </a:lnTo>
                              <a:lnTo>
                                <a:pt x="227" y="665"/>
                              </a:lnTo>
                              <a:lnTo>
                                <a:pt x="269" y="657"/>
                              </a:lnTo>
                              <a:lnTo>
                                <a:pt x="316" y="643"/>
                              </a:lnTo>
                              <a:lnTo>
                                <a:pt x="343" y="635"/>
                              </a:lnTo>
                              <a:lnTo>
                                <a:pt x="384" y="618"/>
                              </a:lnTo>
                              <a:lnTo>
                                <a:pt x="427" y="590"/>
                              </a:lnTo>
                              <a:lnTo>
                                <a:pt x="440" y="575"/>
                              </a:lnTo>
                              <a:lnTo>
                                <a:pt x="452" y="554"/>
                              </a:lnTo>
                              <a:lnTo>
                                <a:pt x="462" y="512"/>
                              </a:lnTo>
                              <a:lnTo>
                                <a:pt x="471" y="470"/>
                              </a:lnTo>
                              <a:lnTo>
                                <a:pt x="54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sp>
                    <p:nvSpPr>
                      <p:cNvPr id="9336" name="矩形 25"/>
                      <p:cNvSpPr>
                        <a:spLocks noChangeAspect="1"/>
                      </p:cNvSpPr>
                      <p:nvPr>
                        <p:custDataLst>
                          <p:tags r:id="rId105"/>
                        </p:custDataLst>
                      </p:nvPr>
                    </p:nvSpPr>
                    <p:spPr>
                      <a:xfrm>
                        <a:off x="24" y="392"/>
                        <a:ext cx="235" cy="164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808080"/>
                          </a:gs>
                          <a:gs pos="50000">
                            <a:srgbClr val="C0C0C0"/>
                          </a:gs>
                          <a:gs pos="100000">
                            <a:srgbClr val="808080"/>
                          </a:gs>
                        </a:gsLst>
                        <a:lin ang="0" scaled="1"/>
                      </a:gradFill>
                      <a:ln>
                        <a:noFill/>
                        <a:miter lim="800000"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zh-CN" altLang="en-US"/>
                      </a:p>
                    </p:txBody>
                  </p:sp>
                </p:grpSp>
                <p:grpSp>
                  <p:nvGrpSpPr>
                    <p:cNvPr id="49274" name="组合 1048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0" y="331"/>
                      <a:ext cx="177" cy="224"/>
                      <a:chOff x="0" y="0"/>
                      <a:chExt cx="177" cy="224"/>
                    </a:xfrm>
                  </p:grpSpPr>
                  <p:sp>
                    <p:nvSpPr>
                      <p:cNvPr id="286" name="流程图: 磁盘 22"/>
                      <p:cNvSpPr>
                        <a:spLocks noChangeAspect="1" noChangeArrowheads="1"/>
                      </p:cNvSpPr>
                      <p:nvPr>
                        <p:custDataLst>
                          <p:tags r:id="rId103"/>
                        </p:custDataLst>
                      </p:nvPr>
                    </p:nvSpPr>
                    <p:spPr bwMode="auto">
                      <a:xfrm>
                        <a:off x="30" y="88"/>
                        <a:ext cx="117" cy="136"/>
                      </a:xfrm>
                      <a:prstGeom prst="flowChartMagneticDisk">
                        <a:avLst/>
                      </a:prstGeom>
                      <a:gradFill rotWithShape="1">
                        <a:gsLst>
                          <a:gs pos="0">
                            <a:srgbClr val="505050">
                              <a:alpha val="46999"/>
                            </a:srgbClr>
                          </a:gs>
                          <a:gs pos="50000">
                            <a:srgbClr val="969696">
                              <a:alpha val="46999"/>
                            </a:srgbClr>
                          </a:gs>
                          <a:gs pos="100000">
                            <a:srgbClr val="505050">
                              <a:alpha val="46999"/>
                            </a:srgbClr>
                          </a:gs>
                        </a:gsLst>
                        <a:lin ang="0" scaled="1"/>
                      </a:gradFill>
                      <a:ln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zh-CN" altLang="en-US"/>
                      </a:p>
                    </p:txBody>
                  </p:sp>
                  <p:sp>
                    <p:nvSpPr>
                      <p:cNvPr id="287" name="流程图: 磁盘 23"/>
                      <p:cNvSpPr>
                        <a:spLocks noChangeAspect="1" noChangeArrowheads="1"/>
                      </p:cNvSpPr>
                      <p:nvPr>
                        <p:custDataLst>
                          <p:tags r:id="rId104"/>
                        </p:custDataLst>
                      </p:nvPr>
                    </p:nvSpPr>
                    <p:spPr bwMode="auto">
                      <a:xfrm>
                        <a:off x="0" y="0"/>
                        <a:ext cx="177" cy="172"/>
                      </a:xfrm>
                      <a:prstGeom prst="flowChartMagneticDisk">
                        <a:avLst/>
                      </a:prstGeom>
                      <a:gradFill rotWithShape="1">
                        <a:gsLst>
                          <a:gs pos="0">
                            <a:srgbClr val="C0C0C0"/>
                          </a:gs>
                          <a:gs pos="100000">
                            <a:srgbClr val="EEEEEE"/>
                          </a:gs>
                        </a:gsLst>
                        <a:lin ang="0" scaled="1"/>
                      </a:gradFill>
                      <a:ln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zh-CN" altLang="en-US"/>
                      </a:p>
                    </p:txBody>
                  </p:sp>
                </p:grpSp>
                <p:grpSp>
                  <p:nvGrpSpPr>
                    <p:cNvPr id="49277" name="组合 1048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49" y="331"/>
                      <a:ext cx="177" cy="224"/>
                      <a:chOff x="0" y="0"/>
                      <a:chExt cx="177" cy="224"/>
                    </a:xfrm>
                  </p:grpSpPr>
                  <p:sp>
                    <p:nvSpPr>
                      <p:cNvPr id="288" name="流程图: 磁盘 20"/>
                      <p:cNvSpPr>
                        <a:spLocks noChangeAspect="1" noChangeArrowheads="1"/>
                      </p:cNvSpPr>
                      <p:nvPr>
                        <p:custDataLst>
                          <p:tags r:id="rId101"/>
                        </p:custDataLst>
                      </p:nvPr>
                    </p:nvSpPr>
                    <p:spPr bwMode="auto">
                      <a:xfrm>
                        <a:off x="30" y="88"/>
                        <a:ext cx="117" cy="136"/>
                      </a:xfrm>
                      <a:prstGeom prst="flowChartMagneticDisk">
                        <a:avLst/>
                      </a:prstGeom>
                      <a:gradFill rotWithShape="1">
                        <a:gsLst>
                          <a:gs pos="0">
                            <a:srgbClr val="505050">
                              <a:alpha val="46999"/>
                            </a:srgbClr>
                          </a:gs>
                          <a:gs pos="50000">
                            <a:srgbClr val="969696">
                              <a:alpha val="46999"/>
                            </a:srgbClr>
                          </a:gs>
                          <a:gs pos="100000">
                            <a:srgbClr val="505050">
                              <a:alpha val="46999"/>
                            </a:srgbClr>
                          </a:gs>
                        </a:gsLst>
                        <a:lin ang="0" scaled="1"/>
                      </a:gradFill>
                      <a:ln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zh-CN" altLang="en-US"/>
                      </a:p>
                    </p:txBody>
                  </p:sp>
                  <p:sp>
                    <p:nvSpPr>
                      <p:cNvPr id="289" name="流程图: 磁盘 21"/>
                      <p:cNvSpPr>
                        <a:spLocks noChangeAspect="1" noChangeArrowheads="1"/>
                      </p:cNvSpPr>
                      <p:nvPr>
                        <p:custDataLst>
                          <p:tags r:id="rId102"/>
                        </p:custDataLst>
                      </p:nvPr>
                    </p:nvSpPr>
                    <p:spPr bwMode="auto">
                      <a:xfrm>
                        <a:off x="0" y="0"/>
                        <a:ext cx="177" cy="172"/>
                      </a:xfrm>
                      <a:prstGeom prst="flowChartMagneticDisk">
                        <a:avLst/>
                      </a:prstGeom>
                      <a:gradFill rotWithShape="1">
                        <a:gsLst>
                          <a:gs pos="0">
                            <a:srgbClr val="C0C0C0"/>
                          </a:gs>
                          <a:gs pos="100000">
                            <a:srgbClr val="EEEEEE"/>
                          </a:gs>
                        </a:gsLst>
                        <a:lin ang="0" scaled="1"/>
                      </a:gradFill>
                      <a:ln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zh-CN" altLang="en-US"/>
                      </a:p>
                    </p:txBody>
                  </p:sp>
                </p:grpSp>
              </p:grpSp>
            </p:grpSp>
          </p:grpSp>
        </p:grpSp>
        <p:sp>
          <p:nvSpPr>
            <p:cNvPr id="49280" name="任意多边形 130"/>
            <p:cNvSpPr>
              <a:spLocks/>
            </p:cNvSpPr>
            <p:nvPr>
              <p:custDataLst>
                <p:tags r:id="rId99"/>
              </p:custDataLst>
            </p:nvPr>
          </p:nvSpPr>
          <p:spPr bwMode="auto">
            <a:xfrm>
              <a:off x="11559" y="2780"/>
              <a:ext cx="1122" cy="1588"/>
            </a:xfrm>
            <a:custGeom>
              <a:avLst/>
              <a:gdLst>
                <a:gd name="T0" fmla="*/ 484 w 786"/>
                <a:gd name="T1" fmla="*/ 0 h 732"/>
                <a:gd name="T2" fmla="*/ 750 w 786"/>
                <a:gd name="T3" fmla="*/ 165 h 732"/>
                <a:gd name="T4" fmla="*/ 768 w 786"/>
                <a:gd name="T5" fmla="*/ 211 h 732"/>
                <a:gd name="T6" fmla="*/ 786 w 786"/>
                <a:gd name="T7" fmla="*/ 265 h 732"/>
                <a:gd name="T8" fmla="*/ 777 w 786"/>
                <a:gd name="T9" fmla="*/ 503 h 732"/>
                <a:gd name="T10" fmla="*/ 695 w 786"/>
                <a:gd name="T11" fmla="*/ 649 h 732"/>
                <a:gd name="T12" fmla="*/ 631 w 786"/>
                <a:gd name="T13" fmla="*/ 686 h 732"/>
                <a:gd name="T14" fmla="*/ 603 w 786"/>
                <a:gd name="T15" fmla="*/ 713 h 732"/>
                <a:gd name="T16" fmla="*/ 539 w 786"/>
                <a:gd name="T17" fmla="*/ 732 h 732"/>
                <a:gd name="T18" fmla="*/ 91 w 786"/>
                <a:gd name="T19" fmla="*/ 677 h 732"/>
                <a:gd name="T20" fmla="*/ 18 w 786"/>
                <a:gd name="T21" fmla="*/ 613 h 732"/>
                <a:gd name="T22" fmla="*/ 0 w 786"/>
                <a:gd name="T23" fmla="*/ 576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6" h="732">
                  <a:moveTo>
                    <a:pt x="484" y="0"/>
                  </a:moveTo>
                  <a:cubicBezTo>
                    <a:pt x="572" y="28"/>
                    <a:pt x="683" y="98"/>
                    <a:pt x="750" y="165"/>
                  </a:cubicBezTo>
                  <a:cubicBezTo>
                    <a:pt x="756" y="180"/>
                    <a:pt x="762" y="196"/>
                    <a:pt x="768" y="211"/>
                  </a:cubicBezTo>
                  <a:cubicBezTo>
                    <a:pt x="774" y="229"/>
                    <a:pt x="786" y="265"/>
                    <a:pt x="786" y="265"/>
                  </a:cubicBezTo>
                  <a:cubicBezTo>
                    <a:pt x="783" y="344"/>
                    <a:pt x="782" y="424"/>
                    <a:pt x="777" y="503"/>
                  </a:cubicBezTo>
                  <a:cubicBezTo>
                    <a:pt x="775" y="530"/>
                    <a:pt x="716" y="638"/>
                    <a:pt x="695" y="649"/>
                  </a:cubicBezTo>
                  <a:cubicBezTo>
                    <a:pt x="673" y="660"/>
                    <a:pt x="650" y="670"/>
                    <a:pt x="631" y="686"/>
                  </a:cubicBezTo>
                  <a:cubicBezTo>
                    <a:pt x="621" y="694"/>
                    <a:pt x="614" y="707"/>
                    <a:pt x="603" y="713"/>
                  </a:cubicBezTo>
                  <a:cubicBezTo>
                    <a:pt x="584" y="724"/>
                    <a:pt x="560" y="725"/>
                    <a:pt x="539" y="732"/>
                  </a:cubicBezTo>
                  <a:cubicBezTo>
                    <a:pt x="384" y="726"/>
                    <a:pt x="238" y="724"/>
                    <a:pt x="91" y="677"/>
                  </a:cubicBezTo>
                  <a:cubicBezTo>
                    <a:pt x="27" y="634"/>
                    <a:pt x="48" y="658"/>
                    <a:pt x="18" y="613"/>
                  </a:cubicBezTo>
                  <a:cubicBezTo>
                    <a:pt x="8" y="581"/>
                    <a:pt x="16" y="592"/>
                    <a:pt x="0" y="576"/>
                  </a:cubicBezTo>
                </a:path>
              </a:pathLst>
            </a:custGeom>
            <a:noFill/>
            <a:ln w="28575" algn="ctr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9281" name="组合 4"/>
          <p:cNvGrpSpPr>
            <a:grpSpLocks/>
          </p:cNvGrpSpPr>
          <p:nvPr/>
        </p:nvGrpSpPr>
        <p:grpSpPr bwMode="auto">
          <a:xfrm>
            <a:off x="5457825" y="1890713"/>
            <a:ext cx="2543175" cy="2093912"/>
            <a:chOff x="8485" y="2365"/>
            <a:chExt cx="4003" cy="3298"/>
          </a:xfrm>
        </p:grpSpPr>
        <p:grpSp>
          <p:nvGrpSpPr>
            <p:cNvPr id="49282" name="组合 4"/>
            <p:cNvGrpSpPr>
              <a:grpSpLocks/>
            </p:cNvGrpSpPr>
            <p:nvPr/>
          </p:nvGrpSpPr>
          <p:grpSpPr bwMode="auto">
            <a:xfrm>
              <a:off x="8773" y="2365"/>
              <a:ext cx="3490" cy="3298"/>
              <a:chOff x="0" y="0"/>
              <a:chExt cx="1862" cy="1319"/>
            </a:xfrm>
          </p:grpSpPr>
          <p:grpSp>
            <p:nvGrpSpPr>
              <p:cNvPr id="49283" name="组合 10242"/>
              <p:cNvGrpSpPr>
                <a:grpSpLocks/>
              </p:cNvGrpSpPr>
              <p:nvPr/>
            </p:nvGrpSpPr>
            <p:grpSpPr bwMode="auto">
              <a:xfrm>
                <a:off x="1273" y="139"/>
                <a:ext cx="589" cy="495"/>
                <a:chOff x="0" y="0"/>
                <a:chExt cx="435" cy="406"/>
              </a:xfrm>
            </p:grpSpPr>
            <p:sp>
              <p:nvSpPr>
                <p:cNvPr id="49284" name="平行四边形 113"/>
                <p:cNvSpPr>
                  <a:spLocks noChangeArrowheads="1"/>
                </p:cNvSpPr>
                <p:nvPr>
                  <p:custDataLst>
                    <p:tags r:id="rId85"/>
                  </p:custDataLst>
                </p:nvPr>
              </p:nvSpPr>
              <p:spPr bwMode="auto">
                <a:xfrm>
                  <a:off x="0" y="274"/>
                  <a:ext cx="430" cy="96"/>
                </a:xfrm>
                <a:prstGeom prst="parallelogram">
                  <a:avLst>
                    <a:gd name="adj" fmla="val 111979"/>
                  </a:avLst>
                </a:prstGeom>
                <a:solidFill>
                  <a:srgbClr val="FFFFFF"/>
                </a:solidFill>
                <a:ln w="19050" algn="ctr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49285" name="任意多边形 114"/>
                <p:cNvSpPr>
                  <a:spLocks/>
                </p:cNvSpPr>
                <p:nvPr>
                  <p:custDataLst>
                    <p:tags r:id="rId86"/>
                  </p:custDataLst>
                </p:nvPr>
              </p:nvSpPr>
              <p:spPr bwMode="auto">
                <a:xfrm>
                  <a:off x="0" y="370"/>
                  <a:ext cx="324" cy="36"/>
                </a:xfrm>
                <a:custGeom>
                  <a:avLst/>
                  <a:gdLst>
                    <a:gd name="T0" fmla="*/ 0 w 1440"/>
                    <a:gd name="T1" fmla="*/ 45 h 255"/>
                    <a:gd name="T2" fmla="*/ 0 w 1440"/>
                    <a:gd name="T3" fmla="*/ 255 h 255"/>
                    <a:gd name="T4" fmla="*/ 1440 w 1440"/>
                    <a:gd name="T5" fmla="*/ 255 h 255"/>
                    <a:gd name="T6" fmla="*/ 1440 w 1440"/>
                    <a:gd name="T7" fmla="*/ 0 h 2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40" h="255">
                      <a:moveTo>
                        <a:pt x="0" y="45"/>
                      </a:moveTo>
                      <a:lnTo>
                        <a:pt x="0" y="255"/>
                      </a:lnTo>
                      <a:lnTo>
                        <a:pt x="1440" y="255"/>
                      </a:lnTo>
                      <a:lnTo>
                        <a:pt x="1440" y="0"/>
                      </a:lnTo>
                    </a:path>
                  </a:pathLst>
                </a:custGeom>
                <a:blipFill dpi="0" rotWithShape="0">
                  <a:blip r:embed="rId186"/>
                  <a:srcRect/>
                  <a:tile tx="0" ty="0" sx="100000" sy="100000" flip="none" algn="tl"/>
                </a:blipFill>
                <a:ln w="19050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286" name="任意多边形 115"/>
                <p:cNvSpPr>
                  <a:spLocks/>
                </p:cNvSpPr>
                <p:nvPr>
                  <p:custDataLst>
                    <p:tags r:id="rId87"/>
                  </p:custDataLst>
                </p:nvPr>
              </p:nvSpPr>
              <p:spPr bwMode="auto">
                <a:xfrm>
                  <a:off x="324" y="274"/>
                  <a:ext cx="111" cy="132"/>
                </a:xfrm>
                <a:custGeom>
                  <a:avLst/>
                  <a:gdLst>
                    <a:gd name="T0" fmla="*/ 481 w 496"/>
                    <a:gd name="T1" fmla="*/ 0 h 495"/>
                    <a:gd name="T2" fmla="*/ 496 w 496"/>
                    <a:gd name="T3" fmla="*/ 150 h 495"/>
                    <a:gd name="T4" fmla="*/ 0 w 496"/>
                    <a:gd name="T5" fmla="*/ 495 h 4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96" h="495">
                      <a:moveTo>
                        <a:pt x="481" y="0"/>
                      </a:moveTo>
                      <a:lnTo>
                        <a:pt x="496" y="150"/>
                      </a:lnTo>
                      <a:lnTo>
                        <a:pt x="0" y="495"/>
                      </a:lnTo>
                    </a:path>
                  </a:pathLst>
                </a:custGeom>
                <a:blipFill dpi="0" rotWithShape="0">
                  <a:blip r:embed="rId186"/>
                  <a:srcRect/>
                  <a:tile tx="0" ty="0" sx="100000" sy="100000" flip="none" algn="tl"/>
                </a:blipFill>
                <a:ln w="19050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287" name="圆角矩形 116"/>
                <p:cNvSpPr>
                  <a:spLocks noChangeArrowheads="1"/>
                </p:cNvSpPr>
                <p:nvPr>
                  <p:custDataLst>
                    <p:tags r:id="rId88"/>
                  </p:custDataLst>
                </p:nvPr>
              </p:nvSpPr>
              <p:spPr bwMode="auto">
                <a:xfrm>
                  <a:off x="128" y="161"/>
                  <a:ext cx="41" cy="16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/>
                </a:solidFill>
                <a:ln w="19050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  <p:grpSp>
              <p:nvGrpSpPr>
                <p:cNvPr id="49288" name="组合 10247"/>
                <p:cNvGrpSpPr>
                  <a:grpSpLocks/>
                </p:cNvGrpSpPr>
                <p:nvPr/>
              </p:nvGrpSpPr>
              <p:grpSpPr bwMode="auto">
                <a:xfrm rot="-780000">
                  <a:off x="112" y="0"/>
                  <a:ext cx="213" cy="159"/>
                  <a:chOff x="0" y="0"/>
                  <a:chExt cx="222" cy="152"/>
                </a:xfrm>
              </p:grpSpPr>
              <p:sp>
                <p:nvSpPr>
                  <p:cNvPr id="49289" name="圆角矩形 121"/>
                  <p:cNvSpPr>
                    <a:spLocks noChangeArrowheads="1"/>
                  </p:cNvSpPr>
                  <p:nvPr>
                    <p:custDataLst>
                      <p:tags r:id="rId92"/>
                    </p:custDataLst>
                  </p:nvPr>
                </p:nvSpPr>
                <p:spPr bwMode="auto">
                  <a:xfrm rot="3120000">
                    <a:off x="75" y="-2"/>
                    <a:ext cx="48" cy="19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19050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zh-CN" altLang="en-US"/>
                  </a:p>
                </p:txBody>
              </p:sp>
              <p:sp>
                <p:nvSpPr>
                  <p:cNvPr id="49290" name="直接连接符 122"/>
                  <p:cNvSpPr>
                    <a:spLocks noChangeShapeType="1"/>
                  </p:cNvSpPr>
                  <p:nvPr>
                    <p:custDataLst>
                      <p:tags r:id="rId93"/>
                    </p:custDataLst>
                  </p:nvPr>
                </p:nvSpPr>
                <p:spPr bwMode="auto">
                  <a:xfrm flipH="1">
                    <a:off x="29" y="152"/>
                    <a:ext cx="14" cy="0"/>
                  </a:xfrm>
                  <a:prstGeom prst="line">
                    <a:avLst/>
                  </a:prstGeom>
                  <a:noFill/>
                  <a:ln w="19050" algn="ctr">
                    <a:solidFill>
                      <a:srgbClr val="000000"/>
                    </a:solidFill>
                    <a:round/>
                    <a:headEnd/>
                    <a:tailEnd type="oval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49291" name="组合 10250"/>
                  <p:cNvGrpSpPr>
                    <a:grpSpLocks/>
                  </p:cNvGrpSpPr>
                  <p:nvPr/>
                </p:nvGrpSpPr>
                <p:grpSpPr bwMode="auto">
                  <a:xfrm>
                    <a:off x="156" y="0"/>
                    <a:ext cx="66" cy="53"/>
                    <a:chOff x="0" y="0"/>
                    <a:chExt cx="66" cy="53"/>
                  </a:xfrm>
                </p:grpSpPr>
                <p:sp>
                  <p:nvSpPr>
                    <p:cNvPr id="49292" name="圆角矩形 124"/>
                    <p:cNvSpPr>
                      <a:spLocks noChangeArrowheads="1"/>
                    </p:cNvSpPr>
                    <p:nvPr>
                      <p:custDataLst>
                        <p:tags r:id="rId94"/>
                      </p:custDataLst>
                    </p:nvPr>
                  </p:nvSpPr>
                  <p:spPr bwMode="auto">
                    <a:xfrm rot="3120000">
                      <a:off x="3" y="5"/>
                      <a:ext cx="34" cy="41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FFFFFF"/>
                    </a:solidFill>
                    <a:ln w="19050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zh-CN" altLang="en-US"/>
                    </a:p>
                  </p:txBody>
                </p:sp>
                <p:sp>
                  <p:nvSpPr>
                    <p:cNvPr id="49293" name="圆角矩形 125"/>
                    <p:cNvSpPr>
                      <a:spLocks noChangeArrowheads="1"/>
                    </p:cNvSpPr>
                    <p:nvPr>
                      <p:custDataLst>
                        <p:tags r:id="rId95"/>
                      </p:custDataLst>
                    </p:nvPr>
                  </p:nvSpPr>
                  <p:spPr bwMode="auto">
                    <a:xfrm rot="3120000">
                      <a:off x="28" y="-4"/>
                      <a:ext cx="34" cy="4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000000"/>
                    </a:solidFill>
                    <a:ln w="19050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zh-CN" altLang="en-US"/>
                    </a:p>
                  </p:txBody>
                </p:sp>
              </p:grpSp>
            </p:grpSp>
            <p:sp>
              <p:nvSpPr>
                <p:cNvPr id="49294" name="圆角矩形 118"/>
                <p:cNvSpPr>
                  <a:spLocks noChangeArrowheads="1"/>
                </p:cNvSpPr>
                <p:nvPr>
                  <p:custDataLst>
                    <p:tags r:id="rId89"/>
                  </p:custDataLst>
                </p:nvPr>
              </p:nvSpPr>
              <p:spPr bwMode="auto">
                <a:xfrm>
                  <a:off x="243" y="168"/>
                  <a:ext cx="40" cy="17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/>
                </a:solidFill>
                <a:ln w="19050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49295" name="圆角矩形 119"/>
                <p:cNvSpPr>
                  <a:spLocks noChangeArrowheads="1"/>
                </p:cNvSpPr>
                <p:nvPr>
                  <p:custDataLst>
                    <p:tags r:id="rId90"/>
                  </p:custDataLst>
                </p:nvPr>
              </p:nvSpPr>
              <p:spPr bwMode="auto">
                <a:xfrm rot="21420000">
                  <a:off x="76" y="285"/>
                  <a:ext cx="29" cy="47"/>
                </a:xfrm>
                <a:prstGeom prst="roundRect">
                  <a:avLst>
                    <a:gd name="adj" fmla="val 0"/>
                  </a:avLst>
                </a:prstGeom>
                <a:solidFill>
                  <a:srgbClr val="000000"/>
                </a:solidFill>
                <a:ln w="19050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49296" name="圆角矩形 120"/>
                <p:cNvSpPr>
                  <a:spLocks noChangeArrowheads="1"/>
                </p:cNvSpPr>
                <p:nvPr>
                  <p:custDataLst>
                    <p:tags r:id="rId91"/>
                  </p:custDataLst>
                </p:nvPr>
              </p:nvSpPr>
              <p:spPr bwMode="auto">
                <a:xfrm rot="21420000">
                  <a:off x="329" y="285"/>
                  <a:ext cx="29" cy="47"/>
                </a:xfrm>
                <a:prstGeom prst="roundRect">
                  <a:avLst>
                    <a:gd name="adj" fmla="val 0"/>
                  </a:avLst>
                </a:prstGeom>
                <a:solidFill>
                  <a:srgbClr val="000000"/>
                </a:solidFill>
                <a:ln w="19050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CN" altLang="en-US"/>
                </a:p>
              </p:txBody>
            </p:sp>
          </p:grpSp>
          <p:grpSp>
            <p:nvGrpSpPr>
              <p:cNvPr id="49297" name="组合 10256"/>
              <p:cNvGrpSpPr>
                <a:grpSpLocks/>
              </p:cNvGrpSpPr>
              <p:nvPr/>
            </p:nvGrpSpPr>
            <p:grpSpPr bwMode="auto">
              <a:xfrm>
                <a:off x="0" y="0"/>
                <a:ext cx="918" cy="1319"/>
                <a:chOff x="0" y="0"/>
                <a:chExt cx="918" cy="1319"/>
              </a:xfrm>
            </p:grpSpPr>
            <p:grpSp>
              <p:nvGrpSpPr>
                <p:cNvPr id="49298" name="组合 10257"/>
                <p:cNvGrpSpPr>
                  <a:grpSpLocks noChangeAspect="1"/>
                </p:cNvGrpSpPr>
                <p:nvPr/>
              </p:nvGrpSpPr>
              <p:grpSpPr bwMode="auto">
                <a:xfrm>
                  <a:off x="50" y="445"/>
                  <a:ext cx="668" cy="362"/>
                  <a:chOff x="0" y="0"/>
                  <a:chExt cx="726" cy="409"/>
                </a:xfrm>
              </p:grpSpPr>
              <p:sp>
                <p:nvSpPr>
                  <p:cNvPr id="302" name="任意多边形 69"/>
                  <p:cNvSpPr>
                    <a:spLocks noChangeAspect="1"/>
                  </p:cNvSpPr>
                  <p:nvPr>
                    <p:custDataLst>
                      <p:tags r:id="rId54"/>
                    </p:custDataLst>
                  </p:nvPr>
                </p:nvSpPr>
                <p:spPr bwMode="auto">
                  <a:xfrm flipV="1">
                    <a:off x="0" y="381"/>
                    <a:ext cx="726" cy="28"/>
                  </a:xfrm>
                  <a:custGeom>
                    <a:avLst/>
                    <a:gdLst>
                      <a:gd name="T0" fmla="*/ 0 w 400"/>
                      <a:gd name="T1" fmla="*/ 0 h 400"/>
                      <a:gd name="T2" fmla="*/ 400 w 400"/>
                      <a:gd name="T3" fmla="*/ 0 h 400"/>
                      <a:gd name="T4" fmla="*/ 400 w 400"/>
                      <a:gd name="T5" fmla="*/ 400 h 400"/>
                      <a:gd name="T6" fmla="*/ 0 w 400"/>
                      <a:gd name="T7" fmla="*/ 400 h 400"/>
                      <a:gd name="T8" fmla="*/ 0 w 400"/>
                      <a:gd name="T9" fmla="*/ 0 h 4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00" h="400">
                        <a:moveTo>
                          <a:pt x="0" y="0"/>
                        </a:moveTo>
                        <a:lnTo>
                          <a:pt x="400" y="0"/>
                        </a:lnTo>
                        <a:lnTo>
                          <a:pt x="400" y="400"/>
                        </a:lnTo>
                        <a:lnTo>
                          <a:pt x="0" y="4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CC99">
                          <a:alpha val="62000"/>
                        </a:srgbClr>
                      </a:gs>
                      <a:gs pos="100000">
                        <a:srgbClr val="765E47">
                          <a:alpha val="56998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FFCC99"/>
                    </a:extrusionClr>
                  </a:sp3d>
                  <a:extLst>
                    <a:ext uri="{91240B29-F687-4F45-9708-019B960494DF}">
                      <a14:hiddenLine xmlns:a14="http://schemas.microsoft.com/office/drawing/2010/main" w="9525" algn="ctr">
                        <a:noFill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flatTx/>
                  </a:bodyPr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49300" name="组合 1025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72" y="0"/>
                    <a:ext cx="526" cy="317"/>
                    <a:chOff x="0" y="0"/>
                    <a:chExt cx="1026" cy="555"/>
                  </a:xfrm>
                </p:grpSpPr>
                <p:grpSp>
                  <p:nvGrpSpPr>
                    <p:cNvPr id="49301" name="组合 1026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72" y="0"/>
                      <a:ext cx="281" cy="555"/>
                      <a:chOff x="0" y="0"/>
                      <a:chExt cx="281" cy="555"/>
                    </a:xfrm>
                  </p:grpSpPr>
                  <p:grpSp>
                    <p:nvGrpSpPr>
                      <p:cNvPr id="49302" name="组合 1026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0" y="0"/>
                        <a:ext cx="281" cy="512"/>
                        <a:chOff x="0" y="0"/>
                        <a:chExt cx="2019" cy="3673"/>
                      </a:xfrm>
                    </p:grpSpPr>
                    <p:grpSp>
                      <p:nvGrpSpPr>
                        <p:cNvPr id="49303" name="组合 1026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50" y="2812"/>
                          <a:ext cx="913" cy="861"/>
                          <a:chOff x="0" y="0"/>
                          <a:chExt cx="913" cy="861"/>
                        </a:xfrm>
                      </p:grpSpPr>
                      <p:grpSp>
                        <p:nvGrpSpPr>
                          <p:cNvPr id="49304" name="组合 10263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0" y="0"/>
                            <a:ext cx="913" cy="861"/>
                            <a:chOff x="0" y="0"/>
                            <a:chExt cx="913" cy="861"/>
                          </a:xfrm>
                        </p:grpSpPr>
                        <p:grpSp>
                          <p:nvGrpSpPr>
                            <p:cNvPr id="49305" name="组合 10264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229" y="663"/>
                              <a:ext cx="498" cy="198"/>
                              <a:chOff x="0" y="0"/>
                              <a:chExt cx="498" cy="198"/>
                            </a:xfrm>
                          </p:grpSpPr>
                          <p:sp>
                            <p:nvSpPr>
                              <p:cNvPr id="49306" name="任意多边形 111"/>
                              <p:cNvSpPr>
                                <a:spLocks noChangeAspect="1"/>
                              </p:cNvSpPr>
                              <p:nvPr>
                                <p:custDataLst>
                                  <p:tags r:id="rId83"/>
                                </p:custDataLst>
                              </p:nvPr>
                            </p:nvSpPr>
                            <p:spPr bwMode="auto">
                              <a:xfrm>
                                <a:off x="0" y="0"/>
                                <a:ext cx="498" cy="198"/>
                              </a:xfrm>
                              <a:custGeom>
                                <a:avLst/>
                                <a:gdLst>
                                  <a:gd name="T0" fmla="*/ 0 w 498"/>
                                  <a:gd name="T1" fmla="*/ 0 h 198"/>
                                  <a:gd name="T2" fmla="*/ 101 w 498"/>
                                  <a:gd name="T3" fmla="*/ 157 h 198"/>
                                  <a:gd name="T4" fmla="*/ 110 w 498"/>
                                  <a:gd name="T5" fmla="*/ 167 h 198"/>
                                  <a:gd name="T6" fmla="*/ 121 w 498"/>
                                  <a:gd name="T7" fmla="*/ 173 h 198"/>
                                  <a:gd name="T8" fmla="*/ 136 w 498"/>
                                  <a:gd name="T9" fmla="*/ 178 h 198"/>
                                  <a:gd name="T10" fmla="*/ 153 w 498"/>
                                  <a:gd name="T11" fmla="*/ 186 h 198"/>
                                  <a:gd name="T12" fmla="*/ 174 w 498"/>
                                  <a:gd name="T13" fmla="*/ 190 h 198"/>
                                  <a:gd name="T14" fmla="*/ 188 w 498"/>
                                  <a:gd name="T15" fmla="*/ 191 h 198"/>
                                  <a:gd name="T16" fmla="*/ 205 w 498"/>
                                  <a:gd name="T17" fmla="*/ 194 h 198"/>
                                  <a:gd name="T18" fmla="*/ 222 w 498"/>
                                  <a:gd name="T19" fmla="*/ 195 h 198"/>
                                  <a:gd name="T20" fmla="*/ 243 w 498"/>
                                  <a:gd name="T21" fmla="*/ 198 h 198"/>
                                  <a:gd name="T22" fmla="*/ 257 w 498"/>
                                  <a:gd name="T23" fmla="*/ 198 h 198"/>
                                  <a:gd name="T24" fmla="*/ 278 w 498"/>
                                  <a:gd name="T25" fmla="*/ 195 h 198"/>
                                  <a:gd name="T26" fmla="*/ 295 w 498"/>
                                  <a:gd name="T27" fmla="*/ 194 h 198"/>
                                  <a:gd name="T28" fmla="*/ 315 w 498"/>
                                  <a:gd name="T29" fmla="*/ 191 h 198"/>
                                  <a:gd name="T30" fmla="*/ 332 w 498"/>
                                  <a:gd name="T31" fmla="*/ 190 h 198"/>
                                  <a:gd name="T32" fmla="*/ 349 w 498"/>
                                  <a:gd name="T33" fmla="*/ 185 h 198"/>
                                  <a:gd name="T34" fmla="*/ 366 w 498"/>
                                  <a:gd name="T35" fmla="*/ 181 h 198"/>
                                  <a:gd name="T36" fmla="*/ 380 w 498"/>
                                  <a:gd name="T37" fmla="*/ 173 h 198"/>
                                  <a:gd name="T38" fmla="*/ 392 w 498"/>
                                  <a:gd name="T39" fmla="*/ 165 h 198"/>
                                  <a:gd name="T40" fmla="*/ 397 w 498"/>
                                  <a:gd name="T41" fmla="*/ 160 h 198"/>
                                  <a:gd name="T42" fmla="*/ 405 w 498"/>
                                  <a:gd name="T43" fmla="*/ 152 h 198"/>
                                  <a:gd name="T44" fmla="*/ 498 w 498"/>
                                  <a:gd name="T45" fmla="*/ 0 h 198"/>
                                  <a:gd name="T46" fmla="*/ 0 w 498"/>
                                  <a:gd name="T47" fmla="*/ 0 h 198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  <a:cxn ang="0">
                                    <a:pos x="T32" y="T33"/>
                                  </a:cxn>
                                  <a:cxn ang="0">
                                    <a:pos x="T34" y="T35"/>
                                  </a:cxn>
                                  <a:cxn ang="0">
                                    <a:pos x="T36" y="T37"/>
                                  </a:cxn>
                                  <a:cxn ang="0">
                                    <a:pos x="T38" y="T39"/>
                                  </a:cxn>
                                  <a:cxn ang="0">
                                    <a:pos x="T40" y="T41"/>
                                  </a:cxn>
                                  <a:cxn ang="0">
                                    <a:pos x="T42" y="T43"/>
                                  </a:cxn>
                                  <a:cxn ang="0">
                                    <a:pos x="T44" y="T45"/>
                                  </a:cxn>
                                  <a:cxn ang="0">
                                    <a:pos x="T46" y="T47"/>
                                  </a:cxn>
                                </a:cxnLst>
                                <a:rect l="0" t="0" r="r" b="b"/>
                                <a:pathLst>
                                  <a:path w="498" h="198">
                                    <a:moveTo>
                                      <a:pt x="0" y="0"/>
                                    </a:moveTo>
                                    <a:lnTo>
                                      <a:pt x="101" y="157"/>
                                    </a:lnTo>
                                    <a:lnTo>
                                      <a:pt x="110" y="167"/>
                                    </a:lnTo>
                                    <a:lnTo>
                                      <a:pt x="121" y="173"/>
                                    </a:lnTo>
                                    <a:lnTo>
                                      <a:pt x="136" y="178"/>
                                    </a:lnTo>
                                    <a:lnTo>
                                      <a:pt x="153" y="186"/>
                                    </a:lnTo>
                                    <a:lnTo>
                                      <a:pt x="174" y="190"/>
                                    </a:lnTo>
                                    <a:lnTo>
                                      <a:pt x="188" y="191"/>
                                    </a:lnTo>
                                    <a:lnTo>
                                      <a:pt x="205" y="194"/>
                                    </a:lnTo>
                                    <a:lnTo>
                                      <a:pt x="222" y="195"/>
                                    </a:lnTo>
                                    <a:lnTo>
                                      <a:pt x="243" y="198"/>
                                    </a:lnTo>
                                    <a:lnTo>
                                      <a:pt x="257" y="198"/>
                                    </a:lnTo>
                                    <a:lnTo>
                                      <a:pt x="278" y="195"/>
                                    </a:lnTo>
                                    <a:lnTo>
                                      <a:pt x="295" y="194"/>
                                    </a:lnTo>
                                    <a:lnTo>
                                      <a:pt x="315" y="191"/>
                                    </a:lnTo>
                                    <a:lnTo>
                                      <a:pt x="332" y="190"/>
                                    </a:lnTo>
                                    <a:lnTo>
                                      <a:pt x="349" y="185"/>
                                    </a:lnTo>
                                    <a:lnTo>
                                      <a:pt x="366" y="181"/>
                                    </a:lnTo>
                                    <a:lnTo>
                                      <a:pt x="380" y="173"/>
                                    </a:lnTo>
                                    <a:lnTo>
                                      <a:pt x="392" y="165"/>
                                    </a:lnTo>
                                    <a:lnTo>
                                      <a:pt x="397" y="160"/>
                                    </a:lnTo>
                                    <a:lnTo>
                                      <a:pt x="405" y="152"/>
                                    </a:lnTo>
                                    <a:lnTo>
                                      <a:pt x="498" y="0"/>
                                    </a:lnTo>
                                    <a:lnTo>
                                      <a:pt x="0" y="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000000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 algn="ctr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49307" name="任意多边形 112"/>
                              <p:cNvSpPr>
                                <a:spLocks noChangeAspect="1"/>
                              </p:cNvSpPr>
                              <p:nvPr>
                                <p:custDataLst>
                                  <p:tags r:id="rId84"/>
                                </p:custDataLst>
                              </p:nvPr>
                            </p:nvSpPr>
                            <p:spPr bwMode="auto">
                              <a:xfrm>
                                <a:off x="78" y="0"/>
                                <a:ext cx="222" cy="198"/>
                              </a:xfrm>
                              <a:custGeom>
                                <a:avLst/>
                                <a:gdLst>
                                  <a:gd name="T0" fmla="*/ 0 w 222"/>
                                  <a:gd name="T1" fmla="*/ 0 h 198"/>
                                  <a:gd name="T2" fmla="*/ 62 w 222"/>
                                  <a:gd name="T3" fmla="*/ 178 h 198"/>
                                  <a:gd name="T4" fmla="*/ 75 w 222"/>
                                  <a:gd name="T5" fmla="*/ 186 h 198"/>
                                  <a:gd name="T6" fmla="*/ 96 w 222"/>
                                  <a:gd name="T7" fmla="*/ 190 h 198"/>
                                  <a:gd name="T8" fmla="*/ 110 w 222"/>
                                  <a:gd name="T9" fmla="*/ 191 h 198"/>
                                  <a:gd name="T10" fmla="*/ 127 w 222"/>
                                  <a:gd name="T11" fmla="*/ 194 h 198"/>
                                  <a:gd name="T12" fmla="*/ 144 w 222"/>
                                  <a:gd name="T13" fmla="*/ 195 h 198"/>
                                  <a:gd name="T14" fmla="*/ 165 w 222"/>
                                  <a:gd name="T15" fmla="*/ 198 h 198"/>
                                  <a:gd name="T16" fmla="*/ 179 w 222"/>
                                  <a:gd name="T17" fmla="*/ 198 h 198"/>
                                  <a:gd name="T18" fmla="*/ 200 w 222"/>
                                  <a:gd name="T19" fmla="*/ 195 h 198"/>
                                  <a:gd name="T20" fmla="*/ 222 w 222"/>
                                  <a:gd name="T21" fmla="*/ 0 h 198"/>
                                  <a:gd name="T22" fmla="*/ 0 w 222"/>
                                  <a:gd name="T23" fmla="*/ 0 h 198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</a:cxnLst>
                                <a:rect l="0" t="0" r="r" b="b"/>
                                <a:pathLst>
                                  <a:path w="222" h="198">
                                    <a:moveTo>
                                      <a:pt x="0" y="0"/>
                                    </a:moveTo>
                                    <a:lnTo>
                                      <a:pt x="62" y="178"/>
                                    </a:lnTo>
                                    <a:lnTo>
                                      <a:pt x="75" y="186"/>
                                    </a:lnTo>
                                    <a:lnTo>
                                      <a:pt x="96" y="190"/>
                                    </a:lnTo>
                                    <a:lnTo>
                                      <a:pt x="110" y="191"/>
                                    </a:lnTo>
                                    <a:lnTo>
                                      <a:pt x="127" y="194"/>
                                    </a:lnTo>
                                    <a:lnTo>
                                      <a:pt x="144" y="195"/>
                                    </a:lnTo>
                                    <a:lnTo>
                                      <a:pt x="165" y="198"/>
                                    </a:lnTo>
                                    <a:lnTo>
                                      <a:pt x="179" y="198"/>
                                    </a:lnTo>
                                    <a:lnTo>
                                      <a:pt x="200" y="195"/>
                                    </a:lnTo>
                                    <a:lnTo>
                                      <a:pt x="222" y="0"/>
                                    </a:lnTo>
                                    <a:lnTo>
                                      <a:pt x="0" y="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404040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 algn="ctr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</p:grpSp>
                        <p:grpSp>
                          <p:nvGrpSpPr>
                            <p:cNvPr id="49308" name="组合 10267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0" y="0"/>
                              <a:ext cx="913" cy="718"/>
                              <a:chOff x="0" y="0"/>
                              <a:chExt cx="913" cy="718"/>
                            </a:xfrm>
                          </p:grpSpPr>
                          <p:sp>
                            <p:nvSpPr>
                              <p:cNvPr id="49309" name="任意多边形 104"/>
                              <p:cNvSpPr>
                                <a:spLocks noChangeAspect="1"/>
                              </p:cNvSpPr>
                              <p:nvPr>
                                <p:custDataLst>
                                  <p:tags r:id="rId76"/>
                                </p:custDataLst>
                              </p:nvPr>
                            </p:nvSpPr>
                            <p:spPr bwMode="auto">
                              <a:xfrm>
                                <a:off x="0" y="0"/>
                                <a:ext cx="913" cy="718"/>
                              </a:xfrm>
                              <a:custGeom>
                                <a:avLst/>
                                <a:gdLst>
                                  <a:gd name="T0" fmla="*/ 21 w 913"/>
                                  <a:gd name="T1" fmla="*/ 20 h 718"/>
                                  <a:gd name="T2" fmla="*/ 25 w 913"/>
                                  <a:gd name="T3" fmla="*/ 38 h 718"/>
                                  <a:gd name="T4" fmla="*/ 23 w 913"/>
                                  <a:gd name="T5" fmla="*/ 73 h 718"/>
                                  <a:gd name="T6" fmla="*/ 12 w 913"/>
                                  <a:gd name="T7" fmla="*/ 96 h 718"/>
                                  <a:gd name="T8" fmla="*/ 6 w 913"/>
                                  <a:gd name="T9" fmla="*/ 126 h 718"/>
                                  <a:gd name="T10" fmla="*/ 17 w 913"/>
                                  <a:gd name="T11" fmla="*/ 149 h 718"/>
                                  <a:gd name="T12" fmla="*/ 34 w 913"/>
                                  <a:gd name="T13" fmla="*/ 176 h 718"/>
                                  <a:gd name="T14" fmla="*/ 30 w 913"/>
                                  <a:gd name="T15" fmla="*/ 195 h 718"/>
                                  <a:gd name="T16" fmla="*/ 13 w 913"/>
                                  <a:gd name="T17" fmla="*/ 216 h 718"/>
                                  <a:gd name="T18" fmla="*/ 6 w 913"/>
                                  <a:gd name="T19" fmla="*/ 236 h 718"/>
                                  <a:gd name="T20" fmla="*/ 19 w 913"/>
                                  <a:gd name="T21" fmla="*/ 259 h 718"/>
                                  <a:gd name="T22" fmla="*/ 30 w 913"/>
                                  <a:gd name="T23" fmla="*/ 278 h 718"/>
                                  <a:gd name="T24" fmla="*/ 30 w 913"/>
                                  <a:gd name="T25" fmla="*/ 301 h 718"/>
                                  <a:gd name="T26" fmla="*/ 12 w 913"/>
                                  <a:gd name="T27" fmla="*/ 322 h 718"/>
                                  <a:gd name="T28" fmla="*/ 0 w 913"/>
                                  <a:gd name="T29" fmla="*/ 349 h 718"/>
                                  <a:gd name="T30" fmla="*/ 13 w 913"/>
                                  <a:gd name="T31" fmla="*/ 372 h 718"/>
                                  <a:gd name="T32" fmla="*/ 33 w 913"/>
                                  <a:gd name="T33" fmla="*/ 396 h 718"/>
                                  <a:gd name="T34" fmla="*/ 33 w 913"/>
                                  <a:gd name="T35" fmla="*/ 431 h 718"/>
                                  <a:gd name="T36" fmla="*/ 19 w 913"/>
                                  <a:gd name="T37" fmla="*/ 455 h 718"/>
                                  <a:gd name="T38" fmla="*/ 21 w 913"/>
                                  <a:gd name="T39" fmla="*/ 473 h 718"/>
                                  <a:gd name="T40" fmla="*/ 42 w 913"/>
                                  <a:gd name="T41" fmla="*/ 499 h 718"/>
                                  <a:gd name="T42" fmla="*/ 107 w 913"/>
                                  <a:gd name="T43" fmla="*/ 573 h 718"/>
                                  <a:gd name="T44" fmla="*/ 166 w 913"/>
                                  <a:gd name="T45" fmla="*/ 629 h 718"/>
                                  <a:gd name="T46" fmla="*/ 217 w 913"/>
                                  <a:gd name="T47" fmla="*/ 660 h 718"/>
                                  <a:gd name="T48" fmla="*/ 313 w 913"/>
                                  <a:gd name="T49" fmla="*/ 701 h 718"/>
                                  <a:gd name="T50" fmla="*/ 401 w 913"/>
                                  <a:gd name="T51" fmla="*/ 716 h 718"/>
                                  <a:gd name="T52" fmla="*/ 523 w 913"/>
                                  <a:gd name="T53" fmla="*/ 716 h 718"/>
                                  <a:gd name="T54" fmla="*/ 625 w 913"/>
                                  <a:gd name="T55" fmla="*/ 706 h 718"/>
                                  <a:gd name="T56" fmla="*/ 697 w 913"/>
                                  <a:gd name="T57" fmla="*/ 685 h 718"/>
                                  <a:gd name="T58" fmla="*/ 744 w 913"/>
                                  <a:gd name="T59" fmla="*/ 659 h 718"/>
                                  <a:gd name="T60" fmla="*/ 778 w 913"/>
                                  <a:gd name="T61" fmla="*/ 629 h 718"/>
                                  <a:gd name="T62" fmla="*/ 874 w 913"/>
                                  <a:gd name="T63" fmla="*/ 493 h 718"/>
                                  <a:gd name="T64" fmla="*/ 894 w 913"/>
                                  <a:gd name="T65" fmla="*/ 448 h 718"/>
                                  <a:gd name="T66" fmla="*/ 895 w 913"/>
                                  <a:gd name="T67" fmla="*/ 427 h 718"/>
                                  <a:gd name="T68" fmla="*/ 882 w 913"/>
                                  <a:gd name="T69" fmla="*/ 406 h 718"/>
                                  <a:gd name="T70" fmla="*/ 882 w 913"/>
                                  <a:gd name="T71" fmla="*/ 381 h 718"/>
                                  <a:gd name="T72" fmla="*/ 894 w 913"/>
                                  <a:gd name="T73" fmla="*/ 362 h 718"/>
                                  <a:gd name="T74" fmla="*/ 908 w 913"/>
                                  <a:gd name="T75" fmla="*/ 341 h 718"/>
                                  <a:gd name="T76" fmla="*/ 912 w 913"/>
                                  <a:gd name="T77" fmla="*/ 316 h 718"/>
                                  <a:gd name="T78" fmla="*/ 900 w 913"/>
                                  <a:gd name="T79" fmla="*/ 295 h 718"/>
                                  <a:gd name="T80" fmla="*/ 886 w 913"/>
                                  <a:gd name="T81" fmla="*/ 275 h 718"/>
                                  <a:gd name="T82" fmla="*/ 886 w 913"/>
                                  <a:gd name="T83" fmla="*/ 254 h 718"/>
                                  <a:gd name="T84" fmla="*/ 904 w 913"/>
                                  <a:gd name="T85" fmla="*/ 229 h 718"/>
                                  <a:gd name="T86" fmla="*/ 908 w 913"/>
                                  <a:gd name="T87" fmla="*/ 202 h 718"/>
                                  <a:gd name="T88" fmla="*/ 894 w 913"/>
                                  <a:gd name="T89" fmla="*/ 176 h 718"/>
                                  <a:gd name="T90" fmla="*/ 886 w 913"/>
                                  <a:gd name="T91" fmla="*/ 155 h 718"/>
                                  <a:gd name="T92" fmla="*/ 895 w 913"/>
                                  <a:gd name="T93" fmla="*/ 130 h 718"/>
                                  <a:gd name="T94" fmla="*/ 908 w 913"/>
                                  <a:gd name="T95" fmla="*/ 113 h 718"/>
                                  <a:gd name="T96" fmla="*/ 913 w 913"/>
                                  <a:gd name="T97" fmla="*/ 88 h 718"/>
                                  <a:gd name="T98" fmla="*/ 903 w 913"/>
                                  <a:gd name="T99" fmla="*/ 67 h 718"/>
                                  <a:gd name="T100" fmla="*/ 890 w 913"/>
                                  <a:gd name="T101" fmla="*/ 42 h 718"/>
                                  <a:gd name="T102" fmla="*/ 894 w 913"/>
                                  <a:gd name="T103" fmla="*/ 18 h 718"/>
                                  <a:gd name="T104" fmla="*/ 26 w 913"/>
                                  <a:gd name="T105" fmla="*/ 0 h 718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  <a:cxn ang="0">
                                    <a:pos x="T32" y="T33"/>
                                  </a:cxn>
                                  <a:cxn ang="0">
                                    <a:pos x="T34" y="T35"/>
                                  </a:cxn>
                                  <a:cxn ang="0">
                                    <a:pos x="T36" y="T37"/>
                                  </a:cxn>
                                  <a:cxn ang="0">
                                    <a:pos x="T38" y="T39"/>
                                  </a:cxn>
                                  <a:cxn ang="0">
                                    <a:pos x="T40" y="T41"/>
                                  </a:cxn>
                                  <a:cxn ang="0">
                                    <a:pos x="T42" y="T43"/>
                                  </a:cxn>
                                  <a:cxn ang="0">
                                    <a:pos x="T44" y="T45"/>
                                  </a:cxn>
                                  <a:cxn ang="0">
                                    <a:pos x="T46" y="T47"/>
                                  </a:cxn>
                                  <a:cxn ang="0">
                                    <a:pos x="T48" y="T49"/>
                                  </a:cxn>
                                  <a:cxn ang="0">
                                    <a:pos x="T50" y="T51"/>
                                  </a:cxn>
                                  <a:cxn ang="0">
                                    <a:pos x="T52" y="T53"/>
                                  </a:cxn>
                                  <a:cxn ang="0">
                                    <a:pos x="T54" y="T55"/>
                                  </a:cxn>
                                  <a:cxn ang="0">
                                    <a:pos x="T56" y="T57"/>
                                  </a:cxn>
                                  <a:cxn ang="0">
                                    <a:pos x="T58" y="T59"/>
                                  </a:cxn>
                                  <a:cxn ang="0">
                                    <a:pos x="T60" y="T61"/>
                                  </a:cxn>
                                  <a:cxn ang="0">
                                    <a:pos x="T62" y="T63"/>
                                  </a:cxn>
                                  <a:cxn ang="0">
                                    <a:pos x="T64" y="T65"/>
                                  </a:cxn>
                                  <a:cxn ang="0">
                                    <a:pos x="T66" y="T67"/>
                                  </a:cxn>
                                  <a:cxn ang="0">
                                    <a:pos x="T68" y="T69"/>
                                  </a:cxn>
                                  <a:cxn ang="0">
                                    <a:pos x="T70" y="T71"/>
                                  </a:cxn>
                                  <a:cxn ang="0">
                                    <a:pos x="T72" y="T73"/>
                                  </a:cxn>
                                  <a:cxn ang="0">
                                    <a:pos x="T74" y="T75"/>
                                  </a:cxn>
                                  <a:cxn ang="0">
                                    <a:pos x="T76" y="T77"/>
                                  </a:cxn>
                                  <a:cxn ang="0">
                                    <a:pos x="T78" y="T79"/>
                                  </a:cxn>
                                  <a:cxn ang="0">
                                    <a:pos x="T80" y="T81"/>
                                  </a:cxn>
                                  <a:cxn ang="0">
                                    <a:pos x="T82" y="T83"/>
                                  </a:cxn>
                                  <a:cxn ang="0">
                                    <a:pos x="T84" y="T85"/>
                                  </a:cxn>
                                  <a:cxn ang="0">
                                    <a:pos x="T86" y="T87"/>
                                  </a:cxn>
                                  <a:cxn ang="0">
                                    <a:pos x="T88" y="T89"/>
                                  </a:cxn>
                                  <a:cxn ang="0">
                                    <a:pos x="T90" y="T91"/>
                                  </a:cxn>
                                  <a:cxn ang="0">
                                    <a:pos x="T92" y="T93"/>
                                  </a:cxn>
                                  <a:cxn ang="0">
                                    <a:pos x="T94" y="T95"/>
                                  </a:cxn>
                                  <a:cxn ang="0">
                                    <a:pos x="T96" y="T97"/>
                                  </a:cxn>
                                  <a:cxn ang="0">
                                    <a:pos x="T98" y="T99"/>
                                  </a:cxn>
                                  <a:cxn ang="0">
                                    <a:pos x="T100" y="T101"/>
                                  </a:cxn>
                                  <a:cxn ang="0">
                                    <a:pos x="T102" y="T103"/>
                                  </a:cxn>
                                  <a:cxn ang="0">
                                    <a:pos x="T104" y="T105"/>
                                  </a:cxn>
                                </a:cxnLst>
                                <a:rect l="0" t="0" r="r" b="b"/>
                                <a:pathLst>
                                  <a:path w="913" h="718">
                                    <a:moveTo>
                                      <a:pt x="26" y="0"/>
                                    </a:moveTo>
                                    <a:lnTo>
                                      <a:pt x="21" y="20"/>
                                    </a:lnTo>
                                    <a:lnTo>
                                      <a:pt x="23" y="29"/>
                                    </a:lnTo>
                                    <a:lnTo>
                                      <a:pt x="25" y="38"/>
                                    </a:lnTo>
                                    <a:lnTo>
                                      <a:pt x="26" y="59"/>
                                    </a:lnTo>
                                    <a:lnTo>
                                      <a:pt x="23" y="73"/>
                                    </a:lnTo>
                                    <a:lnTo>
                                      <a:pt x="17" y="86"/>
                                    </a:lnTo>
                                    <a:lnTo>
                                      <a:pt x="12" y="96"/>
                                    </a:lnTo>
                                    <a:lnTo>
                                      <a:pt x="6" y="113"/>
                                    </a:lnTo>
                                    <a:lnTo>
                                      <a:pt x="6" y="126"/>
                                    </a:lnTo>
                                    <a:lnTo>
                                      <a:pt x="12" y="138"/>
                                    </a:lnTo>
                                    <a:lnTo>
                                      <a:pt x="17" y="149"/>
                                    </a:lnTo>
                                    <a:lnTo>
                                      <a:pt x="29" y="162"/>
                                    </a:lnTo>
                                    <a:lnTo>
                                      <a:pt x="34" y="176"/>
                                    </a:lnTo>
                                    <a:lnTo>
                                      <a:pt x="34" y="185"/>
                                    </a:lnTo>
                                    <a:lnTo>
                                      <a:pt x="30" y="195"/>
                                    </a:lnTo>
                                    <a:lnTo>
                                      <a:pt x="21" y="204"/>
                                    </a:lnTo>
                                    <a:lnTo>
                                      <a:pt x="13" y="216"/>
                                    </a:lnTo>
                                    <a:lnTo>
                                      <a:pt x="8" y="225"/>
                                    </a:lnTo>
                                    <a:lnTo>
                                      <a:pt x="6" y="236"/>
                                    </a:lnTo>
                                    <a:lnTo>
                                      <a:pt x="12" y="248"/>
                                    </a:lnTo>
                                    <a:lnTo>
                                      <a:pt x="19" y="259"/>
                                    </a:lnTo>
                                    <a:lnTo>
                                      <a:pt x="26" y="269"/>
                                    </a:lnTo>
                                    <a:lnTo>
                                      <a:pt x="30" y="278"/>
                                    </a:lnTo>
                                    <a:lnTo>
                                      <a:pt x="34" y="288"/>
                                    </a:lnTo>
                                    <a:lnTo>
                                      <a:pt x="30" y="301"/>
                                    </a:lnTo>
                                    <a:lnTo>
                                      <a:pt x="21" y="313"/>
                                    </a:lnTo>
                                    <a:lnTo>
                                      <a:pt x="12" y="322"/>
                                    </a:lnTo>
                                    <a:lnTo>
                                      <a:pt x="2" y="337"/>
                                    </a:lnTo>
                                    <a:lnTo>
                                      <a:pt x="0" y="349"/>
                                    </a:lnTo>
                                    <a:lnTo>
                                      <a:pt x="4" y="362"/>
                                    </a:lnTo>
                                    <a:lnTo>
                                      <a:pt x="13" y="372"/>
                                    </a:lnTo>
                                    <a:lnTo>
                                      <a:pt x="23" y="383"/>
                                    </a:lnTo>
                                    <a:lnTo>
                                      <a:pt x="33" y="396"/>
                                    </a:lnTo>
                                    <a:lnTo>
                                      <a:pt x="38" y="414"/>
                                    </a:lnTo>
                                    <a:lnTo>
                                      <a:pt x="33" y="431"/>
                                    </a:lnTo>
                                    <a:lnTo>
                                      <a:pt x="23" y="444"/>
                                    </a:lnTo>
                                    <a:lnTo>
                                      <a:pt x="19" y="455"/>
                                    </a:lnTo>
                                    <a:lnTo>
                                      <a:pt x="19" y="466"/>
                                    </a:lnTo>
                                    <a:lnTo>
                                      <a:pt x="21" y="473"/>
                                    </a:lnTo>
                                    <a:lnTo>
                                      <a:pt x="29" y="484"/>
                                    </a:lnTo>
                                    <a:lnTo>
                                      <a:pt x="42" y="499"/>
                                    </a:lnTo>
                                    <a:lnTo>
                                      <a:pt x="64" y="528"/>
                                    </a:lnTo>
                                    <a:lnTo>
                                      <a:pt x="107" y="573"/>
                                    </a:lnTo>
                                    <a:lnTo>
                                      <a:pt x="144" y="609"/>
                                    </a:lnTo>
                                    <a:lnTo>
                                      <a:pt x="166" y="629"/>
                                    </a:lnTo>
                                    <a:lnTo>
                                      <a:pt x="190" y="643"/>
                                    </a:lnTo>
                                    <a:lnTo>
                                      <a:pt x="217" y="660"/>
                                    </a:lnTo>
                                    <a:lnTo>
                                      <a:pt x="255" y="681"/>
                                    </a:lnTo>
                                    <a:lnTo>
                                      <a:pt x="313" y="701"/>
                                    </a:lnTo>
                                    <a:lnTo>
                                      <a:pt x="356" y="710"/>
                                    </a:lnTo>
                                    <a:lnTo>
                                      <a:pt x="401" y="716"/>
                                    </a:lnTo>
                                    <a:lnTo>
                                      <a:pt x="460" y="718"/>
                                    </a:lnTo>
                                    <a:lnTo>
                                      <a:pt x="523" y="716"/>
                                    </a:lnTo>
                                    <a:lnTo>
                                      <a:pt x="578" y="714"/>
                                    </a:lnTo>
                                    <a:lnTo>
                                      <a:pt x="625" y="706"/>
                                    </a:lnTo>
                                    <a:lnTo>
                                      <a:pt x="667" y="697"/>
                                    </a:lnTo>
                                    <a:lnTo>
                                      <a:pt x="697" y="685"/>
                                    </a:lnTo>
                                    <a:lnTo>
                                      <a:pt x="723" y="672"/>
                                    </a:lnTo>
                                    <a:lnTo>
                                      <a:pt x="744" y="659"/>
                                    </a:lnTo>
                                    <a:lnTo>
                                      <a:pt x="761" y="647"/>
                                    </a:lnTo>
                                    <a:lnTo>
                                      <a:pt x="778" y="629"/>
                                    </a:lnTo>
                                    <a:lnTo>
                                      <a:pt x="832" y="556"/>
                                    </a:lnTo>
                                    <a:lnTo>
                                      <a:pt x="874" y="493"/>
                                    </a:lnTo>
                                    <a:lnTo>
                                      <a:pt x="890" y="461"/>
                                    </a:lnTo>
                                    <a:lnTo>
                                      <a:pt x="894" y="448"/>
                                    </a:lnTo>
                                    <a:lnTo>
                                      <a:pt x="895" y="438"/>
                                    </a:lnTo>
                                    <a:lnTo>
                                      <a:pt x="895" y="427"/>
                                    </a:lnTo>
                                    <a:lnTo>
                                      <a:pt x="887" y="414"/>
                                    </a:lnTo>
                                    <a:lnTo>
                                      <a:pt x="882" y="406"/>
                                    </a:lnTo>
                                    <a:lnTo>
                                      <a:pt x="879" y="394"/>
                                    </a:lnTo>
                                    <a:lnTo>
                                      <a:pt x="882" y="381"/>
                                    </a:lnTo>
                                    <a:lnTo>
                                      <a:pt x="887" y="372"/>
                                    </a:lnTo>
                                    <a:lnTo>
                                      <a:pt x="894" y="362"/>
                                    </a:lnTo>
                                    <a:lnTo>
                                      <a:pt x="900" y="352"/>
                                    </a:lnTo>
                                    <a:lnTo>
                                      <a:pt x="908" y="341"/>
                                    </a:lnTo>
                                    <a:lnTo>
                                      <a:pt x="913" y="330"/>
                                    </a:lnTo>
                                    <a:lnTo>
                                      <a:pt x="912" y="316"/>
                                    </a:lnTo>
                                    <a:lnTo>
                                      <a:pt x="907" y="305"/>
                                    </a:lnTo>
                                    <a:lnTo>
                                      <a:pt x="900" y="295"/>
                                    </a:lnTo>
                                    <a:lnTo>
                                      <a:pt x="894" y="286"/>
                                    </a:lnTo>
                                    <a:lnTo>
                                      <a:pt x="886" y="275"/>
                                    </a:lnTo>
                                    <a:lnTo>
                                      <a:pt x="883" y="263"/>
                                    </a:lnTo>
                                    <a:lnTo>
                                      <a:pt x="886" y="254"/>
                                    </a:lnTo>
                                    <a:lnTo>
                                      <a:pt x="895" y="240"/>
                                    </a:lnTo>
                                    <a:lnTo>
                                      <a:pt x="904" y="229"/>
                                    </a:lnTo>
                                    <a:lnTo>
                                      <a:pt x="908" y="217"/>
                                    </a:lnTo>
                                    <a:lnTo>
                                      <a:pt x="908" y="202"/>
                                    </a:lnTo>
                                    <a:lnTo>
                                      <a:pt x="903" y="187"/>
                                    </a:lnTo>
                                    <a:lnTo>
                                      <a:pt x="894" y="176"/>
                                    </a:lnTo>
                                    <a:lnTo>
                                      <a:pt x="890" y="168"/>
                                    </a:lnTo>
                                    <a:lnTo>
                                      <a:pt x="886" y="155"/>
                                    </a:lnTo>
                                    <a:lnTo>
                                      <a:pt x="887" y="141"/>
                                    </a:lnTo>
                                    <a:lnTo>
                                      <a:pt x="895" y="130"/>
                                    </a:lnTo>
                                    <a:lnTo>
                                      <a:pt x="900" y="122"/>
                                    </a:lnTo>
                                    <a:lnTo>
                                      <a:pt x="908" y="113"/>
                                    </a:lnTo>
                                    <a:lnTo>
                                      <a:pt x="912" y="101"/>
                                    </a:lnTo>
                                    <a:lnTo>
                                      <a:pt x="913" y="88"/>
                                    </a:lnTo>
                                    <a:lnTo>
                                      <a:pt x="911" y="80"/>
                                    </a:lnTo>
                                    <a:lnTo>
                                      <a:pt x="903" y="67"/>
                                    </a:lnTo>
                                    <a:lnTo>
                                      <a:pt x="895" y="56"/>
                                    </a:lnTo>
                                    <a:lnTo>
                                      <a:pt x="890" y="42"/>
                                    </a:lnTo>
                                    <a:lnTo>
                                      <a:pt x="890" y="29"/>
                                    </a:lnTo>
                                    <a:lnTo>
                                      <a:pt x="894" y="18"/>
                                    </a:lnTo>
                                    <a:lnTo>
                                      <a:pt x="891" y="0"/>
                                    </a:lnTo>
                                    <a:lnTo>
                                      <a:pt x="26" y="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FFC080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 algn="ctr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49310" name="任意多边形 105"/>
                              <p:cNvSpPr>
                                <a:spLocks noChangeAspect="1"/>
                              </p:cNvSpPr>
                              <p:nvPr>
                                <p:custDataLst>
                                  <p:tags r:id="rId77"/>
                                </p:custDataLst>
                              </p:nvPr>
                            </p:nvSpPr>
                            <p:spPr bwMode="auto">
                              <a:xfrm>
                                <a:off x="6" y="96"/>
                                <a:ext cx="113" cy="99"/>
                              </a:xfrm>
                              <a:custGeom>
                                <a:avLst/>
                                <a:gdLst>
                                  <a:gd name="T0" fmla="*/ 6 w 113"/>
                                  <a:gd name="T1" fmla="*/ 0 h 99"/>
                                  <a:gd name="T2" fmla="*/ 13 w 113"/>
                                  <a:gd name="T3" fmla="*/ 13 h 99"/>
                                  <a:gd name="T4" fmla="*/ 24 w 113"/>
                                  <a:gd name="T5" fmla="*/ 26 h 99"/>
                                  <a:gd name="T6" fmla="*/ 44 w 113"/>
                                  <a:gd name="T7" fmla="*/ 43 h 99"/>
                                  <a:gd name="T8" fmla="*/ 68 w 113"/>
                                  <a:gd name="T9" fmla="*/ 57 h 99"/>
                                  <a:gd name="T10" fmla="*/ 91 w 113"/>
                                  <a:gd name="T11" fmla="*/ 66 h 99"/>
                                  <a:gd name="T12" fmla="*/ 113 w 113"/>
                                  <a:gd name="T13" fmla="*/ 72 h 99"/>
                                  <a:gd name="T14" fmla="*/ 104 w 113"/>
                                  <a:gd name="T15" fmla="*/ 89 h 99"/>
                                  <a:gd name="T16" fmla="*/ 75 w 113"/>
                                  <a:gd name="T17" fmla="*/ 85 h 99"/>
                                  <a:gd name="T18" fmla="*/ 44 w 113"/>
                                  <a:gd name="T19" fmla="*/ 87 h 99"/>
                                  <a:gd name="T20" fmla="*/ 24 w 113"/>
                                  <a:gd name="T21" fmla="*/ 99 h 99"/>
                                  <a:gd name="T22" fmla="*/ 28 w 113"/>
                                  <a:gd name="T23" fmla="*/ 89 h 99"/>
                                  <a:gd name="T24" fmla="*/ 27 w 113"/>
                                  <a:gd name="T25" fmla="*/ 78 h 99"/>
                                  <a:gd name="T26" fmla="*/ 20 w 113"/>
                                  <a:gd name="T27" fmla="*/ 62 h 99"/>
                                  <a:gd name="T28" fmla="*/ 11 w 113"/>
                                  <a:gd name="T29" fmla="*/ 49 h 99"/>
                                  <a:gd name="T30" fmla="*/ 2 w 113"/>
                                  <a:gd name="T31" fmla="*/ 34 h 99"/>
                                  <a:gd name="T32" fmla="*/ 0 w 113"/>
                                  <a:gd name="T33" fmla="*/ 17 h 99"/>
                                  <a:gd name="T34" fmla="*/ 6 w 113"/>
                                  <a:gd name="T35" fmla="*/ 0 h 99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  <a:cxn ang="0">
                                    <a:pos x="T32" y="T33"/>
                                  </a:cxn>
                                  <a:cxn ang="0">
                                    <a:pos x="T34" y="T35"/>
                                  </a:cxn>
                                </a:cxnLst>
                                <a:rect l="0" t="0" r="r" b="b"/>
                                <a:pathLst>
                                  <a:path w="113" h="99">
                                    <a:moveTo>
                                      <a:pt x="6" y="0"/>
                                    </a:moveTo>
                                    <a:lnTo>
                                      <a:pt x="13" y="13"/>
                                    </a:lnTo>
                                    <a:lnTo>
                                      <a:pt x="24" y="26"/>
                                    </a:lnTo>
                                    <a:lnTo>
                                      <a:pt x="44" y="43"/>
                                    </a:lnTo>
                                    <a:lnTo>
                                      <a:pt x="68" y="57"/>
                                    </a:lnTo>
                                    <a:lnTo>
                                      <a:pt x="91" y="66"/>
                                    </a:lnTo>
                                    <a:lnTo>
                                      <a:pt x="113" y="72"/>
                                    </a:lnTo>
                                    <a:lnTo>
                                      <a:pt x="104" y="89"/>
                                    </a:lnTo>
                                    <a:lnTo>
                                      <a:pt x="75" y="85"/>
                                    </a:lnTo>
                                    <a:lnTo>
                                      <a:pt x="44" y="87"/>
                                    </a:lnTo>
                                    <a:lnTo>
                                      <a:pt x="24" y="99"/>
                                    </a:lnTo>
                                    <a:lnTo>
                                      <a:pt x="28" y="89"/>
                                    </a:lnTo>
                                    <a:lnTo>
                                      <a:pt x="27" y="78"/>
                                    </a:lnTo>
                                    <a:lnTo>
                                      <a:pt x="20" y="62"/>
                                    </a:lnTo>
                                    <a:lnTo>
                                      <a:pt x="11" y="49"/>
                                    </a:lnTo>
                                    <a:lnTo>
                                      <a:pt x="2" y="34"/>
                                    </a:lnTo>
                                    <a:lnTo>
                                      <a:pt x="0" y="17"/>
                                    </a:lnTo>
                                    <a:lnTo>
                                      <a:pt x="6" y="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FFA040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 algn="ctr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49311" name="任意多边形 106"/>
                              <p:cNvSpPr>
                                <a:spLocks noChangeAspect="1"/>
                              </p:cNvSpPr>
                              <p:nvPr>
                                <p:custDataLst>
                                  <p:tags r:id="rId78"/>
                                </p:custDataLst>
                              </p:nvPr>
                            </p:nvSpPr>
                            <p:spPr bwMode="auto">
                              <a:xfrm>
                                <a:off x="8" y="219"/>
                                <a:ext cx="149" cy="84"/>
                              </a:xfrm>
                              <a:custGeom>
                                <a:avLst/>
                                <a:gdLst>
                                  <a:gd name="T0" fmla="*/ 0 w 149"/>
                                  <a:gd name="T1" fmla="*/ 10 h 84"/>
                                  <a:gd name="T2" fmla="*/ 4 w 149"/>
                                  <a:gd name="T3" fmla="*/ 0 h 84"/>
                                  <a:gd name="T4" fmla="*/ 9 w 149"/>
                                  <a:gd name="T5" fmla="*/ 10 h 84"/>
                                  <a:gd name="T6" fmla="*/ 21 w 149"/>
                                  <a:gd name="T7" fmla="*/ 15 h 84"/>
                                  <a:gd name="T8" fmla="*/ 42 w 149"/>
                                  <a:gd name="T9" fmla="*/ 25 h 84"/>
                                  <a:gd name="T10" fmla="*/ 64 w 149"/>
                                  <a:gd name="T11" fmla="*/ 31 h 84"/>
                                  <a:gd name="T12" fmla="*/ 98 w 149"/>
                                  <a:gd name="T13" fmla="*/ 38 h 84"/>
                                  <a:gd name="T14" fmla="*/ 137 w 149"/>
                                  <a:gd name="T15" fmla="*/ 44 h 84"/>
                                  <a:gd name="T16" fmla="*/ 149 w 149"/>
                                  <a:gd name="T17" fmla="*/ 80 h 84"/>
                                  <a:gd name="T18" fmla="*/ 106 w 149"/>
                                  <a:gd name="T19" fmla="*/ 69 h 84"/>
                                  <a:gd name="T20" fmla="*/ 72 w 149"/>
                                  <a:gd name="T21" fmla="*/ 65 h 84"/>
                                  <a:gd name="T22" fmla="*/ 45 w 149"/>
                                  <a:gd name="T23" fmla="*/ 71 h 84"/>
                                  <a:gd name="T24" fmla="*/ 25 w 149"/>
                                  <a:gd name="T25" fmla="*/ 84 h 84"/>
                                  <a:gd name="T26" fmla="*/ 25 w 149"/>
                                  <a:gd name="T27" fmla="*/ 73 h 84"/>
                                  <a:gd name="T28" fmla="*/ 25 w 149"/>
                                  <a:gd name="T29" fmla="*/ 63 h 84"/>
                                  <a:gd name="T30" fmla="*/ 21 w 149"/>
                                  <a:gd name="T31" fmla="*/ 52 h 84"/>
                                  <a:gd name="T32" fmla="*/ 9 w 149"/>
                                  <a:gd name="T33" fmla="*/ 36 h 84"/>
                                  <a:gd name="T34" fmla="*/ 0 w 149"/>
                                  <a:gd name="T35" fmla="*/ 23 h 84"/>
                                  <a:gd name="T36" fmla="*/ 0 w 149"/>
                                  <a:gd name="T37" fmla="*/ 10 h 84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  <a:cxn ang="0">
                                    <a:pos x="T32" y="T33"/>
                                  </a:cxn>
                                  <a:cxn ang="0">
                                    <a:pos x="T34" y="T35"/>
                                  </a:cxn>
                                  <a:cxn ang="0">
                                    <a:pos x="T36" y="T37"/>
                                  </a:cxn>
                                </a:cxnLst>
                                <a:rect l="0" t="0" r="r" b="b"/>
                                <a:pathLst>
                                  <a:path w="149" h="84">
                                    <a:moveTo>
                                      <a:pt x="0" y="10"/>
                                    </a:moveTo>
                                    <a:lnTo>
                                      <a:pt x="4" y="0"/>
                                    </a:lnTo>
                                    <a:lnTo>
                                      <a:pt x="9" y="10"/>
                                    </a:lnTo>
                                    <a:lnTo>
                                      <a:pt x="21" y="15"/>
                                    </a:lnTo>
                                    <a:lnTo>
                                      <a:pt x="42" y="25"/>
                                    </a:lnTo>
                                    <a:lnTo>
                                      <a:pt x="64" y="31"/>
                                    </a:lnTo>
                                    <a:lnTo>
                                      <a:pt x="98" y="38"/>
                                    </a:lnTo>
                                    <a:lnTo>
                                      <a:pt x="137" y="44"/>
                                    </a:lnTo>
                                    <a:lnTo>
                                      <a:pt x="149" y="80"/>
                                    </a:lnTo>
                                    <a:lnTo>
                                      <a:pt x="106" y="69"/>
                                    </a:lnTo>
                                    <a:lnTo>
                                      <a:pt x="72" y="65"/>
                                    </a:lnTo>
                                    <a:lnTo>
                                      <a:pt x="45" y="71"/>
                                    </a:lnTo>
                                    <a:lnTo>
                                      <a:pt x="25" y="84"/>
                                    </a:lnTo>
                                    <a:lnTo>
                                      <a:pt x="25" y="73"/>
                                    </a:lnTo>
                                    <a:lnTo>
                                      <a:pt x="25" y="63"/>
                                    </a:lnTo>
                                    <a:lnTo>
                                      <a:pt x="21" y="52"/>
                                    </a:lnTo>
                                    <a:lnTo>
                                      <a:pt x="9" y="36"/>
                                    </a:lnTo>
                                    <a:lnTo>
                                      <a:pt x="0" y="23"/>
                                    </a:lnTo>
                                    <a:lnTo>
                                      <a:pt x="0" y="1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FFA040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 algn="ctr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49312" name="任意多边形 107"/>
                              <p:cNvSpPr>
                                <a:spLocks noChangeAspect="1"/>
                              </p:cNvSpPr>
                              <p:nvPr>
                                <p:custDataLst>
                                  <p:tags r:id="rId79"/>
                                </p:custDataLst>
                              </p:nvPr>
                            </p:nvSpPr>
                            <p:spPr bwMode="auto">
                              <a:xfrm>
                                <a:off x="2" y="324"/>
                                <a:ext cx="175" cy="104"/>
                              </a:xfrm>
                              <a:custGeom>
                                <a:avLst/>
                                <a:gdLst>
                                  <a:gd name="T0" fmla="*/ 2 w 175"/>
                                  <a:gd name="T1" fmla="*/ 13 h 104"/>
                                  <a:gd name="T2" fmla="*/ 10 w 175"/>
                                  <a:gd name="T3" fmla="*/ 0 h 104"/>
                                  <a:gd name="T4" fmla="*/ 21 w 175"/>
                                  <a:gd name="T5" fmla="*/ 17 h 104"/>
                                  <a:gd name="T6" fmla="*/ 32 w 175"/>
                                  <a:gd name="T7" fmla="*/ 25 h 104"/>
                                  <a:gd name="T8" fmla="*/ 45 w 175"/>
                                  <a:gd name="T9" fmla="*/ 34 h 104"/>
                                  <a:gd name="T10" fmla="*/ 69 w 175"/>
                                  <a:gd name="T11" fmla="*/ 42 h 104"/>
                                  <a:gd name="T12" fmla="*/ 96 w 175"/>
                                  <a:gd name="T13" fmla="*/ 49 h 104"/>
                                  <a:gd name="T14" fmla="*/ 126 w 175"/>
                                  <a:gd name="T15" fmla="*/ 59 h 104"/>
                                  <a:gd name="T16" fmla="*/ 167 w 175"/>
                                  <a:gd name="T17" fmla="*/ 72 h 104"/>
                                  <a:gd name="T18" fmla="*/ 175 w 175"/>
                                  <a:gd name="T19" fmla="*/ 104 h 104"/>
                                  <a:gd name="T20" fmla="*/ 133 w 175"/>
                                  <a:gd name="T21" fmla="*/ 87 h 104"/>
                                  <a:gd name="T22" fmla="*/ 103 w 175"/>
                                  <a:gd name="T23" fmla="*/ 76 h 104"/>
                                  <a:gd name="T24" fmla="*/ 78 w 175"/>
                                  <a:gd name="T25" fmla="*/ 72 h 104"/>
                                  <a:gd name="T26" fmla="*/ 58 w 175"/>
                                  <a:gd name="T27" fmla="*/ 72 h 104"/>
                                  <a:gd name="T28" fmla="*/ 48 w 175"/>
                                  <a:gd name="T29" fmla="*/ 80 h 104"/>
                                  <a:gd name="T30" fmla="*/ 36 w 175"/>
                                  <a:gd name="T31" fmla="*/ 91 h 104"/>
                                  <a:gd name="T32" fmla="*/ 34 w 175"/>
                                  <a:gd name="T33" fmla="*/ 78 h 104"/>
                                  <a:gd name="T34" fmla="*/ 21 w 175"/>
                                  <a:gd name="T35" fmla="*/ 59 h 104"/>
                                  <a:gd name="T36" fmla="*/ 10 w 175"/>
                                  <a:gd name="T37" fmla="*/ 45 h 104"/>
                                  <a:gd name="T38" fmla="*/ 0 w 175"/>
                                  <a:gd name="T39" fmla="*/ 31 h 104"/>
                                  <a:gd name="T40" fmla="*/ 2 w 175"/>
                                  <a:gd name="T41" fmla="*/ 13 h 104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  <a:cxn ang="0">
                                    <a:pos x="T32" y="T33"/>
                                  </a:cxn>
                                  <a:cxn ang="0">
                                    <a:pos x="T34" y="T35"/>
                                  </a:cxn>
                                  <a:cxn ang="0">
                                    <a:pos x="T36" y="T37"/>
                                  </a:cxn>
                                  <a:cxn ang="0">
                                    <a:pos x="T38" y="T39"/>
                                  </a:cxn>
                                  <a:cxn ang="0">
                                    <a:pos x="T40" y="T41"/>
                                  </a:cxn>
                                </a:cxnLst>
                                <a:rect l="0" t="0" r="r" b="b"/>
                                <a:pathLst>
                                  <a:path w="175" h="104">
                                    <a:moveTo>
                                      <a:pt x="2" y="13"/>
                                    </a:moveTo>
                                    <a:lnTo>
                                      <a:pt x="10" y="0"/>
                                    </a:lnTo>
                                    <a:lnTo>
                                      <a:pt x="21" y="17"/>
                                    </a:lnTo>
                                    <a:lnTo>
                                      <a:pt x="32" y="25"/>
                                    </a:lnTo>
                                    <a:lnTo>
                                      <a:pt x="45" y="34"/>
                                    </a:lnTo>
                                    <a:lnTo>
                                      <a:pt x="69" y="42"/>
                                    </a:lnTo>
                                    <a:lnTo>
                                      <a:pt x="96" y="49"/>
                                    </a:lnTo>
                                    <a:lnTo>
                                      <a:pt x="126" y="59"/>
                                    </a:lnTo>
                                    <a:lnTo>
                                      <a:pt x="167" y="72"/>
                                    </a:lnTo>
                                    <a:lnTo>
                                      <a:pt x="175" y="104"/>
                                    </a:lnTo>
                                    <a:lnTo>
                                      <a:pt x="133" y="87"/>
                                    </a:lnTo>
                                    <a:lnTo>
                                      <a:pt x="103" y="76"/>
                                    </a:lnTo>
                                    <a:lnTo>
                                      <a:pt x="78" y="72"/>
                                    </a:lnTo>
                                    <a:lnTo>
                                      <a:pt x="58" y="72"/>
                                    </a:lnTo>
                                    <a:lnTo>
                                      <a:pt x="48" y="80"/>
                                    </a:lnTo>
                                    <a:lnTo>
                                      <a:pt x="36" y="91"/>
                                    </a:lnTo>
                                    <a:lnTo>
                                      <a:pt x="34" y="78"/>
                                    </a:lnTo>
                                    <a:lnTo>
                                      <a:pt x="21" y="59"/>
                                    </a:lnTo>
                                    <a:lnTo>
                                      <a:pt x="10" y="45"/>
                                    </a:lnTo>
                                    <a:lnTo>
                                      <a:pt x="0" y="31"/>
                                    </a:lnTo>
                                    <a:lnTo>
                                      <a:pt x="2" y="13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FFA040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 algn="ctr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49313" name="任意多边形 108"/>
                              <p:cNvSpPr>
                                <a:spLocks noChangeAspect="1"/>
                              </p:cNvSpPr>
                              <p:nvPr>
                                <p:custDataLst>
                                  <p:tags r:id="rId80"/>
                                </p:custDataLst>
                              </p:nvPr>
                            </p:nvSpPr>
                            <p:spPr bwMode="auto">
                              <a:xfrm>
                                <a:off x="21" y="438"/>
                                <a:ext cx="208" cy="230"/>
                              </a:xfrm>
                              <a:custGeom>
                                <a:avLst/>
                                <a:gdLst>
                                  <a:gd name="T0" fmla="*/ 2 w 208"/>
                                  <a:gd name="T1" fmla="*/ 35 h 230"/>
                                  <a:gd name="T2" fmla="*/ 0 w 208"/>
                                  <a:gd name="T3" fmla="*/ 21 h 230"/>
                                  <a:gd name="T4" fmla="*/ 0 w 208"/>
                                  <a:gd name="T5" fmla="*/ 11 h 230"/>
                                  <a:gd name="T6" fmla="*/ 8 w 208"/>
                                  <a:gd name="T7" fmla="*/ 0 h 230"/>
                                  <a:gd name="T8" fmla="*/ 22 w 208"/>
                                  <a:gd name="T9" fmla="*/ 17 h 230"/>
                                  <a:gd name="T10" fmla="*/ 47 w 208"/>
                                  <a:gd name="T11" fmla="*/ 32 h 230"/>
                                  <a:gd name="T12" fmla="*/ 72 w 208"/>
                                  <a:gd name="T13" fmla="*/ 44 h 230"/>
                                  <a:gd name="T14" fmla="*/ 106 w 208"/>
                                  <a:gd name="T15" fmla="*/ 55 h 230"/>
                                  <a:gd name="T16" fmla="*/ 156 w 208"/>
                                  <a:gd name="T17" fmla="*/ 65 h 230"/>
                                  <a:gd name="T18" fmla="*/ 166 w 208"/>
                                  <a:gd name="T19" fmla="*/ 91 h 230"/>
                                  <a:gd name="T20" fmla="*/ 140 w 208"/>
                                  <a:gd name="T21" fmla="*/ 84 h 230"/>
                                  <a:gd name="T22" fmla="*/ 114 w 208"/>
                                  <a:gd name="T23" fmla="*/ 80 h 230"/>
                                  <a:gd name="T24" fmla="*/ 101 w 208"/>
                                  <a:gd name="T25" fmla="*/ 82 h 230"/>
                                  <a:gd name="T26" fmla="*/ 97 w 208"/>
                                  <a:gd name="T27" fmla="*/ 95 h 230"/>
                                  <a:gd name="T28" fmla="*/ 105 w 208"/>
                                  <a:gd name="T29" fmla="*/ 112 h 230"/>
                                  <a:gd name="T30" fmla="*/ 115 w 208"/>
                                  <a:gd name="T31" fmla="*/ 128 h 230"/>
                                  <a:gd name="T32" fmla="*/ 136 w 208"/>
                                  <a:gd name="T33" fmla="*/ 153 h 230"/>
                                  <a:gd name="T34" fmla="*/ 166 w 208"/>
                                  <a:gd name="T35" fmla="*/ 179 h 230"/>
                                  <a:gd name="T36" fmla="*/ 208 w 208"/>
                                  <a:gd name="T37" fmla="*/ 209 h 230"/>
                                  <a:gd name="T38" fmla="*/ 208 w 208"/>
                                  <a:gd name="T39" fmla="*/ 230 h 230"/>
                                  <a:gd name="T40" fmla="*/ 190 w 208"/>
                                  <a:gd name="T41" fmla="*/ 219 h 230"/>
                                  <a:gd name="T42" fmla="*/ 166 w 208"/>
                                  <a:gd name="T43" fmla="*/ 205 h 230"/>
                                  <a:gd name="T44" fmla="*/ 132 w 208"/>
                                  <a:gd name="T45" fmla="*/ 179 h 230"/>
                                  <a:gd name="T46" fmla="*/ 105 w 208"/>
                                  <a:gd name="T47" fmla="*/ 150 h 230"/>
                                  <a:gd name="T48" fmla="*/ 80 w 208"/>
                                  <a:gd name="T49" fmla="*/ 128 h 230"/>
                                  <a:gd name="T50" fmla="*/ 56 w 208"/>
                                  <a:gd name="T51" fmla="*/ 101 h 230"/>
                                  <a:gd name="T52" fmla="*/ 36 w 208"/>
                                  <a:gd name="T53" fmla="*/ 78 h 230"/>
                                  <a:gd name="T54" fmla="*/ 15 w 208"/>
                                  <a:gd name="T55" fmla="*/ 57 h 230"/>
                                  <a:gd name="T56" fmla="*/ 2 w 208"/>
                                  <a:gd name="T57" fmla="*/ 35 h 23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  <a:cxn ang="0">
                                    <a:pos x="T32" y="T33"/>
                                  </a:cxn>
                                  <a:cxn ang="0">
                                    <a:pos x="T34" y="T35"/>
                                  </a:cxn>
                                  <a:cxn ang="0">
                                    <a:pos x="T36" y="T37"/>
                                  </a:cxn>
                                  <a:cxn ang="0">
                                    <a:pos x="T38" y="T39"/>
                                  </a:cxn>
                                  <a:cxn ang="0">
                                    <a:pos x="T40" y="T41"/>
                                  </a:cxn>
                                  <a:cxn ang="0">
                                    <a:pos x="T42" y="T43"/>
                                  </a:cxn>
                                  <a:cxn ang="0">
                                    <a:pos x="T44" y="T45"/>
                                  </a:cxn>
                                  <a:cxn ang="0">
                                    <a:pos x="T46" y="T47"/>
                                  </a:cxn>
                                  <a:cxn ang="0">
                                    <a:pos x="T48" y="T49"/>
                                  </a:cxn>
                                  <a:cxn ang="0">
                                    <a:pos x="T50" y="T51"/>
                                  </a:cxn>
                                  <a:cxn ang="0">
                                    <a:pos x="T52" y="T53"/>
                                  </a:cxn>
                                  <a:cxn ang="0">
                                    <a:pos x="T54" y="T55"/>
                                  </a:cxn>
                                  <a:cxn ang="0">
                                    <a:pos x="T56" y="T57"/>
                                  </a:cxn>
                                </a:cxnLst>
                                <a:rect l="0" t="0" r="r" b="b"/>
                                <a:pathLst>
                                  <a:path w="208" h="230">
                                    <a:moveTo>
                                      <a:pt x="2" y="35"/>
                                    </a:moveTo>
                                    <a:lnTo>
                                      <a:pt x="0" y="21"/>
                                    </a:lnTo>
                                    <a:lnTo>
                                      <a:pt x="0" y="11"/>
                                    </a:lnTo>
                                    <a:lnTo>
                                      <a:pt x="8" y="0"/>
                                    </a:lnTo>
                                    <a:lnTo>
                                      <a:pt x="22" y="17"/>
                                    </a:lnTo>
                                    <a:lnTo>
                                      <a:pt x="47" y="32"/>
                                    </a:lnTo>
                                    <a:lnTo>
                                      <a:pt x="72" y="44"/>
                                    </a:lnTo>
                                    <a:lnTo>
                                      <a:pt x="106" y="55"/>
                                    </a:lnTo>
                                    <a:lnTo>
                                      <a:pt x="156" y="65"/>
                                    </a:lnTo>
                                    <a:lnTo>
                                      <a:pt x="166" y="91"/>
                                    </a:lnTo>
                                    <a:lnTo>
                                      <a:pt x="140" y="84"/>
                                    </a:lnTo>
                                    <a:lnTo>
                                      <a:pt x="114" y="80"/>
                                    </a:lnTo>
                                    <a:lnTo>
                                      <a:pt x="101" y="82"/>
                                    </a:lnTo>
                                    <a:lnTo>
                                      <a:pt x="97" y="95"/>
                                    </a:lnTo>
                                    <a:lnTo>
                                      <a:pt x="105" y="112"/>
                                    </a:lnTo>
                                    <a:lnTo>
                                      <a:pt x="115" y="128"/>
                                    </a:lnTo>
                                    <a:lnTo>
                                      <a:pt x="136" y="153"/>
                                    </a:lnTo>
                                    <a:lnTo>
                                      <a:pt x="166" y="179"/>
                                    </a:lnTo>
                                    <a:lnTo>
                                      <a:pt x="208" y="209"/>
                                    </a:lnTo>
                                    <a:lnTo>
                                      <a:pt x="208" y="230"/>
                                    </a:lnTo>
                                    <a:lnTo>
                                      <a:pt x="190" y="219"/>
                                    </a:lnTo>
                                    <a:lnTo>
                                      <a:pt x="166" y="205"/>
                                    </a:lnTo>
                                    <a:lnTo>
                                      <a:pt x="132" y="179"/>
                                    </a:lnTo>
                                    <a:lnTo>
                                      <a:pt x="105" y="150"/>
                                    </a:lnTo>
                                    <a:lnTo>
                                      <a:pt x="80" y="128"/>
                                    </a:lnTo>
                                    <a:lnTo>
                                      <a:pt x="56" y="101"/>
                                    </a:lnTo>
                                    <a:lnTo>
                                      <a:pt x="36" y="78"/>
                                    </a:lnTo>
                                    <a:lnTo>
                                      <a:pt x="15" y="57"/>
                                    </a:lnTo>
                                    <a:lnTo>
                                      <a:pt x="2" y="35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FFA040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 algn="ctr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49314" name="任意多边形 109"/>
                              <p:cNvSpPr>
                                <a:spLocks noChangeAspect="1"/>
                              </p:cNvSpPr>
                              <p:nvPr>
                                <p:custDataLst>
                                  <p:tags r:id="rId81"/>
                                </p:custDataLst>
                              </p:nvPr>
                            </p:nvSpPr>
                            <p:spPr bwMode="auto">
                              <a:xfrm>
                                <a:off x="25" y="25"/>
                                <a:ext cx="86" cy="69"/>
                              </a:xfrm>
                              <a:custGeom>
                                <a:avLst/>
                                <a:gdLst>
                                  <a:gd name="T0" fmla="*/ 0 w 86"/>
                                  <a:gd name="T1" fmla="*/ 0 h 69"/>
                                  <a:gd name="T2" fmla="*/ 11 w 86"/>
                                  <a:gd name="T3" fmla="*/ 10 h 69"/>
                                  <a:gd name="T4" fmla="*/ 25 w 86"/>
                                  <a:gd name="T5" fmla="*/ 21 h 69"/>
                                  <a:gd name="T6" fmla="*/ 42 w 86"/>
                                  <a:gd name="T7" fmla="*/ 33 h 69"/>
                                  <a:gd name="T8" fmla="*/ 60 w 86"/>
                                  <a:gd name="T9" fmla="*/ 44 h 69"/>
                                  <a:gd name="T10" fmla="*/ 77 w 86"/>
                                  <a:gd name="T11" fmla="*/ 54 h 69"/>
                                  <a:gd name="T12" fmla="*/ 86 w 86"/>
                                  <a:gd name="T13" fmla="*/ 61 h 69"/>
                                  <a:gd name="T14" fmla="*/ 65 w 86"/>
                                  <a:gd name="T15" fmla="*/ 69 h 69"/>
                                  <a:gd name="T16" fmla="*/ 42 w 86"/>
                                  <a:gd name="T17" fmla="*/ 61 h 69"/>
                                  <a:gd name="T18" fmla="*/ 18 w 86"/>
                                  <a:gd name="T19" fmla="*/ 52 h 69"/>
                                  <a:gd name="T20" fmla="*/ 0 w 86"/>
                                  <a:gd name="T21" fmla="*/ 42 h 69"/>
                                  <a:gd name="T22" fmla="*/ 1 w 86"/>
                                  <a:gd name="T23" fmla="*/ 33 h 69"/>
                                  <a:gd name="T24" fmla="*/ 4 w 86"/>
                                  <a:gd name="T25" fmla="*/ 17 h 69"/>
                                  <a:gd name="T26" fmla="*/ 0 w 86"/>
                                  <a:gd name="T27" fmla="*/ 0 h 69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</a:cxnLst>
                                <a:rect l="0" t="0" r="r" b="b"/>
                                <a:pathLst>
                                  <a:path w="86" h="69">
                                    <a:moveTo>
                                      <a:pt x="0" y="0"/>
                                    </a:moveTo>
                                    <a:lnTo>
                                      <a:pt x="11" y="10"/>
                                    </a:lnTo>
                                    <a:lnTo>
                                      <a:pt x="25" y="21"/>
                                    </a:lnTo>
                                    <a:lnTo>
                                      <a:pt x="42" y="33"/>
                                    </a:lnTo>
                                    <a:lnTo>
                                      <a:pt x="60" y="44"/>
                                    </a:lnTo>
                                    <a:lnTo>
                                      <a:pt x="77" y="54"/>
                                    </a:lnTo>
                                    <a:lnTo>
                                      <a:pt x="86" y="61"/>
                                    </a:lnTo>
                                    <a:lnTo>
                                      <a:pt x="65" y="69"/>
                                    </a:lnTo>
                                    <a:lnTo>
                                      <a:pt x="42" y="61"/>
                                    </a:lnTo>
                                    <a:lnTo>
                                      <a:pt x="18" y="52"/>
                                    </a:lnTo>
                                    <a:lnTo>
                                      <a:pt x="0" y="42"/>
                                    </a:lnTo>
                                    <a:lnTo>
                                      <a:pt x="1" y="33"/>
                                    </a:lnTo>
                                    <a:lnTo>
                                      <a:pt x="4" y="17"/>
                                    </a:lnTo>
                                    <a:lnTo>
                                      <a:pt x="0" y="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FFA040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 algn="ctr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49315" name="任意多边形 110"/>
                              <p:cNvSpPr>
                                <a:spLocks noChangeAspect="1"/>
                              </p:cNvSpPr>
                              <p:nvPr>
                                <p:custDataLst>
                                  <p:tags r:id="rId82"/>
                                </p:custDataLst>
                              </p:nvPr>
                            </p:nvSpPr>
                            <p:spPr bwMode="auto">
                              <a:xfrm>
                                <a:off x="181" y="8"/>
                                <a:ext cx="732" cy="689"/>
                              </a:xfrm>
                              <a:custGeom>
                                <a:avLst/>
                                <a:gdLst>
                                  <a:gd name="T0" fmla="*/ 348 w 732"/>
                                  <a:gd name="T1" fmla="*/ 158 h 689"/>
                                  <a:gd name="T2" fmla="*/ 292 w 732"/>
                                  <a:gd name="T3" fmla="*/ 181 h 689"/>
                                  <a:gd name="T4" fmla="*/ 175 w 732"/>
                                  <a:gd name="T5" fmla="*/ 200 h 689"/>
                                  <a:gd name="T6" fmla="*/ 0 w 732"/>
                                  <a:gd name="T7" fmla="*/ 209 h 689"/>
                                  <a:gd name="T8" fmla="*/ 205 w 732"/>
                                  <a:gd name="T9" fmla="*/ 244 h 689"/>
                                  <a:gd name="T10" fmla="*/ 435 w 732"/>
                                  <a:gd name="T11" fmla="*/ 225 h 689"/>
                                  <a:gd name="T12" fmla="*/ 597 w 732"/>
                                  <a:gd name="T13" fmla="*/ 177 h 689"/>
                                  <a:gd name="T14" fmla="*/ 648 w 732"/>
                                  <a:gd name="T15" fmla="*/ 169 h 689"/>
                                  <a:gd name="T16" fmla="*/ 625 w 732"/>
                                  <a:gd name="T17" fmla="*/ 208 h 689"/>
                                  <a:gd name="T18" fmla="*/ 510 w 732"/>
                                  <a:gd name="T19" fmla="*/ 263 h 689"/>
                                  <a:gd name="T20" fmla="*/ 304 w 732"/>
                                  <a:gd name="T21" fmla="*/ 308 h 689"/>
                                  <a:gd name="T22" fmla="*/ 177 w 732"/>
                                  <a:gd name="T23" fmla="*/ 352 h 689"/>
                                  <a:gd name="T24" fmla="*/ 411 w 732"/>
                                  <a:gd name="T25" fmla="*/ 347 h 689"/>
                                  <a:gd name="T26" fmla="*/ 567 w 732"/>
                                  <a:gd name="T27" fmla="*/ 308 h 689"/>
                                  <a:gd name="T28" fmla="*/ 659 w 732"/>
                                  <a:gd name="T29" fmla="*/ 276 h 689"/>
                                  <a:gd name="T30" fmla="*/ 661 w 732"/>
                                  <a:gd name="T31" fmla="*/ 299 h 689"/>
                                  <a:gd name="T32" fmla="*/ 584 w 732"/>
                                  <a:gd name="T33" fmla="*/ 354 h 689"/>
                                  <a:gd name="T34" fmla="*/ 439 w 732"/>
                                  <a:gd name="T35" fmla="*/ 407 h 689"/>
                                  <a:gd name="T36" fmla="*/ 237 w 732"/>
                                  <a:gd name="T37" fmla="*/ 444 h 689"/>
                                  <a:gd name="T38" fmla="*/ 305 w 732"/>
                                  <a:gd name="T39" fmla="*/ 466 h 689"/>
                                  <a:gd name="T40" fmla="*/ 482 w 732"/>
                                  <a:gd name="T41" fmla="*/ 458 h 689"/>
                                  <a:gd name="T42" fmla="*/ 629 w 732"/>
                                  <a:gd name="T43" fmla="*/ 413 h 689"/>
                                  <a:gd name="T44" fmla="*/ 642 w 732"/>
                                  <a:gd name="T45" fmla="*/ 430 h 689"/>
                                  <a:gd name="T46" fmla="*/ 599 w 732"/>
                                  <a:gd name="T47" fmla="*/ 474 h 689"/>
                                  <a:gd name="T48" fmla="*/ 489 w 732"/>
                                  <a:gd name="T49" fmla="*/ 521 h 689"/>
                                  <a:gd name="T50" fmla="*/ 360 w 732"/>
                                  <a:gd name="T51" fmla="*/ 542 h 689"/>
                                  <a:gd name="T52" fmla="*/ 166 w 732"/>
                                  <a:gd name="T53" fmla="*/ 546 h 689"/>
                                  <a:gd name="T54" fmla="*/ 301 w 732"/>
                                  <a:gd name="T55" fmla="*/ 579 h 689"/>
                                  <a:gd name="T56" fmla="*/ 427 w 732"/>
                                  <a:gd name="T57" fmla="*/ 580 h 689"/>
                                  <a:gd name="T58" fmla="*/ 540 w 732"/>
                                  <a:gd name="T59" fmla="*/ 562 h 689"/>
                                  <a:gd name="T60" fmla="*/ 589 w 732"/>
                                  <a:gd name="T61" fmla="*/ 565 h 689"/>
                                  <a:gd name="T62" fmla="*/ 561 w 732"/>
                                  <a:gd name="T63" fmla="*/ 597 h 689"/>
                                  <a:gd name="T64" fmla="*/ 495 w 732"/>
                                  <a:gd name="T65" fmla="*/ 622 h 689"/>
                                  <a:gd name="T66" fmla="*/ 253 w 732"/>
                                  <a:gd name="T67" fmla="*/ 649 h 689"/>
                                  <a:gd name="T68" fmla="*/ 453 w 732"/>
                                  <a:gd name="T69" fmla="*/ 663 h 689"/>
                                  <a:gd name="T70" fmla="*/ 466 w 732"/>
                                  <a:gd name="T71" fmla="*/ 687 h 689"/>
                                  <a:gd name="T72" fmla="*/ 542 w 732"/>
                                  <a:gd name="T73" fmla="*/ 664 h 689"/>
                                  <a:gd name="T74" fmla="*/ 597 w 732"/>
                                  <a:gd name="T75" fmla="*/ 621 h 689"/>
                                  <a:gd name="T76" fmla="*/ 709 w 732"/>
                                  <a:gd name="T77" fmla="*/ 453 h 689"/>
                                  <a:gd name="T78" fmla="*/ 714 w 732"/>
                                  <a:gd name="T79" fmla="*/ 419 h 689"/>
                                  <a:gd name="T80" fmla="*/ 698 w 732"/>
                                  <a:gd name="T81" fmla="*/ 386 h 689"/>
                                  <a:gd name="T82" fmla="*/ 713 w 732"/>
                                  <a:gd name="T83" fmla="*/ 354 h 689"/>
                                  <a:gd name="T84" fmla="*/ 732 w 732"/>
                                  <a:gd name="T85" fmla="*/ 322 h 689"/>
                                  <a:gd name="T86" fmla="*/ 719 w 732"/>
                                  <a:gd name="T87" fmla="*/ 287 h 689"/>
                                  <a:gd name="T88" fmla="*/ 702 w 732"/>
                                  <a:gd name="T89" fmla="*/ 255 h 689"/>
                                  <a:gd name="T90" fmla="*/ 723 w 732"/>
                                  <a:gd name="T91" fmla="*/ 221 h 689"/>
                                  <a:gd name="T92" fmla="*/ 722 w 732"/>
                                  <a:gd name="T93" fmla="*/ 179 h 689"/>
                                  <a:gd name="T94" fmla="*/ 705 w 732"/>
                                  <a:gd name="T95" fmla="*/ 147 h 689"/>
                                  <a:gd name="T96" fmla="*/ 719 w 732"/>
                                  <a:gd name="T97" fmla="*/ 114 h 689"/>
                                  <a:gd name="T98" fmla="*/ 732 w 732"/>
                                  <a:gd name="T99" fmla="*/ 80 h 689"/>
                                  <a:gd name="T100" fmla="*/ 714 w 732"/>
                                  <a:gd name="T101" fmla="*/ 48 h 689"/>
                                  <a:gd name="T102" fmla="*/ 634 w 732"/>
                                  <a:gd name="T103" fmla="*/ 50 h 689"/>
                                  <a:gd name="T104" fmla="*/ 475 w 732"/>
                                  <a:gd name="T105" fmla="*/ 105 h 689"/>
                                  <a:gd name="T106" fmla="*/ 294 w 732"/>
                                  <a:gd name="T107" fmla="*/ 135 h 689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  <a:cxn ang="0">
                                    <a:pos x="T32" y="T33"/>
                                  </a:cxn>
                                  <a:cxn ang="0">
                                    <a:pos x="T34" y="T35"/>
                                  </a:cxn>
                                  <a:cxn ang="0">
                                    <a:pos x="T36" y="T37"/>
                                  </a:cxn>
                                  <a:cxn ang="0">
                                    <a:pos x="T38" y="T39"/>
                                  </a:cxn>
                                  <a:cxn ang="0">
                                    <a:pos x="T40" y="T41"/>
                                  </a:cxn>
                                  <a:cxn ang="0">
                                    <a:pos x="T42" y="T43"/>
                                  </a:cxn>
                                  <a:cxn ang="0">
                                    <a:pos x="T44" y="T45"/>
                                  </a:cxn>
                                  <a:cxn ang="0">
                                    <a:pos x="T46" y="T47"/>
                                  </a:cxn>
                                  <a:cxn ang="0">
                                    <a:pos x="T48" y="T49"/>
                                  </a:cxn>
                                  <a:cxn ang="0">
                                    <a:pos x="T50" y="T51"/>
                                  </a:cxn>
                                  <a:cxn ang="0">
                                    <a:pos x="T52" y="T53"/>
                                  </a:cxn>
                                  <a:cxn ang="0">
                                    <a:pos x="T54" y="T55"/>
                                  </a:cxn>
                                  <a:cxn ang="0">
                                    <a:pos x="T56" y="T57"/>
                                  </a:cxn>
                                  <a:cxn ang="0">
                                    <a:pos x="T58" y="T59"/>
                                  </a:cxn>
                                  <a:cxn ang="0">
                                    <a:pos x="T60" y="T61"/>
                                  </a:cxn>
                                  <a:cxn ang="0">
                                    <a:pos x="T62" y="T63"/>
                                  </a:cxn>
                                  <a:cxn ang="0">
                                    <a:pos x="T64" y="T65"/>
                                  </a:cxn>
                                  <a:cxn ang="0">
                                    <a:pos x="T66" y="T67"/>
                                  </a:cxn>
                                  <a:cxn ang="0">
                                    <a:pos x="T68" y="T69"/>
                                  </a:cxn>
                                  <a:cxn ang="0">
                                    <a:pos x="T70" y="T71"/>
                                  </a:cxn>
                                  <a:cxn ang="0">
                                    <a:pos x="T72" y="T73"/>
                                  </a:cxn>
                                  <a:cxn ang="0">
                                    <a:pos x="T74" y="T75"/>
                                  </a:cxn>
                                  <a:cxn ang="0">
                                    <a:pos x="T76" y="T77"/>
                                  </a:cxn>
                                  <a:cxn ang="0">
                                    <a:pos x="T78" y="T79"/>
                                  </a:cxn>
                                  <a:cxn ang="0">
                                    <a:pos x="T80" y="T81"/>
                                  </a:cxn>
                                  <a:cxn ang="0">
                                    <a:pos x="T82" y="T83"/>
                                  </a:cxn>
                                  <a:cxn ang="0">
                                    <a:pos x="T84" y="T85"/>
                                  </a:cxn>
                                  <a:cxn ang="0">
                                    <a:pos x="T86" y="T87"/>
                                  </a:cxn>
                                  <a:cxn ang="0">
                                    <a:pos x="T88" y="T89"/>
                                  </a:cxn>
                                  <a:cxn ang="0">
                                    <a:pos x="T90" y="T91"/>
                                  </a:cxn>
                                  <a:cxn ang="0">
                                    <a:pos x="T92" y="T93"/>
                                  </a:cxn>
                                  <a:cxn ang="0">
                                    <a:pos x="T94" y="T95"/>
                                  </a:cxn>
                                  <a:cxn ang="0">
                                    <a:pos x="T96" y="T97"/>
                                  </a:cxn>
                                  <a:cxn ang="0">
                                    <a:pos x="T98" y="T99"/>
                                  </a:cxn>
                                  <a:cxn ang="0">
                                    <a:pos x="T100" y="T101"/>
                                  </a:cxn>
                                  <a:cxn ang="0">
                                    <a:pos x="T102" y="T103"/>
                                  </a:cxn>
                                  <a:cxn ang="0">
                                    <a:pos x="T104" y="T105"/>
                                  </a:cxn>
                                  <a:cxn ang="0">
                                    <a:pos x="T106" y="T107"/>
                                  </a:cxn>
                                </a:cxnLst>
                                <a:rect l="0" t="0" r="r" b="b"/>
                                <a:pathLst>
                                  <a:path w="732" h="689">
                                    <a:moveTo>
                                      <a:pt x="294" y="135"/>
                                    </a:moveTo>
                                    <a:lnTo>
                                      <a:pt x="186" y="143"/>
                                    </a:lnTo>
                                    <a:lnTo>
                                      <a:pt x="348" y="158"/>
                                    </a:lnTo>
                                    <a:lnTo>
                                      <a:pt x="338" y="166"/>
                                    </a:lnTo>
                                    <a:lnTo>
                                      <a:pt x="318" y="173"/>
                                    </a:lnTo>
                                    <a:lnTo>
                                      <a:pt x="292" y="181"/>
                                    </a:lnTo>
                                    <a:lnTo>
                                      <a:pt x="258" y="190"/>
                                    </a:lnTo>
                                    <a:lnTo>
                                      <a:pt x="222" y="196"/>
                                    </a:lnTo>
                                    <a:lnTo>
                                      <a:pt x="175" y="200"/>
                                    </a:lnTo>
                                    <a:lnTo>
                                      <a:pt x="120" y="206"/>
                                    </a:lnTo>
                                    <a:lnTo>
                                      <a:pt x="61" y="209"/>
                                    </a:lnTo>
                                    <a:lnTo>
                                      <a:pt x="0" y="209"/>
                                    </a:lnTo>
                                    <a:lnTo>
                                      <a:pt x="95" y="232"/>
                                    </a:lnTo>
                                    <a:lnTo>
                                      <a:pt x="154" y="244"/>
                                    </a:lnTo>
                                    <a:lnTo>
                                      <a:pt x="205" y="244"/>
                                    </a:lnTo>
                                    <a:lnTo>
                                      <a:pt x="267" y="244"/>
                                    </a:lnTo>
                                    <a:lnTo>
                                      <a:pt x="359" y="236"/>
                                    </a:lnTo>
                                    <a:lnTo>
                                      <a:pt x="435" y="225"/>
                                    </a:lnTo>
                                    <a:lnTo>
                                      <a:pt x="499" y="209"/>
                                    </a:lnTo>
                                    <a:lnTo>
                                      <a:pt x="567" y="188"/>
                                    </a:lnTo>
                                    <a:lnTo>
                                      <a:pt x="597" y="177"/>
                                    </a:lnTo>
                                    <a:lnTo>
                                      <a:pt x="625" y="168"/>
                                    </a:lnTo>
                                    <a:lnTo>
                                      <a:pt x="640" y="164"/>
                                    </a:lnTo>
                                    <a:lnTo>
                                      <a:pt x="648" y="169"/>
                                    </a:lnTo>
                                    <a:lnTo>
                                      <a:pt x="648" y="181"/>
                                    </a:lnTo>
                                    <a:lnTo>
                                      <a:pt x="642" y="194"/>
                                    </a:lnTo>
                                    <a:lnTo>
                                      <a:pt x="625" y="208"/>
                                    </a:lnTo>
                                    <a:lnTo>
                                      <a:pt x="597" y="226"/>
                                    </a:lnTo>
                                    <a:lnTo>
                                      <a:pt x="557" y="244"/>
                                    </a:lnTo>
                                    <a:lnTo>
                                      <a:pt x="510" y="263"/>
                                    </a:lnTo>
                                    <a:lnTo>
                                      <a:pt x="448" y="282"/>
                                    </a:lnTo>
                                    <a:lnTo>
                                      <a:pt x="376" y="297"/>
                                    </a:lnTo>
                                    <a:lnTo>
                                      <a:pt x="304" y="308"/>
                                    </a:lnTo>
                                    <a:lnTo>
                                      <a:pt x="228" y="320"/>
                                    </a:lnTo>
                                    <a:lnTo>
                                      <a:pt x="95" y="333"/>
                                    </a:lnTo>
                                    <a:lnTo>
                                      <a:pt x="177" y="352"/>
                                    </a:lnTo>
                                    <a:lnTo>
                                      <a:pt x="243" y="360"/>
                                    </a:lnTo>
                                    <a:lnTo>
                                      <a:pt x="326" y="358"/>
                                    </a:lnTo>
                                    <a:lnTo>
                                      <a:pt x="411" y="347"/>
                                    </a:lnTo>
                                    <a:lnTo>
                                      <a:pt x="474" y="333"/>
                                    </a:lnTo>
                                    <a:lnTo>
                                      <a:pt x="525" y="320"/>
                                    </a:lnTo>
                                    <a:lnTo>
                                      <a:pt x="567" y="308"/>
                                    </a:lnTo>
                                    <a:lnTo>
                                      <a:pt x="610" y="293"/>
                                    </a:lnTo>
                                    <a:lnTo>
                                      <a:pt x="644" y="280"/>
                                    </a:lnTo>
                                    <a:lnTo>
                                      <a:pt x="659" y="276"/>
                                    </a:lnTo>
                                    <a:lnTo>
                                      <a:pt x="668" y="276"/>
                                    </a:lnTo>
                                    <a:lnTo>
                                      <a:pt x="667" y="287"/>
                                    </a:lnTo>
                                    <a:lnTo>
                                      <a:pt x="661" y="299"/>
                                    </a:lnTo>
                                    <a:lnTo>
                                      <a:pt x="648" y="314"/>
                                    </a:lnTo>
                                    <a:lnTo>
                                      <a:pt x="617" y="335"/>
                                    </a:lnTo>
                                    <a:lnTo>
                                      <a:pt x="584" y="354"/>
                                    </a:lnTo>
                                    <a:lnTo>
                                      <a:pt x="546" y="371"/>
                                    </a:lnTo>
                                    <a:lnTo>
                                      <a:pt x="496" y="390"/>
                                    </a:lnTo>
                                    <a:lnTo>
                                      <a:pt x="439" y="407"/>
                                    </a:lnTo>
                                    <a:lnTo>
                                      <a:pt x="352" y="426"/>
                                    </a:lnTo>
                                    <a:lnTo>
                                      <a:pt x="294" y="438"/>
                                    </a:lnTo>
                                    <a:lnTo>
                                      <a:pt x="237" y="444"/>
                                    </a:lnTo>
                                    <a:lnTo>
                                      <a:pt x="154" y="449"/>
                                    </a:lnTo>
                                    <a:lnTo>
                                      <a:pt x="239" y="461"/>
                                    </a:lnTo>
                                    <a:lnTo>
                                      <a:pt x="305" y="466"/>
                                    </a:lnTo>
                                    <a:lnTo>
                                      <a:pt x="360" y="468"/>
                                    </a:lnTo>
                                    <a:lnTo>
                                      <a:pt x="423" y="466"/>
                                    </a:lnTo>
                                    <a:lnTo>
                                      <a:pt x="482" y="458"/>
                                    </a:lnTo>
                                    <a:lnTo>
                                      <a:pt x="530" y="447"/>
                                    </a:lnTo>
                                    <a:lnTo>
                                      <a:pt x="568" y="434"/>
                                    </a:lnTo>
                                    <a:lnTo>
                                      <a:pt x="629" y="413"/>
                                    </a:lnTo>
                                    <a:lnTo>
                                      <a:pt x="637" y="413"/>
                                    </a:lnTo>
                                    <a:lnTo>
                                      <a:pt x="644" y="417"/>
                                    </a:lnTo>
                                    <a:lnTo>
                                      <a:pt x="642" y="430"/>
                                    </a:lnTo>
                                    <a:lnTo>
                                      <a:pt x="634" y="444"/>
                                    </a:lnTo>
                                    <a:lnTo>
                                      <a:pt x="620" y="458"/>
                                    </a:lnTo>
                                    <a:lnTo>
                                      <a:pt x="599" y="474"/>
                                    </a:lnTo>
                                    <a:lnTo>
                                      <a:pt x="563" y="493"/>
                                    </a:lnTo>
                                    <a:lnTo>
                                      <a:pt x="525" y="510"/>
                                    </a:lnTo>
                                    <a:lnTo>
                                      <a:pt x="489" y="521"/>
                                    </a:lnTo>
                                    <a:lnTo>
                                      <a:pt x="448" y="531"/>
                                    </a:lnTo>
                                    <a:lnTo>
                                      <a:pt x="410" y="537"/>
                                    </a:lnTo>
                                    <a:lnTo>
                                      <a:pt x="360" y="542"/>
                                    </a:lnTo>
                                    <a:lnTo>
                                      <a:pt x="305" y="545"/>
                                    </a:lnTo>
                                    <a:lnTo>
                                      <a:pt x="250" y="546"/>
                                    </a:lnTo>
                                    <a:lnTo>
                                      <a:pt x="166" y="546"/>
                                    </a:lnTo>
                                    <a:lnTo>
                                      <a:pt x="211" y="562"/>
                                    </a:lnTo>
                                    <a:lnTo>
                                      <a:pt x="253" y="573"/>
                                    </a:lnTo>
                                    <a:lnTo>
                                      <a:pt x="301" y="579"/>
                                    </a:lnTo>
                                    <a:lnTo>
                                      <a:pt x="342" y="580"/>
                                    </a:lnTo>
                                    <a:lnTo>
                                      <a:pt x="384" y="583"/>
                                    </a:lnTo>
                                    <a:lnTo>
                                      <a:pt x="427" y="580"/>
                                    </a:lnTo>
                                    <a:lnTo>
                                      <a:pt x="462" y="579"/>
                                    </a:lnTo>
                                    <a:lnTo>
                                      <a:pt x="495" y="573"/>
                                    </a:lnTo>
                                    <a:lnTo>
                                      <a:pt x="540" y="562"/>
                                    </a:lnTo>
                                    <a:lnTo>
                                      <a:pt x="574" y="554"/>
                                    </a:lnTo>
                                    <a:lnTo>
                                      <a:pt x="587" y="555"/>
                                    </a:lnTo>
                                    <a:lnTo>
                                      <a:pt x="589" y="565"/>
                                    </a:lnTo>
                                    <a:lnTo>
                                      <a:pt x="585" y="575"/>
                                    </a:lnTo>
                                    <a:lnTo>
                                      <a:pt x="576" y="586"/>
                                    </a:lnTo>
                                    <a:lnTo>
                                      <a:pt x="561" y="597"/>
                                    </a:lnTo>
                                    <a:lnTo>
                                      <a:pt x="544" y="605"/>
                                    </a:lnTo>
                                    <a:lnTo>
                                      <a:pt x="525" y="614"/>
                                    </a:lnTo>
                                    <a:lnTo>
                                      <a:pt x="495" y="622"/>
                                    </a:lnTo>
                                    <a:lnTo>
                                      <a:pt x="432" y="631"/>
                                    </a:lnTo>
                                    <a:lnTo>
                                      <a:pt x="372" y="639"/>
                                    </a:lnTo>
                                    <a:lnTo>
                                      <a:pt x="253" y="649"/>
                                    </a:lnTo>
                                    <a:lnTo>
                                      <a:pt x="407" y="656"/>
                                    </a:lnTo>
                                    <a:lnTo>
                                      <a:pt x="439" y="656"/>
                                    </a:lnTo>
                                    <a:lnTo>
                                      <a:pt x="453" y="663"/>
                                    </a:lnTo>
                                    <a:lnTo>
                                      <a:pt x="461" y="670"/>
                                    </a:lnTo>
                                    <a:lnTo>
                                      <a:pt x="458" y="681"/>
                                    </a:lnTo>
                                    <a:lnTo>
                                      <a:pt x="466" y="687"/>
                                    </a:lnTo>
                                    <a:lnTo>
                                      <a:pt x="486" y="689"/>
                                    </a:lnTo>
                                    <a:lnTo>
                                      <a:pt x="516" y="677"/>
                                    </a:lnTo>
                                    <a:lnTo>
                                      <a:pt x="542" y="664"/>
                                    </a:lnTo>
                                    <a:lnTo>
                                      <a:pt x="563" y="651"/>
                                    </a:lnTo>
                                    <a:lnTo>
                                      <a:pt x="580" y="639"/>
                                    </a:lnTo>
                                    <a:lnTo>
                                      <a:pt x="597" y="621"/>
                                    </a:lnTo>
                                    <a:lnTo>
                                      <a:pt x="651" y="548"/>
                                    </a:lnTo>
                                    <a:lnTo>
                                      <a:pt x="693" y="485"/>
                                    </a:lnTo>
                                    <a:lnTo>
                                      <a:pt x="709" y="453"/>
                                    </a:lnTo>
                                    <a:lnTo>
                                      <a:pt x="713" y="440"/>
                                    </a:lnTo>
                                    <a:lnTo>
                                      <a:pt x="714" y="430"/>
                                    </a:lnTo>
                                    <a:lnTo>
                                      <a:pt x="714" y="419"/>
                                    </a:lnTo>
                                    <a:lnTo>
                                      <a:pt x="706" y="406"/>
                                    </a:lnTo>
                                    <a:lnTo>
                                      <a:pt x="701" y="398"/>
                                    </a:lnTo>
                                    <a:lnTo>
                                      <a:pt x="698" y="386"/>
                                    </a:lnTo>
                                    <a:lnTo>
                                      <a:pt x="701" y="373"/>
                                    </a:lnTo>
                                    <a:lnTo>
                                      <a:pt x="706" y="364"/>
                                    </a:lnTo>
                                    <a:lnTo>
                                      <a:pt x="713" y="354"/>
                                    </a:lnTo>
                                    <a:lnTo>
                                      <a:pt x="719" y="344"/>
                                    </a:lnTo>
                                    <a:lnTo>
                                      <a:pt x="727" y="333"/>
                                    </a:lnTo>
                                    <a:lnTo>
                                      <a:pt x="732" y="322"/>
                                    </a:lnTo>
                                    <a:lnTo>
                                      <a:pt x="731" y="308"/>
                                    </a:lnTo>
                                    <a:lnTo>
                                      <a:pt x="726" y="297"/>
                                    </a:lnTo>
                                    <a:lnTo>
                                      <a:pt x="719" y="287"/>
                                    </a:lnTo>
                                    <a:lnTo>
                                      <a:pt x="713" y="278"/>
                                    </a:lnTo>
                                    <a:lnTo>
                                      <a:pt x="705" y="267"/>
                                    </a:lnTo>
                                    <a:lnTo>
                                      <a:pt x="702" y="255"/>
                                    </a:lnTo>
                                    <a:lnTo>
                                      <a:pt x="705" y="246"/>
                                    </a:lnTo>
                                    <a:lnTo>
                                      <a:pt x="714" y="232"/>
                                    </a:lnTo>
                                    <a:lnTo>
                                      <a:pt x="723" y="221"/>
                                    </a:lnTo>
                                    <a:lnTo>
                                      <a:pt x="727" y="209"/>
                                    </a:lnTo>
                                    <a:lnTo>
                                      <a:pt x="727" y="194"/>
                                    </a:lnTo>
                                    <a:lnTo>
                                      <a:pt x="722" y="179"/>
                                    </a:lnTo>
                                    <a:lnTo>
                                      <a:pt x="713" y="168"/>
                                    </a:lnTo>
                                    <a:lnTo>
                                      <a:pt x="709" y="160"/>
                                    </a:lnTo>
                                    <a:lnTo>
                                      <a:pt x="705" y="147"/>
                                    </a:lnTo>
                                    <a:lnTo>
                                      <a:pt x="706" y="133"/>
                                    </a:lnTo>
                                    <a:lnTo>
                                      <a:pt x="714" y="122"/>
                                    </a:lnTo>
                                    <a:lnTo>
                                      <a:pt x="719" y="114"/>
                                    </a:lnTo>
                                    <a:lnTo>
                                      <a:pt x="727" y="105"/>
                                    </a:lnTo>
                                    <a:lnTo>
                                      <a:pt x="731" y="93"/>
                                    </a:lnTo>
                                    <a:lnTo>
                                      <a:pt x="732" y="80"/>
                                    </a:lnTo>
                                    <a:lnTo>
                                      <a:pt x="730" y="72"/>
                                    </a:lnTo>
                                    <a:lnTo>
                                      <a:pt x="722" y="59"/>
                                    </a:lnTo>
                                    <a:lnTo>
                                      <a:pt x="714" y="48"/>
                                    </a:lnTo>
                                    <a:lnTo>
                                      <a:pt x="709" y="34"/>
                                    </a:lnTo>
                                    <a:lnTo>
                                      <a:pt x="709" y="0"/>
                                    </a:lnTo>
                                    <a:lnTo>
                                      <a:pt x="634" y="50"/>
                                    </a:lnTo>
                                    <a:lnTo>
                                      <a:pt x="589" y="69"/>
                                    </a:lnTo>
                                    <a:lnTo>
                                      <a:pt x="536" y="86"/>
                                    </a:lnTo>
                                    <a:lnTo>
                                      <a:pt x="475" y="105"/>
                                    </a:lnTo>
                                    <a:lnTo>
                                      <a:pt x="420" y="116"/>
                                    </a:lnTo>
                                    <a:lnTo>
                                      <a:pt x="365" y="126"/>
                                    </a:lnTo>
                                    <a:lnTo>
                                      <a:pt x="294" y="135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FFA040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 algn="ctr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49316" name="组合 10275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609" y="117"/>
                            <a:ext cx="218" cy="436"/>
                            <a:chOff x="0" y="0"/>
                            <a:chExt cx="218" cy="436"/>
                          </a:xfrm>
                        </p:grpSpPr>
                        <p:sp>
                          <p:nvSpPr>
                            <p:cNvPr id="49317" name="任意多边形 98"/>
                            <p:cNvSpPr>
                              <a:spLocks noChangeAspect="1"/>
                            </p:cNvSpPr>
                            <p:nvPr>
                              <p:custDataLst>
                                <p:tags r:id="rId72"/>
                              </p:custDataLst>
                            </p:nvPr>
                          </p:nvSpPr>
                          <p:spPr bwMode="auto">
                            <a:xfrm>
                              <a:off x="42" y="116"/>
                              <a:ext cx="167" cy="70"/>
                            </a:xfrm>
                            <a:custGeom>
                              <a:avLst/>
                              <a:gdLst>
                                <a:gd name="T0" fmla="*/ 167 w 167"/>
                                <a:gd name="T1" fmla="*/ 13 h 70"/>
                                <a:gd name="T2" fmla="*/ 151 w 167"/>
                                <a:gd name="T3" fmla="*/ 0 h 70"/>
                                <a:gd name="T4" fmla="*/ 100 w 167"/>
                                <a:gd name="T5" fmla="*/ 26 h 70"/>
                                <a:gd name="T6" fmla="*/ 49 w 167"/>
                                <a:gd name="T7" fmla="*/ 45 h 70"/>
                                <a:gd name="T8" fmla="*/ 0 w 167"/>
                                <a:gd name="T9" fmla="*/ 59 h 70"/>
                                <a:gd name="T10" fmla="*/ 9 w 167"/>
                                <a:gd name="T11" fmla="*/ 70 h 70"/>
                                <a:gd name="T12" fmla="*/ 43 w 167"/>
                                <a:gd name="T13" fmla="*/ 70 h 70"/>
                                <a:gd name="T14" fmla="*/ 89 w 167"/>
                                <a:gd name="T15" fmla="*/ 60 h 70"/>
                                <a:gd name="T16" fmla="*/ 130 w 167"/>
                                <a:gd name="T17" fmla="*/ 40 h 70"/>
                                <a:gd name="T18" fmla="*/ 167 w 167"/>
                                <a:gd name="T19" fmla="*/ 13 h 7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</a:cxnLst>
                              <a:rect l="0" t="0" r="r" b="b"/>
                              <a:pathLst>
                                <a:path w="167" h="70">
                                  <a:moveTo>
                                    <a:pt x="167" y="13"/>
                                  </a:moveTo>
                                  <a:lnTo>
                                    <a:pt x="151" y="0"/>
                                  </a:lnTo>
                                  <a:lnTo>
                                    <a:pt x="100" y="26"/>
                                  </a:lnTo>
                                  <a:lnTo>
                                    <a:pt x="49" y="45"/>
                                  </a:lnTo>
                                  <a:lnTo>
                                    <a:pt x="0" y="59"/>
                                  </a:lnTo>
                                  <a:lnTo>
                                    <a:pt x="9" y="70"/>
                                  </a:lnTo>
                                  <a:lnTo>
                                    <a:pt x="43" y="70"/>
                                  </a:lnTo>
                                  <a:lnTo>
                                    <a:pt x="89" y="60"/>
                                  </a:lnTo>
                                  <a:lnTo>
                                    <a:pt x="130" y="40"/>
                                  </a:lnTo>
                                  <a:lnTo>
                                    <a:pt x="167" y="13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FFE0C0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 algn="ctr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  <p:sp>
                          <p:nvSpPr>
                            <p:cNvPr id="49318" name="任意多边形 99"/>
                            <p:cNvSpPr>
                              <a:spLocks noChangeAspect="1"/>
                            </p:cNvSpPr>
                            <p:nvPr>
                              <p:custDataLst>
                                <p:tags r:id="rId73"/>
                              </p:custDataLst>
                            </p:nvPr>
                          </p:nvSpPr>
                          <p:spPr bwMode="auto">
                            <a:xfrm>
                              <a:off x="72" y="228"/>
                              <a:ext cx="146" cy="78"/>
                            </a:xfrm>
                            <a:custGeom>
                              <a:avLst/>
                              <a:gdLst>
                                <a:gd name="T0" fmla="*/ 146 w 146"/>
                                <a:gd name="T1" fmla="*/ 15 h 78"/>
                                <a:gd name="T2" fmla="*/ 138 w 146"/>
                                <a:gd name="T3" fmla="*/ 0 h 78"/>
                                <a:gd name="T4" fmla="*/ 89 w 146"/>
                                <a:gd name="T5" fmla="*/ 34 h 78"/>
                                <a:gd name="T6" fmla="*/ 50 w 146"/>
                                <a:gd name="T7" fmla="*/ 51 h 78"/>
                                <a:gd name="T8" fmla="*/ 0 w 146"/>
                                <a:gd name="T9" fmla="*/ 66 h 78"/>
                                <a:gd name="T10" fmla="*/ 10 w 146"/>
                                <a:gd name="T11" fmla="*/ 78 h 78"/>
                                <a:gd name="T12" fmla="*/ 42 w 146"/>
                                <a:gd name="T13" fmla="*/ 78 h 78"/>
                                <a:gd name="T14" fmla="*/ 74 w 146"/>
                                <a:gd name="T15" fmla="*/ 69 h 78"/>
                                <a:gd name="T16" fmla="*/ 112 w 146"/>
                                <a:gd name="T17" fmla="*/ 45 h 78"/>
                                <a:gd name="T18" fmla="*/ 146 w 146"/>
                                <a:gd name="T19" fmla="*/ 15 h 78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</a:cxnLst>
                              <a:rect l="0" t="0" r="r" b="b"/>
                              <a:pathLst>
                                <a:path w="146" h="78">
                                  <a:moveTo>
                                    <a:pt x="146" y="15"/>
                                  </a:moveTo>
                                  <a:lnTo>
                                    <a:pt x="138" y="0"/>
                                  </a:lnTo>
                                  <a:lnTo>
                                    <a:pt x="89" y="34"/>
                                  </a:lnTo>
                                  <a:lnTo>
                                    <a:pt x="50" y="51"/>
                                  </a:lnTo>
                                  <a:lnTo>
                                    <a:pt x="0" y="66"/>
                                  </a:lnTo>
                                  <a:lnTo>
                                    <a:pt x="10" y="78"/>
                                  </a:lnTo>
                                  <a:lnTo>
                                    <a:pt x="42" y="78"/>
                                  </a:lnTo>
                                  <a:lnTo>
                                    <a:pt x="74" y="69"/>
                                  </a:lnTo>
                                  <a:lnTo>
                                    <a:pt x="112" y="45"/>
                                  </a:lnTo>
                                  <a:lnTo>
                                    <a:pt x="146" y="15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FFE0C0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 algn="ctr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  <p:sp>
                          <p:nvSpPr>
                            <p:cNvPr id="49319" name="任意多边形 100"/>
                            <p:cNvSpPr>
                              <a:spLocks noChangeAspect="1"/>
                            </p:cNvSpPr>
                            <p:nvPr>
                              <p:custDataLst>
                                <p:tags r:id="rId74"/>
                              </p:custDataLst>
                            </p:nvPr>
                          </p:nvSpPr>
                          <p:spPr bwMode="auto">
                            <a:xfrm>
                              <a:off x="63" y="359"/>
                              <a:ext cx="149" cy="77"/>
                            </a:xfrm>
                            <a:custGeom>
                              <a:avLst/>
                              <a:gdLst>
                                <a:gd name="T0" fmla="*/ 149 w 149"/>
                                <a:gd name="T1" fmla="*/ 11 h 77"/>
                                <a:gd name="T2" fmla="*/ 138 w 149"/>
                                <a:gd name="T3" fmla="*/ 0 h 77"/>
                                <a:gd name="T4" fmla="*/ 93 w 149"/>
                                <a:gd name="T5" fmla="*/ 31 h 77"/>
                                <a:gd name="T6" fmla="*/ 49 w 149"/>
                                <a:gd name="T7" fmla="*/ 49 h 77"/>
                                <a:gd name="T8" fmla="*/ 0 w 149"/>
                                <a:gd name="T9" fmla="*/ 63 h 77"/>
                                <a:gd name="T10" fmla="*/ 9 w 149"/>
                                <a:gd name="T11" fmla="*/ 77 h 77"/>
                                <a:gd name="T12" fmla="*/ 42 w 149"/>
                                <a:gd name="T13" fmla="*/ 74 h 77"/>
                                <a:gd name="T14" fmla="*/ 81 w 149"/>
                                <a:gd name="T15" fmla="*/ 65 h 77"/>
                                <a:gd name="T16" fmla="*/ 121 w 149"/>
                                <a:gd name="T17" fmla="*/ 40 h 77"/>
                                <a:gd name="T18" fmla="*/ 149 w 149"/>
                                <a:gd name="T19" fmla="*/ 11 h 77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</a:cxnLst>
                              <a:rect l="0" t="0" r="r" b="b"/>
                              <a:pathLst>
                                <a:path w="149" h="77">
                                  <a:moveTo>
                                    <a:pt x="149" y="11"/>
                                  </a:moveTo>
                                  <a:lnTo>
                                    <a:pt x="138" y="0"/>
                                  </a:lnTo>
                                  <a:lnTo>
                                    <a:pt x="93" y="31"/>
                                  </a:lnTo>
                                  <a:lnTo>
                                    <a:pt x="49" y="49"/>
                                  </a:lnTo>
                                  <a:lnTo>
                                    <a:pt x="0" y="63"/>
                                  </a:lnTo>
                                  <a:lnTo>
                                    <a:pt x="9" y="77"/>
                                  </a:lnTo>
                                  <a:lnTo>
                                    <a:pt x="42" y="74"/>
                                  </a:lnTo>
                                  <a:lnTo>
                                    <a:pt x="81" y="65"/>
                                  </a:lnTo>
                                  <a:lnTo>
                                    <a:pt x="121" y="40"/>
                                  </a:lnTo>
                                  <a:lnTo>
                                    <a:pt x="149" y="11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FFE0C0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 algn="ctr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  <p:sp>
                          <p:nvSpPr>
                            <p:cNvPr id="49320" name="任意多边形 101"/>
                            <p:cNvSpPr>
                              <a:spLocks noChangeAspect="1"/>
                            </p:cNvSpPr>
                            <p:nvPr>
                              <p:custDataLst>
                                <p:tags r:id="rId75"/>
                              </p:custDataLst>
                            </p:nvPr>
                          </p:nvSpPr>
                          <p:spPr bwMode="auto">
                            <a:xfrm>
                              <a:off x="0" y="0"/>
                              <a:ext cx="171" cy="68"/>
                            </a:xfrm>
                            <a:custGeom>
                              <a:avLst/>
                              <a:gdLst>
                                <a:gd name="T0" fmla="*/ 171 w 171"/>
                                <a:gd name="T1" fmla="*/ 13 h 68"/>
                                <a:gd name="T2" fmla="*/ 154 w 171"/>
                                <a:gd name="T3" fmla="*/ 0 h 68"/>
                                <a:gd name="T4" fmla="*/ 97 w 171"/>
                                <a:gd name="T5" fmla="*/ 26 h 68"/>
                                <a:gd name="T6" fmla="*/ 50 w 171"/>
                                <a:gd name="T7" fmla="*/ 41 h 68"/>
                                <a:gd name="T8" fmla="*/ 0 w 171"/>
                                <a:gd name="T9" fmla="*/ 55 h 68"/>
                                <a:gd name="T10" fmla="*/ 11 w 171"/>
                                <a:gd name="T11" fmla="*/ 68 h 68"/>
                                <a:gd name="T12" fmla="*/ 42 w 171"/>
                                <a:gd name="T13" fmla="*/ 66 h 68"/>
                                <a:gd name="T14" fmla="*/ 82 w 171"/>
                                <a:gd name="T15" fmla="*/ 57 h 68"/>
                                <a:gd name="T16" fmla="*/ 127 w 171"/>
                                <a:gd name="T17" fmla="*/ 40 h 68"/>
                                <a:gd name="T18" fmla="*/ 171 w 171"/>
                                <a:gd name="T19" fmla="*/ 13 h 68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</a:cxnLst>
                              <a:rect l="0" t="0" r="r" b="b"/>
                              <a:pathLst>
                                <a:path w="171" h="68">
                                  <a:moveTo>
                                    <a:pt x="171" y="13"/>
                                  </a:moveTo>
                                  <a:lnTo>
                                    <a:pt x="154" y="0"/>
                                  </a:lnTo>
                                  <a:lnTo>
                                    <a:pt x="97" y="26"/>
                                  </a:lnTo>
                                  <a:lnTo>
                                    <a:pt x="50" y="41"/>
                                  </a:lnTo>
                                  <a:lnTo>
                                    <a:pt x="0" y="55"/>
                                  </a:lnTo>
                                  <a:lnTo>
                                    <a:pt x="11" y="68"/>
                                  </a:lnTo>
                                  <a:lnTo>
                                    <a:pt x="42" y="66"/>
                                  </a:lnTo>
                                  <a:lnTo>
                                    <a:pt x="82" y="57"/>
                                  </a:lnTo>
                                  <a:lnTo>
                                    <a:pt x="127" y="40"/>
                                  </a:lnTo>
                                  <a:lnTo>
                                    <a:pt x="171" y="13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FFE0C0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 algn="ctr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</p:grpSp>
                    </p:grpSp>
                    <p:sp>
                      <p:nvSpPr>
                        <p:cNvPr id="49321" name="任意多边形 81"/>
                        <p:cNvSpPr>
                          <a:spLocks noChangeAspect="1"/>
                        </p:cNvSpPr>
                        <p:nvPr>
                          <p:custDataLst>
                            <p:tags r:id="rId60"/>
                          </p:custDataLst>
                        </p:nvPr>
                      </p:nvSpPr>
                      <p:spPr bwMode="auto">
                        <a:xfrm>
                          <a:off x="0" y="0"/>
                          <a:ext cx="2019" cy="2908"/>
                        </a:xfrm>
                        <a:custGeom>
                          <a:avLst/>
                          <a:gdLst>
                            <a:gd name="T0" fmla="*/ 1445 w 2019"/>
                            <a:gd name="T1" fmla="*/ 2807 h 2908"/>
                            <a:gd name="T2" fmla="*/ 1463 w 2019"/>
                            <a:gd name="T3" fmla="*/ 2784 h 2908"/>
                            <a:gd name="T4" fmla="*/ 1471 w 2019"/>
                            <a:gd name="T5" fmla="*/ 2765 h 2908"/>
                            <a:gd name="T6" fmla="*/ 1484 w 2019"/>
                            <a:gd name="T7" fmla="*/ 2698 h 2908"/>
                            <a:gd name="T8" fmla="*/ 1563 w 2019"/>
                            <a:gd name="T9" fmla="*/ 2229 h 2908"/>
                            <a:gd name="T10" fmla="*/ 1619 w 2019"/>
                            <a:gd name="T11" fmla="*/ 2062 h 2908"/>
                            <a:gd name="T12" fmla="*/ 1672 w 2019"/>
                            <a:gd name="T13" fmla="*/ 1943 h 2908"/>
                            <a:gd name="T14" fmla="*/ 1773 w 2019"/>
                            <a:gd name="T15" fmla="*/ 1766 h 2908"/>
                            <a:gd name="T16" fmla="*/ 1879 w 2019"/>
                            <a:gd name="T17" fmla="*/ 1590 h 2908"/>
                            <a:gd name="T18" fmla="*/ 1952 w 2019"/>
                            <a:gd name="T19" fmla="*/ 1429 h 2908"/>
                            <a:gd name="T20" fmla="*/ 1995 w 2019"/>
                            <a:gd name="T21" fmla="*/ 1267 h 2908"/>
                            <a:gd name="T22" fmla="*/ 2019 w 2019"/>
                            <a:gd name="T23" fmla="*/ 1062 h 2908"/>
                            <a:gd name="T24" fmla="*/ 2003 w 2019"/>
                            <a:gd name="T25" fmla="*/ 873 h 2908"/>
                            <a:gd name="T26" fmla="*/ 1960 w 2019"/>
                            <a:gd name="T27" fmla="*/ 694 h 2908"/>
                            <a:gd name="T28" fmla="*/ 1888 w 2019"/>
                            <a:gd name="T29" fmla="*/ 529 h 2908"/>
                            <a:gd name="T30" fmla="*/ 1765 w 2019"/>
                            <a:gd name="T31" fmla="*/ 354 h 2908"/>
                            <a:gd name="T32" fmla="*/ 1636 w 2019"/>
                            <a:gd name="T33" fmla="*/ 232 h 2908"/>
                            <a:gd name="T34" fmla="*/ 1471 w 2019"/>
                            <a:gd name="T35" fmla="*/ 120 h 2908"/>
                            <a:gd name="T36" fmla="*/ 1277 w 2019"/>
                            <a:gd name="T37" fmla="*/ 40 h 2908"/>
                            <a:gd name="T38" fmla="*/ 1115 w 2019"/>
                            <a:gd name="T39" fmla="*/ 6 h 2908"/>
                            <a:gd name="T40" fmla="*/ 936 w 2019"/>
                            <a:gd name="T41" fmla="*/ 0 h 2908"/>
                            <a:gd name="T42" fmla="*/ 782 w 2019"/>
                            <a:gd name="T43" fmla="*/ 28 h 2908"/>
                            <a:gd name="T44" fmla="*/ 630 w 2019"/>
                            <a:gd name="T45" fmla="*/ 78 h 2908"/>
                            <a:gd name="T46" fmla="*/ 501 w 2019"/>
                            <a:gd name="T47" fmla="*/ 145 h 2908"/>
                            <a:gd name="T48" fmla="*/ 365 w 2019"/>
                            <a:gd name="T49" fmla="*/ 242 h 2908"/>
                            <a:gd name="T50" fmla="*/ 242 w 2019"/>
                            <a:gd name="T51" fmla="*/ 360 h 2908"/>
                            <a:gd name="T52" fmla="*/ 140 w 2019"/>
                            <a:gd name="T53" fmla="*/ 495 h 2908"/>
                            <a:gd name="T54" fmla="*/ 53 w 2019"/>
                            <a:gd name="T55" fmla="*/ 685 h 2908"/>
                            <a:gd name="T56" fmla="*/ 7 w 2019"/>
                            <a:gd name="T57" fmla="*/ 879 h 2908"/>
                            <a:gd name="T58" fmla="*/ 0 w 2019"/>
                            <a:gd name="T59" fmla="*/ 1052 h 2908"/>
                            <a:gd name="T60" fmla="*/ 14 w 2019"/>
                            <a:gd name="T61" fmla="*/ 1239 h 2908"/>
                            <a:gd name="T62" fmla="*/ 62 w 2019"/>
                            <a:gd name="T63" fmla="*/ 1427 h 2908"/>
                            <a:gd name="T64" fmla="*/ 144 w 2019"/>
                            <a:gd name="T65" fmla="*/ 1602 h 2908"/>
                            <a:gd name="T66" fmla="*/ 239 w 2019"/>
                            <a:gd name="T67" fmla="*/ 1770 h 2908"/>
                            <a:gd name="T68" fmla="*/ 370 w 2019"/>
                            <a:gd name="T69" fmla="*/ 2007 h 2908"/>
                            <a:gd name="T70" fmla="*/ 429 w 2019"/>
                            <a:gd name="T71" fmla="*/ 2138 h 2908"/>
                            <a:gd name="T72" fmla="*/ 469 w 2019"/>
                            <a:gd name="T73" fmla="*/ 2292 h 2908"/>
                            <a:gd name="T74" fmla="*/ 501 w 2019"/>
                            <a:gd name="T75" fmla="*/ 2506 h 2908"/>
                            <a:gd name="T76" fmla="*/ 526 w 2019"/>
                            <a:gd name="T77" fmla="*/ 2693 h 2908"/>
                            <a:gd name="T78" fmla="*/ 543 w 2019"/>
                            <a:gd name="T79" fmla="*/ 2767 h 2908"/>
                            <a:gd name="T80" fmla="*/ 552 w 2019"/>
                            <a:gd name="T81" fmla="*/ 2784 h 2908"/>
                            <a:gd name="T82" fmla="*/ 576 w 2019"/>
                            <a:gd name="T83" fmla="*/ 2812 h 2908"/>
                            <a:gd name="T84" fmla="*/ 635 w 2019"/>
                            <a:gd name="T85" fmla="*/ 2847 h 2908"/>
                            <a:gd name="T86" fmla="*/ 703 w 2019"/>
                            <a:gd name="T87" fmla="*/ 2870 h 2908"/>
                            <a:gd name="T88" fmla="*/ 778 w 2019"/>
                            <a:gd name="T89" fmla="*/ 2889 h 2908"/>
                            <a:gd name="T90" fmla="*/ 857 w 2019"/>
                            <a:gd name="T91" fmla="*/ 2900 h 2908"/>
                            <a:gd name="T92" fmla="*/ 934 w 2019"/>
                            <a:gd name="T93" fmla="*/ 2906 h 2908"/>
                            <a:gd name="T94" fmla="*/ 1006 w 2019"/>
                            <a:gd name="T95" fmla="*/ 2908 h 2908"/>
                            <a:gd name="T96" fmla="*/ 1086 w 2019"/>
                            <a:gd name="T97" fmla="*/ 2906 h 2908"/>
                            <a:gd name="T98" fmla="*/ 1166 w 2019"/>
                            <a:gd name="T99" fmla="*/ 2900 h 2908"/>
                            <a:gd name="T100" fmla="*/ 1241 w 2019"/>
                            <a:gd name="T101" fmla="*/ 2887 h 2908"/>
                            <a:gd name="T102" fmla="*/ 1309 w 2019"/>
                            <a:gd name="T103" fmla="*/ 2871 h 2908"/>
                            <a:gd name="T104" fmla="*/ 1375 w 2019"/>
                            <a:gd name="T105" fmla="*/ 2849 h 290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</a:cxnLst>
                          <a:rect l="0" t="0" r="r" b="b"/>
                          <a:pathLst>
                            <a:path w="2019" h="2908">
                              <a:moveTo>
                                <a:pt x="1415" y="2830"/>
                              </a:moveTo>
                              <a:lnTo>
                                <a:pt x="1432" y="2818"/>
                              </a:lnTo>
                              <a:lnTo>
                                <a:pt x="1445" y="2807"/>
                              </a:lnTo>
                              <a:lnTo>
                                <a:pt x="1453" y="2799"/>
                              </a:lnTo>
                              <a:lnTo>
                                <a:pt x="1458" y="2790"/>
                              </a:lnTo>
                              <a:lnTo>
                                <a:pt x="1463" y="2784"/>
                              </a:lnTo>
                              <a:lnTo>
                                <a:pt x="1466" y="2778"/>
                              </a:lnTo>
                              <a:lnTo>
                                <a:pt x="1470" y="2773"/>
                              </a:lnTo>
                              <a:lnTo>
                                <a:pt x="1471" y="2765"/>
                              </a:lnTo>
                              <a:lnTo>
                                <a:pt x="1474" y="2756"/>
                              </a:lnTo>
                              <a:lnTo>
                                <a:pt x="1475" y="2744"/>
                              </a:lnTo>
                              <a:lnTo>
                                <a:pt x="1484" y="2698"/>
                              </a:lnTo>
                              <a:lnTo>
                                <a:pt x="1543" y="2322"/>
                              </a:lnTo>
                              <a:lnTo>
                                <a:pt x="1554" y="2268"/>
                              </a:lnTo>
                              <a:lnTo>
                                <a:pt x="1563" y="2229"/>
                              </a:lnTo>
                              <a:lnTo>
                                <a:pt x="1577" y="2175"/>
                              </a:lnTo>
                              <a:lnTo>
                                <a:pt x="1598" y="2115"/>
                              </a:lnTo>
                              <a:lnTo>
                                <a:pt x="1619" y="2062"/>
                              </a:lnTo>
                              <a:lnTo>
                                <a:pt x="1638" y="2018"/>
                              </a:lnTo>
                              <a:lnTo>
                                <a:pt x="1655" y="1980"/>
                              </a:lnTo>
                              <a:lnTo>
                                <a:pt x="1672" y="1943"/>
                              </a:lnTo>
                              <a:lnTo>
                                <a:pt x="1706" y="1880"/>
                              </a:lnTo>
                              <a:lnTo>
                                <a:pt x="1740" y="1821"/>
                              </a:lnTo>
                              <a:lnTo>
                                <a:pt x="1773" y="1766"/>
                              </a:lnTo>
                              <a:lnTo>
                                <a:pt x="1799" y="1724"/>
                              </a:lnTo>
                              <a:lnTo>
                                <a:pt x="1846" y="1645"/>
                              </a:lnTo>
                              <a:lnTo>
                                <a:pt x="1879" y="1590"/>
                              </a:lnTo>
                              <a:lnTo>
                                <a:pt x="1905" y="1544"/>
                              </a:lnTo>
                              <a:lnTo>
                                <a:pt x="1927" y="1492"/>
                              </a:lnTo>
                              <a:lnTo>
                                <a:pt x="1952" y="1429"/>
                              </a:lnTo>
                              <a:lnTo>
                                <a:pt x="1969" y="1374"/>
                              </a:lnTo>
                              <a:lnTo>
                                <a:pt x="1985" y="1316"/>
                              </a:lnTo>
                              <a:lnTo>
                                <a:pt x="1995" y="1267"/>
                              </a:lnTo>
                              <a:lnTo>
                                <a:pt x="2007" y="1212"/>
                              </a:lnTo>
                              <a:lnTo>
                                <a:pt x="2015" y="1142"/>
                              </a:lnTo>
                              <a:lnTo>
                                <a:pt x="2019" y="1062"/>
                              </a:lnTo>
                              <a:lnTo>
                                <a:pt x="2019" y="987"/>
                              </a:lnTo>
                              <a:lnTo>
                                <a:pt x="2012" y="928"/>
                              </a:lnTo>
                              <a:lnTo>
                                <a:pt x="2003" y="873"/>
                              </a:lnTo>
                              <a:lnTo>
                                <a:pt x="1994" y="824"/>
                              </a:lnTo>
                              <a:lnTo>
                                <a:pt x="1978" y="759"/>
                              </a:lnTo>
                              <a:lnTo>
                                <a:pt x="1960" y="694"/>
                              </a:lnTo>
                              <a:lnTo>
                                <a:pt x="1940" y="634"/>
                              </a:lnTo>
                              <a:lnTo>
                                <a:pt x="1917" y="578"/>
                              </a:lnTo>
                              <a:lnTo>
                                <a:pt x="1888" y="529"/>
                              </a:lnTo>
                              <a:lnTo>
                                <a:pt x="1850" y="466"/>
                              </a:lnTo>
                              <a:lnTo>
                                <a:pt x="1807" y="403"/>
                              </a:lnTo>
                              <a:lnTo>
                                <a:pt x="1765" y="354"/>
                              </a:lnTo>
                              <a:lnTo>
                                <a:pt x="1727" y="312"/>
                              </a:lnTo>
                              <a:lnTo>
                                <a:pt x="1683" y="272"/>
                              </a:lnTo>
                              <a:lnTo>
                                <a:pt x="1636" y="232"/>
                              </a:lnTo>
                              <a:lnTo>
                                <a:pt x="1590" y="196"/>
                              </a:lnTo>
                              <a:lnTo>
                                <a:pt x="1535" y="159"/>
                              </a:lnTo>
                              <a:lnTo>
                                <a:pt x="1471" y="120"/>
                              </a:lnTo>
                              <a:lnTo>
                                <a:pt x="1411" y="90"/>
                              </a:lnTo>
                              <a:lnTo>
                                <a:pt x="1341" y="61"/>
                              </a:lnTo>
                              <a:lnTo>
                                <a:pt x="1277" y="40"/>
                              </a:lnTo>
                              <a:lnTo>
                                <a:pt x="1224" y="27"/>
                              </a:lnTo>
                              <a:lnTo>
                                <a:pt x="1167" y="14"/>
                              </a:lnTo>
                              <a:lnTo>
                                <a:pt x="1115" y="6"/>
                              </a:lnTo>
                              <a:lnTo>
                                <a:pt x="1053" y="0"/>
                              </a:lnTo>
                              <a:lnTo>
                                <a:pt x="997" y="0"/>
                              </a:lnTo>
                              <a:lnTo>
                                <a:pt x="936" y="0"/>
                              </a:lnTo>
                              <a:lnTo>
                                <a:pt x="885" y="6"/>
                              </a:lnTo>
                              <a:lnTo>
                                <a:pt x="826" y="19"/>
                              </a:lnTo>
                              <a:lnTo>
                                <a:pt x="782" y="28"/>
                              </a:lnTo>
                              <a:lnTo>
                                <a:pt x="727" y="44"/>
                              </a:lnTo>
                              <a:lnTo>
                                <a:pt x="676" y="59"/>
                              </a:lnTo>
                              <a:lnTo>
                                <a:pt x="630" y="78"/>
                              </a:lnTo>
                              <a:lnTo>
                                <a:pt x="586" y="97"/>
                              </a:lnTo>
                              <a:lnTo>
                                <a:pt x="541" y="121"/>
                              </a:lnTo>
                              <a:lnTo>
                                <a:pt x="501" y="145"/>
                              </a:lnTo>
                              <a:lnTo>
                                <a:pt x="456" y="175"/>
                              </a:lnTo>
                              <a:lnTo>
                                <a:pt x="408" y="209"/>
                              </a:lnTo>
                              <a:lnTo>
                                <a:pt x="365" y="242"/>
                              </a:lnTo>
                              <a:lnTo>
                                <a:pt x="326" y="277"/>
                              </a:lnTo>
                              <a:lnTo>
                                <a:pt x="284" y="316"/>
                              </a:lnTo>
                              <a:lnTo>
                                <a:pt x="242" y="360"/>
                              </a:lnTo>
                              <a:lnTo>
                                <a:pt x="206" y="402"/>
                              </a:lnTo>
                              <a:lnTo>
                                <a:pt x="175" y="441"/>
                              </a:lnTo>
                              <a:lnTo>
                                <a:pt x="140" y="495"/>
                              </a:lnTo>
                              <a:lnTo>
                                <a:pt x="106" y="554"/>
                              </a:lnTo>
                              <a:lnTo>
                                <a:pt x="75" y="620"/>
                              </a:lnTo>
                              <a:lnTo>
                                <a:pt x="53" y="685"/>
                              </a:lnTo>
                              <a:lnTo>
                                <a:pt x="34" y="752"/>
                              </a:lnTo>
                              <a:lnTo>
                                <a:pt x="17" y="818"/>
                              </a:lnTo>
                              <a:lnTo>
                                <a:pt x="7" y="879"/>
                              </a:lnTo>
                              <a:lnTo>
                                <a:pt x="0" y="940"/>
                              </a:lnTo>
                              <a:lnTo>
                                <a:pt x="0" y="999"/>
                              </a:lnTo>
                              <a:lnTo>
                                <a:pt x="0" y="1052"/>
                              </a:lnTo>
                              <a:lnTo>
                                <a:pt x="0" y="1115"/>
                              </a:lnTo>
                              <a:lnTo>
                                <a:pt x="3" y="1170"/>
                              </a:lnTo>
                              <a:lnTo>
                                <a:pt x="14" y="1239"/>
                              </a:lnTo>
                              <a:lnTo>
                                <a:pt x="24" y="1299"/>
                              </a:lnTo>
                              <a:lnTo>
                                <a:pt x="40" y="1358"/>
                              </a:lnTo>
                              <a:lnTo>
                                <a:pt x="62" y="1427"/>
                              </a:lnTo>
                              <a:lnTo>
                                <a:pt x="87" y="1488"/>
                              </a:lnTo>
                              <a:lnTo>
                                <a:pt x="113" y="1542"/>
                              </a:lnTo>
                              <a:lnTo>
                                <a:pt x="144" y="1602"/>
                              </a:lnTo>
                              <a:lnTo>
                                <a:pt x="178" y="1660"/>
                              </a:lnTo>
                              <a:lnTo>
                                <a:pt x="208" y="1715"/>
                              </a:lnTo>
                              <a:lnTo>
                                <a:pt x="239" y="1770"/>
                              </a:lnTo>
                              <a:lnTo>
                                <a:pt x="272" y="1830"/>
                              </a:lnTo>
                              <a:lnTo>
                                <a:pt x="323" y="1917"/>
                              </a:lnTo>
                              <a:lnTo>
                                <a:pt x="370" y="2007"/>
                              </a:lnTo>
                              <a:lnTo>
                                <a:pt x="398" y="2053"/>
                              </a:lnTo>
                              <a:lnTo>
                                <a:pt x="412" y="2091"/>
                              </a:lnTo>
                              <a:lnTo>
                                <a:pt x="429" y="2138"/>
                              </a:lnTo>
                              <a:lnTo>
                                <a:pt x="445" y="2192"/>
                              </a:lnTo>
                              <a:lnTo>
                                <a:pt x="458" y="2239"/>
                              </a:lnTo>
                              <a:lnTo>
                                <a:pt x="469" y="2292"/>
                              </a:lnTo>
                              <a:lnTo>
                                <a:pt x="479" y="2365"/>
                              </a:lnTo>
                              <a:lnTo>
                                <a:pt x="492" y="2444"/>
                              </a:lnTo>
                              <a:lnTo>
                                <a:pt x="501" y="2506"/>
                              </a:lnTo>
                              <a:lnTo>
                                <a:pt x="511" y="2586"/>
                              </a:lnTo>
                              <a:lnTo>
                                <a:pt x="518" y="2643"/>
                              </a:lnTo>
                              <a:lnTo>
                                <a:pt x="526" y="2693"/>
                              </a:lnTo>
                              <a:lnTo>
                                <a:pt x="537" y="2742"/>
                              </a:lnTo>
                              <a:lnTo>
                                <a:pt x="541" y="2756"/>
                              </a:lnTo>
                              <a:lnTo>
                                <a:pt x="543" y="2767"/>
                              </a:lnTo>
                              <a:lnTo>
                                <a:pt x="545" y="2773"/>
                              </a:lnTo>
                              <a:lnTo>
                                <a:pt x="546" y="2778"/>
                              </a:lnTo>
                              <a:lnTo>
                                <a:pt x="552" y="2784"/>
                              </a:lnTo>
                              <a:lnTo>
                                <a:pt x="558" y="2794"/>
                              </a:lnTo>
                              <a:lnTo>
                                <a:pt x="567" y="2803"/>
                              </a:lnTo>
                              <a:lnTo>
                                <a:pt x="576" y="2812"/>
                              </a:lnTo>
                              <a:lnTo>
                                <a:pt x="592" y="2824"/>
                              </a:lnTo>
                              <a:lnTo>
                                <a:pt x="610" y="2833"/>
                              </a:lnTo>
                              <a:lnTo>
                                <a:pt x="635" y="2847"/>
                              </a:lnTo>
                              <a:lnTo>
                                <a:pt x="657" y="2856"/>
                              </a:lnTo>
                              <a:lnTo>
                                <a:pt x="681" y="2864"/>
                              </a:lnTo>
                              <a:lnTo>
                                <a:pt x="703" y="2870"/>
                              </a:lnTo>
                              <a:lnTo>
                                <a:pt x="723" y="2875"/>
                              </a:lnTo>
                              <a:lnTo>
                                <a:pt x="753" y="2883"/>
                              </a:lnTo>
                              <a:lnTo>
                                <a:pt x="778" y="2889"/>
                              </a:lnTo>
                              <a:lnTo>
                                <a:pt x="802" y="2892"/>
                              </a:lnTo>
                              <a:lnTo>
                                <a:pt x="829" y="2896"/>
                              </a:lnTo>
                              <a:lnTo>
                                <a:pt x="857" y="2900"/>
                              </a:lnTo>
                              <a:lnTo>
                                <a:pt x="883" y="2902"/>
                              </a:lnTo>
                              <a:lnTo>
                                <a:pt x="906" y="2904"/>
                              </a:lnTo>
                              <a:lnTo>
                                <a:pt x="934" y="2906"/>
                              </a:lnTo>
                              <a:lnTo>
                                <a:pt x="959" y="2908"/>
                              </a:lnTo>
                              <a:lnTo>
                                <a:pt x="984" y="2908"/>
                              </a:lnTo>
                              <a:lnTo>
                                <a:pt x="1006" y="2908"/>
                              </a:lnTo>
                              <a:lnTo>
                                <a:pt x="1031" y="2908"/>
                              </a:lnTo>
                              <a:lnTo>
                                <a:pt x="1061" y="2908"/>
                              </a:lnTo>
                              <a:lnTo>
                                <a:pt x="1086" y="2906"/>
                              </a:lnTo>
                              <a:lnTo>
                                <a:pt x="1108" y="2906"/>
                              </a:lnTo>
                              <a:lnTo>
                                <a:pt x="1134" y="2902"/>
                              </a:lnTo>
                              <a:lnTo>
                                <a:pt x="1166" y="2900"/>
                              </a:lnTo>
                              <a:lnTo>
                                <a:pt x="1188" y="2896"/>
                              </a:lnTo>
                              <a:lnTo>
                                <a:pt x="1217" y="2892"/>
                              </a:lnTo>
                              <a:lnTo>
                                <a:pt x="1241" y="2887"/>
                              </a:lnTo>
                              <a:lnTo>
                                <a:pt x="1265" y="2883"/>
                              </a:lnTo>
                              <a:lnTo>
                                <a:pt x="1288" y="2877"/>
                              </a:lnTo>
                              <a:lnTo>
                                <a:pt x="1309" y="2871"/>
                              </a:lnTo>
                              <a:lnTo>
                                <a:pt x="1334" y="2864"/>
                              </a:lnTo>
                              <a:lnTo>
                                <a:pt x="1354" y="2856"/>
                              </a:lnTo>
                              <a:lnTo>
                                <a:pt x="1375" y="2849"/>
                              </a:lnTo>
                              <a:lnTo>
                                <a:pt x="1395" y="2839"/>
                              </a:lnTo>
                              <a:lnTo>
                                <a:pt x="1415" y="283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E0E0E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49322" name="椭圆 82"/>
                        <p:cNvSpPr>
                          <a:spLocks noChangeAspect="1" noChangeArrowheads="1"/>
                        </p:cNvSpPr>
                        <p:nvPr>
                          <p:custDataLst>
                            <p:tags r:id="rId61"/>
                          </p:custDataLst>
                        </p:nvPr>
                      </p:nvSpPr>
                      <p:spPr bwMode="auto">
                        <a:xfrm>
                          <a:off x="567" y="2579"/>
                          <a:ext cx="886" cy="296"/>
                        </a:xfrm>
                        <a:prstGeom prst="ellipse">
                          <a:avLst/>
                        </a:prstGeom>
                        <a:solidFill>
                          <a:srgbClr val="A0A0A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eaLnBrk="0" hangingPunct="0"/>
                          <a:endParaRPr lang="zh-CN" altLang="en-US"/>
                        </a:p>
                      </p:txBody>
                    </p:sp>
                    <p:sp>
                      <p:nvSpPr>
                        <p:cNvPr id="49323" name="任意多边形 83"/>
                        <p:cNvSpPr>
                          <a:spLocks noChangeAspect="1"/>
                        </p:cNvSpPr>
                        <p:nvPr>
                          <p:custDataLst>
                            <p:tags r:id="rId62"/>
                          </p:custDataLst>
                        </p:nvPr>
                      </p:nvSpPr>
                      <p:spPr bwMode="auto">
                        <a:xfrm>
                          <a:off x="1491" y="293"/>
                          <a:ext cx="338" cy="432"/>
                        </a:xfrm>
                        <a:custGeom>
                          <a:avLst/>
                          <a:gdLst>
                            <a:gd name="T0" fmla="*/ 0 w 338"/>
                            <a:gd name="T1" fmla="*/ 0 h 432"/>
                            <a:gd name="T2" fmla="*/ 90 w 338"/>
                            <a:gd name="T3" fmla="*/ 46 h 432"/>
                            <a:gd name="T4" fmla="*/ 172 w 338"/>
                            <a:gd name="T5" fmla="*/ 97 h 432"/>
                            <a:gd name="T6" fmla="*/ 234 w 338"/>
                            <a:gd name="T7" fmla="*/ 148 h 432"/>
                            <a:gd name="T8" fmla="*/ 275 w 338"/>
                            <a:gd name="T9" fmla="*/ 203 h 432"/>
                            <a:gd name="T10" fmla="*/ 304 w 338"/>
                            <a:gd name="T11" fmla="*/ 259 h 432"/>
                            <a:gd name="T12" fmla="*/ 325 w 338"/>
                            <a:gd name="T13" fmla="*/ 308 h 432"/>
                            <a:gd name="T14" fmla="*/ 338 w 338"/>
                            <a:gd name="T15" fmla="*/ 358 h 432"/>
                            <a:gd name="T16" fmla="*/ 219 w 338"/>
                            <a:gd name="T17" fmla="*/ 432 h 432"/>
                            <a:gd name="T18" fmla="*/ 208 w 338"/>
                            <a:gd name="T19" fmla="*/ 362 h 432"/>
                            <a:gd name="T20" fmla="*/ 189 w 338"/>
                            <a:gd name="T21" fmla="*/ 287 h 432"/>
                            <a:gd name="T22" fmla="*/ 161 w 338"/>
                            <a:gd name="T23" fmla="*/ 209 h 432"/>
                            <a:gd name="T24" fmla="*/ 124 w 338"/>
                            <a:gd name="T25" fmla="*/ 144 h 432"/>
                            <a:gd name="T26" fmla="*/ 73 w 338"/>
                            <a:gd name="T27" fmla="*/ 78 h 432"/>
                            <a:gd name="T28" fmla="*/ 0 w 338"/>
                            <a:gd name="T29" fmla="*/ 0 h 432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</a:cxnLst>
                          <a:rect l="0" t="0" r="r" b="b"/>
                          <a:pathLst>
                            <a:path w="338" h="432">
                              <a:moveTo>
                                <a:pt x="0" y="0"/>
                              </a:moveTo>
                              <a:lnTo>
                                <a:pt x="90" y="46"/>
                              </a:lnTo>
                              <a:lnTo>
                                <a:pt x="172" y="97"/>
                              </a:lnTo>
                              <a:lnTo>
                                <a:pt x="234" y="148"/>
                              </a:lnTo>
                              <a:lnTo>
                                <a:pt x="275" y="203"/>
                              </a:lnTo>
                              <a:lnTo>
                                <a:pt x="304" y="259"/>
                              </a:lnTo>
                              <a:lnTo>
                                <a:pt x="325" y="308"/>
                              </a:lnTo>
                              <a:lnTo>
                                <a:pt x="338" y="358"/>
                              </a:lnTo>
                              <a:lnTo>
                                <a:pt x="219" y="432"/>
                              </a:lnTo>
                              <a:lnTo>
                                <a:pt x="208" y="362"/>
                              </a:lnTo>
                              <a:lnTo>
                                <a:pt x="189" y="287"/>
                              </a:lnTo>
                              <a:lnTo>
                                <a:pt x="161" y="209"/>
                              </a:lnTo>
                              <a:lnTo>
                                <a:pt x="124" y="144"/>
                              </a:lnTo>
                              <a:lnTo>
                                <a:pt x="73" y="78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grpSp>
                      <p:nvGrpSpPr>
                        <p:cNvPr id="49324" name="组合 10283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728" y="875"/>
                          <a:ext cx="562" cy="1806"/>
                          <a:chOff x="0" y="0"/>
                          <a:chExt cx="562" cy="1806"/>
                        </a:xfrm>
                      </p:grpSpPr>
                      <p:sp>
                        <p:nvSpPr>
                          <p:cNvPr id="49325" name="任意多边形 86"/>
                          <p:cNvSpPr>
                            <a:spLocks noChangeAspect="1"/>
                          </p:cNvSpPr>
                          <p:nvPr>
                            <p:custDataLst>
                              <p:tags r:id="rId64"/>
                            </p:custDataLst>
                          </p:nvPr>
                        </p:nvSpPr>
                        <p:spPr bwMode="auto">
                          <a:xfrm>
                            <a:off x="106" y="753"/>
                            <a:ext cx="345" cy="1053"/>
                          </a:xfrm>
                          <a:custGeom>
                            <a:avLst/>
                            <a:gdLst>
                              <a:gd name="T0" fmla="*/ 0 w 345"/>
                              <a:gd name="T1" fmla="*/ 80 h 1053"/>
                              <a:gd name="T2" fmla="*/ 6 w 345"/>
                              <a:gd name="T3" fmla="*/ 252 h 1053"/>
                              <a:gd name="T4" fmla="*/ 23 w 345"/>
                              <a:gd name="T5" fmla="*/ 274 h 1053"/>
                              <a:gd name="T6" fmla="*/ 17 w 345"/>
                              <a:gd name="T7" fmla="*/ 975 h 1053"/>
                              <a:gd name="T8" fmla="*/ 40 w 345"/>
                              <a:gd name="T9" fmla="*/ 1053 h 1053"/>
                              <a:gd name="T10" fmla="*/ 98 w 345"/>
                              <a:gd name="T11" fmla="*/ 1053 h 1053"/>
                              <a:gd name="T12" fmla="*/ 146 w 345"/>
                              <a:gd name="T13" fmla="*/ 1015 h 1053"/>
                              <a:gd name="T14" fmla="*/ 201 w 345"/>
                              <a:gd name="T15" fmla="*/ 1015 h 1053"/>
                              <a:gd name="T16" fmla="*/ 245 w 345"/>
                              <a:gd name="T17" fmla="*/ 1053 h 1053"/>
                              <a:gd name="T18" fmla="*/ 307 w 345"/>
                              <a:gd name="T19" fmla="*/ 1053 h 1053"/>
                              <a:gd name="T20" fmla="*/ 328 w 345"/>
                              <a:gd name="T21" fmla="*/ 975 h 1053"/>
                              <a:gd name="T22" fmla="*/ 317 w 345"/>
                              <a:gd name="T23" fmla="*/ 274 h 1053"/>
                              <a:gd name="T24" fmla="*/ 333 w 345"/>
                              <a:gd name="T25" fmla="*/ 252 h 1053"/>
                              <a:gd name="T26" fmla="*/ 345 w 345"/>
                              <a:gd name="T27" fmla="*/ 80 h 1053"/>
                              <a:gd name="T28" fmla="*/ 269 w 345"/>
                              <a:gd name="T29" fmla="*/ 17 h 1053"/>
                              <a:gd name="T30" fmla="*/ 231 w 345"/>
                              <a:gd name="T31" fmla="*/ 17 h 1053"/>
                              <a:gd name="T32" fmla="*/ 210 w 345"/>
                              <a:gd name="T33" fmla="*/ 0 h 1053"/>
                              <a:gd name="T34" fmla="*/ 123 w 345"/>
                              <a:gd name="T35" fmla="*/ 0 h 1053"/>
                              <a:gd name="T36" fmla="*/ 104 w 345"/>
                              <a:gd name="T37" fmla="*/ 17 h 1053"/>
                              <a:gd name="T38" fmla="*/ 72 w 345"/>
                              <a:gd name="T39" fmla="*/ 17 h 1053"/>
                              <a:gd name="T40" fmla="*/ 0 w 345"/>
                              <a:gd name="T41" fmla="*/ 80 h 1053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</a:cxnLst>
                            <a:rect l="0" t="0" r="r" b="b"/>
                            <a:pathLst>
                              <a:path w="345" h="1053">
                                <a:moveTo>
                                  <a:pt x="0" y="80"/>
                                </a:moveTo>
                                <a:lnTo>
                                  <a:pt x="6" y="252"/>
                                </a:lnTo>
                                <a:lnTo>
                                  <a:pt x="23" y="274"/>
                                </a:lnTo>
                                <a:lnTo>
                                  <a:pt x="17" y="975"/>
                                </a:lnTo>
                                <a:lnTo>
                                  <a:pt x="40" y="1053"/>
                                </a:lnTo>
                                <a:lnTo>
                                  <a:pt x="98" y="1053"/>
                                </a:lnTo>
                                <a:lnTo>
                                  <a:pt x="146" y="1015"/>
                                </a:lnTo>
                                <a:lnTo>
                                  <a:pt x="201" y="1015"/>
                                </a:lnTo>
                                <a:lnTo>
                                  <a:pt x="245" y="1053"/>
                                </a:lnTo>
                                <a:lnTo>
                                  <a:pt x="307" y="1053"/>
                                </a:lnTo>
                                <a:lnTo>
                                  <a:pt x="328" y="975"/>
                                </a:lnTo>
                                <a:lnTo>
                                  <a:pt x="317" y="274"/>
                                </a:lnTo>
                                <a:lnTo>
                                  <a:pt x="333" y="252"/>
                                </a:lnTo>
                                <a:lnTo>
                                  <a:pt x="345" y="80"/>
                                </a:lnTo>
                                <a:lnTo>
                                  <a:pt x="269" y="17"/>
                                </a:lnTo>
                                <a:lnTo>
                                  <a:pt x="231" y="17"/>
                                </a:lnTo>
                                <a:lnTo>
                                  <a:pt x="210" y="0"/>
                                </a:lnTo>
                                <a:lnTo>
                                  <a:pt x="123" y="0"/>
                                </a:lnTo>
                                <a:lnTo>
                                  <a:pt x="104" y="17"/>
                                </a:lnTo>
                                <a:lnTo>
                                  <a:pt x="72" y="17"/>
                                </a:lnTo>
                                <a:lnTo>
                                  <a:pt x="0" y="8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0C0C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 algn="ctr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49326" name="椭圆 87"/>
                          <p:cNvSpPr>
                            <a:spLocks noChangeAspect="1" noChangeArrowheads="1"/>
                          </p:cNvSpPr>
                          <p:nvPr>
                            <p:custDataLst>
                              <p:tags r:id="rId65"/>
                            </p:custDataLst>
                          </p:nvPr>
                        </p:nvSpPr>
                        <p:spPr bwMode="auto">
                          <a:xfrm>
                            <a:off x="283" y="786"/>
                            <a:ext cx="45" cy="72"/>
                          </a:xfrm>
                          <a:prstGeom prst="ellipse">
                            <a:avLst/>
                          </a:prstGeom>
                          <a:solidFill>
                            <a:srgbClr val="E0E0E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 algn="ctr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eaLnBrk="0" hangingPunct="0"/>
                            <a:endParaRPr lang="zh-CN" altLang="en-US"/>
                          </a:p>
                        </p:txBody>
                      </p:sp>
                      <p:grpSp>
                        <p:nvGrpSpPr>
                          <p:cNvPr id="49327" name="组合 10286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0" y="0"/>
                            <a:ext cx="562" cy="828"/>
                            <a:chOff x="0" y="0"/>
                            <a:chExt cx="562" cy="828"/>
                          </a:xfrm>
                        </p:grpSpPr>
                        <p:sp>
                          <p:nvSpPr>
                            <p:cNvPr id="49328" name="椭圆 94"/>
                            <p:cNvSpPr>
                              <a:spLocks noChangeAspect="1" noChangeArrowheads="1"/>
                            </p:cNvSpPr>
                            <p:nvPr>
                              <p:custDataLst>
                                <p:tags r:id="rId70"/>
                              </p:custDataLst>
                            </p:nvPr>
                          </p:nvSpPr>
                          <p:spPr bwMode="auto">
                            <a:xfrm>
                              <a:off x="33" y="0"/>
                              <a:ext cx="514" cy="282"/>
                            </a:xfrm>
                            <a:prstGeom prst="ellipse">
                              <a:avLst/>
                            </a:prstGeom>
                            <a:solidFill>
                              <a:srgbClr val="FFFFFF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 algn="ctr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0" hangingPunct="0"/>
                              <a:endParaRPr lang="zh-CN" altLang="en-US"/>
                            </a:p>
                          </p:txBody>
                        </p:sp>
                        <p:sp>
                          <p:nvSpPr>
                            <p:cNvPr id="49329" name="任意多边形 95"/>
                            <p:cNvSpPr>
                              <a:spLocks noChangeAspect="1"/>
                            </p:cNvSpPr>
                            <p:nvPr>
                              <p:custDataLst>
                                <p:tags r:id="rId71"/>
                              </p:custDataLst>
                            </p:nvPr>
                          </p:nvSpPr>
                          <p:spPr bwMode="auto">
                            <a:xfrm>
                              <a:off x="0" y="129"/>
                              <a:ext cx="562" cy="699"/>
                            </a:xfrm>
                            <a:custGeom>
                              <a:avLst/>
                              <a:gdLst>
                                <a:gd name="T0" fmla="*/ 358 w 562"/>
                                <a:gd name="T1" fmla="*/ 699 h 699"/>
                                <a:gd name="T2" fmla="*/ 562 w 562"/>
                                <a:gd name="T3" fmla="*/ 69 h 699"/>
                                <a:gd name="T4" fmla="*/ 526 w 562"/>
                                <a:gd name="T5" fmla="*/ 56 h 699"/>
                                <a:gd name="T6" fmla="*/ 485 w 562"/>
                                <a:gd name="T7" fmla="*/ 38 h 699"/>
                                <a:gd name="T8" fmla="*/ 431 w 562"/>
                                <a:gd name="T9" fmla="*/ 24 h 699"/>
                                <a:gd name="T10" fmla="*/ 384 w 562"/>
                                <a:gd name="T11" fmla="*/ 12 h 699"/>
                                <a:gd name="T12" fmla="*/ 342 w 562"/>
                                <a:gd name="T13" fmla="*/ 4 h 699"/>
                                <a:gd name="T14" fmla="*/ 297 w 562"/>
                                <a:gd name="T15" fmla="*/ 0 h 699"/>
                                <a:gd name="T16" fmla="*/ 248 w 562"/>
                                <a:gd name="T17" fmla="*/ 3 h 699"/>
                                <a:gd name="T18" fmla="*/ 185 w 562"/>
                                <a:gd name="T19" fmla="*/ 10 h 699"/>
                                <a:gd name="T20" fmla="*/ 132 w 562"/>
                                <a:gd name="T21" fmla="*/ 24 h 699"/>
                                <a:gd name="T22" fmla="*/ 80 w 562"/>
                                <a:gd name="T23" fmla="*/ 38 h 699"/>
                                <a:gd name="T24" fmla="*/ 34 w 562"/>
                                <a:gd name="T25" fmla="*/ 58 h 699"/>
                                <a:gd name="T26" fmla="*/ 0 w 562"/>
                                <a:gd name="T27" fmla="*/ 76 h 699"/>
                                <a:gd name="T28" fmla="*/ 197 w 562"/>
                                <a:gd name="T29" fmla="*/ 699 h 699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  <a:cxn ang="0">
                                  <a:pos x="T20" y="T21"/>
                                </a:cxn>
                                <a:cxn ang="0">
                                  <a:pos x="T22" y="T23"/>
                                </a:cxn>
                                <a:cxn ang="0">
                                  <a:pos x="T24" y="T25"/>
                                </a:cxn>
                                <a:cxn ang="0">
                                  <a:pos x="T26" y="T27"/>
                                </a:cxn>
                                <a:cxn ang="0">
                                  <a:pos x="T28" y="T29"/>
                                </a:cxn>
                              </a:cxnLst>
                              <a:rect l="0" t="0" r="r" b="b"/>
                              <a:pathLst>
                                <a:path w="562" h="699">
                                  <a:moveTo>
                                    <a:pt x="358" y="699"/>
                                  </a:moveTo>
                                  <a:lnTo>
                                    <a:pt x="562" y="69"/>
                                  </a:lnTo>
                                  <a:lnTo>
                                    <a:pt x="526" y="56"/>
                                  </a:lnTo>
                                  <a:lnTo>
                                    <a:pt x="485" y="38"/>
                                  </a:lnTo>
                                  <a:lnTo>
                                    <a:pt x="431" y="24"/>
                                  </a:lnTo>
                                  <a:lnTo>
                                    <a:pt x="384" y="12"/>
                                  </a:lnTo>
                                  <a:lnTo>
                                    <a:pt x="342" y="4"/>
                                  </a:lnTo>
                                  <a:lnTo>
                                    <a:pt x="297" y="0"/>
                                  </a:lnTo>
                                  <a:lnTo>
                                    <a:pt x="248" y="3"/>
                                  </a:lnTo>
                                  <a:lnTo>
                                    <a:pt x="185" y="10"/>
                                  </a:lnTo>
                                  <a:lnTo>
                                    <a:pt x="132" y="24"/>
                                  </a:lnTo>
                                  <a:lnTo>
                                    <a:pt x="80" y="38"/>
                                  </a:lnTo>
                                  <a:lnTo>
                                    <a:pt x="34" y="58"/>
                                  </a:lnTo>
                                  <a:lnTo>
                                    <a:pt x="0" y="76"/>
                                  </a:lnTo>
                                  <a:lnTo>
                                    <a:pt x="197" y="699"/>
                                  </a:lnTo>
                                </a:path>
                              </a:pathLst>
                            </a:cu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 algn="ctr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</p:grpSp>
                      <p:grpSp>
                        <p:nvGrpSpPr>
                          <p:cNvPr id="49330" name="组合 10289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178" y="904"/>
                            <a:ext cx="193" cy="804"/>
                            <a:chOff x="0" y="0"/>
                            <a:chExt cx="193" cy="804"/>
                          </a:xfrm>
                        </p:grpSpPr>
                        <p:sp>
                          <p:nvSpPr>
                            <p:cNvPr id="49331" name="直接连接符 90"/>
                            <p:cNvSpPr>
                              <a:spLocks noChangeAspect="1" noChangeShapeType="1"/>
                            </p:cNvSpPr>
                            <p:nvPr>
                              <p:custDataLst>
                                <p:tags r:id="rId66"/>
                              </p:custDataLst>
                            </p:nvPr>
                          </p:nvSpPr>
                          <p:spPr bwMode="auto">
                            <a:xfrm>
                              <a:off x="32" y="21"/>
                              <a:ext cx="1" cy="783"/>
                            </a:xfrm>
                            <a:prstGeom prst="line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 algn="ctr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  <p:sp>
                          <p:nvSpPr>
                            <p:cNvPr id="49332" name="直接连接符 91"/>
                            <p:cNvSpPr>
                              <a:spLocks noChangeAspect="1" noChangeShapeType="1"/>
                            </p:cNvSpPr>
                            <p:nvPr>
                              <p:custDataLst>
                                <p:tags r:id="rId67"/>
                              </p:custDataLst>
                            </p:nvPr>
                          </p:nvSpPr>
                          <p:spPr bwMode="auto">
                            <a:xfrm flipV="1">
                              <a:off x="160" y="21"/>
                              <a:ext cx="4" cy="779"/>
                            </a:xfrm>
                            <a:prstGeom prst="line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 algn="ctr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  <p:sp>
                          <p:nvSpPr>
                            <p:cNvPr id="49333" name="直接连接符 92"/>
                            <p:cNvSpPr>
                              <a:spLocks noChangeAspect="1" noChangeShapeType="1"/>
                            </p:cNvSpPr>
                            <p:nvPr>
                              <p:custDataLst>
                                <p:tags r:id="rId68"/>
                              </p:custDataLst>
                            </p:nvPr>
                          </p:nvSpPr>
                          <p:spPr bwMode="auto">
                            <a:xfrm flipV="1">
                              <a:off x="190" y="0"/>
                              <a:ext cx="3" cy="780"/>
                            </a:xfrm>
                            <a:prstGeom prst="line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 algn="ctr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  <p:sp>
                          <p:nvSpPr>
                            <p:cNvPr id="49334" name="直接连接符 93"/>
                            <p:cNvSpPr>
                              <a:spLocks noChangeAspect="1" noChangeShapeType="1"/>
                            </p:cNvSpPr>
                            <p:nvPr>
                              <p:custDataLst>
                                <p:tags r:id="rId69"/>
                              </p:custDataLst>
                            </p:nvPr>
                          </p:nvSpPr>
                          <p:spPr bwMode="auto">
                            <a:xfrm flipH="1" flipV="1">
                              <a:off x="0" y="0"/>
                              <a:ext cx="2" cy="780"/>
                            </a:xfrm>
                            <a:prstGeom prst="line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 algn="ctr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</p:grpSp>
                    </p:grpSp>
                    <p:sp>
                      <p:nvSpPr>
                        <p:cNvPr id="49335" name="任意多边形 85"/>
                        <p:cNvSpPr>
                          <a:spLocks noChangeAspect="1"/>
                        </p:cNvSpPr>
                        <p:nvPr>
                          <p:custDataLst>
                            <p:tags r:id="rId63"/>
                          </p:custDataLst>
                        </p:nvPr>
                      </p:nvSpPr>
                      <p:spPr bwMode="auto">
                        <a:xfrm>
                          <a:off x="970" y="2160"/>
                          <a:ext cx="546" cy="681"/>
                        </a:xfrm>
                        <a:custGeom>
                          <a:avLst/>
                          <a:gdLst>
                            <a:gd name="T0" fmla="*/ 546 w 546"/>
                            <a:gd name="T1" fmla="*/ 0 h 681"/>
                            <a:gd name="T2" fmla="*/ 523 w 546"/>
                            <a:gd name="T3" fmla="*/ 20 h 681"/>
                            <a:gd name="T4" fmla="*/ 432 w 546"/>
                            <a:gd name="T5" fmla="*/ 441 h 681"/>
                            <a:gd name="T6" fmla="*/ 415 w 546"/>
                            <a:gd name="T7" fmla="*/ 483 h 681"/>
                            <a:gd name="T8" fmla="*/ 388 w 546"/>
                            <a:gd name="T9" fmla="*/ 518 h 681"/>
                            <a:gd name="T10" fmla="*/ 347 w 546"/>
                            <a:gd name="T11" fmla="*/ 550 h 681"/>
                            <a:gd name="T12" fmla="*/ 307 w 546"/>
                            <a:gd name="T13" fmla="*/ 575 h 681"/>
                            <a:gd name="T14" fmla="*/ 262 w 546"/>
                            <a:gd name="T15" fmla="*/ 598 h 681"/>
                            <a:gd name="T16" fmla="*/ 215 w 546"/>
                            <a:gd name="T17" fmla="*/ 618 h 681"/>
                            <a:gd name="T18" fmla="*/ 163 w 546"/>
                            <a:gd name="T19" fmla="*/ 637 h 681"/>
                            <a:gd name="T20" fmla="*/ 119 w 546"/>
                            <a:gd name="T21" fmla="*/ 647 h 681"/>
                            <a:gd name="T22" fmla="*/ 65 w 546"/>
                            <a:gd name="T23" fmla="*/ 656 h 681"/>
                            <a:gd name="T24" fmla="*/ 0 w 546"/>
                            <a:gd name="T25" fmla="*/ 652 h 681"/>
                            <a:gd name="T26" fmla="*/ 10 w 546"/>
                            <a:gd name="T27" fmla="*/ 677 h 681"/>
                            <a:gd name="T28" fmla="*/ 55 w 546"/>
                            <a:gd name="T29" fmla="*/ 681 h 681"/>
                            <a:gd name="T30" fmla="*/ 86 w 546"/>
                            <a:gd name="T31" fmla="*/ 681 h 681"/>
                            <a:gd name="T32" fmla="*/ 134 w 546"/>
                            <a:gd name="T33" fmla="*/ 677 h 681"/>
                            <a:gd name="T34" fmla="*/ 173 w 546"/>
                            <a:gd name="T35" fmla="*/ 674 h 681"/>
                            <a:gd name="T36" fmla="*/ 227 w 546"/>
                            <a:gd name="T37" fmla="*/ 665 h 681"/>
                            <a:gd name="T38" fmla="*/ 269 w 546"/>
                            <a:gd name="T39" fmla="*/ 657 h 681"/>
                            <a:gd name="T40" fmla="*/ 316 w 546"/>
                            <a:gd name="T41" fmla="*/ 643 h 681"/>
                            <a:gd name="T42" fmla="*/ 343 w 546"/>
                            <a:gd name="T43" fmla="*/ 635 h 681"/>
                            <a:gd name="T44" fmla="*/ 384 w 546"/>
                            <a:gd name="T45" fmla="*/ 618 h 681"/>
                            <a:gd name="T46" fmla="*/ 427 w 546"/>
                            <a:gd name="T47" fmla="*/ 590 h 681"/>
                            <a:gd name="T48" fmla="*/ 440 w 546"/>
                            <a:gd name="T49" fmla="*/ 575 h 681"/>
                            <a:gd name="T50" fmla="*/ 452 w 546"/>
                            <a:gd name="T51" fmla="*/ 554 h 681"/>
                            <a:gd name="T52" fmla="*/ 462 w 546"/>
                            <a:gd name="T53" fmla="*/ 512 h 681"/>
                            <a:gd name="T54" fmla="*/ 471 w 546"/>
                            <a:gd name="T55" fmla="*/ 470 h 681"/>
                            <a:gd name="T56" fmla="*/ 546 w 546"/>
                            <a:gd name="T57" fmla="*/ 0 h 68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</a:cxnLst>
                          <a:rect l="0" t="0" r="r" b="b"/>
                          <a:pathLst>
                            <a:path w="546" h="681">
                              <a:moveTo>
                                <a:pt x="546" y="0"/>
                              </a:moveTo>
                              <a:lnTo>
                                <a:pt x="523" y="20"/>
                              </a:lnTo>
                              <a:lnTo>
                                <a:pt x="432" y="441"/>
                              </a:lnTo>
                              <a:lnTo>
                                <a:pt x="415" y="483"/>
                              </a:lnTo>
                              <a:lnTo>
                                <a:pt x="388" y="518"/>
                              </a:lnTo>
                              <a:lnTo>
                                <a:pt x="347" y="550"/>
                              </a:lnTo>
                              <a:lnTo>
                                <a:pt x="307" y="575"/>
                              </a:lnTo>
                              <a:lnTo>
                                <a:pt x="262" y="598"/>
                              </a:lnTo>
                              <a:lnTo>
                                <a:pt x="215" y="618"/>
                              </a:lnTo>
                              <a:lnTo>
                                <a:pt x="163" y="637"/>
                              </a:lnTo>
                              <a:lnTo>
                                <a:pt x="119" y="647"/>
                              </a:lnTo>
                              <a:lnTo>
                                <a:pt x="65" y="656"/>
                              </a:lnTo>
                              <a:lnTo>
                                <a:pt x="0" y="652"/>
                              </a:lnTo>
                              <a:lnTo>
                                <a:pt x="10" y="677"/>
                              </a:lnTo>
                              <a:lnTo>
                                <a:pt x="55" y="681"/>
                              </a:lnTo>
                              <a:lnTo>
                                <a:pt x="86" y="681"/>
                              </a:lnTo>
                              <a:lnTo>
                                <a:pt x="134" y="677"/>
                              </a:lnTo>
                              <a:lnTo>
                                <a:pt x="173" y="674"/>
                              </a:lnTo>
                              <a:lnTo>
                                <a:pt x="227" y="665"/>
                              </a:lnTo>
                              <a:lnTo>
                                <a:pt x="269" y="657"/>
                              </a:lnTo>
                              <a:lnTo>
                                <a:pt x="316" y="643"/>
                              </a:lnTo>
                              <a:lnTo>
                                <a:pt x="343" y="635"/>
                              </a:lnTo>
                              <a:lnTo>
                                <a:pt x="384" y="618"/>
                              </a:lnTo>
                              <a:lnTo>
                                <a:pt x="427" y="590"/>
                              </a:lnTo>
                              <a:lnTo>
                                <a:pt x="440" y="575"/>
                              </a:lnTo>
                              <a:lnTo>
                                <a:pt x="452" y="554"/>
                              </a:lnTo>
                              <a:lnTo>
                                <a:pt x="462" y="512"/>
                              </a:lnTo>
                              <a:lnTo>
                                <a:pt x="471" y="470"/>
                              </a:lnTo>
                              <a:lnTo>
                                <a:pt x="54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sp>
                    <p:nvSpPr>
                      <p:cNvPr id="9399" name="矩形 79"/>
                      <p:cNvSpPr>
                        <a:spLocks noChangeAspect="1"/>
                      </p:cNvSpPr>
                      <p:nvPr>
                        <p:custDataLst>
                          <p:tags r:id="rId59"/>
                        </p:custDataLst>
                      </p:nvPr>
                    </p:nvSpPr>
                    <p:spPr>
                      <a:xfrm>
                        <a:off x="28" y="392"/>
                        <a:ext cx="232" cy="164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808080"/>
                          </a:gs>
                          <a:gs pos="50000">
                            <a:srgbClr val="C0C0C0"/>
                          </a:gs>
                          <a:gs pos="100000">
                            <a:srgbClr val="808080"/>
                          </a:gs>
                        </a:gsLst>
                        <a:lin ang="0" scaled="1"/>
                      </a:gradFill>
                      <a:ln>
                        <a:noFill/>
                        <a:miter lim="800000"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zh-CN" altLang="en-US"/>
                      </a:p>
                    </p:txBody>
                  </p:sp>
                </p:grpSp>
                <p:grpSp>
                  <p:nvGrpSpPr>
                    <p:cNvPr id="49337" name="组合 1029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0" y="331"/>
                      <a:ext cx="177" cy="224"/>
                      <a:chOff x="0" y="0"/>
                      <a:chExt cx="177" cy="224"/>
                    </a:xfrm>
                  </p:grpSpPr>
                  <p:sp>
                    <p:nvSpPr>
                      <p:cNvPr id="329" name="流程图: 磁盘 76"/>
                      <p:cNvSpPr>
                        <a:spLocks noChangeAspect="1" noChangeArrowheads="1"/>
                      </p:cNvSpPr>
                      <p:nvPr>
                        <p:custDataLst>
                          <p:tags r:id="rId57"/>
                        </p:custDataLst>
                      </p:nvPr>
                    </p:nvSpPr>
                    <p:spPr bwMode="auto">
                      <a:xfrm>
                        <a:off x="30" y="88"/>
                        <a:ext cx="117" cy="136"/>
                      </a:xfrm>
                      <a:prstGeom prst="flowChartMagneticDisk">
                        <a:avLst/>
                      </a:prstGeom>
                      <a:gradFill rotWithShape="1">
                        <a:gsLst>
                          <a:gs pos="0">
                            <a:srgbClr val="505050">
                              <a:alpha val="46999"/>
                            </a:srgbClr>
                          </a:gs>
                          <a:gs pos="50000">
                            <a:srgbClr val="969696">
                              <a:alpha val="46999"/>
                            </a:srgbClr>
                          </a:gs>
                          <a:gs pos="100000">
                            <a:srgbClr val="505050">
                              <a:alpha val="46999"/>
                            </a:srgbClr>
                          </a:gs>
                        </a:gsLst>
                        <a:lin ang="0" scaled="1"/>
                      </a:gradFill>
                      <a:ln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zh-CN" altLang="en-US"/>
                      </a:p>
                    </p:txBody>
                  </p:sp>
                  <p:sp>
                    <p:nvSpPr>
                      <p:cNvPr id="330" name="流程图: 磁盘 77"/>
                      <p:cNvSpPr>
                        <a:spLocks noChangeAspect="1" noChangeArrowheads="1"/>
                      </p:cNvSpPr>
                      <p:nvPr>
                        <p:custDataLst>
                          <p:tags r:id="rId58"/>
                        </p:custDataLst>
                      </p:nvPr>
                    </p:nvSpPr>
                    <p:spPr bwMode="auto">
                      <a:xfrm>
                        <a:off x="0" y="0"/>
                        <a:ext cx="177" cy="172"/>
                      </a:xfrm>
                      <a:prstGeom prst="flowChartMagneticDisk">
                        <a:avLst/>
                      </a:prstGeom>
                      <a:gradFill rotWithShape="1">
                        <a:gsLst>
                          <a:gs pos="0">
                            <a:srgbClr val="C0C0C0"/>
                          </a:gs>
                          <a:gs pos="100000">
                            <a:srgbClr val="EEEEEE"/>
                          </a:gs>
                        </a:gsLst>
                        <a:lin ang="0" scaled="1"/>
                      </a:gradFill>
                      <a:ln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zh-CN" altLang="en-US"/>
                      </a:p>
                    </p:txBody>
                  </p:sp>
                </p:grpSp>
                <p:grpSp>
                  <p:nvGrpSpPr>
                    <p:cNvPr id="49340" name="组合 1029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49" y="331"/>
                      <a:ext cx="177" cy="224"/>
                      <a:chOff x="0" y="0"/>
                      <a:chExt cx="177" cy="224"/>
                    </a:xfrm>
                  </p:grpSpPr>
                  <p:sp>
                    <p:nvSpPr>
                      <p:cNvPr id="331" name="流程图: 磁盘 74"/>
                      <p:cNvSpPr>
                        <a:spLocks noChangeAspect="1" noChangeArrowheads="1"/>
                      </p:cNvSpPr>
                      <p:nvPr>
                        <p:custDataLst>
                          <p:tags r:id="rId55"/>
                        </p:custDataLst>
                      </p:nvPr>
                    </p:nvSpPr>
                    <p:spPr bwMode="auto">
                      <a:xfrm>
                        <a:off x="30" y="88"/>
                        <a:ext cx="117" cy="136"/>
                      </a:xfrm>
                      <a:prstGeom prst="flowChartMagneticDisk">
                        <a:avLst/>
                      </a:prstGeom>
                      <a:gradFill rotWithShape="1">
                        <a:gsLst>
                          <a:gs pos="0">
                            <a:srgbClr val="505050">
                              <a:alpha val="46999"/>
                            </a:srgbClr>
                          </a:gs>
                          <a:gs pos="50000">
                            <a:srgbClr val="969696">
                              <a:alpha val="46999"/>
                            </a:srgbClr>
                          </a:gs>
                          <a:gs pos="100000">
                            <a:srgbClr val="505050">
                              <a:alpha val="46999"/>
                            </a:srgbClr>
                          </a:gs>
                        </a:gsLst>
                        <a:lin ang="0" scaled="1"/>
                      </a:gradFill>
                      <a:ln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zh-CN" altLang="en-US"/>
                      </a:p>
                    </p:txBody>
                  </p:sp>
                  <p:sp>
                    <p:nvSpPr>
                      <p:cNvPr id="332" name="流程图: 磁盘 75"/>
                      <p:cNvSpPr>
                        <a:spLocks noChangeAspect="1" noChangeArrowheads="1"/>
                      </p:cNvSpPr>
                      <p:nvPr>
                        <p:custDataLst>
                          <p:tags r:id="rId56"/>
                        </p:custDataLst>
                      </p:nvPr>
                    </p:nvSpPr>
                    <p:spPr bwMode="auto">
                      <a:xfrm>
                        <a:off x="0" y="0"/>
                        <a:ext cx="177" cy="172"/>
                      </a:xfrm>
                      <a:prstGeom prst="flowChartMagneticDisk">
                        <a:avLst/>
                      </a:prstGeom>
                      <a:gradFill rotWithShape="1">
                        <a:gsLst>
                          <a:gs pos="0">
                            <a:srgbClr val="C0C0C0"/>
                          </a:gs>
                          <a:gs pos="100000">
                            <a:srgbClr val="EEEEEE"/>
                          </a:gs>
                        </a:gsLst>
                        <a:lin ang="0" scaled="1"/>
                      </a:gradFill>
                      <a:ln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zh-CN" altLang="en-US"/>
                      </a:p>
                    </p:txBody>
                  </p:sp>
                </p:grpSp>
              </p:grpSp>
            </p:grpSp>
            <p:grpSp>
              <p:nvGrpSpPr>
                <p:cNvPr id="49343" name="组合 10302"/>
                <p:cNvGrpSpPr>
                  <a:grpSpLocks/>
                </p:cNvGrpSpPr>
                <p:nvPr/>
              </p:nvGrpSpPr>
              <p:grpSpPr bwMode="auto">
                <a:xfrm flipH="1">
                  <a:off x="204" y="0"/>
                  <a:ext cx="714" cy="204"/>
                  <a:chOff x="0" y="0"/>
                  <a:chExt cx="770" cy="227"/>
                </a:xfrm>
              </p:grpSpPr>
              <p:grpSp>
                <p:nvGrpSpPr>
                  <p:cNvPr id="49344" name="lxqdxt13"/>
                  <p:cNvGrpSpPr>
                    <a:grpSpLocks/>
                  </p:cNvGrpSpPr>
                  <p:nvPr/>
                </p:nvGrpSpPr>
                <p:grpSpPr bwMode="auto">
                  <a:xfrm rot="-5400000">
                    <a:off x="442" y="-89"/>
                    <a:ext cx="227" cy="408"/>
                    <a:chOff x="0" y="0"/>
                    <a:chExt cx="1846" cy="3540"/>
                  </a:xfrm>
                </p:grpSpPr>
                <p:sp>
                  <p:nvSpPr>
                    <p:cNvPr id="49345" name="圆柱形 63"/>
                    <p:cNvSpPr>
                      <a:spLocks noChangeArrowheads="1"/>
                    </p:cNvSpPr>
                    <p:nvPr>
                      <p:custDataLst>
                        <p:tags r:id="rId48"/>
                      </p:custDataLst>
                    </p:nvPr>
                  </p:nvSpPr>
                  <p:spPr bwMode="auto">
                    <a:xfrm>
                      <a:off x="0" y="0"/>
                      <a:ext cx="1846" cy="3540"/>
                    </a:xfrm>
                    <a:prstGeom prst="can">
                      <a:avLst>
                        <a:gd name="adj" fmla="val 47941"/>
                      </a:avLst>
                    </a:prstGeom>
                    <a:gradFill rotWithShape="0">
                      <a:gsLst>
                        <a:gs pos="0">
                          <a:srgbClr val="FF0000"/>
                        </a:gs>
                        <a:gs pos="50000">
                          <a:srgbClr val="FFDDDD"/>
                        </a:gs>
                        <a:gs pos="100000">
                          <a:srgbClr val="FF0000"/>
                        </a:gs>
                      </a:gsLst>
                      <a:lin ang="0" scaled="1"/>
                    </a:gradFill>
                    <a:ln w="9525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zh-CN" altLang="en-US"/>
                    </a:p>
                  </p:txBody>
                </p:sp>
                <p:sp>
                  <p:nvSpPr>
                    <p:cNvPr id="9409" name="椭圆 64"/>
                    <p:cNvSpPr/>
                    <p:nvPr>
                      <p:custDataLst>
                        <p:tags r:id="rId49"/>
                      </p:custDataLst>
                    </p:nvPr>
                  </p:nvSpPr>
                  <p:spPr>
                    <a:xfrm>
                      <a:off x="148" y="92"/>
                      <a:ext cx="1565" cy="699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FF9900"/>
                        </a:gs>
                        <a:gs pos="100000">
                          <a:srgbClr val="8852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38100" cmpd="dbl">
                      <a:solidFill>
                        <a:srgbClr val="FFFF00"/>
                      </a:solidFill>
                      <a:rou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zh-CN" altLang="en-US"/>
                    </a:p>
                  </p:txBody>
                </p:sp>
                <p:sp>
                  <p:nvSpPr>
                    <p:cNvPr id="49347" name="矩形 65"/>
                    <p:cNvSpPr>
                      <a:spLocks noChangeArrowheads="1" noChangeShapeType="1" noTextEdit="1"/>
                    </p:cNvSpPr>
                    <p:nvPr>
                      <p:custDataLst>
                        <p:tags r:id="rId50"/>
                      </p:custDataLst>
                    </p:nvPr>
                  </p:nvSpPr>
                  <p:spPr bwMode="auto">
                    <a:xfrm flipV="1">
                      <a:off x="41" y="1791"/>
                      <a:ext cx="1766" cy="1140"/>
                    </a:xfrm>
                    <a:prstGeom prst="rect">
                      <a:avLst/>
                    </a:prstGeom>
                  </p:spPr>
                  <p:txBody>
                    <a:bodyPr wrap="none" fromWordArt="1">
                      <a:prstTxWarp prst="textCanDown">
                        <a:avLst>
                          <a:gd name="adj" fmla="val 14287"/>
                        </a:avLst>
                      </a:prstTxWarp>
                    </a:bodyPr>
                    <a:lstStyle/>
                    <a:p>
                      <a:pPr algn="ctr"/>
                      <a:r>
                        <a:rPr lang="zh-CN" altLang="en-US" sz="3600" kern="10">
                          <a:ln w="9525" algn="ctr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solidFill>
                            <a:srgbClr val="000000"/>
                          </a:solidFill>
                          <a:latin typeface="楷体_GB2312"/>
                        </a:rPr>
                        <a:t>干电池</a:t>
                      </a:r>
                    </a:p>
                  </p:txBody>
                </p:sp>
                <p:sp>
                  <p:nvSpPr>
                    <p:cNvPr id="49348" name="圆柱形 66"/>
                    <p:cNvSpPr>
                      <a:spLocks noChangeArrowheads="1"/>
                    </p:cNvSpPr>
                    <p:nvPr>
                      <p:custDataLst>
                        <p:tags r:id="rId51"/>
                      </p:custDataLst>
                    </p:nvPr>
                  </p:nvSpPr>
                  <p:spPr bwMode="auto">
                    <a:xfrm>
                      <a:off x="788" y="180"/>
                      <a:ext cx="308" cy="248"/>
                    </a:xfrm>
                    <a:prstGeom prst="can">
                      <a:avLst>
                        <a:gd name="adj" fmla="val 50000"/>
                      </a:avLst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rgbClr val="FFFFFF"/>
                        </a:gs>
                        <a:gs pos="100000">
                          <a:srgbClr val="000000"/>
                        </a:gs>
                      </a:gsLst>
                      <a:lin ang="0" scaled="1"/>
                    </a:gradFill>
                    <a:ln w="9525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zh-CN" altLang="en-US"/>
                    </a:p>
                  </p:txBody>
                </p:sp>
                <p:sp>
                  <p:nvSpPr>
                    <p:cNvPr id="9412" name="椭圆 67"/>
                    <p:cNvSpPr/>
                    <p:nvPr>
                      <p:custDataLst>
                        <p:tags r:id="rId52"/>
                      </p:custDataLst>
                    </p:nvPr>
                  </p:nvSpPr>
                  <p:spPr>
                    <a:xfrm>
                      <a:off x="836" y="217"/>
                      <a:ext cx="208" cy="50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AAAAAA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solidFill>
                        <a:prstClr val="black"/>
                      </a:solidFill>
                      <a:rou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zh-CN" altLang="en-US"/>
                    </a:p>
                  </p:txBody>
                </p:sp>
                <p:sp>
                  <p:nvSpPr>
                    <p:cNvPr id="49350" name="矩形 68"/>
                    <p:cNvSpPr>
                      <a:spLocks noChangeArrowheads="1" noChangeShapeType="1" noTextEdit="1"/>
                    </p:cNvSpPr>
                    <p:nvPr>
                      <p:custDataLst>
                        <p:tags r:id="rId53"/>
                      </p:custDataLst>
                    </p:nvPr>
                  </p:nvSpPr>
                  <p:spPr bwMode="auto">
                    <a:xfrm flipH="1">
                      <a:off x="148" y="1035"/>
                      <a:ext cx="1552" cy="471"/>
                    </a:xfrm>
                    <a:prstGeom prst="rect">
                      <a:avLst/>
                    </a:prstGeom>
                  </p:spPr>
                  <p:txBody>
                    <a:bodyPr wrap="none" fromWordArt="1">
                      <a:prstTxWarp prst="textCanDown">
                        <a:avLst>
                          <a:gd name="adj" fmla="val 14287"/>
                        </a:avLst>
                      </a:prstTxWarp>
                    </a:bodyPr>
                    <a:lstStyle/>
                    <a:p>
                      <a:pPr algn="ctr"/>
                      <a:r>
                        <a:rPr lang="en-US" altLang="zh-CN" sz="1200" kern="10">
                          <a:ln w="9525" algn="ctr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1</a:t>
                      </a:r>
                      <a:r>
                        <a:rPr lang="zh-CN" altLang="en-US" sz="1200" kern="10">
                          <a:ln w="9525" algn="ctr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．</a:t>
                      </a:r>
                      <a:r>
                        <a:rPr lang="en-US" altLang="zh-CN" sz="1200" kern="10">
                          <a:ln w="9525" algn="ctr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5 </a:t>
                      </a:r>
                      <a:r>
                        <a:rPr lang="zh-CN" altLang="en-US" sz="1200" kern="10">
                          <a:ln w="9525" algn="ctr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＋</a:t>
                      </a:r>
                    </a:p>
                  </p:txBody>
                </p:sp>
              </p:grpSp>
              <p:grpSp>
                <p:nvGrpSpPr>
                  <p:cNvPr id="49351" name="lxqdxt13"/>
                  <p:cNvGrpSpPr>
                    <a:grpSpLocks/>
                  </p:cNvGrpSpPr>
                  <p:nvPr/>
                </p:nvGrpSpPr>
                <p:grpSpPr bwMode="auto">
                  <a:xfrm rot="-5400000">
                    <a:off x="79" y="-89"/>
                    <a:ext cx="227" cy="408"/>
                    <a:chOff x="0" y="0"/>
                    <a:chExt cx="1846" cy="3540"/>
                  </a:xfrm>
                </p:grpSpPr>
                <p:sp>
                  <p:nvSpPr>
                    <p:cNvPr id="49352" name="圆柱形 57"/>
                    <p:cNvSpPr>
                      <a:spLocks noChangeArrowheads="1"/>
                    </p:cNvSpPr>
                    <p:nvPr>
                      <p:custDataLst>
                        <p:tags r:id="rId42"/>
                      </p:custDataLst>
                    </p:nvPr>
                  </p:nvSpPr>
                  <p:spPr bwMode="auto">
                    <a:xfrm>
                      <a:off x="0" y="0"/>
                      <a:ext cx="1846" cy="3540"/>
                    </a:xfrm>
                    <a:prstGeom prst="can">
                      <a:avLst>
                        <a:gd name="adj" fmla="val 47941"/>
                      </a:avLst>
                    </a:prstGeom>
                    <a:gradFill rotWithShape="0">
                      <a:gsLst>
                        <a:gs pos="0">
                          <a:srgbClr val="FF0000"/>
                        </a:gs>
                        <a:gs pos="50000">
                          <a:srgbClr val="FFDDDD"/>
                        </a:gs>
                        <a:gs pos="100000">
                          <a:srgbClr val="FF0000"/>
                        </a:gs>
                      </a:gsLst>
                      <a:lin ang="0" scaled="1"/>
                    </a:gradFill>
                    <a:ln w="9525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zh-CN" altLang="en-US"/>
                    </a:p>
                  </p:txBody>
                </p:sp>
                <p:sp>
                  <p:nvSpPr>
                    <p:cNvPr id="9416" name="椭圆 58"/>
                    <p:cNvSpPr/>
                    <p:nvPr>
                      <p:custDataLst>
                        <p:tags r:id="rId43"/>
                      </p:custDataLst>
                    </p:nvPr>
                  </p:nvSpPr>
                  <p:spPr>
                    <a:xfrm>
                      <a:off x="148" y="85"/>
                      <a:ext cx="1565" cy="699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FF9900"/>
                        </a:gs>
                        <a:gs pos="100000">
                          <a:srgbClr val="8852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38100" cmpd="dbl">
                      <a:solidFill>
                        <a:srgbClr val="FFFF00"/>
                      </a:solidFill>
                      <a:rou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zh-CN" altLang="en-US"/>
                    </a:p>
                  </p:txBody>
                </p:sp>
                <p:sp>
                  <p:nvSpPr>
                    <p:cNvPr id="49354" name="矩形 59"/>
                    <p:cNvSpPr>
                      <a:spLocks noChangeArrowheads="1" noChangeShapeType="1" noTextEdit="1"/>
                    </p:cNvSpPr>
                    <p:nvPr>
                      <p:custDataLst>
                        <p:tags r:id="rId44"/>
                      </p:custDataLst>
                    </p:nvPr>
                  </p:nvSpPr>
                  <p:spPr bwMode="auto">
                    <a:xfrm flipV="1">
                      <a:off x="41" y="1791"/>
                      <a:ext cx="1766" cy="1140"/>
                    </a:xfrm>
                    <a:prstGeom prst="rect">
                      <a:avLst/>
                    </a:prstGeom>
                  </p:spPr>
                  <p:txBody>
                    <a:bodyPr wrap="none" fromWordArt="1">
                      <a:prstTxWarp prst="textCanDown">
                        <a:avLst>
                          <a:gd name="adj" fmla="val 14287"/>
                        </a:avLst>
                      </a:prstTxWarp>
                    </a:bodyPr>
                    <a:lstStyle/>
                    <a:p>
                      <a:pPr algn="ctr"/>
                      <a:r>
                        <a:rPr lang="zh-CN" altLang="en-US" sz="3600" kern="10">
                          <a:ln w="9525" algn="ctr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solidFill>
                            <a:srgbClr val="000000"/>
                          </a:solidFill>
                          <a:latin typeface="楷体_GB2312"/>
                        </a:rPr>
                        <a:t>干电池</a:t>
                      </a:r>
                    </a:p>
                  </p:txBody>
                </p:sp>
                <p:sp>
                  <p:nvSpPr>
                    <p:cNvPr id="49355" name="圆柱形 60"/>
                    <p:cNvSpPr>
                      <a:spLocks noChangeArrowheads="1"/>
                    </p:cNvSpPr>
                    <p:nvPr>
                      <p:custDataLst>
                        <p:tags r:id="rId45"/>
                      </p:custDataLst>
                    </p:nvPr>
                  </p:nvSpPr>
                  <p:spPr bwMode="auto">
                    <a:xfrm>
                      <a:off x="788" y="180"/>
                      <a:ext cx="308" cy="248"/>
                    </a:xfrm>
                    <a:prstGeom prst="can">
                      <a:avLst>
                        <a:gd name="adj" fmla="val 50000"/>
                      </a:avLst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rgbClr val="FFFFFF"/>
                        </a:gs>
                        <a:gs pos="100000">
                          <a:srgbClr val="000000"/>
                        </a:gs>
                      </a:gsLst>
                      <a:lin ang="0" scaled="1"/>
                    </a:gradFill>
                    <a:ln w="9525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zh-CN" altLang="en-US"/>
                    </a:p>
                  </p:txBody>
                </p:sp>
                <p:sp>
                  <p:nvSpPr>
                    <p:cNvPr id="9419" name="椭圆 61"/>
                    <p:cNvSpPr/>
                    <p:nvPr>
                      <p:custDataLst>
                        <p:tags r:id="rId46"/>
                      </p:custDataLst>
                    </p:nvPr>
                  </p:nvSpPr>
                  <p:spPr>
                    <a:xfrm>
                      <a:off x="836" y="210"/>
                      <a:ext cx="208" cy="50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AAAAAA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solidFill>
                        <a:prstClr val="black"/>
                      </a:solidFill>
                      <a:rou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zh-CN" altLang="en-US"/>
                    </a:p>
                  </p:txBody>
                </p:sp>
                <p:sp>
                  <p:nvSpPr>
                    <p:cNvPr id="49357" name="矩形 62"/>
                    <p:cNvSpPr>
                      <a:spLocks noChangeArrowheads="1" noChangeShapeType="1" noTextEdit="1"/>
                    </p:cNvSpPr>
                    <p:nvPr>
                      <p:custDataLst>
                        <p:tags r:id="rId47"/>
                      </p:custDataLst>
                    </p:nvPr>
                  </p:nvSpPr>
                  <p:spPr bwMode="auto">
                    <a:xfrm flipH="1">
                      <a:off x="148" y="1035"/>
                      <a:ext cx="1552" cy="471"/>
                    </a:xfrm>
                    <a:prstGeom prst="rect">
                      <a:avLst/>
                    </a:prstGeom>
                  </p:spPr>
                  <p:txBody>
                    <a:bodyPr wrap="none" fromWordArt="1">
                      <a:prstTxWarp prst="textCanDown">
                        <a:avLst>
                          <a:gd name="adj" fmla="val 14287"/>
                        </a:avLst>
                      </a:prstTxWarp>
                    </a:bodyPr>
                    <a:lstStyle/>
                    <a:p>
                      <a:pPr algn="ctr"/>
                      <a:r>
                        <a:rPr lang="en-US" altLang="zh-CN" sz="1200" kern="10">
                          <a:ln w="9525" algn="ctr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1</a:t>
                      </a:r>
                      <a:r>
                        <a:rPr lang="zh-CN" altLang="en-US" sz="1200" kern="10">
                          <a:ln w="9525" algn="ctr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．</a:t>
                      </a:r>
                      <a:r>
                        <a:rPr lang="en-US" altLang="zh-CN" sz="1200" kern="10">
                          <a:ln w="9525" algn="ctr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5 </a:t>
                      </a:r>
                      <a:r>
                        <a:rPr lang="zh-CN" altLang="en-US" sz="1200" kern="10">
                          <a:ln w="9525" algn="ctr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＋</a:t>
                      </a:r>
                    </a:p>
                  </p:txBody>
                </p:sp>
              </p:grpSp>
            </p:grpSp>
            <p:grpSp>
              <p:nvGrpSpPr>
                <p:cNvPr id="49358" name="组合 10317"/>
                <p:cNvGrpSpPr>
                  <a:grpSpLocks noChangeAspect="1"/>
                </p:cNvGrpSpPr>
                <p:nvPr/>
              </p:nvGrpSpPr>
              <p:grpSpPr bwMode="auto">
                <a:xfrm>
                  <a:off x="0" y="958"/>
                  <a:ext cx="668" cy="361"/>
                  <a:chOff x="0" y="0"/>
                  <a:chExt cx="726" cy="409"/>
                </a:xfrm>
              </p:grpSpPr>
              <p:sp>
                <p:nvSpPr>
                  <p:cNvPr id="345" name="任意多边形 11"/>
                  <p:cNvSpPr>
                    <a:spLocks noChangeAspect="1"/>
                  </p:cNvSpPr>
                  <p:nvPr>
                    <p:custDataLst>
                      <p:tags r:id="rId11"/>
                    </p:custDataLst>
                  </p:nvPr>
                </p:nvSpPr>
                <p:spPr bwMode="auto">
                  <a:xfrm flipV="1">
                    <a:off x="0" y="381"/>
                    <a:ext cx="726" cy="28"/>
                  </a:xfrm>
                  <a:custGeom>
                    <a:avLst/>
                    <a:gdLst>
                      <a:gd name="T0" fmla="*/ 0 w 400"/>
                      <a:gd name="T1" fmla="*/ 0 h 400"/>
                      <a:gd name="T2" fmla="*/ 400 w 400"/>
                      <a:gd name="T3" fmla="*/ 0 h 400"/>
                      <a:gd name="T4" fmla="*/ 400 w 400"/>
                      <a:gd name="T5" fmla="*/ 400 h 400"/>
                      <a:gd name="T6" fmla="*/ 0 w 400"/>
                      <a:gd name="T7" fmla="*/ 400 h 400"/>
                      <a:gd name="T8" fmla="*/ 0 w 400"/>
                      <a:gd name="T9" fmla="*/ 0 h 4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00" h="400">
                        <a:moveTo>
                          <a:pt x="0" y="0"/>
                        </a:moveTo>
                        <a:lnTo>
                          <a:pt x="400" y="0"/>
                        </a:lnTo>
                        <a:lnTo>
                          <a:pt x="400" y="400"/>
                        </a:lnTo>
                        <a:lnTo>
                          <a:pt x="0" y="4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CC99">
                          <a:alpha val="62000"/>
                        </a:srgbClr>
                      </a:gs>
                      <a:gs pos="100000">
                        <a:srgbClr val="765E47">
                          <a:alpha val="56998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FFCC99"/>
                    </a:extrusionClr>
                  </a:sp3d>
                  <a:extLst>
                    <a:ext uri="{91240B29-F687-4F45-9708-019B960494DF}">
                      <a14:hiddenLine xmlns:a14="http://schemas.microsoft.com/office/drawing/2010/main" w="9525" algn="ctr">
                        <a:noFill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flatTx/>
                  </a:bodyPr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49360" name="组合 1031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72" y="0"/>
                    <a:ext cx="526" cy="317"/>
                    <a:chOff x="0" y="0"/>
                    <a:chExt cx="1026" cy="555"/>
                  </a:xfrm>
                </p:grpSpPr>
                <p:grpSp>
                  <p:nvGrpSpPr>
                    <p:cNvPr id="49361" name="组合 1032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72" y="0"/>
                      <a:ext cx="281" cy="555"/>
                      <a:chOff x="0" y="0"/>
                      <a:chExt cx="281" cy="555"/>
                    </a:xfrm>
                  </p:grpSpPr>
                  <p:grpSp>
                    <p:nvGrpSpPr>
                      <p:cNvPr id="49362" name="组合 1032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0" y="0"/>
                        <a:ext cx="281" cy="512"/>
                        <a:chOff x="0" y="0"/>
                        <a:chExt cx="2019" cy="3673"/>
                      </a:xfrm>
                    </p:grpSpPr>
                    <p:grpSp>
                      <p:nvGrpSpPr>
                        <p:cNvPr id="49363" name="组合 1032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50" y="2812"/>
                          <a:ext cx="913" cy="861"/>
                          <a:chOff x="0" y="0"/>
                          <a:chExt cx="913" cy="861"/>
                        </a:xfrm>
                      </p:grpSpPr>
                      <p:grpSp>
                        <p:nvGrpSpPr>
                          <p:cNvPr id="49364" name="组合 10323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0" y="0"/>
                            <a:ext cx="913" cy="861"/>
                            <a:chOff x="0" y="0"/>
                            <a:chExt cx="913" cy="861"/>
                          </a:xfrm>
                        </p:grpSpPr>
                        <p:grpSp>
                          <p:nvGrpSpPr>
                            <p:cNvPr id="49365" name="组合 10324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229" y="663"/>
                              <a:ext cx="498" cy="198"/>
                              <a:chOff x="0" y="0"/>
                              <a:chExt cx="498" cy="198"/>
                            </a:xfrm>
                          </p:grpSpPr>
                          <p:sp>
                            <p:nvSpPr>
                              <p:cNvPr id="49366" name="任意多边形 53"/>
                              <p:cNvSpPr>
                                <a:spLocks noChangeAspect="1"/>
                              </p:cNvSpPr>
                              <p:nvPr>
                                <p:custDataLst>
                                  <p:tags r:id="rId40"/>
                                </p:custDataLst>
                              </p:nvPr>
                            </p:nvSpPr>
                            <p:spPr bwMode="auto">
                              <a:xfrm>
                                <a:off x="0" y="0"/>
                                <a:ext cx="498" cy="198"/>
                              </a:xfrm>
                              <a:custGeom>
                                <a:avLst/>
                                <a:gdLst>
                                  <a:gd name="T0" fmla="*/ 0 w 498"/>
                                  <a:gd name="T1" fmla="*/ 0 h 198"/>
                                  <a:gd name="T2" fmla="*/ 101 w 498"/>
                                  <a:gd name="T3" fmla="*/ 157 h 198"/>
                                  <a:gd name="T4" fmla="*/ 110 w 498"/>
                                  <a:gd name="T5" fmla="*/ 167 h 198"/>
                                  <a:gd name="T6" fmla="*/ 121 w 498"/>
                                  <a:gd name="T7" fmla="*/ 173 h 198"/>
                                  <a:gd name="T8" fmla="*/ 136 w 498"/>
                                  <a:gd name="T9" fmla="*/ 178 h 198"/>
                                  <a:gd name="T10" fmla="*/ 153 w 498"/>
                                  <a:gd name="T11" fmla="*/ 186 h 198"/>
                                  <a:gd name="T12" fmla="*/ 174 w 498"/>
                                  <a:gd name="T13" fmla="*/ 190 h 198"/>
                                  <a:gd name="T14" fmla="*/ 188 w 498"/>
                                  <a:gd name="T15" fmla="*/ 191 h 198"/>
                                  <a:gd name="T16" fmla="*/ 205 w 498"/>
                                  <a:gd name="T17" fmla="*/ 194 h 198"/>
                                  <a:gd name="T18" fmla="*/ 222 w 498"/>
                                  <a:gd name="T19" fmla="*/ 195 h 198"/>
                                  <a:gd name="T20" fmla="*/ 243 w 498"/>
                                  <a:gd name="T21" fmla="*/ 198 h 198"/>
                                  <a:gd name="T22" fmla="*/ 257 w 498"/>
                                  <a:gd name="T23" fmla="*/ 198 h 198"/>
                                  <a:gd name="T24" fmla="*/ 278 w 498"/>
                                  <a:gd name="T25" fmla="*/ 195 h 198"/>
                                  <a:gd name="T26" fmla="*/ 295 w 498"/>
                                  <a:gd name="T27" fmla="*/ 194 h 198"/>
                                  <a:gd name="T28" fmla="*/ 315 w 498"/>
                                  <a:gd name="T29" fmla="*/ 191 h 198"/>
                                  <a:gd name="T30" fmla="*/ 332 w 498"/>
                                  <a:gd name="T31" fmla="*/ 190 h 198"/>
                                  <a:gd name="T32" fmla="*/ 349 w 498"/>
                                  <a:gd name="T33" fmla="*/ 185 h 198"/>
                                  <a:gd name="T34" fmla="*/ 366 w 498"/>
                                  <a:gd name="T35" fmla="*/ 181 h 198"/>
                                  <a:gd name="T36" fmla="*/ 380 w 498"/>
                                  <a:gd name="T37" fmla="*/ 173 h 198"/>
                                  <a:gd name="T38" fmla="*/ 392 w 498"/>
                                  <a:gd name="T39" fmla="*/ 165 h 198"/>
                                  <a:gd name="T40" fmla="*/ 397 w 498"/>
                                  <a:gd name="T41" fmla="*/ 160 h 198"/>
                                  <a:gd name="T42" fmla="*/ 405 w 498"/>
                                  <a:gd name="T43" fmla="*/ 152 h 198"/>
                                  <a:gd name="T44" fmla="*/ 498 w 498"/>
                                  <a:gd name="T45" fmla="*/ 0 h 198"/>
                                  <a:gd name="T46" fmla="*/ 0 w 498"/>
                                  <a:gd name="T47" fmla="*/ 0 h 198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  <a:cxn ang="0">
                                    <a:pos x="T32" y="T33"/>
                                  </a:cxn>
                                  <a:cxn ang="0">
                                    <a:pos x="T34" y="T35"/>
                                  </a:cxn>
                                  <a:cxn ang="0">
                                    <a:pos x="T36" y="T37"/>
                                  </a:cxn>
                                  <a:cxn ang="0">
                                    <a:pos x="T38" y="T39"/>
                                  </a:cxn>
                                  <a:cxn ang="0">
                                    <a:pos x="T40" y="T41"/>
                                  </a:cxn>
                                  <a:cxn ang="0">
                                    <a:pos x="T42" y="T43"/>
                                  </a:cxn>
                                  <a:cxn ang="0">
                                    <a:pos x="T44" y="T45"/>
                                  </a:cxn>
                                  <a:cxn ang="0">
                                    <a:pos x="T46" y="T47"/>
                                  </a:cxn>
                                </a:cxnLst>
                                <a:rect l="0" t="0" r="r" b="b"/>
                                <a:pathLst>
                                  <a:path w="498" h="198">
                                    <a:moveTo>
                                      <a:pt x="0" y="0"/>
                                    </a:moveTo>
                                    <a:lnTo>
                                      <a:pt x="101" y="157"/>
                                    </a:lnTo>
                                    <a:lnTo>
                                      <a:pt x="110" y="167"/>
                                    </a:lnTo>
                                    <a:lnTo>
                                      <a:pt x="121" y="173"/>
                                    </a:lnTo>
                                    <a:lnTo>
                                      <a:pt x="136" y="178"/>
                                    </a:lnTo>
                                    <a:lnTo>
                                      <a:pt x="153" y="186"/>
                                    </a:lnTo>
                                    <a:lnTo>
                                      <a:pt x="174" y="190"/>
                                    </a:lnTo>
                                    <a:lnTo>
                                      <a:pt x="188" y="191"/>
                                    </a:lnTo>
                                    <a:lnTo>
                                      <a:pt x="205" y="194"/>
                                    </a:lnTo>
                                    <a:lnTo>
                                      <a:pt x="222" y="195"/>
                                    </a:lnTo>
                                    <a:lnTo>
                                      <a:pt x="243" y="198"/>
                                    </a:lnTo>
                                    <a:lnTo>
                                      <a:pt x="257" y="198"/>
                                    </a:lnTo>
                                    <a:lnTo>
                                      <a:pt x="278" y="195"/>
                                    </a:lnTo>
                                    <a:lnTo>
                                      <a:pt x="295" y="194"/>
                                    </a:lnTo>
                                    <a:lnTo>
                                      <a:pt x="315" y="191"/>
                                    </a:lnTo>
                                    <a:lnTo>
                                      <a:pt x="332" y="190"/>
                                    </a:lnTo>
                                    <a:lnTo>
                                      <a:pt x="349" y="185"/>
                                    </a:lnTo>
                                    <a:lnTo>
                                      <a:pt x="366" y="181"/>
                                    </a:lnTo>
                                    <a:lnTo>
                                      <a:pt x="380" y="173"/>
                                    </a:lnTo>
                                    <a:lnTo>
                                      <a:pt x="392" y="165"/>
                                    </a:lnTo>
                                    <a:lnTo>
                                      <a:pt x="397" y="160"/>
                                    </a:lnTo>
                                    <a:lnTo>
                                      <a:pt x="405" y="152"/>
                                    </a:lnTo>
                                    <a:lnTo>
                                      <a:pt x="498" y="0"/>
                                    </a:lnTo>
                                    <a:lnTo>
                                      <a:pt x="0" y="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000000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 algn="ctr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49367" name="任意多边形 54"/>
                              <p:cNvSpPr>
                                <a:spLocks noChangeAspect="1"/>
                              </p:cNvSpPr>
                              <p:nvPr>
                                <p:custDataLst>
                                  <p:tags r:id="rId41"/>
                                </p:custDataLst>
                              </p:nvPr>
                            </p:nvSpPr>
                            <p:spPr bwMode="auto">
                              <a:xfrm>
                                <a:off x="78" y="0"/>
                                <a:ext cx="222" cy="198"/>
                              </a:xfrm>
                              <a:custGeom>
                                <a:avLst/>
                                <a:gdLst>
                                  <a:gd name="T0" fmla="*/ 0 w 222"/>
                                  <a:gd name="T1" fmla="*/ 0 h 198"/>
                                  <a:gd name="T2" fmla="*/ 62 w 222"/>
                                  <a:gd name="T3" fmla="*/ 178 h 198"/>
                                  <a:gd name="T4" fmla="*/ 75 w 222"/>
                                  <a:gd name="T5" fmla="*/ 186 h 198"/>
                                  <a:gd name="T6" fmla="*/ 96 w 222"/>
                                  <a:gd name="T7" fmla="*/ 190 h 198"/>
                                  <a:gd name="T8" fmla="*/ 110 w 222"/>
                                  <a:gd name="T9" fmla="*/ 191 h 198"/>
                                  <a:gd name="T10" fmla="*/ 127 w 222"/>
                                  <a:gd name="T11" fmla="*/ 194 h 198"/>
                                  <a:gd name="T12" fmla="*/ 144 w 222"/>
                                  <a:gd name="T13" fmla="*/ 195 h 198"/>
                                  <a:gd name="T14" fmla="*/ 165 w 222"/>
                                  <a:gd name="T15" fmla="*/ 198 h 198"/>
                                  <a:gd name="T16" fmla="*/ 179 w 222"/>
                                  <a:gd name="T17" fmla="*/ 198 h 198"/>
                                  <a:gd name="T18" fmla="*/ 200 w 222"/>
                                  <a:gd name="T19" fmla="*/ 195 h 198"/>
                                  <a:gd name="T20" fmla="*/ 222 w 222"/>
                                  <a:gd name="T21" fmla="*/ 0 h 198"/>
                                  <a:gd name="T22" fmla="*/ 0 w 222"/>
                                  <a:gd name="T23" fmla="*/ 0 h 198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</a:cxnLst>
                                <a:rect l="0" t="0" r="r" b="b"/>
                                <a:pathLst>
                                  <a:path w="222" h="198">
                                    <a:moveTo>
                                      <a:pt x="0" y="0"/>
                                    </a:moveTo>
                                    <a:lnTo>
                                      <a:pt x="62" y="178"/>
                                    </a:lnTo>
                                    <a:lnTo>
                                      <a:pt x="75" y="186"/>
                                    </a:lnTo>
                                    <a:lnTo>
                                      <a:pt x="96" y="190"/>
                                    </a:lnTo>
                                    <a:lnTo>
                                      <a:pt x="110" y="191"/>
                                    </a:lnTo>
                                    <a:lnTo>
                                      <a:pt x="127" y="194"/>
                                    </a:lnTo>
                                    <a:lnTo>
                                      <a:pt x="144" y="195"/>
                                    </a:lnTo>
                                    <a:lnTo>
                                      <a:pt x="165" y="198"/>
                                    </a:lnTo>
                                    <a:lnTo>
                                      <a:pt x="179" y="198"/>
                                    </a:lnTo>
                                    <a:lnTo>
                                      <a:pt x="200" y="195"/>
                                    </a:lnTo>
                                    <a:lnTo>
                                      <a:pt x="222" y="0"/>
                                    </a:lnTo>
                                    <a:lnTo>
                                      <a:pt x="0" y="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404040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 algn="ctr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</p:grpSp>
                        <p:grpSp>
                          <p:nvGrpSpPr>
                            <p:cNvPr id="49368" name="组合 10327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0" y="0"/>
                              <a:ext cx="913" cy="718"/>
                              <a:chOff x="0" y="0"/>
                              <a:chExt cx="913" cy="718"/>
                            </a:xfrm>
                          </p:grpSpPr>
                          <p:sp>
                            <p:nvSpPr>
                              <p:cNvPr id="49369" name="任意多边形 46"/>
                              <p:cNvSpPr>
                                <a:spLocks noChangeAspect="1"/>
                              </p:cNvSpPr>
                              <p:nvPr>
                                <p:custDataLst>
                                  <p:tags r:id="rId33"/>
                                </p:custDataLst>
                              </p:nvPr>
                            </p:nvSpPr>
                            <p:spPr bwMode="auto">
                              <a:xfrm>
                                <a:off x="0" y="0"/>
                                <a:ext cx="913" cy="718"/>
                              </a:xfrm>
                              <a:custGeom>
                                <a:avLst/>
                                <a:gdLst>
                                  <a:gd name="T0" fmla="*/ 21 w 913"/>
                                  <a:gd name="T1" fmla="*/ 20 h 718"/>
                                  <a:gd name="T2" fmla="*/ 25 w 913"/>
                                  <a:gd name="T3" fmla="*/ 38 h 718"/>
                                  <a:gd name="T4" fmla="*/ 23 w 913"/>
                                  <a:gd name="T5" fmla="*/ 73 h 718"/>
                                  <a:gd name="T6" fmla="*/ 12 w 913"/>
                                  <a:gd name="T7" fmla="*/ 96 h 718"/>
                                  <a:gd name="T8" fmla="*/ 6 w 913"/>
                                  <a:gd name="T9" fmla="*/ 126 h 718"/>
                                  <a:gd name="T10" fmla="*/ 17 w 913"/>
                                  <a:gd name="T11" fmla="*/ 149 h 718"/>
                                  <a:gd name="T12" fmla="*/ 34 w 913"/>
                                  <a:gd name="T13" fmla="*/ 176 h 718"/>
                                  <a:gd name="T14" fmla="*/ 30 w 913"/>
                                  <a:gd name="T15" fmla="*/ 195 h 718"/>
                                  <a:gd name="T16" fmla="*/ 13 w 913"/>
                                  <a:gd name="T17" fmla="*/ 216 h 718"/>
                                  <a:gd name="T18" fmla="*/ 6 w 913"/>
                                  <a:gd name="T19" fmla="*/ 236 h 718"/>
                                  <a:gd name="T20" fmla="*/ 19 w 913"/>
                                  <a:gd name="T21" fmla="*/ 259 h 718"/>
                                  <a:gd name="T22" fmla="*/ 30 w 913"/>
                                  <a:gd name="T23" fmla="*/ 278 h 718"/>
                                  <a:gd name="T24" fmla="*/ 30 w 913"/>
                                  <a:gd name="T25" fmla="*/ 301 h 718"/>
                                  <a:gd name="T26" fmla="*/ 12 w 913"/>
                                  <a:gd name="T27" fmla="*/ 322 h 718"/>
                                  <a:gd name="T28" fmla="*/ 0 w 913"/>
                                  <a:gd name="T29" fmla="*/ 349 h 718"/>
                                  <a:gd name="T30" fmla="*/ 13 w 913"/>
                                  <a:gd name="T31" fmla="*/ 372 h 718"/>
                                  <a:gd name="T32" fmla="*/ 33 w 913"/>
                                  <a:gd name="T33" fmla="*/ 396 h 718"/>
                                  <a:gd name="T34" fmla="*/ 33 w 913"/>
                                  <a:gd name="T35" fmla="*/ 431 h 718"/>
                                  <a:gd name="T36" fmla="*/ 19 w 913"/>
                                  <a:gd name="T37" fmla="*/ 455 h 718"/>
                                  <a:gd name="T38" fmla="*/ 21 w 913"/>
                                  <a:gd name="T39" fmla="*/ 473 h 718"/>
                                  <a:gd name="T40" fmla="*/ 42 w 913"/>
                                  <a:gd name="T41" fmla="*/ 499 h 718"/>
                                  <a:gd name="T42" fmla="*/ 107 w 913"/>
                                  <a:gd name="T43" fmla="*/ 573 h 718"/>
                                  <a:gd name="T44" fmla="*/ 166 w 913"/>
                                  <a:gd name="T45" fmla="*/ 629 h 718"/>
                                  <a:gd name="T46" fmla="*/ 217 w 913"/>
                                  <a:gd name="T47" fmla="*/ 660 h 718"/>
                                  <a:gd name="T48" fmla="*/ 313 w 913"/>
                                  <a:gd name="T49" fmla="*/ 701 h 718"/>
                                  <a:gd name="T50" fmla="*/ 401 w 913"/>
                                  <a:gd name="T51" fmla="*/ 716 h 718"/>
                                  <a:gd name="T52" fmla="*/ 523 w 913"/>
                                  <a:gd name="T53" fmla="*/ 716 h 718"/>
                                  <a:gd name="T54" fmla="*/ 625 w 913"/>
                                  <a:gd name="T55" fmla="*/ 706 h 718"/>
                                  <a:gd name="T56" fmla="*/ 697 w 913"/>
                                  <a:gd name="T57" fmla="*/ 685 h 718"/>
                                  <a:gd name="T58" fmla="*/ 744 w 913"/>
                                  <a:gd name="T59" fmla="*/ 659 h 718"/>
                                  <a:gd name="T60" fmla="*/ 778 w 913"/>
                                  <a:gd name="T61" fmla="*/ 629 h 718"/>
                                  <a:gd name="T62" fmla="*/ 874 w 913"/>
                                  <a:gd name="T63" fmla="*/ 493 h 718"/>
                                  <a:gd name="T64" fmla="*/ 894 w 913"/>
                                  <a:gd name="T65" fmla="*/ 448 h 718"/>
                                  <a:gd name="T66" fmla="*/ 895 w 913"/>
                                  <a:gd name="T67" fmla="*/ 427 h 718"/>
                                  <a:gd name="T68" fmla="*/ 882 w 913"/>
                                  <a:gd name="T69" fmla="*/ 406 h 718"/>
                                  <a:gd name="T70" fmla="*/ 882 w 913"/>
                                  <a:gd name="T71" fmla="*/ 381 h 718"/>
                                  <a:gd name="T72" fmla="*/ 894 w 913"/>
                                  <a:gd name="T73" fmla="*/ 362 h 718"/>
                                  <a:gd name="T74" fmla="*/ 908 w 913"/>
                                  <a:gd name="T75" fmla="*/ 341 h 718"/>
                                  <a:gd name="T76" fmla="*/ 912 w 913"/>
                                  <a:gd name="T77" fmla="*/ 316 h 718"/>
                                  <a:gd name="T78" fmla="*/ 900 w 913"/>
                                  <a:gd name="T79" fmla="*/ 295 h 718"/>
                                  <a:gd name="T80" fmla="*/ 886 w 913"/>
                                  <a:gd name="T81" fmla="*/ 275 h 718"/>
                                  <a:gd name="T82" fmla="*/ 886 w 913"/>
                                  <a:gd name="T83" fmla="*/ 254 h 718"/>
                                  <a:gd name="T84" fmla="*/ 904 w 913"/>
                                  <a:gd name="T85" fmla="*/ 229 h 718"/>
                                  <a:gd name="T86" fmla="*/ 908 w 913"/>
                                  <a:gd name="T87" fmla="*/ 202 h 718"/>
                                  <a:gd name="T88" fmla="*/ 894 w 913"/>
                                  <a:gd name="T89" fmla="*/ 176 h 718"/>
                                  <a:gd name="T90" fmla="*/ 886 w 913"/>
                                  <a:gd name="T91" fmla="*/ 155 h 718"/>
                                  <a:gd name="T92" fmla="*/ 895 w 913"/>
                                  <a:gd name="T93" fmla="*/ 130 h 718"/>
                                  <a:gd name="T94" fmla="*/ 908 w 913"/>
                                  <a:gd name="T95" fmla="*/ 113 h 718"/>
                                  <a:gd name="T96" fmla="*/ 913 w 913"/>
                                  <a:gd name="T97" fmla="*/ 88 h 718"/>
                                  <a:gd name="T98" fmla="*/ 903 w 913"/>
                                  <a:gd name="T99" fmla="*/ 67 h 718"/>
                                  <a:gd name="T100" fmla="*/ 890 w 913"/>
                                  <a:gd name="T101" fmla="*/ 42 h 718"/>
                                  <a:gd name="T102" fmla="*/ 894 w 913"/>
                                  <a:gd name="T103" fmla="*/ 18 h 718"/>
                                  <a:gd name="T104" fmla="*/ 26 w 913"/>
                                  <a:gd name="T105" fmla="*/ 0 h 718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  <a:cxn ang="0">
                                    <a:pos x="T32" y="T33"/>
                                  </a:cxn>
                                  <a:cxn ang="0">
                                    <a:pos x="T34" y="T35"/>
                                  </a:cxn>
                                  <a:cxn ang="0">
                                    <a:pos x="T36" y="T37"/>
                                  </a:cxn>
                                  <a:cxn ang="0">
                                    <a:pos x="T38" y="T39"/>
                                  </a:cxn>
                                  <a:cxn ang="0">
                                    <a:pos x="T40" y="T41"/>
                                  </a:cxn>
                                  <a:cxn ang="0">
                                    <a:pos x="T42" y="T43"/>
                                  </a:cxn>
                                  <a:cxn ang="0">
                                    <a:pos x="T44" y="T45"/>
                                  </a:cxn>
                                  <a:cxn ang="0">
                                    <a:pos x="T46" y="T47"/>
                                  </a:cxn>
                                  <a:cxn ang="0">
                                    <a:pos x="T48" y="T49"/>
                                  </a:cxn>
                                  <a:cxn ang="0">
                                    <a:pos x="T50" y="T51"/>
                                  </a:cxn>
                                  <a:cxn ang="0">
                                    <a:pos x="T52" y="T53"/>
                                  </a:cxn>
                                  <a:cxn ang="0">
                                    <a:pos x="T54" y="T55"/>
                                  </a:cxn>
                                  <a:cxn ang="0">
                                    <a:pos x="T56" y="T57"/>
                                  </a:cxn>
                                  <a:cxn ang="0">
                                    <a:pos x="T58" y="T59"/>
                                  </a:cxn>
                                  <a:cxn ang="0">
                                    <a:pos x="T60" y="T61"/>
                                  </a:cxn>
                                  <a:cxn ang="0">
                                    <a:pos x="T62" y="T63"/>
                                  </a:cxn>
                                  <a:cxn ang="0">
                                    <a:pos x="T64" y="T65"/>
                                  </a:cxn>
                                  <a:cxn ang="0">
                                    <a:pos x="T66" y="T67"/>
                                  </a:cxn>
                                  <a:cxn ang="0">
                                    <a:pos x="T68" y="T69"/>
                                  </a:cxn>
                                  <a:cxn ang="0">
                                    <a:pos x="T70" y="T71"/>
                                  </a:cxn>
                                  <a:cxn ang="0">
                                    <a:pos x="T72" y="T73"/>
                                  </a:cxn>
                                  <a:cxn ang="0">
                                    <a:pos x="T74" y="T75"/>
                                  </a:cxn>
                                  <a:cxn ang="0">
                                    <a:pos x="T76" y="T77"/>
                                  </a:cxn>
                                  <a:cxn ang="0">
                                    <a:pos x="T78" y="T79"/>
                                  </a:cxn>
                                  <a:cxn ang="0">
                                    <a:pos x="T80" y="T81"/>
                                  </a:cxn>
                                  <a:cxn ang="0">
                                    <a:pos x="T82" y="T83"/>
                                  </a:cxn>
                                  <a:cxn ang="0">
                                    <a:pos x="T84" y="T85"/>
                                  </a:cxn>
                                  <a:cxn ang="0">
                                    <a:pos x="T86" y="T87"/>
                                  </a:cxn>
                                  <a:cxn ang="0">
                                    <a:pos x="T88" y="T89"/>
                                  </a:cxn>
                                  <a:cxn ang="0">
                                    <a:pos x="T90" y="T91"/>
                                  </a:cxn>
                                  <a:cxn ang="0">
                                    <a:pos x="T92" y="T93"/>
                                  </a:cxn>
                                  <a:cxn ang="0">
                                    <a:pos x="T94" y="T95"/>
                                  </a:cxn>
                                  <a:cxn ang="0">
                                    <a:pos x="T96" y="T97"/>
                                  </a:cxn>
                                  <a:cxn ang="0">
                                    <a:pos x="T98" y="T99"/>
                                  </a:cxn>
                                  <a:cxn ang="0">
                                    <a:pos x="T100" y="T101"/>
                                  </a:cxn>
                                  <a:cxn ang="0">
                                    <a:pos x="T102" y="T103"/>
                                  </a:cxn>
                                  <a:cxn ang="0">
                                    <a:pos x="T104" y="T105"/>
                                  </a:cxn>
                                </a:cxnLst>
                                <a:rect l="0" t="0" r="r" b="b"/>
                                <a:pathLst>
                                  <a:path w="913" h="718">
                                    <a:moveTo>
                                      <a:pt x="26" y="0"/>
                                    </a:moveTo>
                                    <a:lnTo>
                                      <a:pt x="21" y="20"/>
                                    </a:lnTo>
                                    <a:lnTo>
                                      <a:pt x="23" y="29"/>
                                    </a:lnTo>
                                    <a:lnTo>
                                      <a:pt x="25" y="38"/>
                                    </a:lnTo>
                                    <a:lnTo>
                                      <a:pt x="26" y="59"/>
                                    </a:lnTo>
                                    <a:lnTo>
                                      <a:pt x="23" y="73"/>
                                    </a:lnTo>
                                    <a:lnTo>
                                      <a:pt x="17" y="86"/>
                                    </a:lnTo>
                                    <a:lnTo>
                                      <a:pt x="12" y="96"/>
                                    </a:lnTo>
                                    <a:lnTo>
                                      <a:pt x="6" y="113"/>
                                    </a:lnTo>
                                    <a:lnTo>
                                      <a:pt x="6" y="126"/>
                                    </a:lnTo>
                                    <a:lnTo>
                                      <a:pt x="12" y="138"/>
                                    </a:lnTo>
                                    <a:lnTo>
                                      <a:pt x="17" y="149"/>
                                    </a:lnTo>
                                    <a:lnTo>
                                      <a:pt x="29" y="162"/>
                                    </a:lnTo>
                                    <a:lnTo>
                                      <a:pt x="34" y="176"/>
                                    </a:lnTo>
                                    <a:lnTo>
                                      <a:pt x="34" y="185"/>
                                    </a:lnTo>
                                    <a:lnTo>
                                      <a:pt x="30" y="195"/>
                                    </a:lnTo>
                                    <a:lnTo>
                                      <a:pt x="21" y="204"/>
                                    </a:lnTo>
                                    <a:lnTo>
                                      <a:pt x="13" y="216"/>
                                    </a:lnTo>
                                    <a:lnTo>
                                      <a:pt x="8" y="225"/>
                                    </a:lnTo>
                                    <a:lnTo>
                                      <a:pt x="6" y="236"/>
                                    </a:lnTo>
                                    <a:lnTo>
                                      <a:pt x="12" y="248"/>
                                    </a:lnTo>
                                    <a:lnTo>
                                      <a:pt x="19" y="259"/>
                                    </a:lnTo>
                                    <a:lnTo>
                                      <a:pt x="26" y="269"/>
                                    </a:lnTo>
                                    <a:lnTo>
                                      <a:pt x="30" y="278"/>
                                    </a:lnTo>
                                    <a:lnTo>
                                      <a:pt x="34" y="288"/>
                                    </a:lnTo>
                                    <a:lnTo>
                                      <a:pt x="30" y="301"/>
                                    </a:lnTo>
                                    <a:lnTo>
                                      <a:pt x="21" y="313"/>
                                    </a:lnTo>
                                    <a:lnTo>
                                      <a:pt x="12" y="322"/>
                                    </a:lnTo>
                                    <a:lnTo>
                                      <a:pt x="2" y="337"/>
                                    </a:lnTo>
                                    <a:lnTo>
                                      <a:pt x="0" y="349"/>
                                    </a:lnTo>
                                    <a:lnTo>
                                      <a:pt x="4" y="362"/>
                                    </a:lnTo>
                                    <a:lnTo>
                                      <a:pt x="13" y="372"/>
                                    </a:lnTo>
                                    <a:lnTo>
                                      <a:pt x="23" y="383"/>
                                    </a:lnTo>
                                    <a:lnTo>
                                      <a:pt x="33" y="396"/>
                                    </a:lnTo>
                                    <a:lnTo>
                                      <a:pt x="38" y="414"/>
                                    </a:lnTo>
                                    <a:lnTo>
                                      <a:pt x="33" y="431"/>
                                    </a:lnTo>
                                    <a:lnTo>
                                      <a:pt x="23" y="444"/>
                                    </a:lnTo>
                                    <a:lnTo>
                                      <a:pt x="19" y="455"/>
                                    </a:lnTo>
                                    <a:lnTo>
                                      <a:pt x="19" y="466"/>
                                    </a:lnTo>
                                    <a:lnTo>
                                      <a:pt x="21" y="473"/>
                                    </a:lnTo>
                                    <a:lnTo>
                                      <a:pt x="29" y="484"/>
                                    </a:lnTo>
                                    <a:lnTo>
                                      <a:pt x="42" y="499"/>
                                    </a:lnTo>
                                    <a:lnTo>
                                      <a:pt x="64" y="528"/>
                                    </a:lnTo>
                                    <a:lnTo>
                                      <a:pt x="107" y="573"/>
                                    </a:lnTo>
                                    <a:lnTo>
                                      <a:pt x="144" y="609"/>
                                    </a:lnTo>
                                    <a:lnTo>
                                      <a:pt x="166" y="629"/>
                                    </a:lnTo>
                                    <a:lnTo>
                                      <a:pt x="190" y="643"/>
                                    </a:lnTo>
                                    <a:lnTo>
                                      <a:pt x="217" y="660"/>
                                    </a:lnTo>
                                    <a:lnTo>
                                      <a:pt x="255" y="681"/>
                                    </a:lnTo>
                                    <a:lnTo>
                                      <a:pt x="313" y="701"/>
                                    </a:lnTo>
                                    <a:lnTo>
                                      <a:pt x="356" y="710"/>
                                    </a:lnTo>
                                    <a:lnTo>
                                      <a:pt x="401" y="716"/>
                                    </a:lnTo>
                                    <a:lnTo>
                                      <a:pt x="460" y="718"/>
                                    </a:lnTo>
                                    <a:lnTo>
                                      <a:pt x="523" y="716"/>
                                    </a:lnTo>
                                    <a:lnTo>
                                      <a:pt x="578" y="714"/>
                                    </a:lnTo>
                                    <a:lnTo>
                                      <a:pt x="625" y="706"/>
                                    </a:lnTo>
                                    <a:lnTo>
                                      <a:pt x="667" y="697"/>
                                    </a:lnTo>
                                    <a:lnTo>
                                      <a:pt x="697" y="685"/>
                                    </a:lnTo>
                                    <a:lnTo>
                                      <a:pt x="723" y="672"/>
                                    </a:lnTo>
                                    <a:lnTo>
                                      <a:pt x="744" y="659"/>
                                    </a:lnTo>
                                    <a:lnTo>
                                      <a:pt x="761" y="647"/>
                                    </a:lnTo>
                                    <a:lnTo>
                                      <a:pt x="778" y="629"/>
                                    </a:lnTo>
                                    <a:lnTo>
                                      <a:pt x="832" y="556"/>
                                    </a:lnTo>
                                    <a:lnTo>
                                      <a:pt x="874" y="493"/>
                                    </a:lnTo>
                                    <a:lnTo>
                                      <a:pt x="890" y="461"/>
                                    </a:lnTo>
                                    <a:lnTo>
                                      <a:pt x="894" y="448"/>
                                    </a:lnTo>
                                    <a:lnTo>
                                      <a:pt x="895" y="438"/>
                                    </a:lnTo>
                                    <a:lnTo>
                                      <a:pt x="895" y="427"/>
                                    </a:lnTo>
                                    <a:lnTo>
                                      <a:pt x="887" y="414"/>
                                    </a:lnTo>
                                    <a:lnTo>
                                      <a:pt x="882" y="406"/>
                                    </a:lnTo>
                                    <a:lnTo>
                                      <a:pt x="879" y="394"/>
                                    </a:lnTo>
                                    <a:lnTo>
                                      <a:pt x="882" y="381"/>
                                    </a:lnTo>
                                    <a:lnTo>
                                      <a:pt x="887" y="372"/>
                                    </a:lnTo>
                                    <a:lnTo>
                                      <a:pt x="894" y="362"/>
                                    </a:lnTo>
                                    <a:lnTo>
                                      <a:pt x="900" y="352"/>
                                    </a:lnTo>
                                    <a:lnTo>
                                      <a:pt x="908" y="341"/>
                                    </a:lnTo>
                                    <a:lnTo>
                                      <a:pt x="913" y="330"/>
                                    </a:lnTo>
                                    <a:lnTo>
                                      <a:pt x="912" y="316"/>
                                    </a:lnTo>
                                    <a:lnTo>
                                      <a:pt x="907" y="305"/>
                                    </a:lnTo>
                                    <a:lnTo>
                                      <a:pt x="900" y="295"/>
                                    </a:lnTo>
                                    <a:lnTo>
                                      <a:pt x="894" y="286"/>
                                    </a:lnTo>
                                    <a:lnTo>
                                      <a:pt x="886" y="275"/>
                                    </a:lnTo>
                                    <a:lnTo>
                                      <a:pt x="883" y="263"/>
                                    </a:lnTo>
                                    <a:lnTo>
                                      <a:pt x="886" y="254"/>
                                    </a:lnTo>
                                    <a:lnTo>
                                      <a:pt x="895" y="240"/>
                                    </a:lnTo>
                                    <a:lnTo>
                                      <a:pt x="904" y="229"/>
                                    </a:lnTo>
                                    <a:lnTo>
                                      <a:pt x="908" y="217"/>
                                    </a:lnTo>
                                    <a:lnTo>
                                      <a:pt x="908" y="202"/>
                                    </a:lnTo>
                                    <a:lnTo>
                                      <a:pt x="903" y="187"/>
                                    </a:lnTo>
                                    <a:lnTo>
                                      <a:pt x="894" y="176"/>
                                    </a:lnTo>
                                    <a:lnTo>
                                      <a:pt x="890" y="168"/>
                                    </a:lnTo>
                                    <a:lnTo>
                                      <a:pt x="886" y="155"/>
                                    </a:lnTo>
                                    <a:lnTo>
                                      <a:pt x="887" y="141"/>
                                    </a:lnTo>
                                    <a:lnTo>
                                      <a:pt x="895" y="130"/>
                                    </a:lnTo>
                                    <a:lnTo>
                                      <a:pt x="900" y="122"/>
                                    </a:lnTo>
                                    <a:lnTo>
                                      <a:pt x="908" y="113"/>
                                    </a:lnTo>
                                    <a:lnTo>
                                      <a:pt x="912" y="101"/>
                                    </a:lnTo>
                                    <a:lnTo>
                                      <a:pt x="913" y="88"/>
                                    </a:lnTo>
                                    <a:lnTo>
                                      <a:pt x="911" y="80"/>
                                    </a:lnTo>
                                    <a:lnTo>
                                      <a:pt x="903" y="67"/>
                                    </a:lnTo>
                                    <a:lnTo>
                                      <a:pt x="895" y="56"/>
                                    </a:lnTo>
                                    <a:lnTo>
                                      <a:pt x="890" y="42"/>
                                    </a:lnTo>
                                    <a:lnTo>
                                      <a:pt x="890" y="29"/>
                                    </a:lnTo>
                                    <a:lnTo>
                                      <a:pt x="894" y="18"/>
                                    </a:lnTo>
                                    <a:lnTo>
                                      <a:pt x="891" y="0"/>
                                    </a:lnTo>
                                    <a:lnTo>
                                      <a:pt x="26" y="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FFC080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 algn="ctr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49370" name="任意多边形 47"/>
                              <p:cNvSpPr>
                                <a:spLocks noChangeAspect="1"/>
                              </p:cNvSpPr>
                              <p:nvPr>
                                <p:custDataLst>
                                  <p:tags r:id="rId34"/>
                                </p:custDataLst>
                              </p:nvPr>
                            </p:nvSpPr>
                            <p:spPr bwMode="auto">
                              <a:xfrm>
                                <a:off x="6" y="96"/>
                                <a:ext cx="113" cy="99"/>
                              </a:xfrm>
                              <a:custGeom>
                                <a:avLst/>
                                <a:gdLst>
                                  <a:gd name="T0" fmla="*/ 6 w 113"/>
                                  <a:gd name="T1" fmla="*/ 0 h 99"/>
                                  <a:gd name="T2" fmla="*/ 13 w 113"/>
                                  <a:gd name="T3" fmla="*/ 13 h 99"/>
                                  <a:gd name="T4" fmla="*/ 24 w 113"/>
                                  <a:gd name="T5" fmla="*/ 26 h 99"/>
                                  <a:gd name="T6" fmla="*/ 44 w 113"/>
                                  <a:gd name="T7" fmla="*/ 43 h 99"/>
                                  <a:gd name="T8" fmla="*/ 68 w 113"/>
                                  <a:gd name="T9" fmla="*/ 57 h 99"/>
                                  <a:gd name="T10" fmla="*/ 91 w 113"/>
                                  <a:gd name="T11" fmla="*/ 66 h 99"/>
                                  <a:gd name="T12" fmla="*/ 113 w 113"/>
                                  <a:gd name="T13" fmla="*/ 72 h 99"/>
                                  <a:gd name="T14" fmla="*/ 104 w 113"/>
                                  <a:gd name="T15" fmla="*/ 89 h 99"/>
                                  <a:gd name="T16" fmla="*/ 75 w 113"/>
                                  <a:gd name="T17" fmla="*/ 85 h 99"/>
                                  <a:gd name="T18" fmla="*/ 44 w 113"/>
                                  <a:gd name="T19" fmla="*/ 87 h 99"/>
                                  <a:gd name="T20" fmla="*/ 24 w 113"/>
                                  <a:gd name="T21" fmla="*/ 99 h 99"/>
                                  <a:gd name="T22" fmla="*/ 28 w 113"/>
                                  <a:gd name="T23" fmla="*/ 89 h 99"/>
                                  <a:gd name="T24" fmla="*/ 27 w 113"/>
                                  <a:gd name="T25" fmla="*/ 78 h 99"/>
                                  <a:gd name="T26" fmla="*/ 20 w 113"/>
                                  <a:gd name="T27" fmla="*/ 62 h 99"/>
                                  <a:gd name="T28" fmla="*/ 11 w 113"/>
                                  <a:gd name="T29" fmla="*/ 49 h 99"/>
                                  <a:gd name="T30" fmla="*/ 2 w 113"/>
                                  <a:gd name="T31" fmla="*/ 34 h 99"/>
                                  <a:gd name="T32" fmla="*/ 0 w 113"/>
                                  <a:gd name="T33" fmla="*/ 17 h 99"/>
                                  <a:gd name="T34" fmla="*/ 6 w 113"/>
                                  <a:gd name="T35" fmla="*/ 0 h 99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  <a:cxn ang="0">
                                    <a:pos x="T32" y="T33"/>
                                  </a:cxn>
                                  <a:cxn ang="0">
                                    <a:pos x="T34" y="T35"/>
                                  </a:cxn>
                                </a:cxnLst>
                                <a:rect l="0" t="0" r="r" b="b"/>
                                <a:pathLst>
                                  <a:path w="113" h="99">
                                    <a:moveTo>
                                      <a:pt x="6" y="0"/>
                                    </a:moveTo>
                                    <a:lnTo>
                                      <a:pt x="13" y="13"/>
                                    </a:lnTo>
                                    <a:lnTo>
                                      <a:pt x="24" y="26"/>
                                    </a:lnTo>
                                    <a:lnTo>
                                      <a:pt x="44" y="43"/>
                                    </a:lnTo>
                                    <a:lnTo>
                                      <a:pt x="68" y="57"/>
                                    </a:lnTo>
                                    <a:lnTo>
                                      <a:pt x="91" y="66"/>
                                    </a:lnTo>
                                    <a:lnTo>
                                      <a:pt x="113" y="72"/>
                                    </a:lnTo>
                                    <a:lnTo>
                                      <a:pt x="104" y="89"/>
                                    </a:lnTo>
                                    <a:lnTo>
                                      <a:pt x="75" y="85"/>
                                    </a:lnTo>
                                    <a:lnTo>
                                      <a:pt x="44" y="87"/>
                                    </a:lnTo>
                                    <a:lnTo>
                                      <a:pt x="24" y="99"/>
                                    </a:lnTo>
                                    <a:lnTo>
                                      <a:pt x="28" y="89"/>
                                    </a:lnTo>
                                    <a:lnTo>
                                      <a:pt x="27" y="78"/>
                                    </a:lnTo>
                                    <a:lnTo>
                                      <a:pt x="20" y="62"/>
                                    </a:lnTo>
                                    <a:lnTo>
                                      <a:pt x="11" y="49"/>
                                    </a:lnTo>
                                    <a:lnTo>
                                      <a:pt x="2" y="34"/>
                                    </a:lnTo>
                                    <a:lnTo>
                                      <a:pt x="0" y="17"/>
                                    </a:lnTo>
                                    <a:lnTo>
                                      <a:pt x="6" y="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FFA040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 algn="ctr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49371" name="任意多边形 48"/>
                              <p:cNvSpPr>
                                <a:spLocks noChangeAspect="1"/>
                              </p:cNvSpPr>
                              <p:nvPr>
                                <p:custDataLst>
                                  <p:tags r:id="rId35"/>
                                </p:custDataLst>
                              </p:nvPr>
                            </p:nvSpPr>
                            <p:spPr bwMode="auto">
                              <a:xfrm>
                                <a:off x="8" y="219"/>
                                <a:ext cx="149" cy="84"/>
                              </a:xfrm>
                              <a:custGeom>
                                <a:avLst/>
                                <a:gdLst>
                                  <a:gd name="T0" fmla="*/ 0 w 149"/>
                                  <a:gd name="T1" fmla="*/ 10 h 84"/>
                                  <a:gd name="T2" fmla="*/ 4 w 149"/>
                                  <a:gd name="T3" fmla="*/ 0 h 84"/>
                                  <a:gd name="T4" fmla="*/ 9 w 149"/>
                                  <a:gd name="T5" fmla="*/ 10 h 84"/>
                                  <a:gd name="T6" fmla="*/ 21 w 149"/>
                                  <a:gd name="T7" fmla="*/ 15 h 84"/>
                                  <a:gd name="T8" fmla="*/ 42 w 149"/>
                                  <a:gd name="T9" fmla="*/ 25 h 84"/>
                                  <a:gd name="T10" fmla="*/ 64 w 149"/>
                                  <a:gd name="T11" fmla="*/ 31 h 84"/>
                                  <a:gd name="T12" fmla="*/ 98 w 149"/>
                                  <a:gd name="T13" fmla="*/ 38 h 84"/>
                                  <a:gd name="T14" fmla="*/ 137 w 149"/>
                                  <a:gd name="T15" fmla="*/ 44 h 84"/>
                                  <a:gd name="T16" fmla="*/ 149 w 149"/>
                                  <a:gd name="T17" fmla="*/ 80 h 84"/>
                                  <a:gd name="T18" fmla="*/ 106 w 149"/>
                                  <a:gd name="T19" fmla="*/ 69 h 84"/>
                                  <a:gd name="T20" fmla="*/ 72 w 149"/>
                                  <a:gd name="T21" fmla="*/ 65 h 84"/>
                                  <a:gd name="T22" fmla="*/ 45 w 149"/>
                                  <a:gd name="T23" fmla="*/ 71 h 84"/>
                                  <a:gd name="T24" fmla="*/ 25 w 149"/>
                                  <a:gd name="T25" fmla="*/ 84 h 84"/>
                                  <a:gd name="T26" fmla="*/ 25 w 149"/>
                                  <a:gd name="T27" fmla="*/ 73 h 84"/>
                                  <a:gd name="T28" fmla="*/ 25 w 149"/>
                                  <a:gd name="T29" fmla="*/ 63 h 84"/>
                                  <a:gd name="T30" fmla="*/ 21 w 149"/>
                                  <a:gd name="T31" fmla="*/ 52 h 84"/>
                                  <a:gd name="T32" fmla="*/ 9 w 149"/>
                                  <a:gd name="T33" fmla="*/ 36 h 84"/>
                                  <a:gd name="T34" fmla="*/ 0 w 149"/>
                                  <a:gd name="T35" fmla="*/ 23 h 84"/>
                                  <a:gd name="T36" fmla="*/ 0 w 149"/>
                                  <a:gd name="T37" fmla="*/ 10 h 84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  <a:cxn ang="0">
                                    <a:pos x="T32" y="T33"/>
                                  </a:cxn>
                                  <a:cxn ang="0">
                                    <a:pos x="T34" y="T35"/>
                                  </a:cxn>
                                  <a:cxn ang="0">
                                    <a:pos x="T36" y="T37"/>
                                  </a:cxn>
                                </a:cxnLst>
                                <a:rect l="0" t="0" r="r" b="b"/>
                                <a:pathLst>
                                  <a:path w="149" h="84">
                                    <a:moveTo>
                                      <a:pt x="0" y="10"/>
                                    </a:moveTo>
                                    <a:lnTo>
                                      <a:pt x="4" y="0"/>
                                    </a:lnTo>
                                    <a:lnTo>
                                      <a:pt x="9" y="10"/>
                                    </a:lnTo>
                                    <a:lnTo>
                                      <a:pt x="21" y="15"/>
                                    </a:lnTo>
                                    <a:lnTo>
                                      <a:pt x="42" y="25"/>
                                    </a:lnTo>
                                    <a:lnTo>
                                      <a:pt x="64" y="31"/>
                                    </a:lnTo>
                                    <a:lnTo>
                                      <a:pt x="98" y="38"/>
                                    </a:lnTo>
                                    <a:lnTo>
                                      <a:pt x="137" y="44"/>
                                    </a:lnTo>
                                    <a:lnTo>
                                      <a:pt x="149" y="80"/>
                                    </a:lnTo>
                                    <a:lnTo>
                                      <a:pt x="106" y="69"/>
                                    </a:lnTo>
                                    <a:lnTo>
                                      <a:pt x="72" y="65"/>
                                    </a:lnTo>
                                    <a:lnTo>
                                      <a:pt x="45" y="71"/>
                                    </a:lnTo>
                                    <a:lnTo>
                                      <a:pt x="25" y="84"/>
                                    </a:lnTo>
                                    <a:lnTo>
                                      <a:pt x="25" y="73"/>
                                    </a:lnTo>
                                    <a:lnTo>
                                      <a:pt x="25" y="63"/>
                                    </a:lnTo>
                                    <a:lnTo>
                                      <a:pt x="21" y="52"/>
                                    </a:lnTo>
                                    <a:lnTo>
                                      <a:pt x="9" y="36"/>
                                    </a:lnTo>
                                    <a:lnTo>
                                      <a:pt x="0" y="23"/>
                                    </a:lnTo>
                                    <a:lnTo>
                                      <a:pt x="0" y="1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FFA040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 algn="ctr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49372" name="任意多边形 49"/>
                              <p:cNvSpPr>
                                <a:spLocks noChangeAspect="1"/>
                              </p:cNvSpPr>
                              <p:nvPr>
                                <p:custDataLst>
                                  <p:tags r:id="rId36"/>
                                </p:custDataLst>
                              </p:nvPr>
                            </p:nvSpPr>
                            <p:spPr bwMode="auto">
                              <a:xfrm>
                                <a:off x="2" y="324"/>
                                <a:ext cx="175" cy="104"/>
                              </a:xfrm>
                              <a:custGeom>
                                <a:avLst/>
                                <a:gdLst>
                                  <a:gd name="T0" fmla="*/ 2 w 175"/>
                                  <a:gd name="T1" fmla="*/ 13 h 104"/>
                                  <a:gd name="T2" fmla="*/ 10 w 175"/>
                                  <a:gd name="T3" fmla="*/ 0 h 104"/>
                                  <a:gd name="T4" fmla="*/ 21 w 175"/>
                                  <a:gd name="T5" fmla="*/ 17 h 104"/>
                                  <a:gd name="T6" fmla="*/ 32 w 175"/>
                                  <a:gd name="T7" fmla="*/ 25 h 104"/>
                                  <a:gd name="T8" fmla="*/ 45 w 175"/>
                                  <a:gd name="T9" fmla="*/ 34 h 104"/>
                                  <a:gd name="T10" fmla="*/ 69 w 175"/>
                                  <a:gd name="T11" fmla="*/ 42 h 104"/>
                                  <a:gd name="T12" fmla="*/ 96 w 175"/>
                                  <a:gd name="T13" fmla="*/ 49 h 104"/>
                                  <a:gd name="T14" fmla="*/ 126 w 175"/>
                                  <a:gd name="T15" fmla="*/ 59 h 104"/>
                                  <a:gd name="T16" fmla="*/ 167 w 175"/>
                                  <a:gd name="T17" fmla="*/ 72 h 104"/>
                                  <a:gd name="T18" fmla="*/ 175 w 175"/>
                                  <a:gd name="T19" fmla="*/ 104 h 104"/>
                                  <a:gd name="T20" fmla="*/ 133 w 175"/>
                                  <a:gd name="T21" fmla="*/ 87 h 104"/>
                                  <a:gd name="T22" fmla="*/ 103 w 175"/>
                                  <a:gd name="T23" fmla="*/ 76 h 104"/>
                                  <a:gd name="T24" fmla="*/ 78 w 175"/>
                                  <a:gd name="T25" fmla="*/ 72 h 104"/>
                                  <a:gd name="T26" fmla="*/ 58 w 175"/>
                                  <a:gd name="T27" fmla="*/ 72 h 104"/>
                                  <a:gd name="T28" fmla="*/ 48 w 175"/>
                                  <a:gd name="T29" fmla="*/ 80 h 104"/>
                                  <a:gd name="T30" fmla="*/ 36 w 175"/>
                                  <a:gd name="T31" fmla="*/ 91 h 104"/>
                                  <a:gd name="T32" fmla="*/ 34 w 175"/>
                                  <a:gd name="T33" fmla="*/ 78 h 104"/>
                                  <a:gd name="T34" fmla="*/ 21 w 175"/>
                                  <a:gd name="T35" fmla="*/ 59 h 104"/>
                                  <a:gd name="T36" fmla="*/ 10 w 175"/>
                                  <a:gd name="T37" fmla="*/ 45 h 104"/>
                                  <a:gd name="T38" fmla="*/ 0 w 175"/>
                                  <a:gd name="T39" fmla="*/ 31 h 104"/>
                                  <a:gd name="T40" fmla="*/ 2 w 175"/>
                                  <a:gd name="T41" fmla="*/ 13 h 104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  <a:cxn ang="0">
                                    <a:pos x="T32" y="T33"/>
                                  </a:cxn>
                                  <a:cxn ang="0">
                                    <a:pos x="T34" y="T35"/>
                                  </a:cxn>
                                  <a:cxn ang="0">
                                    <a:pos x="T36" y="T37"/>
                                  </a:cxn>
                                  <a:cxn ang="0">
                                    <a:pos x="T38" y="T39"/>
                                  </a:cxn>
                                  <a:cxn ang="0">
                                    <a:pos x="T40" y="T41"/>
                                  </a:cxn>
                                </a:cxnLst>
                                <a:rect l="0" t="0" r="r" b="b"/>
                                <a:pathLst>
                                  <a:path w="175" h="104">
                                    <a:moveTo>
                                      <a:pt x="2" y="13"/>
                                    </a:moveTo>
                                    <a:lnTo>
                                      <a:pt x="10" y="0"/>
                                    </a:lnTo>
                                    <a:lnTo>
                                      <a:pt x="21" y="17"/>
                                    </a:lnTo>
                                    <a:lnTo>
                                      <a:pt x="32" y="25"/>
                                    </a:lnTo>
                                    <a:lnTo>
                                      <a:pt x="45" y="34"/>
                                    </a:lnTo>
                                    <a:lnTo>
                                      <a:pt x="69" y="42"/>
                                    </a:lnTo>
                                    <a:lnTo>
                                      <a:pt x="96" y="49"/>
                                    </a:lnTo>
                                    <a:lnTo>
                                      <a:pt x="126" y="59"/>
                                    </a:lnTo>
                                    <a:lnTo>
                                      <a:pt x="167" y="72"/>
                                    </a:lnTo>
                                    <a:lnTo>
                                      <a:pt x="175" y="104"/>
                                    </a:lnTo>
                                    <a:lnTo>
                                      <a:pt x="133" y="87"/>
                                    </a:lnTo>
                                    <a:lnTo>
                                      <a:pt x="103" y="76"/>
                                    </a:lnTo>
                                    <a:lnTo>
                                      <a:pt x="78" y="72"/>
                                    </a:lnTo>
                                    <a:lnTo>
                                      <a:pt x="58" y="72"/>
                                    </a:lnTo>
                                    <a:lnTo>
                                      <a:pt x="48" y="80"/>
                                    </a:lnTo>
                                    <a:lnTo>
                                      <a:pt x="36" y="91"/>
                                    </a:lnTo>
                                    <a:lnTo>
                                      <a:pt x="34" y="78"/>
                                    </a:lnTo>
                                    <a:lnTo>
                                      <a:pt x="21" y="59"/>
                                    </a:lnTo>
                                    <a:lnTo>
                                      <a:pt x="10" y="45"/>
                                    </a:lnTo>
                                    <a:lnTo>
                                      <a:pt x="0" y="31"/>
                                    </a:lnTo>
                                    <a:lnTo>
                                      <a:pt x="2" y="13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FFA040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 algn="ctr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49373" name="任意多边形 50"/>
                              <p:cNvSpPr>
                                <a:spLocks noChangeAspect="1"/>
                              </p:cNvSpPr>
                              <p:nvPr>
                                <p:custDataLst>
                                  <p:tags r:id="rId37"/>
                                </p:custDataLst>
                              </p:nvPr>
                            </p:nvSpPr>
                            <p:spPr bwMode="auto">
                              <a:xfrm>
                                <a:off x="21" y="438"/>
                                <a:ext cx="208" cy="230"/>
                              </a:xfrm>
                              <a:custGeom>
                                <a:avLst/>
                                <a:gdLst>
                                  <a:gd name="T0" fmla="*/ 2 w 208"/>
                                  <a:gd name="T1" fmla="*/ 35 h 230"/>
                                  <a:gd name="T2" fmla="*/ 0 w 208"/>
                                  <a:gd name="T3" fmla="*/ 21 h 230"/>
                                  <a:gd name="T4" fmla="*/ 0 w 208"/>
                                  <a:gd name="T5" fmla="*/ 11 h 230"/>
                                  <a:gd name="T6" fmla="*/ 8 w 208"/>
                                  <a:gd name="T7" fmla="*/ 0 h 230"/>
                                  <a:gd name="T8" fmla="*/ 22 w 208"/>
                                  <a:gd name="T9" fmla="*/ 17 h 230"/>
                                  <a:gd name="T10" fmla="*/ 47 w 208"/>
                                  <a:gd name="T11" fmla="*/ 32 h 230"/>
                                  <a:gd name="T12" fmla="*/ 72 w 208"/>
                                  <a:gd name="T13" fmla="*/ 44 h 230"/>
                                  <a:gd name="T14" fmla="*/ 106 w 208"/>
                                  <a:gd name="T15" fmla="*/ 55 h 230"/>
                                  <a:gd name="T16" fmla="*/ 156 w 208"/>
                                  <a:gd name="T17" fmla="*/ 65 h 230"/>
                                  <a:gd name="T18" fmla="*/ 166 w 208"/>
                                  <a:gd name="T19" fmla="*/ 91 h 230"/>
                                  <a:gd name="T20" fmla="*/ 140 w 208"/>
                                  <a:gd name="T21" fmla="*/ 84 h 230"/>
                                  <a:gd name="T22" fmla="*/ 114 w 208"/>
                                  <a:gd name="T23" fmla="*/ 80 h 230"/>
                                  <a:gd name="T24" fmla="*/ 101 w 208"/>
                                  <a:gd name="T25" fmla="*/ 82 h 230"/>
                                  <a:gd name="T26" fmla="*/ 97 w 208"/>
                                  <a:gd name="T27" fmla="*/ 95 h 230"/>
                                  <a:gd name="T28" fmla="*/ 105 w 208"/>
                                  <a:gd name="T29" fmla="*/ 112 h 230"/>
                                  <a:gd name="T30" fmla="*/ 115 w 208"/>
                                  <a:gd name="T31" fmla="*/ 128 h 230"/>
                                  <a:gd name="T32" fmla="*/ 136 w 208"/>
                                  <a:gd name="T33" fmla="*/ 153 h 230"/>
                                  <a:gd name="T34" fmla="*/ 166 w 208"/>
                                  <a:gd name="T35" fmla="*/ 179 h 230"/>
                                  <a:gd name="T36" fmla="*/ 208 w 208"/>
                                  <a:gd name="T37" fmla="*/ 209 h 230"/>
                                  <a:gd name="T38" fmla="*/ 208 w 208"/>
                                  <a:gd name="T39" fmla="*/ 230 h 230"/>
                                  <a:gd name="T40" fmla="*/ 190 w 208"/>
                                  <a:gd name="T41" fmla="*/ 219 h 230"/>
                                  <a:gd name="T42" fmla="*/ 166 w 208"/>
                                  <a:gd name="T43" fmla="*/ 205 h 230"/>
                                  <a:gd name="T44" fmla="*/ 132 w 208"/>
                                  <a:gd name="T45" fmla="*/ 179 h 230"/>
                                  <a:gd name="T46" fmla="*/ 105 w 208"/>
                                  <a:gd name="T47" fmla="*/ 150 h 230"/>
                                  <a:gd name="T48" fmla="*/ 80 w 208"/>
                                  <a:gd name="T49" fmla="*/ 128 h 230"/>
                                  <a:gd name="T50" fmla="*/ 56 w 208"/>
                                  <a:gd name="T51" fmla="*/ 101 h 230"/>
                                  <a:gd name="T52" fmla="*/ 36 w 208"/>
                                  <a:gd name="T53" fmla="*/ 78 h 230"/>
                                  <a:gd name="T54" fmla="*/ 15 w 208"/>
                                  <a:gd name="T55" fmla="*/ 57 h 230"/>
                                  <a:gd name="T56" fmla="*/ 2 w 208"/>
                                  <a:gd name="T57" fmla="*/ 35 h 23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  <a:cxn ang="0">
                                    <a:pos x="T32" y="T33"/>
                                  </a:cxn>
                                  <a:cxn ang="0">
                                    <a:pos x="T34" y="T35"/>
                                  </a:cxn>
                                  <a:cxn ang="0">
                                    <a:pos x="T36" y="T37"/>
                                  </a:cxn>
                                  <a:cxn ang="0">
                                    <a:pos x="T38" y="T39"/>
                                  </a:cxn>
                                  <a:cxn ang="0">
                                    <a:pos x="T40" y="T41"/>
                                  </a:cxn>
                                  <a:cxn ang="0">
                                    <a:pos x="T42" y="T43"/>
                                  </a:cxn>
                                  <a:cxn ang="0">
                                    <a:pos x="T44" y="T45"/>
                                  </a:cxn>
                                  <a:cxn ang="0">
                                    <a:pos x="T46" y="T47"/>
                                  </a:cxn>
                                  <a:cxn ang="0">
                                    <a:pos x="T48" y="T49"/>
                                  </a:cxn>
                                  <a:cxn ang="0">
                                    <a:pos x="T50" y="T51"/>
                                  </a:cxn>
                                  <a:cxn ang="0">
                                    <a:pos x="T52" y="T53"/>
                                  </a:cxn>
                                  <a:cxn ang="0">
                                    <a:pos x="T54" y="T55"/>
                                  </a:cxn>
                                  <a:cxn ang="0">
                                    <a:pos x="T56" y="T57"/>
                                  </a:cxn>
                                </a:cxnLst>
                                <a:rect l="0" t="0" r="r" b="b"/>
                                <a:pathLst>
                                  <a:path w="208" h="230">
                                    <a:moveTo>
                                      <a:pt x="2" y="35"/>
                                    </a:moveTo>
                                    <a:lnTo>
                                      <a:pt x="0" y="21"/>
                                    </a:lnTo>
                                    <a:lnTo>
                                      <a:pt x="0" y="11"/>
                                    </a:lnTo>
                                    <a:lnTo>
                                      <a:pt x="8" y="0"/>
                                    </a:lnTo>
                                    <a:lnTo>
                                      <a:pt x="22" y="17"/>
                                    </a:lnTo>
                                    <a:lnTo>
                                      <a:pt x="47" y="32"/>
                                    </a:lnTo>
                                    <a:lnTo>
                                      <a:pt x="72" y="44"/>
                                    </a:lnTo>
                                    <a:lnTo>
                                      <a:pt x="106" y="55"/>
                                    </a:lnTo>
                                    <a:lnTo>
                                      <a:pt x="156" y="65"/>
                                    </a:lnTo>
                                    <a:lnTo>
                                      <a:pt x="166" y="91"/>
                                    </a:lnTo>
                                    <a:lnTo>
                                      <a:pt x="140" y="84"/>
                                    </a:lnTo>
                                    <a:lnTo>
                                      <a:pt x="114" y="80"/>
                                    </a:lnTo>
                                    <a:lnTo>
                                      <a:pt x="101" y="82"/>
                                    </a:lnTo>
                                    <a:lnTo>
                                      <a:pt x="97" y="95"/>
                                    </a:lnTo>
                                    <a:lnTo>
                                      <a:pt x="105" y="112"/>
                                    </a:lnTo>
                                    <a:lnTo>
                                      <a:pt x="115" y="128"/>
                                    </a:lnTo>
                                    <a:lnTo>
                                      <a:pt x="136" y="153"/>
                                    </a:lnTo>
                                    <a:lnTo>
                                      <a:pt x="166" y="179"/>
                                    </a:lnTo>
                                    <a:lnTo>
                                      <a:pt x="208" y="209"/>
                                    </a:lnTo>
                                    <a:lnTo>
                                      <a:pt x="208" y="230"/>
                                    </a:lnTo>
                                    <a:lnTo>
                                      <a:pt x="190" y="219"/>
                                    </a:lnTo>
                                    <a:lnTo>
                                      <a:pt x="166" y="205"/>
                                    </a:lnTo>
                                    <a:lnTo>
                                      <a:pt x="132" y="179"/>
                                    </a:lnTo>
                                    <a:lnTo>
                                      <a:pt x="105" y="150"/>
                                    </a:lnTo>
                                    <a:lnTo>
                                      <a:pt x="80" y="128"/>
                                    </a:lnTo>
                                    <a:lnTo>
                                      <a:pt x="56" y="101"/>
                                    </a:lnTo>
                                    <a:lnTo>
                                      <a:pt x="36" y="78"/>
                                    </a:lnTo>
                                    <a:lnTo>
                                      <a:pt x="15" y="57"/>
                                    </a:lnTo>
                                    <a:lnTo>
                                      <a:pt x="2" y="35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FFA040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 algn="ctr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49374" name="任意多边形 51"/>
                              <p:cNvSpPr>
                                <a:spLocks noChangeAspect="1"/>
                              </p:cNvSpPr>
                              <p:nvPr>
                                <p:custDataLst>
                                  <p:tags r:id="rId38"/>
                                </p:custDataLst>
                              </p:nvPr>
                            </p:nvSpPr>
                            <p:spPr bwMode="auto">
                              <a:xfrm>
                                <a:off x="25" y="25"/>
                                <a:ext cx="86" cy="69"/>
                              </a:xfrm>
                              <a:custGeom>
                                <a:avLst/>
                                <a:gdLst>
                                  <a:gd name="T0" fmla="*/ 0 w 86"/>
                                  <a:gd name="T1" fmla="*/ 0 h 69"/>
                                  <a:gd name="T2" fmla="*/ 11 w 86"/>
                                  <a:gd name="T3" fmla="*/ 10 h 69"/>
                                  <a:gd name="T4" fmla="*/ 25 w 86"/>
                                  <a:gd name="T5" fmla="*/ 21 h 69"/>
                                  <a:gd name="T6" fmla="*/ 42 w 86"/>
                                  <a:gd name="T7" fmla="*/ 33 h 69"/>
                                  <a:gd name="T8" fmla="*/ 60 w 86"/>
                                  <a:gd name="T9" fmla="*/ 44 h 69"/>
                                  <a:gd name="T10" fmla="*/ 77 w 86"/>
                                  <a:gd name="T11" fmla="*/ 54 h 69"/>
                                  <a:gd name="T12" fmla="*/ 86 w 86"/>
                                  <a:gd name="T13" fmla="*/ 61 h 69"/>
                                  <a:gd name="T14" fmla="*/ 65 w 86"/>
                                  <a:gd name="T15" fmla="*/ 69 h 69"/>
                                  <a:gd name="T16" fmla="*/ 42 w 86"/>
                                  <a:gd name="T17" fmla="*/ 61 h 69"/>
                                  <a:gd name="T18" fmla="*/ 18 w 86"/>
                                  <a:gd name="T19" fmla="*/ 52 h 69"/>
                                  <a:gd name="T20" fmla="*/ 0 w 86"/>
                                  <a:gd name="T21" fmla="*/ 42 h 69"/>
                                  <a:gd name="T22" fmla="*/ 1 w 86"/>
                                  <a:gd name="T23" fmla="*/ 33 h 69"/>
                                  <a:gd name="T24" fmla="*/ 4 w 86"/>
                                  <a:gd name="T25" fmla="*/ 17 h 69"/>
                                  <a:gd name="T26" fmla="*/ 0 w 86"/>
                                  <a:gd name="T27" fmla="*/ 0 h 69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</a:cxnLst>
                                <a:rect l="0" t="0" r="r" b="b"/>
                                <a:pathLst>
                                  <a:path w="86" h="69">
                                    <a:moveTo>
                                      <a:pt x="0" y="0"/>
                                    </a:moveTo>
                                    <a:lnTo>
                                      <a:pt x="11" y="10"/>
                                    </a:lnTo>
                                    <a:lnTo>
                                      <a:pt x="25" y="21"/>
                                    </a:lnTo>
                                    <a:lnTo>
                                      <a:pt x="42" y="33"/>
                                    </a:lnTo>
                                    <a:lnTo>
                                      <a:pt x="60" y="44"/>
                                    </a:lnTo>
                                    <a:lnTo>
                                      <a:pt x="77" y="54"/>
                                    </a:lnTo>
                                    <a:lnTo>
                                      <a:pt x="86" y="61"/>
                                    </a:lnTo>
                                    <a:lnTo>
                                      <a:pt x="65" y="69"/>
                                    </a:lnTo>
                                    <a:lnTo>
                                      <a:pt x="42" y="61"/>
                                    </a:lnTo>
                                    <a:lnTo>
                                      <a:pt x="18" y="52"/>
                                    </a:lnTo>
                                    <a:lnTo>
                                      <a:pt x="0" y="42"/>
                                    </a:lnTo>
                                    <a:lnTo>
                                      <a:pt x="1" y="33"/>
                                    </a:lnTo>
                                    <a:lnTo>
                                      <a:pt x="4" y="17"/>
                                    </a:lnTo>
                                    <a:lnTo>
                                      <a:pt x="0" y="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FFA040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 algn="ctr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49375" name="任意多边形 52"/>
                              <p:cNvSpPr>
                                <a:spLocks noChangeAspect="1"/>
                              </p:cNvSpPr>
                              <p:nvPr>
                                <p:custDataLst>
                                  <p:tags r:id="rId39"/>
                                </p:custDataLst>
                              </p:nvPr>
                            </p:nvSpPr>
                            <p:spPr bwMode="auto">
                              <a:xfrm>
                                <a:off x="181" y="8"/>
                                <a:ext cx="732" cy="689"/>
                              </a:xfrm>
                              <a:custGeom>
                                <a:avLst/>
                                <a:gdLst>
                                  <a:gd name="T0" fmla="*/ 348 w 732"/>
                                  <a:gd name="T1" fmla="*/ 158 h 689"/>
                                  <a:gd name="T2" fmla="*/ 292 w 732"/>
                                  <a:gd name="T3" fmla="*/ 181 h 689"/>
                                  <a:gd name="T4" fmla="*/ 175 w 732"/>
                                  <a:gd name="T5" fmla="*/ 200 h 689"/>
                                  <a:gd name="T6" fmla="*/ 0 w 732"/>
                                  <a:gd name="T7" fmla="*/ 209 h 689"/>
                                  <a:gd name="T8" fmla="*/ 205 w 732"/>
                                  <a:gd name="T9" fmla="*/ 244 h 689"/>
                                  <a:gd name="T10" fmla="*/ 435 w 732"/>
                                  <a:gd name="T11" fmla="*/ 225 h 689"/>
                                  <a:gd name="T12" fmla="*/ 597 w 732"/>
                                  <a:gd name="T13" fmla="*/ 177 h 689"/>
                                  <a:gd name="T14" fmla="*/ 648 w 732"/>
                                  <a:gd name="T15" fmla="*/ 169 h 689"/>
                                  <a:gd name="T16" fmla="*/ 625 w 732"/>
                                  <a:gd name="T17" fmla="*/ 208 h 689"/>
                                  <a:gd name="T18" fmla="*/ 510 w 732"/>
                                  <a:gd name="T19" fmla="*/ 263 h 689"/>
                                  <a:gd name="T20" fmla="*/ 304 w 732"/>
                                  <a:gd name="T21" fmla="*/ 308 h 689"/>
                                  <a:gd name="T22" fmla="*/ 177 w 732"/>
                                  <a:gd name="T23" fmla="*/ 352 h 689"/>
                                  <a:gd name="T24" fmla="*/ 411 w 732"/>
                                  <a:gd name="T25" fmla="*/ 347 h 689"/>
                                  <a:gd name="T26" fmla="*/ 567 w 732"/>
                                  <a:gd name="T27" fmla="*/ 308 h 689"/>
                                  <a:gd name="T28" fmla="*/ 659 w 732"/>
                                  <a:gd name="T29" fmla="*/ 276 h 689"/>
                                  <a:gd name="T30" fmla="*/ 661 w 732"/>
                                  <a:gd name="T31" fmla="*/ 299 h 689"/>
                                  <a:gd name="T32" fmla="*/ 584 w 732"/>
                                  <a:gd name="T33" fmla="*/ 354 h 689"/>
                                  <a:gd name="T34" fmla="*/ 439 w 732"/>
                                  <a:gd name="T35" fmla="*/ 407 h 689"/>
                                  <a:gd name="T36" fmla="*/ 237 w 732"/>
                                  <a:gd name="T37" fmla="*/ 444 h 689"/>
                                  <a:gd name="T38" fmla="*/ 305 w 732"/>
                                  <a:gd name="T39" fmla="*/ 466 h 689"/>
                                  <a:gd name="T40" fmla="*/ 482 w 732"/>
                                  <a:gd name="T41" fmla="*/ 458 h 689"/>
                                  <a:gd name="T42" fmla="*/ 629 w 732"/>
                                  <a:gd name="T43" fmla="*/ 413 h 689"/>
                                  <a:gd name="T44" fmla="*/ 642 w 732"/>
                                  <a:gd name="T45" fmla="*/ 430 h 689"/>
                                  <a:gd name="T46" fmla="*/ 599 w 732"/>
                                  <a:gd name="T47" fmla="*/ 474 h 689"/>
                                  <a:gd name="T48" fmla="*/ 489 w 732"/>
                                  <a:gd name="T49" fmla="*/ 521 h 689"/>
                                  <a:gd name="T50" fmla="*/ 360 w 732"/>
                                  <a:gd name="T51" fmla="*/ 542 h 689"/>
                                  <a:gd name="T52" fmla="*/ 166 w 732"/>
                                  <a:gd name="T53" fmla="*/ 546 h 689"/>
                                  <a:gd name="T54" fmla="*/ 301 w 732"/>
                                  <a:gd name="T55" fmla="*/ 579 h 689"/>
                                  <a:gd name="T56" fmla="*/ 427 w 732"/>
                                  <a:gd name="T57" fmla="*/ 580 h 689"/>
                                  <a:gd name="T58" fmla="*/ 540 w 732"/>
                                  <a:gd name="T59" fmla="*/ 562 h 689"/>
                                  <a:gd name="T60" fmla="*/ 589 w 732"/>
                                  <a:gd name="T61" fmla="*/ 565 h 689"/>
                                  <a:gd name="T62" fmla="*/ 561 w 732"/>
                                  <a:gd name="T63" fmla="*/ 597 h 689"/>
                                  <a:gd name="T64" fmla="*/ 495 w 732"/>
                                  <a:gd name="T65" fmla="*/ 622 h 689"/>
                                  <a:gd name="T66" fmla="*/ 253 w 732"/>
                                  <a:gd name="T67" fmla="*/ 649 h 689"/>
                                  <a:gd name="T68" fmla="*/ 453 w 732"/>
                                  <a:gd name="T69" fmla="*/ 663 h 689"/>
                                  <a:gd name="T70" fmla="*/ 466 w 732"/>
                                  <a:gd name="T71" fmla="*/ 687 h 689"/>
                                  <a:gd name="T72" fmla="*/ 542 w 732"/>
                                  <a:gd name="T73" fmla="*/ 664 h 689"/>
                                  <a:gd name="T74" fmla="*/ 597 w 732"/>
                                  <a:gd name="T75" fmla="*/ 621 h 689"/>
                                  <a:gd name="T76" fmla="*/ 709 w 732"/>
                                  <a:gd name="T77" fmla="*/ 453 h 689"/>
                                  <a:gd name="T78" fmla="*/ 714 w 732"/>
                                  <a:gd name="T79" fmla="*/ 419 h 689"/>
                                  <a:gd name="T80" fmla="*/ 698 w 732"/>
                                  <a:gd name="T81" fmla="*/ 386 h 689"/>
                                  <a:gd name="T82" fmla="*/ 713 w 732"/>
                                  <a:gd name="T83" fmla="*/ 354 h 689"/>
                                  <a:gd name="T84" fmla="*/ 732 w 732"/>
                                  <a:gd name="T85" fmla="*/ 322 h 689"/>
                                  <a:gd name="T86" fmla="*/ 719 w 732"/>
                                  <a:gd name="T87" fmla="*/ 287 h 689"/>
                                  <a:gd name="T88" fmla="*/ 702 w 732"/>
                                  <a:gd name="T89" fmla="*/ 255 h 689"/>
                                  <a:gd name="T90" fmla="*/ 723 w 732"/>
                                  <a:gd name="T91" fmla="*/ 221 h 689"/>
                                  <a:gd name="T92" fmla="*/ 722 w 732"/>
                                  <a:gd name="T93" fmla="*/ 179 h 689"/>
                                  <a:gd name="T94" fmla="*/ 705 w 732"/>
                                  <a:gd name="T95" fmla="*/ 147 h 689"/>
                                  <a:gd name="T96" fmla="*/ 719 w 732"/>
                                  <a:gd name="T97" fmla="*/ 114 h 689"/>
                                  <a:gd name="T98" fmla="*/ 732 w 732"/>
                                  <a:gd name="T99" fmla="*/ 80 h 689"/>
                                  <a:gd name="T100" fmla="*/ 714 w 732"/>
                                  <a:gd name="T101" fmla="*/ 48 h 689"/>
                                  <a:gd name="T102" fmla="*/ 634 w 732"/>
                                  <a:gd name="T103" fmla="*/ 50 h 689"/>
                                  <a:gd name="T104" fmla="*/ 475 w 732"/>
                                  <a:gd name="T105" fmla="*/ 105 h 689"/>
                                  <a:gd name="T106" fmla="*/ 294 w 732"/>
                                  <a:gd name="T107" fmla="*/ 135 h 689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  <a:cxn ang="0">
                                    <a:pos x="T32" y="T33"/>
                                  </a:cxn>
                                  <a:cxn ang="0">
                                    <a:pos x="T34" y="T35"/>
                                  </a:cxn>
                                  <a:cxn ang="0">
                                    <a:pos x="T36" y="T37"/>
                                  </a:cxn>
                                  <a:cxn ang="0">
                                    <a:pos x="T38" y="T39"/>
                                  </a:cxn>
                                  <a:cxn ang="0">
                                    <a:pos x="T40" y="T41"/>
                                  </a:cxn>
                                  <a:cxn ang="0">
                                    <a:pos x="T42" y="T43"/>
                                  </a:cxn>
                                  <a:cxn ang="0">
                                    <a:pos x="T44" y="T45"/>
                                  </a:cxn>
                                  <a:cxn ang="0">
                                    <a:pos x="T46" y="T47"/>
                                  </a:cxn>
                                  <a:cxn ang="0">
                                    <a:pos x="T48" y="T49"/>
                                  </a:cxn>
                                  <a:cxn ang="0">
                                    <a:pos x="T50" y="T51"/>
                                  </a:cxn>
                                  <a:cxn ang="0">
                                    <a:pos x="T52" y="T53"/>
                                  </a:cxn>
                                  <a:cxn ang="0">
                                    <a:pos x="T54" y="T55"/>
                                  </a:cxn>
                                  <a:cxn ang="0">
                                    <a:pos x="T56" y="T57"/>
                                  </a:cxn>
                                  <a:cxn ang="0">
                                    <a:pos x="T58" y="T59"/>
                                  </a:cxn>
                                  <a:cxn ang="0">
                                    <a:pos x="T60" y="T61"/>
                                  </a:cxn>
                                  <a:cxn ang="0">
                                    <a:pos x="T62" y="T63"/>
                                  </a:cxn>
                                  <a:cxn ang="0">
                                    <a:pos x="T64" y="T65"/>
                                  </a:cxn>
                                  <a:cxn ang="0">
                                    <a:pos x="T66" y="T67"/>
                                  </a:cxn>
                                  <a:cxn ang="0">
                                    <a:pos x="T68" y="T69"/>
                                  </a:cxn>
                                  <a:cxn ang="0">
                                    <a:pos x="T70" y="T71"/>
                                  </a:cxn>
                                  <a:cxn ang="0">
                                    <a:pos x="T72" y="T73"/>
                                  </a:cxn>
                                  <a:cxn ang="0">
                                    <a:pos x="T74" y="T75"/>
                                  </a:cxn>
                                  <a:cxn ang="0">
                                    <a:pos x="T76" y="T77"/>
                                  </a:cxn>
                                  <a:cxn ang="0">
                                    <a:pos x="T78" y="T79"/>
                                  </a:cxn>
                                  <a:cxn ang="0">
                                    <a:pos x="T80" y="T81"/>
                                  </a:cxn>
                                  <a:cxn ang="0">
                                    <a:pos x="T82" y="T83"/>
                                  </a:cxn>
                                  <a:cxn ang="0">
                                    <a:pos x="T84" y="T85"/>
                                  </a:cxn>
                                  <a:cxn ang="0">
                                    <a:pos x="T86" y="T87"/>
                                  </a:cxn>
                                  <a:cxn ang="0">
                                    <a:pos x="T88" y="T89"/>
                                  </a:cxn>
                                  <a:cxn ang="0">
                                    <a:pos x="T90" y="T91"/>
                                  </a:cxn>
                                  <a:cxn ang="0">
                                    <a:pos x="T92" y="T93"/>
                                  </a:cxn>
                                  <a:cxn ang="0">
                                    <a:pos x="T94" y="T95"/>
                                  </a:cxn>
                                  <a:cxn ang="0">
                                    <a:pos x="T96" y="T97"/>
                                  </a:cxn>
                                  <a:cxn ang="0">
                                    <a:pos x="T98" y="T99"/>
                                  </a:cxn>
                                  <a:cxn ang="0">
                                    <a:pos x="T100" y="T101"/>
                                  </a:cxn>
                                  <a:cxn ang="0">
                                    <a:pos x="T102" y="T103"/>
                                  </a:cxn>
                                  <a:cxn ang="0">
                                    <a:pos x="T104" y="T105"/>
                                  </a:cxn>
                                  <a:cxn ang="0">
                                    <a:pos x="T106" y="T107"/>
                                  </a:cxn>
                                </a:cxnLst>
                                <a:rect l="0" t="0" r="r" b="b"/>
                                <a:pathLst>
                                  <a:path w="732" h="689">
                                    <a:moveTo>
                                      <a:pt x="294" y="135"/>
                                    </a:moveTo>
                                    <a:lnTo>
                                      <a:pt x="186" y="143"/>
                                    </a:lnTo>
                                    <a:lnTo>
                                      <a:pt x="348" y="158"/>
                                    </a:lnTo>
                                    <a:lnTo>
                                      <a:pt x="338" y="166"/>
                                    </a:lnTo>
                                    <a:lnTo>
                                      <a:pt x="318" y="173"/>
                                    </a:lnTo>
                                    <a:lnTo>
                                      <a:pt x="292" y="181"/>
                                    </a:lnTo>
                                    <a:lnTo>
                                      <a:pt x="258" y="190"/>
                                    </a:lnTo>
                                    <a:lnTo>
                                      <a:pt x="222" y="196"/>
                                    </a:lnTo>
                                    <a:lnTo>
                                      <a:pt x="175" y="200"/>
                                    </a:lnTo>
                                    <a:lnTo>
                                      <a:pt x="120" y="206"/>
                                    </a:lnTo>
                                    <a:lnTo>
                                      <a:pt x="61" y="209"/>
                                    </a:lnTo>
                                    <a:lnTo>
                                      <a:pt x="0" y="209"/>
                                    </a:lnTo>
                                    <a:lnTo>
                                      <a:pt x="95" y="232"/>
                                    </a:lnTo>
                                    <a:lnTo>
                                      <a:pt x="154" y="244"/>
                                    </a:lnTo>
                                    <a:lnTo>
                                      <a:pt x="205" y="244"/>
                                    </a:lnTo>
                                    <a:lnTo>
                                      <a:pt x="267" y="244"/>
                                    </a:lnTo>
                                    <a:lnTo>
                                      <a:pt x="359" y="236"/>
                                    </a:lnTo>
                                    <a:lnTo>
                                      <a:pt x="435" y="225"/>
                                    </a:lnTo>
                                    <a:lnTo>
                                      <a:pt x="499" y="209"/>
                                    </a:lnTo>
                                    <a:lnTo>
                                      <a:pt x="567" y="188"/>
                                    </a:lnTo>
                                    <a:lnTo>
                                      <a:pt x="597" y="177"/>
                                    </a:lnTo>
                                    <a:lnTo>
                                      <a:pt x="625" y="168"/>
                                    </a:lnTo>
                                    <a:lnTo>
                                      <a:pt x="640" y="164"/>
                                    </a:lnTo>
                                    <a:lnTo>
                                      <a:pt x="648" y="169"/>
                                    </a:lnTo>
                                    <a:lnTo>
                                      <a:pt x="648" y="181"/>
                                    </a:lnTo>
                                    <a:lnTo>
                                      <a:pt x="642" y="194"/>
                                    </a:lnTo>
                                    <a:lnTo>
                                      <a:pt x="625" y="208"/>
                                    </a:lnTo>
                                    <a:lnTo>
                                      <a:pt x="597" y="226"/>
                                    </a:lnTo>
                                    <a:lnTo>
                                      <a:pt x="557" y="244"/>
                                    </a:lnTo>
                                    <a:lnTo>
                                      <a:pt x="510" y="263"/>
                                    </a:lnTo>
                                    <a:lnTo>
                                      <a:pt x="448" y="282"/>
                                    </a:lnTo>
                                    <a:lnTo>
                                      <a:pt x="376" y="297"/>
                                    </a:lnTo>
                                    <a:lnTo>
                                      <a:pt x="304" y="308"/>
                                    </a:lnTo>
                                    <a:lnTo>
                                      <a:pt x="228" y="320"/>
                                    </a:lnTo>
                                    <a:lnTo>
                                      <a:pt x="95" y="333"/>
                                    </a:lnTo>
                                    <a:lnTo>
                                      <a:pt x="177" y="352"/>
                                    </a:lnTo>
                                    <a:lnTo>
                                      <a:pt x="243" y="360"/>
                                    </a:lnTo>
                                    <a:lnTo>
                                      <a:pt x="326" y="358"/>
                                    </a:lnTo>
                                    <a:lnTo>
                                      <a:pt x="411" y="347"/>
                                    </a:lnTo>
                                    <a:lnTo>
                                      <a:pt x="474" y="333"/>
                                    </a:lnTo>
                                    <a:lnTo>
                                      <a:pt x="525" y="320"/>
                                    </a:lnTo>
                                    <a:lnTo>
                                      <a:pt x="567" y="308"/>
                                    </a:lnTo>
                                    <a:lnTo>
                                      <a:pt x="610" y="293"/>
                                    </a:lnTo>
                                    <a:lnTo>
                                      <a:pt x="644" y="280"/>
                                    </a:lnTo>
                                    <a:lnTo>
                                      <a:pt x="659" y="276"/>
                                    </a:lnTo>
                                    <a:lnTo>
                                      <a:pt x="668" y="276"/>
                                    </a:lnTo>
                                    <a:lnTo>
                                      <a:pt x="667" y="287"/>
                                    </a:lnTo>
                                    <a:lnTo>
                                      <a:pt x="661" y="299"/>
                                    </a:lnTo>
                                    <a:lnTo>
                                      <a:pt x="648" y="314"/>
                                    </a:lnTo>
                                    <a:lnTo>
                                      <a:pt x="617" y="335"/>
                                    </a:lnTo>
                                    <a:lnTo>
                                      <a:pt x="584" y="354"/>
                                    </a:lnTo>
                                    <a:lnTo>
                                      <a:pt x="546" y="371"/>
                                    </a:lnTo>
                                    <a:lnTo>
                                      <a:pt x="496" y="390"/>
                                    </a:lnTo>
                                    <a:lnTo>
                                      <a:pt x="439" y="407"/>
                                    </a:lnTo>
                                    <a:lnTo>
                                      <a:pt x="352" y="426"/>
                                    </a:lnTo>
                                    <a:lnTo>
                                      <a:pt x="294" y="438"/>
                                    </a:lnTo>
                                    <a:lnTo>
                                      <a:pt x="237" y="444"/>
                                    </a:lnTo>
                                    <a:lnTo>
                                      <a:pt x="154" y="449"/>
                                    </a:lnTo>
                                    <a:lnTo>
                                      <a:pt x="239" y="461"/>
                                    </a:lnTo>
                                    <a:lnTo>
                                      <a:pt x="305" y="466"/>
                                    </a:lnTo>
                                    <a:lnTo>
                                      <a:pt x="360" y="468"/>
                                    </a:lnTo>
                                    <a:lnTo>
                                      <a:pt x="423" y="466"/>
                                    </a:lnTo>
                                    <a:lnTo>
                                      <a:pt x="482" y="458"/>
                                    </a:lnTo>
                                    <a:lnTo>
                                      <a:pt x="530" y="447"/>
                                    </a:lnTo>
                                    <a:lnTo>
                                      <a:pt x="568" y="434"/>
                                    </a:lnTo>
                                    <a:lnTo>
                                      <a:pt x="629" y="413"/>
                                    </a:lnTo>
                                    <a:lnTo>
                                      <a:pt x="637" y="413"/>
                                    </a:lnTo>
                                    <a:lnTo>
                                      <a:pt x="644" y="417"/>
                                    </a:lnTo>
                                    <a:lnTo>
                                      <a:pt x="642" y="430"/>
                                    </a:lnTo>
                                    <a:lnTo>
                                      <a:pt x="634" y="444"/>
                                    </a:lnTo>
                                    <a:lnTo>
                                      <a:pt x="620" y="458"/>
                                    </a:lnTo>
                                    <a:lnTo>
                                      <a:pt x="599" y="474"/>
                                    </a:lnTo>
                                    <a:lnTo>
                                      <a:pt x="563" y="493"/>
                                    </a:lnTo>
                                    <a:lnTo>
                                      <a:pt x="525" y="510"/>
                                    </a:lnTo>
                                    <a:lnTo>
                                      <a:pt x="489" y="521"/>
                                    </a:lnTo>
                                    <a:lnTo>
                                      <a:pt x="448" y="531"/>
                                    </a:lnTo>
                                    <a:lnTo>
                                      <a:pt x="410" y="537"/>
                                    </a:lnTo>
                                    <a:lnTo>
                                      <a:pt x="360" y="542"/>
                                    </a:lnTo>
                                    <a:lnTo>
                                      <a:pt x="305" y="545"/>
                                    </a:lnTo>
                                    <a:lnTo>
                                      <a:pt x="250" y="546"/>
                                    </a:lnTo>
                                    <a:lnTo>
                                      <a:pt x="166" y="546"/>
                                    </a:lnTo>
                                    <a:lnTo>
                                      <a:pt x="211" y="562"/>
                                    </a:lnTo>
                                    <a:lnTo>
                                      <a:pt x="253" y="573"/>
                                    </a:lnTo>
                                    <a:lnTo>
                                      <a:pt x="301" y="579"/>
                                    </a:lnTo>
                                    <a:lnTo>
                                      <a:pt x="342" y="580"/>
                                    </a:lnTo>
                                    <a:lnTo>
                                      <a:pt x="384" y="583"/>
                                    </a:lnTo>
                                    <a:lnTo>
                                      <a:pt x="427" y="580"/>
                                    </a:lnTo>
                                    <a:lnTo>
                                      <a:pt x="462" y="579"/>
                                    </a:lnTo>
                                    <a:lnTo>
                                      <a:pt x="495" y="573"/>
                                    </a:lnTo>
                                    <a:lnTo>
                                      <a:pt x="540" y="562"/>
                                    </a:lnTo>
                                    <a:lnTo>
                                      <a:pt x="574" y="554"/>
                                    </a:lnTo>
                                    <a:lnTo>
                                      <a:pt x="587" y="555"/>
                                    </a:lnTo>
                                    <a:lnTo>
                                      <a:pt x="589" y="565"/>
                                    </a:lnTo>
                                    <a:lnTo>
                                      <a:pt x="585" y="575"/>
                                    </a:lnTo>
                                    <a:lnTo>
                                      <a:pt x="576" y="586"/>
                                    </a:lnTo>
                                    <a:lnTo>
                                      <a:pt x="561" y="597"/>
                                    </a:lnTo>
                                    <a:lnTo>
                                      <a:pt x="544" y="605"/>
                                    </a:lnTo>
                                    <a:lnTo>
                                      <a:pt x="525" y="614"/>
                                    </a:lnTo>
                                    <a:lnTo>
                                      <a:pt x="495" y="622"/>
                                    </a:lnTo>
                                    <a:lnTo>
                                      <a:pt x="432" y="631"/>
                                    </a:lnTo>
                                    <a:lnTo>
                                      <a:pt x="372" y="639"/>
                                    </a:lnTo>
                                    <a:lnTo>
                                      <a:pt x="253" y="649"/>
                                    </a:lnTo>
                                    <a:lnTo>
                                      <a:pt x="407" y="656"/>
                                    </a:lnTo>
                                    <a:lnTo>
                                      <a:pt x="439" y="656"/>
                                    </a:lnTo>
                                    <a:lnTo>
                                      <a:pt x="453" y="663"/>
                                    </a:lnTo>
                                    <a:lnTo>
                                      <a:pt x="461" y="670"/>
                                    </a:lnTo>
                                    <a:lnTo>
                                      <a:pt x="458" y="681"/>
                                    </a:lnTo>
                                    <a:lnTo>
                                      <a:pt x="466" y="687"/>
                                    </a:lnTo>
                                    <a:lnTo>
                                      <a:pt x="486" y="689"/>
                                    </a:lnTo>
                                    <a:lnTo>
                                      <a:pt x="516" y="677"/>
                                    </a:lnTo>
                                    <a:lnTo>
                                      <a:pt x="542" y="664"/>
                                    </a:lnTo>
                                    <a:lnTo>
                                      <a:pt x="563" y="651"/>
                                    </a:lnTo>
                                    <a:lnTo>
                                      <a:pt x="580" y="639"/>
                                    </a:lnTo>
                                    <a:lnTo>
                                      <a:pt x="597" y="621"/>
                                    </a:lnTo>
                                    <a:lnTo>
                                      <a:pt x="651" y="548"/>
                                    </a:lnTo>
                                    <a:lnTo>
                                      <a:pt x="693" y="485"/>
                                    </a:lnTo>
                                    <a:lnTo>
                                      <a:pt x="709" y="453"/>
                                    </a:lnTo>
                                    <a:lnTo>
                                      <a:pt x="713" y="440"/>
                                    </a:lnTo>
                                    <a:lnTo>
                                      <a:pt x="714" y="430"/>
                                    </a:lnTo>
                                    <a:lnTo>
                                      <a:pt x="714" y="419"/>
                                    </a:lnTo>
                                    <a:lnTo>
                                      <a:pt x="706" y="406"/>
                                    </a:lnTo>
                                    <a:lnTo>
                                      <a:pt x="701" y="398"/>
                                    </a:lnTo>
                                    <a:lnTo>
                                      <a:pt x="698" y="386"/>
                                    </a:lnTo>
                                    <a:lnTo>
                                      <a:pt x="701" y="373"/>
                                    </a:lnTo>
                                    <a:lnTo>
                                      <a:pt x="706" y="364"/>
                                    </a:lnTo>
                                    <a:lnTo>
                                      <a:pt x="713" y="354"/>
                                    </a:lnTo>
                                    <a:lnTo>
                                      <a:pt x="719" y="344"/>
                                    </a:lnTo>
                                    <a:lnTo>
                                      <a:pt x="727" y="333"/>
                                    </a:lnTo>
                                    <a:lnTo>
                                      <a:pt x="732" y="322"/>
                                    </a:lnTo>
                                    <a:lnTo>
                                      <a:pt x="731" y="308"/>
                                    </a:lnTo>
                                    <a:lnTo>
                                      <a:pt x="726" y="297"/>
                                    </a:lnTo>
                                    <a:lnTo>
                                      <a:pt x="719" y="287"/>
                                    </a:lnTo>
                                    <a:lnTo>
                                      <a:pt x="713" y="278"/>
                                    </a:lnTo>
                                    <a:lnTo>
                                      <a:pt x="705" y="267"/>
                                    </a:lnTo>
                                    <a:lnTo>
                                      <a:pt x="702" y="255"/>
                                    </a:lnTo>
                                    <a:lnTo>
                                      <a:pt x="705" y="246"/>
                                    </a:lnTo>
                                    <a:lnTo>
                                      <a:pt x="714" y="232"/>
                                    </a:lnTo>
                                    <a:lnTo>
                                      <a:pt x="723" y="221"/>
                                    </a:lnTo>
                                    <a:lnTo>
                                      <a:pt x="727" y="209"/>
                                    </a:lnTo>
                                    <a:lnTo>
                                      <a:pt x="727" y="194"/>
                                    </a:lnTo>
                                    <a:lnTo>
                                      <a:pt x="722" y="179"/>
                                    </a:lnTo>
                                    <a:lnTo>
                                      <a:pt x="713" y="168"/>
                                    </a:lnTo>
                                    <a:lnTo>
                                      <a:pt x="709" y="160"/>
                                    </a:lnTo>
                                    <a:lnTo>
                                      <a:pt x="705" y="147"/>
                                    </a:lnTo>
                                    <a:lnTo>
                                      <a:pt x="706" y="133"/>
                                    </a:lnTo>
                                    <a:lnTo>
                                      <a:pt x="714" y="122"/>
                                    </a:lnTo>
                                    <a:lnTo>
                                      <a:pt x="719" y="114"/>
                                    </a:lnTo>
                                    <a:lnTo>
                                      <a:pt x="727" y="105"/>
                                    </a:lnTo>
                                    <a:lnTo>
                                      <a:pt x="731" y="93"/>
                                    </a:lnTo>
                                    <a:lnTo>
                                      <a:pt x="732" y="80"/>
                                    </a:lnTo>
                                    <a:lnTo>
                                      <a:pt x="730" y="72"/>
                                    </a:lnTo>
                                    <a:lnTo>
                                      <a:pt x="722" y="59"/>
                                    </a:lnTo>
                                    <a:lnTo>
                                      <a:pt x="714" y="48"/>
                                    </a:lnTo>
                                    <a:lnTo>
                                      <a:pt x="709" y="34"/>
                                    </a:lnTo>
                                    <a:lnTo>
                                      <a:pt x="709" y="0"/>
                                    </a:lnTo>
                                    <a:lnTo>
                                      <a:pt x="634" y="50"/>
                                    </a:lnTo>
                                    <a:lnTo>
                                      <a:pt x="589" y="69"/>
                                    </a:lnTo>
                                    <a:lnTo>
                                      <a:pt x="536" y="86"/>
                                    </a:lnTo>
                                    <a:lnTo>
                                      <a:pt x="475" y="105"/>
                                    </a:lnTo>
                                    <a:lnTo>
                                      <a:pt x="420" y="116"/>
                                    </a:lnTo>
                                    <a:lnTo>
                                      <a:pt x="365" y="126"/>
                                    </a:lnTo>
                                    <a:lnTo>
                                      <a:pt x="294" y="135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FFA040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 algn="ctr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49376" name="组合 10335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609" y="117"/>
                            <a:ext cx="218" cy="436"/>
                            <a:chOff x="0" y="0"/>
                            <a:chExt cx="218" cy="436"/>
                          </a:xfrm>
                        </p:grpSpPr>
                        <p:sp>
                          <p:nvSpPr>
                            <p:cNvPr id="49377" name="任意多边形 40"/>
                            <p:cNvSpPr>
                              <a:spLocks noChangeAspect="1"/>
                            </p:cNvSpPr>
                            <p:nvPr>
                              <p:custDataLst>
                                <p:tags r:id="rId29"/>
                              </p:custDataLst>
                            </p:nvPr>
                          </p:nvSpPr>
                          <p:spPr bwMode="auto">
                            <a:xfrm>
                              <a:off x="42" y="116"/>
                              <a:ext cx="167" cy="70"/>
                            </a:xfrm>
                            <a:custGeom>
                              <a:avLst/>
                              <a:gdLst>
                                <a:gd name="T0" fmla="*/ 167 w 167"/>
                                <a:gd name="T1" fmla="*/ 13 h 70"/>
                                <a:gd name="T2" fmla="*/ 151 w 167"/>
                                <a:gd name="T3" fmla="*/ 0 h 70"/>
                                <a:gd name="T4" fmla="*/ 100 w 167"/>
                                <a:gd name="T5" fmla="*/ 26 h 70"/>
                                <a:gd name="T6" fmla="*/ 49 w 167"/>
                                <a:gd name="T7" fmla="*/ 45 h 70"/>
                                <a:gd name="T8" fmla="*/ 0 w 167"/>
                                <a:gd name="T9" fmla="*/ 59 h 70"/>
                                <a:gd name="T10" fmla="*/ 9 w 167"/>
                                <a:gd name="T11" fmla="*/ 70 h 70"/>
                                <a:gd name="T12" fmla="*/ 43 w 167"/>
                                <a:gd name="T13" fmla="*/ 70 h 70"/>
                                <a:gd name="T14" fmla="*/ 89 w 167"/>
                                <a:gd name="T15" fmla="*/ 60 h 70"/>
                                <a:gd name="T16" fmla="*/ 130 w 167"/>
                                <a:gd name="T17" fmla="*/ 40 h 70"/>
                                <a:gd name="T18" fmla="*/ 167 w 167"/>
                                <a:gd name="T19" fmla="*/ 13 h 7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</a:cxnLst>
                              <a:rect l="0" t="0" r="r" b="b"/>
                              <a:pathLst>
                                <a:path w="167" h="70">
                                  <a:moveTo>
                                    <a:pt x="167" y="13"/>
                                  </a:moveTo>
                                  <a:lnTo>
                                    <a:pt x="151" y="0"/>
                                  </a:lnTo>
                                  <a:lnTo>
                                    <a:pt x="100" y="26"/>
                                  </a:lnTo>
                                  <a:lnTo>
                                    <a:pt x="49" y="45"/>
                                  </a:lnTo>
                                  <a:lnTo>
                                    <a:pt x="0" y="59"/>
                                  </a:lnTo>
                                  <a:lnTo>
                                    <a:pt x="9" y="70"/>
                                  </a:lnTo>
                                  <a:lnTo>
                                    <a:pt x="43" y="70"/>
                                  </a:lnTo>
                                  <a:lnTo>
                                    <a:pt x="89" y="60"/>
                                  </a:lnTo>
                                  <a:lnTo>
                                    <a:pt x="130" y="40"/>
                                  </a:lnTo>
                                  <a:lnTo>
                                    <a:pt x="167" y="13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FFE0C0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 algn="ctr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  <p:sp>
                          <p:nvSpPr>
                            <p:cNvPr id="49378" name="任意多边形 41"/>
                            <p:cNvSpPr>
                              <a:spLocks noChangeAspect="1"/>
                            </p:cNvSpPr>
                            <p:nvPr>
                              <p:custDataLst>
                                <p:tags r:id="rId30"/>
                              </p:custDataLst>
                            </p:nvPr>
                          </p:nvSpPr>
                          <p:spPr bwMode="auto">
                            <a:xfrm>
                              <a:off x="72" y="228"/>
                              <a:ext cx="146" cy="78"/>
                            </a:xfrm>
                            <a:custGeom>
                              <a:avLst/>
                              <a:gdLst>
                                <a:gd name="T0" fmla="*/ 146 w 146"/>
                                <a:gd name="T1" fmla="*/ 15 h 78"/>
                                <a:gd name="T2" fmla="*/ 138 w 146"/>
                                <a:gd name="T3" fmla="*/ 0 h 78"/>
                                <a:gd name="T4" fmla="*/ 89 w 146"/>
                                <a:gd name="T5" fmla="*/ 34 h 78"/>
                                <a:gd name="T6" fmla="*/ 50 w 146"/>
                                <a:gd name="T7" fmla="*/ 51 h 78"/>
                                <a:gd name="T8" fmla="*/ 0 w 146"/>
                                <a:gd name="T9" fmla="*/ 66 h 78"/>
                                <a:gd name="T10" fmla="*/ 10 w 146"/>
                                <a:gd name="T11" fmla="*/ 78 h 78"/>
                                <a:gd name="T12" fmla="*/ 42 w 146"/>
                                <a:gd name="T13" fmla="*/ 78 h 78"/>
                                <a:gd name="T14" fmla="*/ 74 w 146"/>
                                <a:gd name="T15" fmla="*/ 69 h 78"/>
                                <a:gd name="T16" fmla="*/ 112 w 146"/>
                                <a:gd name="T17" fmla="*/ 45 h 78"/>
                                <a:gd name="T18" fmla="*/ 146 w 146"/>
                                <a:gd name="T19" fmla="*/ 15 h 78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</a:cxnLst>
                              <a:rect l="0" t="0" r="r" b="b"/>
                              <a:pathLst>
                                <a:path w="146" h="78">
                                  <a:moveTo>
                                    <a:pt x="146" y="15"/>
                                  </a:moveTo>
                                  <a:lnTo>
                                    <a:pt x="138" y="0"/>
                                  </a:lnTo>
                                  <a:lnTo>
                                    <a:pt x="89" y="34"/>
                                  </a:lnTo>
                                  <a:lnTo>
                                    <a:pt x="50" y="51"/>
                                  </a:lnTo>
                                  <a:lnTo>
                                    <a:pt x="0" y="66"/>
                                  </a:lnTo>
                                  <a:lnTo>
                                    <a:pt x="10" y="78"/>
                                  </a:lnTo>
                                  <a:lnTo>
                                    <a:pt x="42" y="78"/>
                                  </a:lnTo>
                                  <a:lnTo>
                                    <a:pt x="74" y="69"/>
                                  </a:lnTo>
                                  <a:lnTo>
                                    <a:pt x="112" y="45"/>
                                  </a:lnTo>
                                  <a:lnTo>
                                    <a:pt x="146" y="15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FFE0C0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 algn="ctr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  <p:sp>
                          <p:nvSpPr>
                            <p:cNvPr id="49379" name="任意多边形 42"/>
                            <p:cNvSpPr>
                              <a:spLocks noChangeAspect="1"/>
                            </p:cNvSpPr>
                            <p:nvPr>
                              <p:custDataLst>
                                <p:tags r:id="rId31"/>
                              </p:custDataLst>
                            </p:nvPr>
                          </p:nvSpPr>
                          <p:spPr bwMode="auto">
                            <a:xfrm>
                              <a:off x="63" y="359"/>
                              <a:ext cx="149" cy="77"/>
                            </a:xfrm>
                            <a:custGeom>
                              <a:avLst/>
                              <a:gdLst>
                                <a:gd name="T0" fmla="*/ 149 w 149"/>
                                <a:gd name="T1" fmla="*/ 11 h 77"/>
                                <a:gd name="T2" fmla="*/ 138 w 149"/>
                                <a:gd name="T3" fmla="*/ 0 h 77"/>
                                <a:gd name="T4" fmla="*/ 93 w 149"/>
                                <a:gd name="T5" fmla="*/ 31 h 77"/>
                                <a:gd name="T6" fmla="*/ 49 w 149"/>
                                <a:gd name="T7" fmla="*/ 49 h 77"/>
                                <a:gd name="T8" fmla="*/ 0 w 149"/>
                                <a:gd name="T9" fmla="*/ 63 h 77"/>
                                <a:gd name="T10" fmla="*/ 9 w 149"/>
                                <a:gd name="T11" fmla="*/ 77 h 77"/>
                                <a:gd name="T12" fmla="*/ 42 w 149"/>
                                <a:gd name="T13" fmla="*/ 74 h 77"/>
                                <a:gd name="T14" fmla="*/ 81 w 149"/>
                                <a:gd name="T15" fmla="*/ 65 h 77"/>
                                <a:gd name="T16" fmla="*/ 121 w 149"/>
                                <a:gd name="T17" fmla="*/ 40 h 77"/>
                                <a:gd name="T18" fmla="*/ 149 w 149"/>
                                <a:gd name="T19" fmla="*/ 11 h 77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</a:cxnLst>
                              <a:rect l="0" t="0" r="r" b="b"/>
                              <a:pathLst>
                                <a:path w="149" h="77">
                                  <a:moveTo>
                                    <a:pt x="149" y="11"/>
                                  </a:moveTo>
                                  <a:lnTo>
                                    <a:pt x="138" y="0"/>
                                  </a:lnTo>
                                  <a:lnTo>
                                    <a:pt x="93" y="31"/>
                                  </a:lnTo>
                                  <a:lnTo>
                                    <a:pt x="49" y="49"/>
                                  </a:lnTo>
                                  <a:lnTo>
                                    <a:pt x="0" y="63"/>
                                  </a:lnTo>
                                  <a:lnTo>
                                    <a:pt x="9" y="77"/>
                                  </a:lnTo>
                                  <a:lnTo>
                                    <a:pt x="42" y="74"/>
                                  </a:lnTo>
                                  <a:lnTo>
                                    <a:pt x="81" y="65"/>
                                  </a:lnTo>
                                  <a:lnTo>
                                    <a:pt x="121" y="40"/>
                                  </a:lnTo>
                                  <a:lnTo>
                                    <a:pt x="149" y="11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FFE0C0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 algn="ctr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  <p:sp>
                          <p:nvSpPr>
                            <p:cNvPr id="49380" name="任意多边形 43"/>
                            <p:cNvSpPr>
                              <a:spLocks noChangeAspect="1"/>
                            </p:cNvSpPr>
                            <p:nvPr>
                              <p:custDataLst>
                                <p:tags r:id="rId32"/>
                              </p:custDataLst>
                            </p:nvPr>
                          </p:nvSpPr>
                          <p:spPr bwMode="auto">
                            <a:xfrm>
                              <a:off x="0" y="0"/>
                              <a:ext cx="171" cy="68"/>
                            </a:xfrm>
                            <a:custGeom>
                              <a:avLst/>
                              <a:gdLst>
                                <a:gd name="T0" fmla="*/ 171 w 171"/>
                                <a:gd name="T1" fmla="*/ 13 h 68"/>
                                <a:gd name="T2" fmla="*/ 154 w 171"/>
                                <a:gd name="T3" fmla="*/ 0 h 68"/>
                                <a:gd name="T4" fmla="*/ 97 w 171"/>
                                <a:gd name="T5" fmla="*/ 26 h 68"/>
                                <a:gd name="T6" fmla="*/ 50 w 171"/>
                                <a:gd name="T7" fmla="*/ 41 h 68"/>
                                <a:gd name="T8" fmla="*/ 0 w 171"/>
                                <a:gd name="T9" fmla="*/ 55 h 68"/>
                                <a:gd name="T10" fmla="*/ 11 w 171"/>
                                <a:gd name="T11" fmla="*/ 68 h 68"/>
                                <a:gd name="T12" fmla="*/ 42 w 171"/>
                                <a:gd name="T13" fmla="*/ 66 h 68"/>
                                <a:gd name="T14" fmla="*/ 82 w 171"/>
                                <a:gd name="T15" fmla="*/ 57 h 68"/>
                                <a:gd name="T16" fmla="*/ 127 w 171"/>
                                <a:gd name="T17" fmla="*/ 40 h 68"/>
                                <a:gd name="T18" fmla="*/ 171 w 171"/>
                                <a:gd name="T19" fmla="*/ 13 h 68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</a:cxnLst>
                              <a:rect l="0" t="0" r="r" b="b"/>
                              <a:pathLst>
                                <a:path w="171" h="68">
                                  <a:moveTo>
                                    <a:pt x="171" y="13"/>
                                  </a:moveTo>
                                  <a:lnTo>
                                    <a:pt x="154" y="0"/>
                                  </a:lnTo>
                                  <a:lnTo>
                                    <a:pt x="97" y="26"/>
                                  </a:lnTo>
                                  <a:lnTo>
                                    <a:pt x="50" y="41"/>
                                  </a:lnTo>
                                  <a:lnTo>
                                    <a:pt x="0" y="55"/>
                                  </a:lnTo>
                                  <a:lnTo>
                                    <a:pt x="11" y="68"/>
                                  </a:lnTo>
                                  <a:lnTo>
                                    <a:pt x="42" y="66"/>
                                  </a:lnTo>
                                  <a:lnTo>
                                    <a:pt x="82" y="57"/>
                                  </a:lnTo>
                                  <a:lnTo>
                                    <a:pt x="127" y="40"/>
                                  </a:lnTo>
                                  <a:lnTo>
                                    <a:pt x="171" y="13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FFE0C0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 algn="ctr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</p:grpSp>
                    </p:grpSp>
                    <p:sp>
                      <p:nvSpPr>
                        <p:cNvPr id="49381" name="任意多边形 23"/>
                        <p:cNvSpPr>
                          <a:spLocks noChangeAspect="1"/>
                        </p:cNvSpPr>
                        <p:nvPr>
                          <p:custDataLst>
                            <p:tags r:id="rId17"/>
                          </p:custDataLst>
                        </p:nvPr>
                      </p:nvSpPr>
                      <p:spPr bwMode="auto">
                        <a:xfrm>
                          <a:off x="0" y="0"/>
                          <a:ext cx="2019" cy="2908"/>
                        </a:xfrm>
                        <a:custGeom>
                          <a:avLst/>
                          <a:gdLst>
                            <a:gd name="T0" fmla="*/ 1445 w 2019"/>
                            <a:gd name="T1" fmla="*/ 2807 h 2908"/>
                            <a:gd name="T2" fmla="*/ 1463 w 2019"/>
                            <a:gd name="T3" fmla="*/ 2784 h 2908"/>
                            <a:gd name="T4" fmla="*/ 1471 w 2019"/>
                            <a:gd name="T5" fmla="*/ 2765 h 2908"/>
                            <a:gd name="T6" fmla="*/ 1484 w 2019"/>
                            <a:gd name="T7" fmla="*/ 2698 h 2908"/>
                            <a:gd name="T8" fmla="*/ 1563 w 2019"/>
                            <a:gd name="T9" fmla="*/ 2229 h 2908"/>
                            <a:gd name="T10" fmla="*/ 1619 w 2019"/>
                            <a:gd name="T11" fmla="*/ 2062 h 2908"/>
                            <a:gd name="T12" fmla="*/ 1672 w 2019"/>
                            <a:gd name="T13" fmla="*/ 1943 h 2908"/>
                            <a:gd name="T14" fmla="*/ 1773 w 2019"/>
                            <a:gd name="T15" fmla="*/ 1766 h 2908"/>
                            <a:gd name="T16" fmla="*/ 1879 w 2019"/>
                            <a:gd name="T17" fmla="*/ 1590 h 2908"/>
                            <a:gd name="T18" fmla="*/ 1952 w 2019"/>
                            <a:gd name="T19" fmla="*/ 1429 h 2908"/>
                            <a:gd name="T20" fmla="*/ 1995 w 2019"/>
                            <a:gd name="T21" fmla="*/ 1267 h 2908"/>
                            <a:gd name="T22" fmla="*/ 2019 w 2019"/>
                            <a:gd name="T23" fmla="*/ 1062 h 2908"/>
                            <a:gd name="T24" fmla="*/ 2003 w 2019"/>
                            <a:gd name="T25" fmla="*/ 873 h 2908"/>
                            <a:gd name="T26" fmla="*/ 1960 w 2019"/>
                            <a:gd name="T27" fmla="*/ 694 h 2908"/>
                            <a:gd name="T28" fmla="*/ 1888 w 2019"/>
                            <a:gd name="T29" fmla="*/ 529 h 2908"/>
                            <a:gd name="T30" fmla="*/ 1765 w 2019"/>
                            <a:gd name="T31" fmla="*/ 354 h 2908"/>
                            <a:gd name="T32" fmla="*/ 1636 w 2019"/>
                            <a:gd name="T33" fmla="*/ 232 h 2908"/>
                            <a:gd name="T34" fmla="*/ 1471 w 2019"/>
                            <a:gd name="T35" fmla="*/ 120 h 2908"/>
                            <a:gd name="T36" fmla="*/ 1277 w 2019"/>
                            <a:gd name="T37" fmla="*/ 40 h 2908"/>
                            <a:gd name="T38" fmla="*/ 1115 w 2019"/>
                            <a:gd name="T39" fmla="*/ 6 h 2908"/>
                            <a:gd name="T40" fmla="*/ 936 w 2019"/>
                            <a:gd name="T41" fmla="*/ 0 h 2908"/>
                            <a:gd name="T42" fmla="*/ 782 w 2019"/>
                            <a:gd name="T43" fmla="*/ 28 h 2908"/>
                            <a:gd name="T44" fmla="*/ 630 w 2019"/>
                            <a:gd name="T45" fmla="*/ 78 h 2908"/>
                            <a:gd name="T46" fmla="*/ 501 w 2019"/>
                            <a:gd name="T47" fmla="*/ 145 h 2908"/>
                            <a:gd name="T48" fmla="*/ 365 w 2019"/>
                            <a:gd name="T49" fmla="*/ 242 h 2908"/>
                            <a:gd name="T50" fmla="*/ 242 w 2019"/>
                            <a:gd name="T51" fmla="*/ 360 h 2908"/>
                            <a:gd name="T52" fmla="*/ 140 w 2019"/>
                            <a:gd name="T53" fmla="*/ 495 h 2908"/>
                            <a:gd name="T54" fmla="*/ 53 w 2019"/>
                            <a:gd name="T55" fmla="*/ 685 h 2908"/>
                            <a:gd name="T56" fmla="*/ 7 w 2019"/>
                            <a:gd name="T57" fmla="*/ 879 h 2908"/>
                            <a:gd name="T58" fmla="*/ 0 w 2019"/>
                            <a:gd name="T59" fmla="*/ 1052 h 2908"/>
                            <a:gd name="T60" fmla="*/ 14 w 2019"/>
                            <a:gd name="T61" fmla="*/ 1239 h 2908"/>
                            <a:gd name="T62" fmla="*/ 62 w 2019"/>
                            <a:gd name="T63" fmla="*/ 1427 h 2908"/>
                            <a:gd name="T64" fmla="*/ 144 w 2019"/>
                            <a:gd name="T65" fmla="*/ 1602 h 2908"/>
                            <a:gd name="T66" fmla="*/ 239 w 2019"/>
                            <a:gd name="T67" fmla="*/ 1770 h 2908"/>
                            <a:gd name="T68" fmla="*/ 370 w 2019"/>
                            <a:gd name="T69" fmla="*/ 2007 h 2908"/>
                            <a:gd name="T70" fmla="*/ 429 w 2019"/>
                            <a:gd name="T71" fmla="*/ 2138 h 2908"/>
                            <a:gd name="T72" fmla="*/ 469 w 2019"/>
                            <a:gd name="T73" fmla="*/ 2292 h 2908"/>
                            <a:gd name="T74" fmla="*/ 501 w 2019"/>
                            <a:gd name="T75" fmla="*/ 2506 h 2908"/>
                            <a:gd name="T76" fmla="*/ 526 w 2019"/>
                            <a:gd name="T77" fmla="*/ 2693 h 2908"/>
                            <a:gd name="T78" fmla="*/ 543 w 2019"/>
                            <a:gd name="T79" fmla="*/ 2767 h 2908"/>
                            <a:gd name="T80" fmla="*/ 552 w 2019"/>
                            <a:gd name="T81" fmla="*/ 2784 h 2908"/>
                            <a:gd name="T82" fmla="*/ 576 w 2019"/>
                            <a:gd name="T83" fmla="*/ 2812 h 2908"/>
                            <a:gd name="T84" fmla="*/ 635 w 2019"/>
                            <a:gd name="T85" fmla="*/ 2847 h 2908"/>
                            <a:gd name="T86" fmla="*/ 703 w 2019"/>
                            <a:gd name="T87" fmla="*/ 2870 h 2908"/>
                            <a:gd name="T88" fmla="*/ 778 w 2019"/>
                            <a:gd name="T89" fmla="*/ 2889 h 2908"/>
                            <a:gd name="T90" fmla="*/ 857 w 2019"/>
                            <a:gd name="T91" fmla="*/ 2900 h 2908"/>
                            <a:gd name="T92" fmla="*/ 934 w 2019"/>
                            <a:gd name="T93" fmla="*/ 2906 h 2908"/>
                            <a:gd name="T94" fmla="*/ 1006 w 2019"/>
                            <a:gd name="T95" fmla="*/ 2908 h 2908"/>
                            <a:gd name="T96" fmla="*/ 1086 w 2019"/>
                            <a:gd name="T97" fmla="*/ 2906 h 2908"/>
                            <a:gd name="T98" fmla="*/ 1166 w 2019"/>
                            <a:gd name="T99" fmla="*/ 2900 h 2908"/>
                            <a:gd name="T100" fmla="*/ 1241 w 2019"/>
                            <a:gd name="T101" fmla="*/ 2887 h 2908"/>
                            <a:gd name="T102" fmla="*/ 1309 w 2019"/>
                            <a:gd name="T103" fmla="*/ 2871 h 2908"/>
                            <a:gd name="T104" fmla="*/ 1375 w 2019"/>
                            <a:gd name="T105" fmla="*/ 2849 h 290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</a:cxnLst>
                          <a:rect l="0" t="0" r="r" b="b"/>
                          <a:pathLst>
                            <a:path w="2019" h="2908">
                              <a:moveTo>
                                <a:pt x="1415" y="2830"/>
                              </a:moveTo>
                              <a:lnTo>
                                <a:pt x="1432" y="2818"/>
                              </a:lnTo>
                              <a:lnTo>
                                <a:pt x="1445" y="2807"/>
                              </a:lnTo>
                              <a:lnTo>
                                <a:pt x="1453" y="2799"/>
                              </a:lnTo>
                              <a:lnTo>
                                <a:pt x="1458" y="2790"/>
                              </a:lnTo>
                              <a:lnTo>
                                <a:pt x="1463" y="2784"/>
                              </a:lnTo>
                              <a:lnTo>
                                <a:pt x="1466" y="2778"/>
                              </a:lnTo>
                              <a:lnTo>
                                <a:pt x="1470" y="2773"/>
                              </a:lnTo>
                              <a:lnTo>
                                <a:pt x="1471" y="2765"/>
                              </a:lnTo>
                              <a:lnTo>
                                <a:pt x="1474" y="2756"/>
                              </a:lnTo>
                              <a:lnTo>
                                <a:pt x="1475" y="2744"/>
                              </a:lnTo>
                              <a:lnTo>
                                <a:pt x="1484" y="2698"/>
                              </a:lnTo>
                              <a:lnTo>
                                <a:pt x="1543" y="2322"/>
                              </a:lnTo>
                              <a:lnTo>
                                <a:pt x="1554" y="2268"/>
                              </a:lnTo>
                              <a:lnTo>
                                <a:pt x="1563" y="2229"/>
                              </a:lnTo>
                              <a:lnTo>
                                <a:pt x="1577" y="2175"/>
                              </a:lnTo>
                              <a:lnTo>
                                <a:pt x="1598" y="2115"/>
                              </a:lnTo>
                              <a:lnTo>
                                <a:pt x="1619" y="2062"/>
                              </a:lnTo>
                              <a:lnTo>
                                <a:pt x="1638" y="2018"/>
                              </a:lnTo>
                              <a:lnTo>
                                <a:pt x="1655" y="1980"/>
                              </a:lnTo>
                              <a:lnTo>
                                <a:pt x="1672" y="1943"/>
                              </a:lnTo>
                              <a:lnTo>
                                <a:pt x="1706" y="1880"/>
                              </a:lnTo>
                              <a:lnTo>
                                <a:pt x="1740" y="1821"/>
                              </a:lnTo>
                              <a:lnTo>
                                <a:pt x="1773" y="1766"/>
                              </a:lnTo>
                              <a:lnTo>
                                <a:pt x="1799" y="1724"/>
                              </a:lnTo>
                              <a:lnTo>
                                <a:pt x="1846" y="1645"/>
                              </a:lnTo>
                              <a:lnTo>
                                <a:pt x="1879" y="1590"/>
                              </a:lnTo>
                              <a:lnTo>
                                <a:pt x="1905" y="1544"/>
                              </a:lnTo>
                              <a:lnTo>
                                <a:pt x="1927" y="1492"/>
                              </a:lnTo>
                              <a:lnTo>
                                <a:pt x="1952" y="1429"/>
                              </a:lnTo>
                              <a:lnTo>
                                <a:pt x="1969" y="1374"/>
                              </a:lnTo>
                              <a:lnTo>
                                <a:pt x="1985" y="1316"/>
                              </a:lnTo>
                              <a:lnTo>
                                <a:pt x="1995" y="1267"/>
                              </a:lnTo>
                              <a:lnTo>
                                <a:pt x="2007" y="1212"/>
                              </a:lnTo>
                              <a:lnTo>
                                <a:pt x="2015" y="1142"/>
                              </a:lnTo>
                              <a:lnTo>
                                <a:pt x="2019" y="1062"/>
                              </a:lnTo>
                              <a:lnTo>
                                <a:pt x="2019" y="987"/>
                              </a:lnTo>
                              <a:lnTo>
                                <a:pt x="2012" y="928"/>
                              </a:lnTo>
                              <a:lnTo>
                                <a:pt x="2003" y="873"/>
                              </a:lnTo>
                              <a:lnTo>
                                <a:pt x="1994" y="824"/>
                              </a:lnTo>
                              <a:lnTo>
                                <a:pt x="1978" y="759"/>
                              </a:lnTo>
                              <a:lnTo>
                                <a:pt x="1960" y="694"/>
                              </a:lnTo>
                              <a:lnTo>
                                <a:pt x="1940" y="634"/>
                              </a:lnTo>
                              <a:lnTo>
                                <a:pt x="1917" y="578"/>
                              </a:lnTo>
                              <a:lnTo>
                                <a:pt x="1888" y="529"/>
                              </a:lnTo>
                              <a:lnTo>
                                <a:pt x="1850" y="466"/>
                              </a:lnTo>
                              <a:lnTo>
                                <a:pt x="1807" y="403"/>
                              </a:lnTo>
                              <a:lnTo>
                                <a:pt x="1765" y="354"/>
                              </a:lnTo>
                              <a:lnTo>
                                <a:pt x="1727" y="312"/>
                              </a:lnTo>
                              <a:lnTo>
                                <a:pt x="1683" y="272"/>
                              </a:lnTo>
                              <a:lnTo>
                                <a:pt x="1636" y="232"/>
                              </a:lnTo>
                              <a:lnTo>
                                <a:pt x="1590" y="196"/>
                              </a:lnTo>
                              <a:lnTo>
                                <a:pt x="1535" y="159"/>
                              </a:lnTo>
                              <a:lnTo>
                                <a:pt x="1471" y="120"/>
                              </a:lnTo>
                              <a:lnTo>
                                <a:pt x="1411" y="90"/>
                              </a:lnTo>
                              <a:lnTo>
                                <a:pt x="1341" y="61"/>
                              </a:lnTo>
                              <a:lnTo>
                                <a:pt x="1277" y="40"/>
                              </a:lnTo>
                              <a:lnTo>
                                <a:pt x="1224" y="27"/>
                              </a:lnTo>
                              <a:lnTo>
                                <a:pt x="1167" y="14"/>
                              </a:lnTo>
                              <a:lnTo>
                                <a:pt x="1115" y="6"/>
                              </a:lnTo>
                              <a:lnTo>
                                <a:pt x="1053" y="0"/>
                              </a:lnTo>
                              <a:lnTo>
                                <a:pt x="997" y="0"/>
                              </a:lnTo>
                              <a:lnTo>
                                <a:pt x="936" y="0"/>
                              </a:lnTo>
                              <a:lnTo>
                                <a:pt x="885" y="6"/>
                              </a:lnTo>
                              <a:lnTo>
                                <a:pt x="826" y="19"/>
                              </a:lnTo>
                              <a:lnTo>
                                <a:pt x="782" y="28"/>
                              </a:lnTo>
                              <a:lnTo>
                                <a:pt x="727" y="44"/>
                              </a:lnTo>
                              <a:lnTo>
                                <a:pt x="676" y="59"/>
                              </a:lnTo>
                              <a:lnTo>
                                <a:pt x="630" y="78"/>
                              </a:lnTo>
                              <a:lnTo>
                                <a:pt x="586" y="97"/>
                              </a:lnTo>
                              <a:lnTo>
                                <a:pt x="541" y="121"/>
                              </a:lnTo>
                              <a:lnTo>
                                <a:pt x="501" y="145"/>
                              </a:lnTo>
                              <a:lnTo>
                                <a:pt x="456" y="175"/>
                              </a:lnTo>
                              <a:lnTo>
                                <a:pt x="408" y="209"/>
                              </a:lnTo>
                              <a:lnTo>
                                <a:pt x="365" y="242"/>
                              </a:lnTo>
                              <a:lnTo>
                                <a:pt x="326" y="277"/>
                              </a:lnTo>
                              <a:lnTo>
                                <a:pt x="284" y="316"/>
                              </a:lnTo>
                              <a:lnTo>
                                <a:pt x="242" y="360"/>
                              </a:lnTo>
                              <a:lnTo>
                                <a:pt x="206" y="402"/>
                              </a:lnTo>
                              <a:lnTo>
                                <a:pt x="175" y="441"/>
                              </a:lnTo>
                              <a:lnTo>
                                <a:pt x="140" y="495"/>
                              </a:lnTo>
                              <a:lnTo>
                                <a:pt x="106" y="554"/>
                              </a:lnTo>
                              <a:lnTo>
                                <a:pt x="75" y="620"/>
                              </a:lnTo>
                              <a:lnTo>
                                <a:pt x="53" y="685"/>
                              </a:lnTo>
                              <a:lnTo>
                                <a:pt x="34" y="752"/>
                              </a:lnTo>
                              <a:lnTo>
                                <a:pt x="17" y="818"/>
                              </a:lnTo>
                              <a:lnTo>
                                <a:pt x="7" y="879"/>
                              </a:lnTo>
                              <a:lnTo>
                                <a:pt x="0" y="940"/>
                              </a:lnTo>
                              <a:lnTo>
                                <a:pt x="0" y="999"/>
                              </a:lnTo>
                              <a:lnTo>
                                <a:pt x="0" y="1052"/>
                              </a:lnTo>
                              <a:lnTo>
                                <a:pt x="0" y="1115"/>
                              </a:lnTo>
                              <a:lnTo>
                                <a:pt x="3" y="1170"/>
                              </a:lnTo>
                              <a:lnTo>
                                <a:pt x="14" y="1239"/>
                              </a:lnTo>
                              <a:lnTo>
                                <a:pt x="24" y="1299"/>
                              </a:lnTo>
                              <a:lnTo>
                                <a:pt x="40" y="1358"/>
                              </a:lnTo>
                              <a:lnTo>
                                <a:pt x="62" y="1427"/>
                              </a:lnTo>
                              <a:lnTo>
                                <a:pt x="87" y="1488"/>
                              </a:lnTo>
                              <a:lnTo>
                                <a:pt x="113" y="1542"/>
                              </a:lnTo>
                              <a:lnTo>
                                <a:pt x="144" y="1602"/>
                              </a:lnTo>
                              <a:lnTo>
                                <a:pt x="178" y="1660"/>
                              </a:lnTo>
                              <a:lnTo>
                                <a:pt x="208" y="1715"/>
                              </a:lnTo>
                              <a:lnTo>
                                <a:pt x="239" y="1770"/>
                              </a:lnTo>
                              <a:lnTo>
                                <a:pt x="272" y="1830"/>
                              </a:lnTo>
                              <a:lnTo>
                                <a:pt x="323" y="1917"/>
                              </a:lnTo>
                              <a:lnTo>
                                <a:pt x="370" y="2007"/>
                              </a:lnTo>
                              <a:lnTo>
                                <a:pt x="398" y="2053"/>
                              </a:lnTo>
                              <a:lnTo>
                                <a:pt x="412" y="2091"/>
                              </a:lnTo>
                              <a:lnTo>
                                <a:pt x="429" y="2138"/>
                              </a:lnTo>
                              <a:lnTo>
                                <a:pt x="445" y="2192"/>
                              </a:lnTo>
                              <a:lnTo>
                                <a:pt x="458" y="2239"/>
                              </a:lnTo>
                              <a:lnTo>
                                <a:pt x="469" y="2292"/>
                              </a:lnTo>
                              <a:lnTo>
                                <a:pt x="479" y="2365"/>
                              </a:lnTo>
                              <a:lnTo>
                                <a:pt x="492" y="2444"/>
                              </a:lnTo>
                              <a:lnTo>
                                <a:pt x="501" y="2506"/>
                              </a:lnTo>
                              <a:lnTo>
                                <a:pt x="511" y="2586"/>
                              </a:lnTo>
                              <a:lnTo>
                                <a:pt x="518" y="2643"/>
                              </a:lnTo>
                              <a:lnTo>
                                <a:pt x="526" y="2693"/>
                              </a:lnTo>
                              <a:lnTo>
                                <a:pt x="537" y="2742"/>
                              </a:lnTo>
                              <a:lnTo>
                                <a:pt x="541" y="2756"/>
                              </a:lnTo>
                              <a:lnTo>
                                <a:pt x="543" y="2767"/>
                              </a:lnTo>
                              <a:lnTo>
                                <a:pt x="545" y="2773"/>
                              </a:lnTo>
                              <a:lnTo>
                                <a:pt x="546" y="2778"/>
                              </a:lnTo>
                              <a:lnTo>
                                <a:pt x="552" y="2784"/>
                              </a:lnTo>
                              <a:lnTo>
                                <a:pt x="558" y="2794"/>
                              </a:lnTo>
                              <a:lnTo>
                                <a:pt x="567" y="2803"/>
                              </a:lnTo>
                              <a:lnTo>
                                <a:pt x="576" y="2812"/>
                              </a:lnTo>
                              <a:lnTo>
                                <a:pt x="592" y="2824"/>
                              </a:lnTo>
                              <a:lnTo>
                                <a:pt x="610" y="2833"/>
                              </a:lnTo>
                              <a:lnTo>
                                <a:pt x="635" y="2847"/>
                              </a:lnTo>
                              <a:lnTo>
                                <a:pt x="657" y="2856"/>
                              </a:lnTo>
                              <a:lnTo>
                                <a:pt x="681" y="2864"/>
                              </a:lnTo>
                              <a:lnTo>
                                <a:pt x="703" y="2870"/>
                              </a:lnTo>
                              <a:lnTo>
                                <a:pt x="723" y="2875"/>
                              </a:lnTo>
                              <a:lnTo>
                                <a:pt x="753" y="2883"/>
                              </a:lnTo>
                              <a:lnTo>
                                <a:pt x="778" y="2889"/>
                              </a:lnTo>
                              <a:lnTo>
                                <a:pt x="802" y="2892"/>
                              </a:lnTo>
                              <a:lnTo>
                                <a:pt x="829" y="2896"/>
                              </a:lnTo>
                              <a:lnTo>
                                <a:pt x="857" y="2900"/>
                              </a:lnTo>
                              <a:lnTo>
                                <a:pt x="883" y="2902"/>
                              </a:lnTo>
                              <a:lnTo>
                                <a:pt x="906" y="2904"/>
                              </a:lnTo>
                              <a:lnTo>
                                <a:pt x="934" y="2906"/>
                              </a:lnTo>
                              <a:lnTo>
                                <a:pt x="959" y="2908"/>
                              </a:lnTo>
                              <a:lnTo>
                                <a:pt x="984" y="2908"/>
                              </a:lnTo>
                              <a:lnTo>
                                <a:pt x="1006" y="2908"/>
                              </a:lnTo>
                              <a:lnTo>
                                <a:pt x="1031" y="2908"/>
                              </a:lnTo>
                              <a:lnTo>
                                <a:pt x="1061" y="2908"/>
                              </a:lnTo>
                              <a:lnTo>
                                <a:pt x="1086" y="2906"/>
                              </a:lnTo>
                              <a:lnTo>
                                <a:pt x="1108" y="2906"/>
                              </a:lnTo>
                              <a:lnTo>
                                <a:pt x="1134" y="2902"/>
                              </a:lnTo>
                              <a:lnTo>
                                <a:pt x="1166" y="2900"/>
                              </a:lnTo>
                              <a:lnTo>
                                <a:pt x="1188" y="2896"/>
                              </a:lnTo>
                              <a:lnTo>
                                <a:pt x="1217" y="2892"/>
                              </a:lnTo>
                              <a:lnTo>
                                <a:pt x="1241" y="2887"/>
                              </a:lnTo>
                              <a:lnTo>
                                <a:pt x="1265" y="2883"/>
                              </a:lnTo>
                              <a:lnTo>
                                <a:pt x="1288" y="2877"/>
                              </a:lnTo>
                              <a:lnTo>
                                <a:pt x="1309" y="2871"/>
                              </a:lnTo>
                              <a:lnTo>
                                <a:pt x="1334" y="2864"/>
                              </a:lnTo>
                              <a:lnTo>
                                <a:pt x="1354" y="2856"/>
                              </a:lnTo>
                              <a:lnTo>
                                <a:pt x="1375" y="2849"/>
                              </a:lnTo>
                              <a:lnTo>
                                <a:pt x="1395" y="2839"/>
                              </a:lnTo>
                              <a:lnTo>
                                <a:pt x="1415" y="283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E0E0E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49382" name="椭圆 24"/>
                        <p:cNvSpPr>
                          <a:spLocks noChangeAspect="1" noChangeArrowheads="1"/>
                        </p:cNvSpPr>
                        <p:nvPr>
                          <p:custDataLst>
                            <p:tags r:id="rId18"/>
                          </p:custDataLst>
                        </p:nvPr>
                      </p:nvSpPr>
                      <p:spPr bwMode="auto">
                        <a:xfrm>
                          <a:off x="567" y="2579"/>
                          <a:ext cx="886" cy="296"/>
                        </a:xfrm>
                        <a:prstGeom prst="ellipse">
                          <a:avLst/>
                        </a:prstGeom>
                        <a:solidFill>
                          <a:srgbClr val="A0A0A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eaLnBrk="0" hangingPunct="0"/>
                          <a:endParaRPr lang="zh-CN" altLang="en-US"/>
                        </a:p>
                      </p:txBody>
                    </p:sp>
                    <p:sp>
                      <p:nvSpPr>
                        <p:cNvPr id="49383" name="任意多边形 25"/>
                        <p:cNvSpPr>
                          <a:spLocks noChangeAspect="1"/>
                        </p:cNvSpPr>
                        <p:nvPr>
                          <p:custDataLst>
                            <p:tags r:id="rId19"/>
                          </p:custDataLst>
                        </p:nvPr>
                      </p:nvSpPr>
                      <p:spPr bwMode="auto">
                        <a:xfrm>
                          <a:off x="1491" y="293"/>
                          <a:ext cx="338" cy="432"/>
                        </a:xfrm>
                        <a:custGeom>
                          <a:avLst/>
                          <a:gdLst>
                            <a:gd name="T0" fmla="*/ 0 w 338"/>
                            <a:gd name="T1" fmla="*/ 0 h 432"/>
                            <a:gd name="T2" fmla="*/ 90 w 338"/>
                            <a:gd name="T3" fmla="*/ 46 h 432"/>
                            <a:gd name="T4" fmla="*/ 172 w 338"/>
                            <a:gd name="T5" fmla="*/ 97 h 432"/>
                            <a:gd name="T6" fmla="*/ 234 w 338"/>
                            <a:gd name="T7" fmla="*/ 148 h 432"/>
                            <a:gd name="T8" fmla="*/ 275 w 338"/>
                            <a:gd name="T9" fmla="*/ 203 h 432"/>
                            <a:gd name="T10" fmla="*/ 304 w 338"/>
                            <a:gd name="T11" fmla="*/ 259 h 432"/>
                            <a:gd name="T12" fmla="*/ 325 w 338"/>
                            <a:gd name="T13" fmla="*/ 308 h 432"/>
                            <a:gd name="T14" fmla="*/ 338 w 338"/>
                            <a:gd name="T15" fmla="*/ 358 h 432"/>
                            <a:gd name="T16" fmla="*/ 219 w 338"/>
                            <a:gd name="T17" fmla="*/ 432 h 432"/>
                            <a:gd name="T18" fmla="*/ 208 w 338"/>
                            <a:gd name="T19" fmla="*/ 362 h 432"/>
                            <a:gd name="T20" fmla="*/ 189 w 338"/>
                            <a:gd name="T21" fmla="*/ 287 h 432"/>
                            <a:gd name="T22" fmla="*/ 161 w 338"/>
                            <a:gd name="T23" fmla="*/ 209 h 432"/>
                            <a:gd name="T24" fmla="*/ 124 w 338"/>
                            <a:gd name="T25" fmla="*/ 144 h 432"/>
                            <a:gd name="T26" fmla="*/ 73 w 338"/>
                            <a:gd name="T27" fmla="*/ 78 h 432"/>
                            <a:gd name="T28" fmla="*/ 0 w 338"/>
                            <a:gd name="T29" fmla="*/ 0 h 432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</a:cxnLst>
                          <a:rect l="0" t="0" r="r" b="b"/>
                          <a:pathLst>
                            <a:path w="338" h="432">
                              <a:moveTo>
                                <a:pt x="0" y="0"/>
                              </a:moveTo>
                              <a:lnTo>
                                <a:pt x="90" y="46"/>
                              </a:lnTo>
                              <a:lnTo>
                                <a:pt x="172" y="97"/>
                              </a:lnTo>
                              <a:lnTo>
                                <a:pt x="234" y="148"/>
                              </a:lnTo>
                              <a:lnTo>
                                <a:pt x="275" y="203"/>
                              </a:lnTo>
                              <a:lnTo>
                                <a:pt x="304" y="259"/>
                              </a:lnTo>
                              <a:lnTo>
                                <a:pt x="325" y="308"/>
                              </a:lnTo>
                              <a:lnTo>
                                <a:pt x="338" y="358"/>
                              </a:lnTo>
                              <a:lnTo>
                                <a:pt x="219" y="432"/>
                              </a:lnTo>
                              <a:lnTo>
                                <a:pt x="208" y="362"/>
                              </a:lnTo>
                              <a:lnTo>
                                <a:pt x="189" y="287"/>
                              </a:lnTo>
                              <a:lnTo>
                                <a:pt x="161" y="209"/>
                              </a:lnTo>
                              <a:lnTo>
                                <a:pt x="124" y="144"/>
                              </a:lnTo>
                              <a:lnTo>
                                <a:pt x="73" y="78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grpSp>
                      <p:nvGrpSpPr>
                        <p:cNvPr id="49384" name="组合 10343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728" y="875"/>
                          <a:ext cx="562" cy="1806"/>
                          <a:chOff x="0" y="0"/>
                          <a:chExt cx="562" cy="1806"/>
                        </a:xfrm>
                      </p:grpSpPr>
                      <p:sp>
                        <p:nvSpPr>
                          <p:cNvPr id="49385" name="任意多边形 28"/>
                          <p:cNvSpPr>
                            <a:spLocks noChangeAspect="1"/>
                          </p:cNvSpPr>
                          <p:nvPr>
                            <p:custDataLst>
                              <p:tags r:id="rId21"/>
                            </p:custDataLst>
                          </p:nvPr>
                        </p:nvSpPr>
                        <p:spPr bwMode="auto">
                          <a:xfrm>
                            <a:off x="106" y="753"/>
                            <a:ext cx="345" cy="1053"/>
                          </a:xfrm>
                          <a:custGeom>
                            <a:avLst/>
                            <a:gdLst>
                              <a:gd name="T0" fmla="*/ 0 w 345"/>
                              <a:gd name="T1" fmla="*/ 80 h 1053"/>
                              <a:gd name="T2" fmla="*/ 6 w 345"/>
                              <a:gd name="T3" fmla="*/ 252 h 1053"/>
                              <a:gd name="T4" fmla="*/ 23 w 345"/>
                              <a:gd name="T5" fmla="*/ 274 h 1053"/>
                              <a:gd name="T6" fmla="*/ 17 w 345"/>
                              <a:gd name="T7" fmla="*/ 975 h 1053"/>
                              <a:gd name="T8" fmla="*/ 40 w 345"/>
                              <a:gd name="T9" fmla="*/ 1053 h 1053"/>
                              <a:gd name="T10" fmla="*/ 98 w 345"/>
                              <a:gd name="T11" fmla="*/ 1053 h 1053"/>
                              <a:gd name="T12" fmla="*/ 146 w 345"/>
                              <a:gd name="T13" fmla="*/ 1015 h 1053"/>
                              <a:gd name="T14" fmla="*/ 201 w 345"/>
                              <a:gd name="T15" fmla="*/ 1015 h 1053"/>
                              <a:gd name="T16" fmla="*/ 245 w 345"/>
                              <a:gd name="T17" fmla="*/ 1053 h 1053"/>
                              <a:gd name="T18" fmla="*/ 307 w 345"/>
                              <a:gd name="T19" fmla="*/ 1053 h 1053"/>
                              <a:gd name="T20" fmla="*/ 328 w 345"/>
                              <a:gd name="T21" fmla="*/ 975 h 1053"/>
                              <a:gd name="T22" fmla="*/ 317 w 345"/>
                              <a:gd name="T23" fmla="*/ 274 h 1053"/>
                              <a:gd name="T24" fmla="*/ 333 w 345"/>
                              <a:gd name="T25" fmla="*/ 252 h 1053"/>
                              <a:gd name="T26" fmla="*/ 345 w 345"/>
                              <a:gd name="T27" fmla="*/ 80 h 1053"/>
                              <a:gd name="T28" fmla="*/ 269 w 345"/>
                              <a:gd name="T29" fmla="*/ 17 h 1053"/>
                              <a:gd name="T30" fmla="*/ 231 w 345"/>
                              <a:gd name="T31" fmla="*/ 17 h 1053"/>
                              <a:gd name="T32" fmla="*/ 210 w 345"/>
                              <a:gd name="T33" fmla="*/ 0 h 1053"/>
                              <a:gd name="T34" fmla="*/ 123 w 345"/>
                              <a:gd name="T35" fmla="*/ 0 h 1053"/>
                              <a:gd name="T36" fmla="*/ 104 w 345"/>
                              <a:gd name="T37" fmla="*/ 17 h 1053"/>
                              <a:gd name="T38" fmla="*/ 72 w 345"/>
                              <a:gd name="T39" fmla="*/ 17 h 1053"/>
                              <a:gd name="T40" fmla="*/ 0 w 345"/>
                              <a:gd name="T41" fmla="*/ 80 h 1053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</a:cxnLst>
                            <a:rect l="0" t="0" r="r" b="b"/>
                            <a:pathLst>
                              <a:path w="345" h="1053">
                                <a:moveTo>
                                  <a:pt x="0" y="80"/>
                                </a:moveTo>
                                <a:lnTo>
                                  <a:pt x="6" y="252"/>
                                </a:lnTo>
                                <a:lnTo>
                                  <a:pt x="23" y="274"/>
                                </a:lnTo>
                                <a:lnTo>
                                  <a:pt x="17" y="975"/>
                                </a:lnTo>
                                <a:lnTo>
                                  <a:pt x="40" y="1053"/>
                                </a:lnTo>
                                <a:lnTo>
                                  <a:pt x="98" y="1053"/>
                                </a:lnTo>
                                <a:lnTo>
                                  <a:pt x="146" y="1015"/>
                                </a:lnTo>
                                <a:lnTo>
                                  <a:pt x="201" y="1015"/>
                                </a:lnTo>
                                <a:lnTo>
                                  <a:pt x="245" y="1053"/>
                                </a:lnTo>
                                <a:lnTo>
                                  <a:pt x="307" y="1053"/>
                                </a:lnTo>
                                <a:lnTo>
                                  <a:pt x="328" y="975"/>
                                </a:lnTo>
                                <a:lnTo>
                                  <a:pt x="317" y="274"/>
                                </a:lnTo>
                                <a:lnTo>
                                  <a:pt x="333" y="252"/>
                                </a:lnTo>
                                <a:lnTo>
                                  <a:pt x="345" y="80"/>
                                </a:lnTo>
                                <a:lnTo>
                                  <a:pt x="269" y="17"/>
                                </a:lnTo>
                                <a:lnTo>
                                  <a:pt x="231" y="17"/>
                                </a:lnTo>
                                <a:lnTo>
                                  <a:pt x="210" y="0"/>
                                </a:lnTo>
                                <a:lnTo>
                                  <a:pt x="123" y="0"/>
                                </a:lnTo>
                                <a:lnTo>
                                  <a:pt x="104" y="17"/>
                                </a:lnTo>
                                <a:lnTo>
                                  <a:pt x="72" y="17"/>
                                </a:lnTo>
                                <a:lnTo>
                                  <a:pt x="0" y="8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0C0C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 algn="ctr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49386" name="椭圆 29"/>
                          <p:cNvSpPr>
                            <a:spLocks noChangeAspect="1" noChangeArrowheads="1"/>
                          </p:cNvSpPr>
                          <p:nvPr>
                            <p:custDataLst>
                              <p:tags r:id="rId22"/>
                            </p:custDataLst>
                          </p:nvPr>
                        </p:nvSpPr>
                        <p:spPr bwMode="auto">
                          <a:xfrm>
                            <a:off x="283" y="786"/>
                            <a:ext cx="45" cy="72"/>
                          </a:xfrm>
                          <a:prstGeom prst="ellipse">
                            <a:avLst/>
                          </a:prstGeom>
                          <a:solidFill>
                            <a:srgbClr val="E0E0E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 algn="ctr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eaLnBrk="0" hangingPunct="0"/>
                            <a:endParaRPr lang="zh-CN" altLang="en-US"/>
                          </a:p>
                        </p:txBody>
                      </p:sp>
                      <p:grpSp>
                        <p:nvGrpSpPr>
                          <p:cNvPr id="49387" name="组合 10346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0" y="0"/>
                            <a:ext cx="562" cy="828"/>
                            <a:chOff x="0" y="0"/>
                            <a:chExt cx="562" cy="828"/>
                          </a:xfrm>
                        </p:grpSpPr>
                        <p:sp>
                          <p:nvSpPr>
                            <p:cNvPr id="49388" name="椭圆 36"/>
                            <p:cNvSpPr>
                              <a:spLocks noChangeAspect="1" noChangeArrowheads="1"/>
                            </p:cNvSpPr>
                            <p:nvPr>
                              <p:custDataLst>
                                <p:tags r:id="rId27"/>
                              </p:custDataLst>
                            </p:nvPr>
                          </p:nvSpPr>
                          <p:spPr bwMode="auto">
                            <a:xfrm>
                              <a:off x="33" y="0"/>
                              <a:ext cx="514" cy="282"/>
                            </a:xfrm>
                            <a:prstGeom prst="ellipse">
                              <a:avLst/>
                            </a:prstGeom>
                            <a:solidFill>
                              <a:srgbClr val="FFFFFF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 algn="ctr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pPr eaLnBrk="0" hangingPunct="0"/>
                              <a:endParaRPr lang="zh-CN" altLang="en-US"/>
                            </a:p>
                          </p:txBody>
                        </p:sp>
                        <p:sp>
                          <p:nvSpPr>
                            <p:cNvPr id="49389" name="任意多边形 37"/>
                            <p:cNvSpPr>
                              <a:spLocks noChangeAspect="1"/>
                            </p:cNvSpPr>
                            <p:nvPr>
                              <p:custDataLst>
                                <p:tags r:id="rId28"/>
                              </p:custDataLst>
                            </p:nvPr>
                          </p:nvSpPr>
                          <p:spPr bwMode="auto">
                            <a:xfrm>
                              <a:off x="0" y="129"/>
                              <a:ext cx="562" cy="699"/>
                            </a:xfrm>
                            <a:custGeom>
                              <a:avLst/>
                              <a:gdLst>
                                <a:gd name="T0" fmla="*/ 358 w 562"/>
                                <a:gd name="T1" fmla="*/ 699 h 699"/>
                                <a:gd name="T2" fmla="*/ 562 w 562"/>
                                <a:gd name="T3" fmla="*/ 69 h 699"/>
                                <a:gd name="T4" fmla="*/ 526 w 562"/>
                                <a:gd name="T5" fmla="*/ 56 h 699"/>
                                <a:gd name="T6" fmla="*/ 485 w 562"/>
                                <a:gd name="T7" fmla="*/ 38 h 699"/>
                                <a:gd name="T8" fmla="*/ 431 w 562"/>
                                <a:gd name="T9" fmla="*/ 24 h 699"/>
                                <a:gd name="T10" fmla="*/ 384 w 562"/>
                                <a:gd name="T11" fmla="*/ 12 h 699"/>
                                <a:gd name="T12" fmla="*/ 342 w 562"/>
                                <a:gd name="T13" fmla="*/ 4 h 699"/>
                                <a:gd name="T14" fmla="*/ 297 w 562"/>
                                <a:gd name="T15" fmla="*/ 0 h 699"/>
                                <a:gd name="T16" fmla="*/ 248 w 562"/>
                                <a:gd name="T17" fmla="*/ 3 h 699"/>
                                <a:gd name="T18" fmla="*/ 185 w 562"/>
                                <a:gd name="T19" fmla="*/ 10 h 699"/>
                                <a:gd name="T20" fmla="*/ 132 w 562"/>
                                <a:gd name="T21" fmla="*/ 24 h 699"/>
                                <a:gd name="T22" fmla="*/ 80 w 562"/>
                                <a:gd name="T23" fmla="*/ 38 h 699"/>
                                <a:gd name="T24" fmla="*/ 34 w 562"/>
                                <a:gd name="T25" fmla="*/ 58 h 699"/>
                                <a:gd name="T26" fmla="*/ 0 w 562"/>
                                <a:gd name="T27" fmla="*/ 76 h 699"/>
                                <a:gd name="T28" fmla="*/ 197 w 562"/>
                                <a:gd name="T29" fmla="*/ 699 h 699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  <a:cxn ang="0">
                                  <a:pos x="T20" y="T21"/>
                                </a:cxn>
                                <a:cxn ang="0">
                                  <a:pos x="T22" y="T23"/>
                                </a:cxn>
                                <a:cxn ang="0">
                                  <a:pos x="T24" y="T25"/>
                                </a:cxn>
                                <a:cxn ang="0">
                                  <a:pos x="T26" y="T27"/>
                                </a:cxn>
                                <a:cxn ang="0">
                                  <a:pos x="T28" y="T29"/>
                                </a:cxn>
                              </a:cxnLst>
                              <a:rect l="0" t="0" r="r" b="b"/>
                              <a:pathLst>
                                <a:path w="562" h="699">
                                  <a:moveTo>
                                    <a:pt x="358" y="699"/>
                                  </a:moveTo>
                                  <a:lnTo>
                                    <a:pt x="562" y="69"/>
                                  </a:lnTo>
                                  <a:lnTo>
                                    <a:pt x="526" y="56"/>
                                  </a:lnTo>
                                  <a:lnTo>
                                    <a:pt x="485" y="38"/>
                                  </a:lnTo>
                                  <a:lnTo>
                                    <a:pt x="431" y="24"/>
                                  </a:lnTo>
                                  <a:lnTo>
                                    <a:pt x="384" y="12"/>
                                  </a:lnTo>
                                  <a:lnTo>
                                    <a:pt x="342" y="4"/>
                                  </a:lnTo>
                                  <a:lnTo>
                                    <a:pt x="297" y="0"/>
                                  </a:lnTo>
                                  <a:lnTo>
                                    <a:pt x="248" y="3"/>
                                  </a:lnTo>
                                  <a:lnTo>
                                    <a:pt x="185" y="10"/>
                                  </a:lnTo>
                                  <a:lnTo>
                                    <a:pt x="132" y="24"/>
                                  </a:lnTo>
                                  <a:lnTo>
                                    <a:pt x="80" y="38"/>
                                  </a:lnTo>
                                  <a:lnTo>
                                    <a:pt x="34" y="58"/>
                                  </a:lnTo>
                                  <a:lnTo>
                                    <a:pt x="0" y="76"/>
                                  </a:lnTo>
                                  <a:lnTo>
                                    <a:pt x="197" y="699"/>
                                  </a:lnTo>
                                </a:path>
                              </a:pathLst>
                            </a:cu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 algn="ctr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</p:grpSp>
                      <p:grpSp>
                        <p:nvGrpSpPr>
                          <p:cNvPr id="49390" name="组合 10349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178" y="904"/>
                            <a:ext cx="193" cy="804"/>
                            <a:chOff x="0" y="0"/>
                            <a:chExt cx="193" cy="804"/>
                          </a:xfrm>
                        </p:grpSpPr>
                        <p:sp>
                          <p:nvSpPr>
                            <p:cNvPr id="49391" name="直接连接符 32"/>
                            <p:cNvSpPr>
                              <a:spLocks noChangeAspect="1" noChangeShapeType="1"/>
                            </p:cNvSpPr>
                            <p:nvPr>
                              <p:custDataLst>
                                <p:tags r:id="rId23"/>
                              </p:custDataLst>
                            </p:nvPr>
                          </p:nvSpPr>
                          <p:spPr bwMode="auto">
                            <a:xfrm>
                              <a:off x="32" y="21"/>
                              <a:ext cx="1" cy="783"/>
                            </a:xfrm>
                            <a:prstGeom prst="line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 algn="ctr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  <p:sp>
                          <p:nvSpPr>
                            <p:cNvPr id="49392" name="直接连接符 33"/>
                            <p:cNvSpPr>
                              <a:spLocks noChangeAspect="1" noChangeShapeType="1"/>
                            </p:cNvSpPr>
                            <p:nvPr>
                              <p:custDataLst>
                                <p:tags r:id="rId24"/>
                              </p:custDataLst>
                            </p:nvPr>
                          </p:nvSpPr>
                          <p:spPr bwMode="auto">
                            <a:xfrm flipV="1">
                              <a:off x="160" y="21"/>
                              <a:ext cx="4" cy="779"/>
                            </a:xfrm>
                            <a:prstGeom prst="line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 algn="ctr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  <p:sp>
                          <p:nvSpPr>
                            <p:cNvPr id="49393" name="直接连接符 34"/>
                            <p:cNvSpPr>
                              <a:spLocks noChangeAspect="1" noChangeShapeType="1"/>
                            </p:cNvSpPr>
                            <p:nvPr>
                              <p:custDataLst>
                                <p:tags r:id="rId25"/>
                              </p:custDataLst>
                            </p:nvPr>
                          </p:nvSpPr>
                          <p:spPr bwMode="auto">
                            <a:xfrm flipV="1">
                              <a:off x="190" y="0"/>
                              <a:ext cx="3" cy="780"/>
                            </a:xfrm>
                            <a:prstGeom prst="line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 algn="ctr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  <p:sp>
                          <p:nvSpPr>
                            <p:cNvPr id="49394" name="直接连接符 35"/>
                            <p:cNvSpPr>
                              <a:spLocks noChangeAspect="1" noChangeShapeType="1"/>
                            </p:cNvSpPr>
                            <p:nvPr>
                              <p:custDataLst>
                                <p:tags r:id="rId26"/>
                              </p:custDataLst>
                            </p:nvPr>
                          </p:nvSpPr>
                          <p:spPr bwMode="auto">
                            <a:xfrm flipH="1" flipV="1">
                              <a:off x="0" y="0"/>
                              <a:ext cx="2" cy="780"/>
                            </a:xfrm>
                            <a:prstGeom prst="line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 algn="ctr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</p:grpSp>
                    </p:grpSp>
                    <p:sp>
                      <p:nvSpPr>
                        <p:cNvPr id="49395" name="任意多边形 27"/>
                        <p:cNvSpPr>
                          <a:spLocks noChangeAspect="1"/>
                        </p:cNvSpPr>
                        <p:nvPr>
                          <p:custDataLst>
                            <p:tags r:id="rId20"/>
                          </p:custDataLst>
                        </p:nvPr>
                      </p:nvSpPr>
                      <p:spPr bwMode="auto">
                        <a:xfrm>
                          <a:off x="970" y="2160"/>
                          <a:ext cx="546" cy="681"/>
                        </a:xfrm>
                        <a:custGeom>
                          <a:avLst/>
                          <a:gdLst>
                            <a:gd name="T0" fmla="*/ 546 w 546"/>
                            <a:gd name="T1" fmla="*/ 0 h 681"/>
                            <a:gd name="T2" fmla="*/ 523 w 546"/>
                            <a:gd name="T3" fmla="*/ 20 h 681"/>
                            <a:gd name="T4" fmla="*/ 432 w 546"/>
                            <a:gd name="T5" fmla="*/ 441 h 681"/>
                            <a:gd name="T6" fmla="*/ 415 w 546"/>
                            <a:gd name="T7" fmla="*/ 483 h 681"/>
                            <a:gd name="T8" fmla="*/ 388 w 546"/>
                            <a:gd name="T9" fmla="*/ 518 h 681"/>
                            <a:gd name="T10" fmla="*/ 347 w 546"/>
                            <a:gd name="T11" fmla="*/ 550 h 681"/>
                            <a:gd name="T12" fmla="*/ 307 w 546"/>
                            <a:gd name="T13" fmla="*/ 575 h 681"/>
                            <a:gd name="T14" fmla="*/ 262 w 546"/>
                            <a:gd name="T15" fmla="*/ 598 h 681"/>
                            <a:gd name="T16" fmla="*/ 215 w 546"/>
                            <a:gd name="T17" fmla="*/ 618 h 681"/>
                            <a:gd name="T18" fmla="*/ 163 w 546"/>
                            <a:gd name="T19" fmla="*/ 637 h 681"/>
                            <a:gd name="T20" fmla="*/ 119 w 546"/>
                            <a:gd name="T21" fmla="*/ 647 h 681"/>
                            <a:gd name="T22" fmla="*/ 65 w 546"/>
                            <a:gd name="T23" fmla="*/ 656 h 681"/>
                            <a:gd name="T24" fmla="*/ 0 w 546"/>
                            <a:gd name="T25" fmla="*/ 652 h 681"/>
                            <a:gd name="T26" fmla="*/ 10 w 546"/>
                            <a:gd name="T27" fmla="*/ 677 h 681"/>
                            <a:gd name="T28" fmla="*/ 55 w 546"/>
                            <a:gd name="T29" fmla="*/ 681 h 681"/>
                            <a:gd name="T30" fmla="*/ 86 w 546"/>
                            <a:gd name="T31" fmla="*/ 681 h 681"/>
                            <a:gd name="T32" fmla="*/ 134 w 546"/>
                            <a:gd name="T33" fmla="*/ 677 h 681"/>
                            <a:gd name="T34" fmla="*/ 173 w 546"/>
                            <a:gd name="T35" fmla="*/ 674 h 681"/>
                            <a:gd name="T36" fmla="*/ 227 w 546"/>
                            <a:gd name="T37" fmla="*/ 665 h 681"/>
                            <a:gd name="T38" fmla="*/ 269 w 546"/>
                            <a:gd name="T39" fmla="*/ 657 h 681"/>
                            <a:gd name="T40" fmla="*/ 316 w 546"/>
                            <a:gd name="T41" fmla="*/ 643 h 681"/>
                            <a:gd name="T42" fmla="*/ 343 w 546"/>
                            <a:gd name="T43" fmla="*/ 635 h 681"/>
                            <a:gd name="T44" fmla="*/ 384 w 546"/>
                            <a:gd name="T45" fmla="*/ 618 h 681"/>
                            <a:gd name="T46" fmla="*/ 427 w 546"/>
                            <a:gd name="T47" fmla="*/ 590 h 681"/>
                            <a:gd name="T48" fmla="*/ 440 w 546"/>
                            <a:gd name="T49" fmla="*/ 575 h 681"/>
                            <a:gd name="T50" fmla="*/ 452 w 546"/>
                            <a:gd name="T51" fmla="*/ 554 h 681"/>
                            <a:gd name="T52" fmla="*/ 462 w 546"/>
                            <a:gd name="T53" fmla="*/ 512 h 681"/>
                            <a:gd name="T54" fmla="*/ 471 w 546"/>
                            <a:gd name="T55" fmla="*/ 470 h 681"/>
                            <a:gd name="T56" fmla="*/ 546 w 546"/>
                            <a:gd name="T57" fmla="*/ 0 h 68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</a:cxnLst>
                          <a:rect l="0" t="0" r="r" b="b"/>
                          <a:pathLst>
                            <a:path w="546" h="681">
                              <a:moveTo>
                                <a:pt x="546" y="0"/>
                              </a:moveTo>
                              <a:lnTo>
                                <a:pt x="523" y="20"/>
                              </a:lnTo>
                              <a:lnTo>
                                <a:pt x="432" y="441"/>
                              </a:lnTo>
                              <a:lnTo>
                                <a:pt x="415" y="483"/>
                              </a:lnTo>
                              <a:lnTo>
                                <a:pt x="388" y="518"/>
                              </a:lnTo>
                              <a:lnTo>
                                <a:pt x="347" y="550"/>
                              </a:lnTo>
                              <a:lnTo>
                                <a:pt x="307" y="575"/>
                              </a:lnTo>
                              <a:lnTo>
                                <a:pt x="262" y="598"/>
                              </a:lnTo>
                              <a:lnTo>
                                <a:pt x="215" y="618"/>
                              </a:lnTo>
                              <a:lnTo>
                                <a:pt x="163" y="637"/>
                              </a:lnTo>
                              <a:lnTo>
                                <a:pt x="119" y="647"/>
                              </a:lnTo>
                              <a:lnTo>
                                <a:pt x="65" y="656"/>
                              </a:lnTo>
                              <a:lnTo>
                                <a:pt x="0" y="652"/>
                              </a:lnTo>
                              <a:lnTo>
                                <a:pt x="10" y="677"/>
                              </a:lnTo>
                              <a:lnTo>
                                <a:pt x="55" y="681"/>
                              </a:lnTo>
                              <a:lnTo>
                                <a:pt x="86" y="681"/>
                              </a:lnTo>
                              <a:lnTo>
                                <a:pt x="134" y="677"/>
                              </a:lnTo>
                              <a:lnTo>
                                <a:pt x="173" y="674"/>
                              </a:lnTo>
                              <a:lnTo>
                                <a:pt x="227" y="665"/>
                              </a:lnTo>
                              <a:lnTo>
                                <a:pt x="269" y="657"/>
                              </a:lnTo>
                              <a:lnTo>
                                <a:pt x="316" y="643"/>
                              </a:lnTo>
                              <a:lnTo>
                                <a:pt x="343" y="635"/>
                              </a:lnTo>
                              <a:lnTo>
                                <a:pt x="384" y="618"/>
                              </a:lnTo>
                              <a:lnTo>
                                <a:pt x="427" y="590"/>
                              </a:lnTo>
                              <a:lnTo>
                                <a:pt x="440" y="575"/>
                              </a:lnTo>
                              <a:lnTo>
                                <a:pt x="452" y="554"/>
                              </a:lnTo>
                              <a:lnTo>
                                <a:pt x="462" y="512"/>
                              </a:lnTo>
                              <a:lnTo>
                                <a:pt x="471" y="470"/>
                              </a:lnTo>
                              <a:lnTo>
                                <a:pt x="54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sp>
                    <p:nvSpPr>
                      <p:cNvPr id="9459" name="矩形 21"/>
                      <p:cNvSpPr>
                        <a:spLocks noChangeAspect="1"/>
                      </p:cNvSpPr>
                      <p:nvPr>
                        <p:custDataLst>
                          <p:tags r:id="rId16"/>
                        </p:custDataLst>
                      </p:nvPr>
                    </p:nvSpPr>
                    <p:spPr>
                      <a:xfrm>
                        <a:off x="27" y="393"/>
                        <a:ext cx="232" cy="163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808080"/>
                          </a:gs>
                          <a:gs pos="50000">
                            <a:srgbClr val="C0C0C0"/>
                          </a:gs>
                          <a:gs pos="100000">
                            <a:srgbClr val="808080"/>
                          </a:gs>
                        </a:gsLst>
                        <a:lin ang="0" scaled="1"/>
                      </a:gradFill>
                      <a:ln>
                        <a:noFill/>
                        <a:miter lim="800000"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zh-CN" altLang="en-US"/>
                      </a:p>
                    </p:txBody>
                  </p:sp>
                </p:grpSp>
                <p:grpSp>
                  <p:nvGrpSpPr>
                    <p:cNvPr id="49397" name="组合 1035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0" y="331"/>
                      <a:ext cx="177" cy="224"/>
                      <a:chOff x="0" y="0"/>
                      <a:chExt cx="177" cy="224"/>
                    </a:xfrm>
                  </p:grpSpPr>
                  <p:sp>
                    <p:nvSpPr>
                      <p:cNvPr id="372" name="流程图: 磁盘 18"/>
                      <p:cNvSpPr>
                        <a:spLocks noChangeAspect="1" noChangeArrowheads="1"/>
                      </p:cNvSpPr>
                      <p:nvPr>
                        <p:custDataLst>
                          <p:tags r:id="rId14"/>
                        </p:custDataLst>
                      </p:nvPr>
                    </p:nvSpPr>
                    <p:spPr bwMode="auto">
                      <a:xfrm>
                        <a:off x="30" y="88"/>
                        <a:ext cx="117" cy="136"/>
                      </a:xfrm>
                      <a:prstGeom prst="flowChartMagneticDisk">
                        <a:avLst/>
                      </a:prstGeom>
                      <a:gradFill rotWithShape="1">
                        <a:gsLst>
                          <a:gs pos="0">
                            <a:srgbClr val="505050">
                              <a:alpha val="46999"/>
                            </a:srgbClr>
                          </a:gs>
                          <a:gs pos="50000">
                            <a:srgbClr val="969696">
                              <a:alpha val="46999"/>
                            </a:srgbClr>
                          </a:gs>
                          <a:gs pos="100000">
                            <a:srgbClr val="505050">
                              <a:alpha val="46999"/>
                            </a:srgbClr>
                          </a:gs>
                        </a:gsLst>
                        <a:lin ang="0" scaled="1"/>
                      </a:gradFill>
                      <a:ln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zh-CN" altLang="en-US"/>
                      </a:p>
                    </p:txBody>
                  </p:sp>
                  <p:sp>
                    <p:nvSpPr>
                      <p:cNvPr id="373" name="流程图: 磁盘 19"/>
                      <p:cNvSpPr>
                        <a:spLocks noChangeAspect="1" noChangeArrowheads="1"/>
                      </p:cNvSpPr>
                      <p:nvPr>
                        <p:custDataLst>
                          <p:tags r:id="rId15"/>
                        </p:custDataLst>
                      </p:nvPr>
                    </p:nvSpPr>
                    <p:spPr bwMode="auto">
                      <a:xfrm>
                        <a:off x="0" y="0"/>
                        <a:ext cx="177" cy="172"/>
                      </a:xfrm>
                      <a:prstGeom prst="flowChartMagneticDisk">
                        <a:avLst/>
                      </a:prstGeom>
                      <a:gradFill rotWithShape="1">
                        <a:gsLst>
                          <a:gs pos="0">
                            <a:srgbClr val="C0C0C0"/>
                          </a:gs>
                          <a:gs pos="100000">
                            <a:srgbClr val="EEEEEE"/>
                          </a:gs>
                        </a:gsLst>
                        <a:lin ang="0" scaled="1"/>
                      </a:gradFill>
                      <a:ln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zh-CN" altLang="en-US"/>
                      </a:p>
                    </p:txBody>
                  </p:sp>
                </p:grpSp>
                <p:grpSp>
                  <p:nvGrpSpPr>
                    <p:cNvPr id="49400" name="组合 1035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49" y="331"/>
                      <a:ext cx="177" cy="224"/>
                      <a:chOff x="0" y="0"/>
                      <a:chExt cx="177" cy="224"/>
                    </a:xfrm>
                  </p:grpSpPr>
                  <p:sp>
                    <p:nvSpPr>
                      <p:cNvPr id="374" name="流程图: 磁盘 16"/>
                      <p:cNvSpPr>
                        <a:spLocks noChangeAspect="1" noChangeArrowheads="1"/>
                      </p:cNvSpPr>
                      <p:nvPr>
                        <p:custDataLst>
                          <p:tags r:id="rId12"/>
                        </p:custDataLst>
                      </p:nvPr>
                    </p:nvSpPr>
                    <p:spPr bwMode="auto">
                      <a:xfrm>
                        <a:off x="30" y="88"/>
                        <a:ext cx="117" cy="136"/>
                      </a:xfrm>
                      <a:prstGeom prst="flowChartMagneticDisk">
                        <a:avLst/>
                      </a:prstGeom>
                      <a:gradFill rotWithShape="1">
                        <a:gsLst>
                          <a:gs pos="0">
                            <a:srgbClr val="505050">
                              <a:alpha val="46999"/>
                            </a:srgbClr>
                          </a:gs>
                          <a:gs pos="50000">
                            <a:srgbClr val="969696">
                              <a:alpha val="46999"/>
                            </a:srgbClr>
                          </a:gs>
                          <a:gs pos="100000">
                            <a:srgbClr val="505050">
                              <a:alpha val="46999"/>
                            </a:srgbClr>
                          </a:gs>
                        </a:gsLst>
                        <a:lin ang="0" scaled="1"/>
                      </a:gradFill>
                      <a:ln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zh-CN" altLang="en-US"/>
                      </a:p>
                    </p:txBody>
                  </p:sp>
                  <p:sp>
                    <p:nvSpPr>
                      <p:cNvPr id="375" name="流程图: 磁盘 17"/>
                      <p:cNvSpPr>
                        <a:spLocks noChangeAspect="1" noChangeArrowheads="1"/>
                      </p:cNvSpPr>
                      <p:nvPr>
                        <p:custDataLst>
                          <p:tags r:id="rId13"/>
                        </p:custDataLst>
                      </p:nvPr>
                    </p:nvSpPr>
                    <p:spPr bwMode="auto">
                      <a:xfrm>
                        <a:off x="0" y="0"/>
                        <a:ext cx="177" cy="172"/>
                      </a:xfrm>
                      <a:prstGeom prst="flowChartMagneticDisk">
                        <a:avLst/>
                      </a:prstGeom>
                      <a:gradFill rotWithShape="1">
                        <a:gsLst>
                          <a:gs pos="0">
                            <a:srgbClr val="C0C0C0"/>
                          </a:gs>
                          <a:gs pos="100000">
                            <a:srgbClr val="EEEEEE"/>
                          </a:gs>
                        </a:gsLst>
                        <a:lin ang="0" scaled="1"/>
                      </a:gradFill>
                      <a:ln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zh-CN" altLang="en-US"/>
                      </a:p>
                    </p:txBody>
                  </p:sp>
                </p:grpSp>
              </p:grpSp>
            </p:grpSp>
          </p:grpSp>
        </p:grpSp>
        <p:sp>
          <p:nvSpPr>
            <p:cNvPr id="49403" name="任意多边形 126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8528" y="2643"/>
              <a:ext cx="645" cy="1375"/>
            </a:xfrm>
            <a:custGeom>
              <a:avLst/>
              <a:gdLst>
                <a:gd name="T0" fmla="*/ 246 w 255"/>
                <a:gd name="T1" fmla="*/ 10 h 451"/>
                <a:gd name="T2" fmla="*/ 35 w 255"/>
                <a:gd name="T3" fmla="*/ 46 h 451"/>
                <a:gd name="T4" fmla="*/ 63 w 255"/>
                <a:gd name="T5" fmla="*/ 375 h 451"/>
                <a:gd name="T6" fmla="*/ 99 w 255"/>
                <a:gd name="T7" fmla="*/ 412 h 451"/>
                <a:gd name="T8" fmla="*/ 118 w 255"/>
                <a:gd name="T9" fmla="*/ 430 h 451"/>
                <a:gd name="T10" fmla="*/ 255 w 255"/>
                <a:gd name="T11" fmla="*/ 449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5" h="451">
                  <a:moveTo>
                    <a:pt x="246" y="10"/>
                  </a:moveTo>
                  <a:cubicBezTo>
                    <a:pt x="194" y="13"/>
                    <a:pt x="84" y="0"/>
                    <a:pt x="35" y="46"/>
                  </a:cubicBezTo>
                  <a:cubicBezTo>
                    <a:pt x="0" y="153"/>
                    <a:pt x="0" y="281"/>
                    <a:pt x="63" y="375"/>
                  </a:cubicBezTo>
                  <a:cubicBezTo>
                    <a:pt x="79" y="424"/>
                    <a:pt x="59" y="389"/>
                    <a:pt x="99" y="412"/>
                  </a:cubicBezTo>
                  <a:cubicBezTo>
                    <a:pt x="107" y="416"/>
                    <a:pt x="110" y="426"/>
                    <a:pt x="118" y="430"/>
                  </a:cubicBezTo>
                  <a:cubicBezTo>
                    <a:pt x="160" y="451"/>
                    <a:pt x="210" y="449"/>
                    <a:pt x="255" y="449"/>
                  </a:cubicBezTo>
                </a:path>
              </a:pathLst>
            </a:custGeom>
            <a:noFill/>
            <a:ln w="28575" algn="ctr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404" name="任意多边形 127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10428" y="2560"/>
              <a:ext cx="997" cy="1118"/>
            </a:xfrm>
            <a:custGeom>
              <a:avLst/>
              <a:gdLst>
                <a:gd name="T0" fmla="*/ 0 w 393"/>
                <a:gd name="T1" fmla="*/ 0 h 366"/>
                <a:gd name="T2" fmla="*/ 182 w 393"/>
                <a:gd name="T3" fmla="*/ 119 h 366"/>
                <a:gd name="T4" fmla="*/ 228 w 393"/>
                <a:gd name="T5" fmla="*/ 146 h 366"/>
                <a:gd name="T6" fmla="*/ 283 w 393"/>
                <a:gd name="T7" fmla="*/ 210 h 366"/>
                <a:gd name="T8" fmla="*/ 393 w 393"/>
                <a:gd name="T9" fmla="*/ 3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" h="366">
                  <a:moveTo>
                    <a:pt x="0" y="0"/>
                  </a:moveTo>
                  <a:cubicBezTo>
                    <a:pt x="64" y="32"/>
                    <a:pt x="114" y="96"/>
                    <a:pt x="182" y="119"/>
                  </a:cubicBezTo>
                  <a:cubicBezTo>
                    <a:pt x="237" y="171"/>
                    <a:pt x="161" y="105"/>
                    <a:pt x="228" y="146"/>
                  </a:cubicBezTo>
                  <a:cubicBezTo>
                    <a:pt x="252" y="161"/>
                    <a:pt x="264" y="191"/>
                    <a:pt x="283" y="210"/>
                  </a:cubicBezTo>
                  <a:cubicBezTo>
                    <a:pt x="336" y="264"/>
                    <a:pt x="393" y="281"/>
                    <a:pt x="393" y="366"/>
                  </a:cubicBezTo>
                </a:path>
              </a:pathLst>
            </a:custGeom>
            <a:noFill/>
            <a:ln w="28575" algn="ctr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405" name="任意多边形 128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10078" y="3678"/>
              <a:ext cx="2410" cy="1165"/>
            </a:xfrm>
            <a:custGeom>
              <a:avLst/>
              <a:gdLst>
                <a:gd name="T0" fmla="*/ 768 w 949"/>
                <a:gd name="T1" fmla="*/ 0 h 382"/>
                <a:gd name="T2" fmla="*/ 915 w 949"/>
                <a:gd name="T3" fmla="*/ 110 h 382"/>
                <a:gd name="T4" fmla="*/ 924 w 949"/>
                <a:gd name="T5" fmla="*/ 256 h 382"/>
                <a:gd name="T6" fmla="*/ 832 w 949"/>
                <a:gd name="T7" fmla="*/ 302 h 382"/>
                <a:gd name="T8" fmla="*/ 394 w 949"/>
                <a:gd name="T9" fmla="*/ 320 h 382"/>
                <a:gd name="T10" fmla="*/ 302 w 949"/>
                <a:gd name="T11" fmla="*/ 292 h 382"/>
                <a:gd name="T12" fmla="*/ 211 w 949"/>
                <a:gd name="T13" fmla="*/ 247 h 382"/>
                <a:gd name="T14" fmla="*/ 138 w 949"/>
                <a:gd name="T15" fmla="*/ 183 h 382"/>
                <a:gd name="T16" fmla="*/ 64 w 949"/>
                <a:gd name="T17" fmla="*/ 119 h 382"/>
                <a:gd name="T18" fmla="*/ 0 w 949"/>
                <a:gd name="T19" fmla="*/ 119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9" h="382">
                  <a:moveTo>
                    <a:pt x="768" y="0"/>
                  </a:moveTo>
                  <a:cubicBezTo>
                    <a:pt x="836" y="13"/>
                    <a:pt x="877" y="54"/>
                    <a:pt x="915" y="110"/>
                  </a:cubicBezTo>
                  <a:cubicBezTo>
                    <a:pt x="929" y="152"/>
                    <a:pt x="949" y="214"/>
                    <a:pt x="924" y="256"/>
                  </a:cubicBezTo>
                  <a:cubicBezTo>
                    <a:pt x="906" y="286"/>
                    <a:pt x="862" y="294"/>
                    <a:pt x="832" y="302"/>
                  </a:cubicBezTo>
                  <a:cubicBezTo>
                    <a:pt x="713" y="382"/>
                    <a:pt x="487" y="322"/>
                    <a:pt x="394" y="320"/>
                  </a:cubicBezTo>
                  <a:cubicBezTo>
                    <a:pt x="371" y="315"/>
                    <a:pt x="318" y="303"/>
                    <a:pt x="302" y="292"/>
                  </a:cubicBezTo>
                  <a:cubicBezTo>
                    <a:pt x="273" y="272"/>
                    <a:pt x="244" y="258"/>
                    <a:pt x="211" y="247"/>
                  </a:cubicBezTo>
                  <a:cubicBezTo>
                    <a:pt x="183" y="228"/>
                    <a:pt x="163" y="205"/>
                    <a:pt x="138" y="183"/>
                  </a:cubicBezTo>
                  <a:cubicBezTo>
                    <a:pt x="134" y="179"/>
                    <a:pt x="85" y="123"/>
                    <a:pt x="64" y="119"/>
                  </a:cubicBezTo>
                  <a:cubicBezTo>
                    <a:pt x="43" y="115"/>
                    <a:pt x="21" y="119"/>
                    <a:pt x="0" y="119"/>
                  </a:cubicBezTo>
                </a:path>
              </a:pathLst>
            </a:custGeom>
            <a:noFill/>
            <a:ln w="28575" algn="ctr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406" name="任意多边形 129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8485" y="4098"/>
              <a:ext cx="733" cy="1262"/>
            </a:xfrm>
            <a:custGeom>
              <a:avLst/>
              <a:gdLst>
                <a:gd name="T0" fmla="*/ 289 w 289"/>
                <a:gd name="T1" fmla="*/ 8 h 414"/>
                <a:gd name="T2" fmla="*/ 115 w 289"/>
                <a:gd name="T3" fmla="*/ 26 h 414"/>
                <a:gd name="T4" fmla="*/ 61 w 289"/>
                <a:gd name="T5" fmla="*/ 63 h 414"/>
                <a:gd name="T6" fmla="*/ 33 w 289"/>
                <a:gd name="T7" fmla="*/ 145 h 414"/>
                <a:gd name="T8" fmla="*/ 134 w 289"/>
                <a:gd name="T9" fmla="*/ 410 h 414"/>
                <a:gd name="T10" fmla="*/ 225 w 289"/>
                <a:gd name="T11" fmla="*/ 41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9" h="414">
                  <a:moveTo>
                    <a:pt x="289" y="8"/>
                  </a:moveTo>
                  <a:cubicBezTo>
                    <a:pt x="231" y="12"/>
                    <a:pt x="167" y="0"/>
                    <a:pt x="115" y="26"/>
                  </a:cubicBezTo>
                  <a:cubicBezTo>
                    <a:pt x="96" y="36"/>
                    <a:pt x="61" y="63"/>
                    <a:pt x="61" y="63"/>
                  </a:cubicBezTo>
                  <a:cubicBezTo>
                    <a:pt x="51" y="90"/>
                    <a:pt x="33" y="145"/>
                    <a:pt x="33" y="145"/>
                  </a:cubicBezTo>
                  <a:cubicBezTo>
                    <a:pt x="38" y="246"/>
                    <a:pt x="0" y="391"/>
                    <a:pt x="134" y="410"/>
                  </a:cubicBezTo>
                  <a:cubicBezTo>
                    <a:pt x="164" y="414"/>
                    <a:pt x="195" y="410"/>
                    <a:pt x="225" y="410"/>
                  </a:cubicBezTo>
                </a:path>
              </a:pathLst>
            </a:custGeom>
            <a:noFill/>
            <a:ln w="28575" algn="ctr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407" name="任意多边形 7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9895" y="4090"/>
              <a:ext cx="530" cy="1253"/>
            </a:xfrm>
            <a:custGeom>
              <a:avLst/>
              <a:gdLst>
                <a:gd name="T0" fmla="*/ 83 w 209"/>
                <a:gd name="T1" fmla="*/ 0 h 411"/>
                <a:gd name="T2" fmla="*/ 156 w 209"/>
                <a:gd name="T3" fmla="*/ 101 h 411"/>
                <a:gd name="T4" fmla="*/ 147 w 209"/>
                <a:gd name="T5" fmla="*/ 366 h 411"/>
                <a:gd name="T6" fmla="*/ 19 w 209"/>
                <a:gd name="T7" fmla="*/ 393 h 411"/>
                <a:gd name="T8" fmla="*/ 0 w 209"/>
                <a:gd name="T9" fmla="*/ 411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411">
                  <a:moveTo>
                    <a:pt x="83" y="0"/>
                  </a:moveTo>
                  <a:cubicBezTo>
                    <a:pt x="114" y="31"/>
                    <a:pt x="136" y="61"/>
                    <a:pt x="156" y="101"/>
                  </a:cubicBezTo>
                  <a:cubicBezTo>
                    <a:pt x="161" y="156"/>
                    <a:pt x="209" y="335"/>
                    <a:pt x="147" y="366"/>
                  </a:cubicBezTo>
                  <a:cubicBezTo>
                    <a:pt x="105" y="387"/>
                    <a:pt x="65" y="387"/>
                    <a:pt x="19" y="393"/>
                  </a:cubicBezTo>
                  <a:cubicBezTo>
                    <a:pt x="13" y="399"/>
                    <a:pt x="0" y="411"/>
                    <a:pt x="0" y="411"/>
                  </a:cubicBezTo>
                </a:path>
              </a:pathLst>
            </a:custGeom>
            <a:noFill/>
            <a:ln w="28575" algn="ctr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49408" name="图片 9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4722813"/>
            <a:ext cx="268922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409" name="图片 10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563" y="4721225"/>
            <a:ext cx="2636837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410" name="Text Box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843588" y="3944938"/>
            <a:ext cx="15573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3375"/>
              </a:lnSpc>
            </a:pPr>
            <a:r>
              <a:rPr lang="zh-CN" altLang="en-US" sz="2400" b="1">
                <a:solidFill>
                  <a:srgbClr val="FF0000"/>
                </a:solidFill>
              </a:rPr>
              <a:t>并联电路</a:t>
            </a:r>
          </a:p>
        </p:txBody>
      </p:sp>
      <p:sp>
        <p:nvSpPr>
          <p:cNvPr id="49411" name="Text Box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343025" y="3944938"/>
            <a:ext cx="1457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3375"/>
              </a:lnSpc>
            </a:pPr>
            <a:r>
              <a:rPr lang="zh-CN" altLang="en-US" sz="2400" b="1">
                <a:solidFill>
                  <a:srgbClr val="FF0000"/>
                </a:solidFill>
              </a:rPr>
              <a:t>串联电路</a:t>
            </a:r>
          </a:p>
        </p:txBody>
      </p:sp>
    </p:spTree>
    <p:extLst>
      <p:ext uri="{BB962C8B-B14F-4D97-AF65-F5344CB8AC3E}">
        <p14:creationId xmlns:p14="http://schemas.microsoft.com/office/powerpoint/2010/main" val="157775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325" y="1220788"/>
            <a:ext cx="337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3375"/>
              </a:lnSpc>
            </a:pPr>
            <a:r>
              <a:rPr lang="zh-CN" altLang="en-US" sz="3200" b="1">
                <a:solidFill>
                  <a:srgbClr val="CC00CC"/>
                </a:solidFill>
              </a:rPr>
              <a:t>【电流的路径】</a:t>
            </a:r>
            <a:endParaRPr lang="zh-CN" altLang="en-US" sz="3200" b="1"/>
          </a:p>
        </p:txBody>
      </p:sp>
      <p:pic>
        <p:nvPicPr>
          <p:cNvPr id="50179" name="图片 9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" y="1744663"/>
            <a:ext cx="2689225" cy="192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6"/>
          <p:cNvSpPr/>
          <p:nvPr>
            <p:custDataLst>
              <p:tags r:id="rId3"/>
            </p:custDataLst>
          </p:nvPr>
        </p:nvSpPr>
        <p:spPr>
          <a:xfrm>
            <a:off x="4086225" y="2105025"/>
            <a:ext cx="4129088" cy="13890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ts val="3375"/>
              </a:lnSpc>
            </a:pPr>
            <a:r>
              <a:rPr lang="zh-CN" altLang="en-US" sz="3200" b="1">
                <a:solidFill>
                  <a:srgbClr val="CC00CC"/>
                </a:solidFill>
              </a:rPr>
              <a:t>串联电路：</a:t>
            </a:r>
          </a:p>
          <a:p>
            <a:pPr>
              <a:lnSpc>
                <a:spcPts val="3375"/>
              </a:lnSpc>
            </a:pPr>
            <a:r>
              <a:rPr lang="zh-CN" altLang="en-US" sz="2800" b="1"/>
              <a:t>如图，电流从电源的正极到负极，</a:t>
            </a:r>
            <a:r>
              <a:rPr lang="zh-CN" altLang="en-US" sz="2800" b="1">
                <a:solidFill>
                  <a:srgbClr val="FF0000"/>
                </a:solidFill>
              </a:rPr>
              <a:t>只有一条路径</a:t>
            </a:r>
            <a:r>
              <a:rPr lang="zh-CN" altLang="en-US" sz="2800" b="1"/>
              <a:t>；</a:t>
            </a:r>
          </a:p>
        </p:txBody>
      </p:sp>
      <p:grpSp>
        <p:nvGrpSpPr>
          <p:cNvPr id="50181" name="组合 25"/>
          <p:cNvGrpSpPr>
            <a:grpSpLocks/>
          </p:cNvGrpSpPr>
          <p:nvPr/>
        </p:nvGrpSpPr>
        <p:grpSpPr bwMode="auto">
          <a:xfrm>
            <a:off x="1331913" y="4032250"/>
            <a:ext cx="6124575" cy="1508125"/>
            <a:chOff x="1882" y="7679"/>
            <a:chExt cx="9646" cy="2375"/>
          </a:xfrm>
        </p:grpSpPr>
        <p:sp>
          <p:nvSpPr>
            <p:cNvPr id="50182" name="流程图: 过程 1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872" y="7669"/>
              <a:ext cx="835" cy="2393"/>
            </a:xfrm>
            <a:prstGeom prst="flowChartProcess">
              <a:avLst/>
            </a:prstGeom>
            <a:noFill/>
            <a:ln w="12700" cap="flat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zh-CN" altLang="en-US" sz="2400"/>
                <a:t>电源正极</a:t>
              </a:r>
            </a:p>
          </p:txBody>
        </p:sp>
        <p:sp>
          <p:nvSpPr>
            <p:cNvPr id="50183" name="右箭头 1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46" y="8775"/>
              <a:ext cx="973" cy="340"/>
            </a:xfrm>
            <a:prstGeom prst="rightArrow">
              <a:avLst>
                <a:gd name="adj1" fmla="val 50000"/>
                <a:gd name="adj2" fmla="val 49988"/>
              </a:avLst>
            </a:prstGeom>
            <a:solidFill>
              <a:schemeClr val="accent1"/>
            </a:solidFill>
            <a:ln w="12700" algn="ctr">
              <a:solidFill>
                <a:srgbClr val="89A4A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0184" name="流程图: 过程 1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062" y="7669"/>
              <a:ext cx="806" cy="2393"/>
            </a:xfrm>
            <a:prstGeom prst="flowChartProcess">
              <a:avLst/>
            </a:prstGeom>
            <a:noFill/>
            <a:ln w="12700" cap="flat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zh-CN" altLang="en-US" sz="2400"/>
                <a:t>开关</a:t>
              </a:r>
              <a:r>
                <a:rPr lang="en-US" altLang="zh-CN" sz="2400"/>
                <a:t>S</a:t>
              </a:r>
            </a:p>
          </p:txBody>
        </p:sp>
        <p:sp>
          <p:nvSpPr>
            <p:cNvPr id="50185" name="流程图: 过程 1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209" y="7668"/>
              <a:ext cx="936" cy="2400"/>
            </a:xfrm>
            <a:prstGeom prst="flowChartProcess">
              <a:avLst/>
            </a:prstGeom>
            <a:noFill/>
            <a:ln w="12700" cap="flat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zh-CN" altLang="en-US" sz="2400"/>
                <a:t>小灯泡</a:t>
              </a:r>
              <a:r>
                <a:rPr lang="en-US" altLang="zh-CN" sz="2400"/>
                <a:t>L</a:t>
              </a:r>
              <a:r>
                <a:rPr lang="en-US" altLang="zh-CN" sz="2400" baseline="-25000"/>
                <a:t>1</a:t>
              </a:r>
            </a:p>
          </p:txBody>
        </p:sp>
        <p:sp>
          <p:nvSpPr>
            <p:cNvPr id="50186" name="流程图: 过程 1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8455" y="7668"/>
              <a:ext cx="936" cy="2400"/>
            </a:xfrm>
            <a:prstGeom prst="flowChartProcess">
              <a:avLst/>
            </a:prstGeom>
            <a:noFill/>
            <a:ln w="12700" cap="flat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zh-CN" altLang="en-US" sz="2400"/>
                <a:t>小灯泡</a:t>
              </a:r>
              <a:r>
                <a:rPr lang="en-US" altLang="zh-CN" sz="2400"/>
                <a:t>L</a:t>
              </a:r>
              <a:r>
                <a:rPr lang="en-US" altLang="zh-CN" sz="2400" baseline="-25000"/>
                <a:t>2</a:t>
              </a:r>
            </a:p>
          </p:txBody>
        </p:sp>
        <p:sp>
          <p:nvSpPr>
            <p:cNvPr id="50187" name="流程图: 过程 19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0662" y="7670"/>
              <a:ext cx="877" cy="2394"/>
            </a:xfrm>
            <a:prstGeom prst="flowChartProcess">
              <a:avLst/>
            </a:prstGeom>
            <a:noFill/>
            <a:ln w="12700" cap="flat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zh-CN" altLang="en-US" sz="2400"/>
                <a:t>电源负极</a:t>
              </a:r>
            </a:p>
          </p:txBody>
        </p:sp>
        <p:sp>
          <p:nvSpPr>
            <p:cNvPr id="50188" name="右箭头 2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020" y="8775"/>
              <a:ext cx="973" cy="340"/>
            </a:xfrm>
            <a:prstGeom prst="rightArrow">
              <a:avLst>
                <a:gd name="adj1" fmla="val 50000"/>
                <a:gd name="adj2" fmla="val 49988"/>
              </a:avLst>
            </a:prstGeom>
            <a:solidFill>
              <a:schemeClr val="accent1"/>
            </a:solidFill>
            <a:ln w="12700" algn="ctr">
              <a:solidFill>
                <a:srgbClr val="89A4A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0189" name="右箭头 2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314" y="8775"/>
              <a:ext cx="973" cy="340"/>
            </a:xfrm>
            <a:prstGeom prst="rightArrow">
              <a:avLst>
                <a:gd name="adj1" fmla="val 50000"/>
                <a:gd name="adj2" fmla="val 49988"/>
              </a:avLst>
            </a:prstGeom>
            <a:solidFill>
              <a:schemeClr val="accent1"/>
            </a:solidFill>
            <a:ln w="12700" algn="ctr">
              <a:solidFill>
                <a:srgbClr val="89A4A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0190" name="右箭头 2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9540" y="8775"/>
              <a:ext cx="973" cy="340"/>
            </a:xfrm>
            <a:prstGeom prst="rightArrow">
              <a:avLst>
                <a:gd name="adj1" fmla="val 50000"/>
                <a:gd name="adj2" fmla="val 49988"/>
              </a:avLst>
            </a:prstGeom>
            <a:solidFill>
              <a:schemeClr val="accent1"/>
            </a:solidFill>
            <a:ln w="12700" algn="ctr">
              <a:solidFill>
                <a:srgbClr val="89A4A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907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6"/>
          <p:cNvSpPr/>
          <p:nvPr>
            <p:custDataLst>
              <p:tags r:id="rId1"/>
            </p:custDataLst>
          </p:nvPr>
        </p:nvSpPr>
        <p:spPr>
          <a:xfrm>
            <a:off x="4098925" y="2165350"/>
            <a:ext cx="4432300" cy="13906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ts val="3375"/>
              </a:lnSpc>
            </a:pPr>
            <a:r>
              <a:rPr lang="zh-CN" altLang="en-US" sz="3200" b="1">
                <a:solidFill>
                  <a:srgbClr val="CC00CC"/>
                </a:solidFill>
              </a:rPr>
              <a:t>并联电路：</a:t>
            </a:r>
          </a:p>
          <a:p>
            <a:pPr>
              <a:lnSpc>
                <a:spcPts val="3375"/>
              </a:lnSpc>
            </a:pPr>
            <a:r>
              <a:rPr lang="zh-CN" altLang="en-US" sz="2800" b="1"/>
              <a:t>如图，电流从电源的正极到负极，</a:t>
            </a:r>
            <a:r>
              <a:rPr lang="zh-CN" altLang="en-US" sz="2800" b="1">
                <a:solidFill>
                  <a:srgbClr val="FF0000"/>
                </a:solidFill>
              </a:rPr>
              <a:t>有两条路径</a:t>
            </a:r>
            <a:r>
              <a:rPr lang="zh-CN" altLang="en-US" sz="2800" b="1"/>
              <a:t>；</a:t>
            </a:r>
          </a:p>
        </p:txBody>
      </p:sp>
      <p:grpSp>
        <p:nvGrpSpPr>
          <p:cNvPr id="51203" name="组合 2"/>
          <p:cNvGrpSpPr>
            <a:grpSpLocks/>
          </p:cNvGrpSpPr>
          <p:nvPr/>
        </p:nvGrpSpPr>
        <p:grpSpPr bwMode="auto">
          <a:xfrm>
            <a:off x="1411288" y="4098925"/>
            <a:ext cx="6042025" cy="1508125"/>
            <a:chOff x="1882" y="7340"/>
            <a:chExt cx="9646" cy="2375"/>
          </a:xfrm>
        </p:grpSpPr>
        <p:sp>
          <p:nvSpPr>
            <p:cNvPr id="51204" name="双大括号 1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6305" y="7648"/>
              <a:ext cx="2990" cy="1887"/>
            </a:xfrm>
            <a:prstGeom prst="bracePair">
              <a:avLst>
                <a:gd name="adj" fmla="val 8333"/>
              </a:avLst>
            </a:prstGeom>
            <a:noFill/>
            <a:ln w="28575" algn="ctr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1205" name="流程图: 过程 1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872" y="7330"/>
              <a:ext cx="835" cy="2393"/>
            </a:xfrm>
            <a:prstGeom prst="flowChartProcess">
              <a:avLst/>
            </a:prstGeom>
            <a:noFill/>
            <a:ln w="12700" cap="flat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zh-CN" altLang="en-US" sz="2400"/>
                <a:t>电源正极</a:t>
              </a:r>
            </a:p>
          </p:txBody>
        </p:sp>
        <p:sp>
          <p:nvSpPr>
            <p:cNvPr id="51206" name="右箭头 1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46" y="8436"/>
              <a:ext cx="973" cy="340"/>
            </a:xfrm>
            <a:prstGeom prst="rightArrow">
              <a:avLst>
                <a:gd name="adj1" fmla="val 50000"/>
                <a:gd name="adj2" fmla="val 49988"/>
              </a:avLst>
            </a:prstGeom>
            <a:solidFill>
              <a:schemeClr val="accent1"/>
            </a:solidFill>
            <a:ln w="12700" algn="ctr">
              <a:solidFill>
                <a:srgbClr val="89A4A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1207" name="流程图: 过程 1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062" y="7330"/>
              <a:ext cx="806" cy="2393"/>
            </a:xfrm>
            <a:prstGeom prst="flowChartProcess">
              <a:avLst/>
            </a:prstGeom>
            <a:noFill/>
            <a:ln w="12700" cap="flat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zh-CN" altLang="en-US" sz="2400"/>
                <a:t>开关</a:t>
              </a:r>
              <a:r>
                <a:rPr lang="en-US" altLang="zh-CN" sz="2400"/>
                <a:t>S</a:t>
              </a:r>
            </a:p>
          </p:txBody>
        </p:sp>
        <p:sp>
          <p:nvSpPr>
            <p:cNvPr id="51208" name="流程图: 过程 1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677" y="7331"/>
              <a:ext cx="2246" cy="761"/>
            </a:xfrm>
            <a:prstGeom prst="flowChartProcess">
              <a:avLst/>
            </a:prstGeom>
            <a:noFill/>
            <a:ln w="12700" cap="flat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zh-CN" altLang="en-US" sz="2000">
                  <a:solidFill>
                    <a:srgbClr val="FF0000"/>
                  </a:solidFill>
                </a:rPr>
                <a:t>小灯泡</a:t>
              </a:r>
              <a:r>
                <a:rPr lang="en-US" altLang="zh-CN" sz="2000">
                  <a:solidFill>
                    <a:srgbClr val="FF0000"/>
                  </a:solidFill>
                </a:rPr>
                <a:t>L</a:t>
              </a:r>
              <a:r>
                <a:rPr lang="en-US" altLang="zh-CN" sz="2000" baseline="-2500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51209" name="流程图: 过程 1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677" y="8962"/>
              <a:ext cx="2246" cy="761"/>
            </a:xfrm>
            <a:prstGeom prst="flowChartProcess">
              <a:avLst/>
            </a:prstGeom>
            <a:noFill/>
            <a:ln w="12700" cap="flat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zh-CN" altLang="en-US" sz="2000">
                  <a:solidFill>
                    <a:srgbClr val="FF0000"/>
                  </a:solidFill>
                </a:rPr>
                <a:t>小灯泡</a:t>
              </a:r>
              <a:r>
                <a:rPr lang="en-US" altLang="zh-CN" sz="2000">
                  <a:solidFill>
                    <a:srgbClr val="FF0000"/>
                  </a:solidFill>
                </a:rPr>
                <a:t>L</a:t>
              </a:r>
              <a:r>
                <a:rPr lang="en-US" altLang="zh-CN" sz="2000" baseline="-2500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51210" name="流程图: 过程 19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0662" y="7331"/>
              <a:ext cx="877" cy="2394"/>
            </a:xfrm>
            <a:prstGeom prst="flowChartProcess">
              <a:avLst/>
            </a:prstGeom>
            <a:noFill/>
            <a:ln w="12700" cap="flat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zh-CN" altLang="en-US" sz="2400"/>
                <a:t>电源负极</a:t>
              </a:r>
            </a:p>
          </p:txBody>
        </p:sp>
        <p:sp>
          <p:nvSpPr>
            <p:cNvPr id="51211" name="右箭头 2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020" y="8436"/>
              <a:ext cx="973" cy="340"/>
            </a:xfrm>
            <a:prstGeom prst="rightArrow">
              <a:avLst>
                <a:gd name="adj1" fmla="val 50000"/>
                <a:gd name="adj2" fmla="val 49988"/>
              </a:avLst>
            </a:prstGeom>
            <a:solidFill>
              <a:schemeClr val="accent1"/>
            </a:solidFill>
            <a:ln w="12700" algn="ctr">
              <a:solidFill>
                <a:srgbClr val="89A4A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1212" name="右箭头 2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9540" y="8436"/>
              <a:ext cx="973" cy="340"/>
            </a:xfrm>
            <a:prstGeom prst="rightArrow">
              <a:avLst>
                <a:gd name="adj1" fmla="val 50000"/>
                <a:gd name="adj2" fmla="val 49988"/>
              </a:avLst>
            </a:prstGeom>
            <a:solidFill>
              <a:schemeClr val="accent1"/>
            </a:solidFill>
            <a:ln w="12700" algn="ctr">
              <a:solidFill>
                <a:srgbClr val="89A4A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51213" name="图片 10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1835150"/>
            <a:ext cx="2811462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463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图片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25" y="4205288"/>
            <a:ext cx="26162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图片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5" y="4205288"/>
            <a:ext cx="2867025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19"/>
          <p:cNvSpPr txBox="1"/>
          <p:nvPr>
            <p:custDataLst>
              <p:tags r:id="rId3"/>
            </p:custDataLst>
          </p:nvPr>
        </p:nvSpPr>
        <p:spPr>
          <a:xfrm>
            <a:off x="196850" y="428625"/>
            <a:ext cx="8616950" cy="3476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方正粗黑宋简体" charset="-122"/>
                <a:ea typeface="方正粗黑宋简体" charset="-122"/>
              </a:rPr>
              <a:t>【小知识】</a:t>
            </a:r>
            <a:r>
              <a:rPr lang="zh-CN" altLang="en-US" sz="2400">
                <a:latin typeface="方正粗黑宋简体" charset="-122"/>
                <a:ea typeface="方正粗黑宋简体" charset="-122"/>
              </a:rPr>
              <a:t>如何确定并联电路中的干路和支路？</a:t>
            </a:r>
          </a:p>
          <a:p>
            <a:r>
              <a:rPr lang="zh-CN" altLang="en-US" sz="2400">
                <a:solidFill>
                  <a:srgbClr val="FF0000"/>
                </a:solidFill>
                <a:latin typeface="Calibri" charset="0"/>
                <a:ea typeface="方正粗黑宋简体" charset="-122"/>
                <a:sym typeface="宋体" charset="-122"/>
              </a:rPr>
              <a:t>一、对于实物图：</a:t>
            </a:r>
          </a:p>
          <a:p>
            <a:r>
              <a:rPr lang="zh-CN" altLang="en-US" sz="2400">
                <a:latin typeface="Calibri" charset="0"/>
                <a:ea typeface="方正粗黑宋简体" charset="-122"/>
                <a:sym typeface="宋体" charset="-122"/>
              </a:rPr>
              <a:t>①分别从电源的正负极向外找，找到</a:t>
            </a:r>
            <a:r>
              <a:rPr lang="zh-CN" altLang="en-US" sz="2400">
                <a:solidFill>
                  <a:srgbClr val="FF0000"/>
                </a:solidFill>
                <a:latin typeface="Calibri" charset="0"/>
                <a:ea typeface="方正粗黑宋简体" charset="-122"/>
                <a:sym typeface="宋体" charset="-122"/>
              </a:rPr>
              <a:t>两个特殊的接线柱</a:t>
            </a:r>
            <a:r>
              <a:rPr lang="zh-CN" altLang="en-US" sz="2400">
                <a:solidFill>
                  <a:schemeClr val="accent2"/>
                </a:solidFill>
                <a:latin typeface="Calibri" charset="0"/>
                <a:ea typeface="方正粗黑宋简体" charset="-122"/>
                <a:sym typeface="宋体" charset="-122"/>
              </a:rPr>
              <a:t>（如图， </a:t>
            </a:r>
          </a:p>
          <a:p>
            <a:r>
              <a:rPr lang="zh-CN" altLang="en-US" sz="2400">
                <a:solidFill>
                  <a:schemeClr val="accent2"/>
                </a:solidFill>
                <a:latin typeface="Calibri" charset="0"/>
                <a:ea typeface="方正粗黑宋简体" charset="-122"/>
                <a:sym typeface="宋体" charset="-122"/>
              </a:rPr>
              <a:t>    </a:t>
            </a:r>
            <a:r>
              <a:rPr lang="zh-CN" altLang="en-US" sz="2400">
                <a:latin typeface="Calibri" charset="0"/>
                <a:ea typeface="方正粗黑宋简体" charset="-122"/>
                <a:sym typeface="宋体" charset="-122"/>
              </a:rPr>
              <a:t>电流从该接线柱开始出现分叉）；</a:t>
            </a:r>
          </a:p>
          <a:p>
            <a:r>
              <a:rPr lang="zh-CN" altLang="en-US" sz="2400">
                <a:latin typeface="Calibri" charset="0"/>
                <a:ea typeface="方正粗黑宋简体" charset="-122"/>
                <a:sym typeface="宋体" charset="-122"/>
              </a:rPr>
              <a:t>②则接线柱</a:t>
            </a:r>
            <a:r>
              <a:rPr lang="en-US" altLang="zh-CN" sz="2400">
                <a:latin typeface="Calibri" charset="0"/>
                <a:ea typeface="方正粗黑宋简体" charset="-122"/>
                <a:sym typeface="宋体" charset="-122"/>
              </a:rPr>
              <a:t>a</a:t>
            </a:r>
            <a:r>
              <a:rPr lang="zh-CN" altLang="en-US" sz="2400">
                <a:latin typeface="Calibri" charset="0"/>
                <a:ea typeface="方正粗黑宋简体" charset="-122"/>
                <a:sym typeface="宋体" charset="-122"/>
              </a:rPr>
              <a:t>、</a:t>
            </a:r>
            <a:r>
              <a:rPr lang="en-US" altLang="zh-CN" sz="2400">
                <a:latin typeface="Calibri" charset="0"/>
                <a:ea typeface="方正粗黑宋简体" charset="-122"/>
                <a:sym typeface="宋体" charset="-122"/>
              </a:rPr>
              <a:t>b</a:t>
            </a:r>
            <a:r>
              <a:rPr lang="zh-CN" altLang="en-US" sz="2400">
                <a:latin typeface="Calibri" charset="0"/>
                <a:ea typeface="方正粗黑宋简体" charset="-122"/>
                <a:sym typeface="宋体" charset="-122"/>
              </a:rPr>
              <a:t>之间</a:t>
            </a:r>
            <a:r>
              <a:rPr lang="zh-CN" altLang="en-US" sz="2400">
                <a:solidFill>
                  <a:srgbClr val="7730AC"/>
                </a:solidFill>
                <a:latin typeface="Calibri" charset="0"/>
                <a:ea typeface="方正粗黑宋简体" charset="-122"/>
                <a:sym typeface="宋体" charset="-122"/>
              </a:rPr>
              <a:t>的是支路，外边的（有电源）是干路</a:t>
            </a:r>
            <a:r>
              <a:rPr lang="zh-CN" altLang="en-US" sz="2400">
                <a:latin typeface="Calibri" charset="0"/>
                <a:ea typeface="方正粗黑宋简体" charset="-122"/>
                <a:sym typeface="宋体" charset="-122"/>
              </a:rPr>
              <a:t>；</a:t>
            </a:r>
          </a:p>
          <a:p>
            <a:r>
              <a:rPr lang="zh-CN" altLang="en-US" sz="2400">
                <a:solidFill>
                  <a:srgbClr val="FF0000"/>
                </a:solidFill>
                <a:latin typeface="Calibri" charset="0"/>
                <a:ea typeface="方正粗黑宋简体" charset="-122"/>
                <a:sym typeface="宋体" charset="-122"/>
              </a:rPr>
              <a:t>二 、对于电路图：</a:t>
            </a:r>
          </a:p>
          <a:p>
            <a:r>
              <a:rPr lang="zh-CN" altLang="en-US" sz="2400">
                <a:latin typeface="Calibri" charset="0"/>
                <a:ea typeface="方正粗黑宋简体" charset="-122"/>
                <a:sym typeface="宋体" charset="-122"/>
              </a:rPr>
              <a:t>①分别从电源的正负极向外找，找到</a:t>
            </a:r>
            <a:r>
              <a:rPr lang="zh-CN" altLang="en-US" sz="2400">
                <a:solidFill>
                  <a:srgbClr val="FF0000"/>
                </a:solidFill>
                <a:latin typeface="Calibri" charset="0"/>
                <a:ea typeface="方正粗黑宋简体" charset="-122"/>
                <a:sym typeface="宋体" charset="-122"/>
              </a:rPr>
              <a:t>两个特殊的点</a:t>
            </a:r>
            <a:r>
              <a:rPr lang="zh-CN" altLang="en-US" sz="2400">
                <a:solidFill>
                  <a:schemeClr val="accent2"/>
                </a:solidFill>
                <a:latin typeface="Calibri" charset="0"/>
                <a:ea typeface="方正粗黑宋简体" charset="-122"/>
                <a:sym typeface="宋体" charset="-122"/>
              </a:rPr>
              <a:t>（如图，</a:t>
            </a:r>
            <a:r>
              <a:rPr lang="zh-CN" altLang="en-US" sz="2400">
                <a:latin typeface="Calibri" charset="0"/>
                <a:ea typeface="方正粗黑宋简体" charset="-122"/>
                <a:sym typeface="宋体" charset="-122"/>
              </a:rPr>
              <a:t>电</a:t>
            </a:r>
          </a:p>
          <a:p>
            <a:r>
              <a:rPr lang="zh-CN" altLang="en-US" sz="2400">
                <a:latin typeface="Calibri" charset="0"/>
                <a:ea typeface="方正粗黑宋简体" charset="-122"/>
                <a:sym typeface="宋体" charset="-122"/>
              </a:rPr>
              <a:t>    流从该点开始出现分叉）；</a:t>
            </a:r>
          </a:p>
          <a:p>
            <a:r>
              <a:rPr lang="zh-CN" altLang="en-US" sz="2400">
                <a:latin typeface="Calibri" charset="0"/>
                <a:ea typeface="方正粗黑宋简体" charset="-122"/>
                <a:sym typeface="宋体" charset="-122"/>
              </a:rPr>
              <a:t>②则</a:t>
            </a:r>
            <a:r>
              <a:rPr lang="en-US" altLang="zh-CN" sz="2400">
                <a:latin typeface="Calibri" charset="0"/>
                <a:ea typeface="方正粗黑宋简体" charset="-122"/>
                <a:sym typeface="宋体" charset="-122"/>
              </a:rPr>
              <a:t>a</a:t>
            </a:r>
            <a:r>
              <a:rPr lang="zh-CN" altLang="en-US" sz="2400">
                <a:latin typeface="Calibri" charset="0"/>
                <a:ea typeface="方正粗黑宋简体" charset="-122"/>
                <a:sym typeface="宋体" charset="-122"/>
              </a:rPr>
              <a:t>、</a:t>
            </a:r>
            <a:r>
              <a:rPr lang="en-US" altLang="zh-CN" sz="2400">
                <a:latin typeface="Calibri" charset="0"/>
                <a:ea typeface="方正粗黑宋简体" charset="-122"/>
                <a:sym typeface="宋体" charset="-122"/>
              </a:rPr>
              <a:t>b</a:t>
            </a:r>
            <a:r>
              <a:rPr lang="zh-CN" altLang="en-US" sz="2400">
                <a:latin typeface="Calibri" charset="0"/>
                <a:ea typeface="方正粗黑宋简体" charset="-122"/>
                <a:sym typeface="宋体" charset="-122"/>
              </a:rPr>
              <a:t>两点之间</a:t>
            </a:r>
            <a:r>
              <a:rPr lang="zh-CN" altLang="en-US" sz="2400">
                <a:solidFill>
                  <a:srgbClr val="7730AC"/>
                </a:solidFill>
                <a:latin typeface="Calibri" charset="0"/>
                <a:ea typeface="方正粗黑宋简体" charset="-122"/>
                <a:sym typeface="宋体" charset="-122"/>
              </a:rPr>
              <a:t>的是支路，外边的（有电源）是干路</a:t>
            </a:r>
            <a:r>
              <a:rPr lang="zh-CN" altLang="en-US" sz="2400">
                <a:latin typeface="Calibri" charset="0"/>
                <a:ea typeface="方正粗黑宋简体" charset="-122"/>
                <a:sym typeface="宋体" charset="-122"/>
              </a:rPr>
              <a:t>；</a:t>
            </a:r>
          </a:p>
        </p:txBody>
      </p:sp>
    </p:spTree>
    <p:extLst>
      <p:ext uri="{BB962C8B-B14F-4D97-AF65-F5344CB8AC3E}">
        <p14:creationId xmlns:p14="http://schemas.microsoft.com/office/powerpoint/2010/main" val="274058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4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7038975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300" b="1">
                <a:solidFill>
                  <a:srgbClr val="CC00CC"/>
                </a:solidFill>
                <a:latin typeface="微软雅黑" charset="-122"/>
                <a:ea typeface="微软雅黑" charset="-122"/>
              </a:rPr>
              <a:t>【二、串联电路的特点】</a:t>
            </a:r>
          </a:p>
        </p:txBody>
      </p:sp>
      <p:sp>
        <p:nvSpPr>
          <p:cNvPr id="53251" name="文本框 1126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0013" y="2116138"/>
            <a:ext cx="8402637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ts val="3363"/>
              </a:lnSpc>
            </a:pPr>
            <a:r>
              <a:rPr lang="zh-CN" altLang="en-US" sz="2800" b="1">
                <a:solidFill>
                  <a:srgbClr val="FF0000"/>
                </a:solidFill>
                <a:latin typeface="宋体" charset="-122"/>
              </a:rPr>
              <a:t>做一做：</a:t>
            </a:r>
            <a:endParaRPr lang="en-US" altLang="zh-CN" sz="2800" b="1">
              <a:solidFill>
                <a:srgbClr val="FF0000"/>
              </a:solidFill>
              <a:latin typeface="宋体" charset="-122"/>
            </a:endParaRPr>
          </a:p>
          <a:p>
            <a:pPr eaLnBrk="0" hangingPunct="0">
              <a:lnSpc>
                <a:spcPts val="3363"/>
              </a:lnSpc>
            </a:pPr>
            <a:r>
              <a:rPr lang="en-US" altLang="zh-CN" sz="2800" b="1">
                <a:latin typeface="宋体" charset="-122"/>
              </a:rPr>
              <a:t>1.</a:t>
            </a:r>
            <a:r>
              <a:rPr lang="zh-CN" altLang="en-US" sz="2800" b="1">
                <a:latin typeface="宋体" charset="-122"/>
              </a:rPr>
              <a:t>如图，开关</a:t>
            </a:r>
            <a:r>
              <a:rPr lang="en-US" altLang="zh-CN" sz="2800" b="1">
                <a:latin typeface="宋体" charset="-122"/>
              </a:rPr>
              <a:t>S</a:t>
            </a:r>
            <a:r>
              <a:rPr lang="zh-CN" altLang="en-US" sz="2800" b="1">
                <a:latin typeface="宋体" charset="-122"/>
              </a:rPr>
              <a:t>断开，</a:t>
            </a:r>
            <a:r>
              <a:rPr lang="en-US" altLang="zh-CN" sz="2800" b="1">
                <a:latin typeface="宋体" charset="-122"/>
                <a:sym typeface="宋体" charset="-122"/>
              </a:rPr>
              <a:t>L</a:t>
            </a:r>
            <a:r>
              <a:rPr lang="en-US" altLang="zh-CN" sz="2800" b="1" baseline="-25000">
                <a:latin typeface="宋体" charset="-122"/>
                <a:sym typeface="宋体" charset="-122"/>
              </a:rPr>
              <a:t>1</a:t>
            </a:r>
            <a:r>
              <a:rPr lang="en-US" altLang="zh-CN" sz="2800" b="1" u="sng">
                <a:latin typeface="宋体" charset="-122"/>
                <a:sym typeface="宋体" charset="-122"/>
              </a:rPr>
              <a:t>      </a:t>
            </a:r>
            <a:r>
              <a:rPr lang="zh-CN" altLang="en-US" sz="2800" b="1">
                <a:latin typeface="宋体" charset="-122"/>
                <a:sym typeface="宋体" charset="-122"/>
              </a:rPr>
              <a:t>，</a:t>
            </a:r>
            <a:r>
              <a:rPr lang="en-US" altLang="zh-CN" sz="2800" b="1">
                <a:latin typeface="宋体" charset="-122"/>
                <a:sym typeface="宋体" charset="-122"/>
              </a:rPr>
              <a:t>L</a:t>
            </a:r>
            <a:r>
              <a:rPr lang="en-US" altLang="zh-CN" sz="2800" b="1" baseline="-25000">
                <a:latin typeface="宋体" charset="-122"/>
                <a:sym typeface="宋体" charset="-122"/>
              </a:rPr>
              <a:t>2</a:t>
            </a:r>
            <a:r>
              <a:rPr lang="zh-CN" altLang="en-US" sz="2800" b="1" u="sng">
                <a:latin typeface="宋体" charset="-122"/>
                <a:sym typeface="宋体" charset="-122"/>
              </a:rPr>
              <a:t>      </a:t>
            </a:r>
            <a:r>
              <a:rPr lang="zh-CN" altLang="en-US" sz="2800" b="1">
                <a:latin typeface="宋体" charset="-122"/>
                <a:sym typeface="宋体" charset="-122"/>
              </a:rPr>
              <a:t>；</a:t>
            </a:r>
          </a:p>
          <a:p>
            <a:pPr eaLnBrk="0" hangingPunct="0">
              <a:lnSpc>
                <a:spcPts val="3363"/>
              </a:lnSpc>
            </a:pPr>
            <a:r>
              <a:rPr lang="zh-CN" altLang="en-US" sz="2800" b="1">
                <a:latin typeface="宋体" charset="-122"/>
                <a:sym typeface="宋体" charset="-122"/>
              </a:rPr>
              <a:t>        </a:t>
            </a:r>
            <a:r>
              <a:rPr lang="zh-CN" altLang="en-US" sz="2800" b="1">
                <a:latin typeface="宋体" charset="-122"/>
              </a:rPr>
              <a:t>闭合开关</a:t>
            </a:r>
            <a:r>
              <a:rPr lang="en-US" altLang="zh-CN" sz="2800" b="1">
                <a:latin typeface="宋体" charset="-122"/>
              </a:rPr>
              <a:t>S</a:t>
            </a:r>
            <a:r>
              <a:rPr lang="zh-CN" altLang="en-US" sz="2800" b="1">
                <a:latin typeface="宋体" charset="-122"/>
                <a:sym typeface="宋体" charset="-122"/>
              </a:rPr>
              <a:t>，</a:t>
            </a:r>
            <a:r>
              <a:rPr lang="en-US" altLang="zh-CN" sz="2800" b="1">
                <a:latin typeface="宋体" charset="-122"/>
                <a:sym typeface="宋体" charset="-122"/>
              </a:rPr>
              <a:t>L</a:t>
            </a:r>
            <a:r>
              <a:rPr lang="en-US" altLang="zh-CN" sz="2800" b="1" baseline="-25000">
                <a:latin typeface="宋体" charset="-122"/>
                <a:sym typeface="宋体" charset="-122"/>
              </a:rPr>
              <a:t>1</a:t>
            </a:r>
            <a:r>
              <a:rPr lang="en-US" altLang="zh-CN" sz="2800" b="1" u="sng">
                <a:latin typeface="宋体" charset="-122"/>
                <a:sym typeface="宋体" charset="-122"/>
              </a:rPr>
              <a:t>      </a:t>
            </a:r>
            <a:r>
              <a:rPr lang="zh-CN" altLang="en-US" sz="2800" b="1">
                <a:latin typeface="宋体" charset="-122"/>
                <a:sym typeface="宋体" charset="-122"/>
              </a:rPr>
              <a:t>，</a:t>
            </a:r>
            <a:r>
              <a:rPr lang="en-US" altLang="zh-CN" sz="2800" b="1">
                <a:latin typeface="宋体" charset="-122"/>
                <a:sym typeface="宋体" charset="-122"/>
              </a:rPr>
              <a:t>L</a:t>
            </a:r>
            <a:r>
              <a:rPr lang="en-US" altLang="zh-CN" sz="2800" b="1" baseline="-25000">
                <a:latin typeface="宋体" charset="-122"/>
                <a:sym typeface="宋体" charset="-122"/>
              </a:rPr>
              <a:t>2</a:t>
            </a:r>
            <a:r>
              <a:rPr lang="zh-CN" altLang="en-US" sz="2800" b="1" u="sng">
                <a:latin typeface="宋体" charset="-122"/>
                <a:sym typeface="宋体" charset="-122"/>
              </a:rPr>
              <a:t>      </a:t>
            </a:r>
            <a:r>
              <a:rPr lang="zh-CN" altLang="en-US" sz="2800" b="1">
                <a:latin typeface="宋体" charset="-122"/>
                <a:sym typeface="宋体" charset="-122"/>
              </a:rPr>
              <a:t>；</a:t>
            </a:r>
            <a:endParaRPr lang="zh-CN" altLang="en-US" sz="2800" b="1">
              <a:latin typeface="宋体" charset="-122"/>
            </a:endParaRPr>
          </a:p>
          <a:p>
            <a:pPr eaLnBrk="0" hangingPunct="0">
              <a:lnSpc>
                <a:spcPts val="3363"/>
              </a:lnSpc>
            </a:pPr>
            <a:r>
              <a:rPr lang="zh-CN" altLang="en-US" sz="2800" b="1">
                <a:latin typeface="宋体" charset="-122"/>
              </a:rPr>
              <a:t>        取下</a:t>
            </a:r>
            <a:r>
              <a:rPr lang="en-US" altLang="zh-CN" sz="2800" b="1">
                <a:latin typeface="宋体" charset="-122"/>
              </a:rPr>
              <a:t>1</a:t>
            </a:r>
            <a:r>
              <a:rPr lang="zh-CN" altLang="en-US" sz="2800" b="1">
                <a:latin typeface="宋体" charset="-122"/>
              </a:rPr>
              <a:t>个小灯泡，另一个小灯泡</a:t>
            </a:r>
            <a:r>
              <a:rPr lang="zh-CN" altLang="en-US" sz="2800" b="1" u="sng">
                <a:latin typeface="宋体" charset="-122"/>
              </a:rPr>
              <a:t>       </a:t>
            </a:r>
            <a:r>
              <a:rPr lang="zh-CN" altLang="en-US" sz="2800" b="1">
                <a:latin typeface="宋体" charset="-122"/>
              </a:rPr>
              <a:t>；</a:t>
            </a:r>
          </a:p>
          <a:p>
            <a:pPr eaLnBrk="0" hangingPunct="0">
              <a:lnSpc>
                <a:spcPts val="3363"/>
              </a:lnSpc>
            </a:pPr>
            <a:r>
              <a:rPr lang="en-US" altLang="zh-CN" sz="2800" b="1">
                <a:latin typeface="宋体" charset="-122"/>
              </a:rPr>
              <a:t>2.</a:t>
            </a:r>
            <a:r>
              <a:rPr lang="zh-CN" altLang="en-US" sz="2800" b="1">
                <a:latin typeface="宋体" charset="-122"/>
              </a:rPr>
              <a:t>改变开关的位置再重复上面的操作，现象</a:t>
            </a:r>
            <a:r>
              <a:rPr lang="zh-CN" altLang="en-US" sz="2800" b="1" u="sng">
                <a:latin typeface="宋体" charset="-122"/>
              </a:rPr>
              <a:t>     </a:t>
            </a:r>
            <a:r>
              <a:rPr lang="zh-CN" altLang="en-US" sz="2800" b="1">
                <a:latin typeface="宋体" charset="-122"/>
              </a:rPr>
              <a:t>。</a:t>
            </a:r>
          </a:p>
        </p:txBody>
      </p:sp>
      <p:pic>
        <p:nvPicPr>
          <p:cNvPr id="53252" name="图片 9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525" y="523875"/>
            <a:ext cx="2689225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文本框 11265"/>
          <p:cNvSpPr/>
          <p:nvPr>
            <p:custDataLst>
              <p:tags r:id="rId4"/>
            </p:custDataLst>
          </p:nvPr>
        </p:nvSpPr>
        <p:spPr>
          <a:xfrm>
            <a:off x="100013" y="4505325"/>
            <a:ext cx="7038975" cy="18145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lnSpc>
                <a:spcPts val="3363"/>
              </a:lnSpc>
            </a:pPr>
            <a:r>
              <a:rPr lang="zh-CN" altLang="en-US" sz="2800" b="1">
                <a:solidFill>
                  <a:srgbClr val="FF0000"/>
                </a:solidFill>
                <a:latin typeface="宋体" charset="-122"/>
              </a:rPr>
              <a:t>特  点：</a:t>
            </a:r>
            <a:endParaRPr lang="en-US" altLang="zh-CN" sz="2800" b="1">
              <a:solidFill>
                <a:srgbClr val="FF0000"/>
              </a:solidFill>
              <a:latin typeface="宋体" charset="-122"/>
            </a:endParaRPr>
          </a:p>
          <a:p>
            <a:pPr eaLnBrk="0" hangingPunct="0">
              <a:lnSpc>
                <a:spcPts val="3363"/>
              </a:lnSpc>
            </a:pPr>
            <a:r>
              <a:rPr lang="en-US" altLang="zh-CN" sz="2800" b="1">
                <a:latin typeface="宋体" charset="-122"/>
              </a:rPr>
              <a:t>1.</a:t>
            </a:r>
            <a:r>
              <a:rPr lang="zh-CN" altLang="en-US" sz="2800" b="1">
                <a:latin typeface="宋体" charset="-122"/>
              </a:rPr>
              <a:t>串联电路中，</a:t>
            </a:r>
            <a:r>
              <a:rPr lang="zh-CN" altLang="en-US" sz="2800" b="1">
                <a:solidFill>
                  <a:srgbClr val="FF0000"/>
                </a:solidFill>
                <a:latin typeface="宋体" charset="-122"/>
              </a:rPr>
              <a:t>各用电器之间相互影响</a:t>
            </a:r>
            <a:r>
              <a:rPr lang="zh-CN" altLang="en-US" sz="2800" b="1">
                <a:latin typeface="宋体" charset="-122"/>
              </a:rPr>
              <a:t>；</a:t>
            </a:r>
          </a:p>
          <a:p>
            <a:pPr eaLnBrk="0" hangingPunct="0">
              <a:lnSpc>
                <a:spcPts val="3363"/>
              </a:lnSpc>
            </a:pPr>
            <a:r>
              <a:rPr lang="en-US" altLang="zh-CN" sz="2800" b="1">
                <a:latin typeface="宋体" charset="-122"/>
              </a:rPr>
              <a:t>2.</a:t>
            </a:r>
            <a:r>
              <a:rPr lang="zh-CN" altLang="en-US" sz="2800" b="1">
                <a:latin typeface="宋体" charset="-122"/>
              </a:rPr>
              <a:t>串联电路中，</a:t>
            </a:r>
            <a:r>
              <a:rPr lang="zh-CN" altLang="en-US" sz="2800" b="1">
                <a:solidFill>
                  <a:srgbClr val="FF0000"/>
                </a:solidFill>
                <a:latin typeface="宋体" charset="-122"/>
              </a:rPr>
              <a:t>开关控制整个电路的通断</a:t>
            </a:r>
            <a:r>
              <a:rPr lang="zh-CN" altLang="en-US" sz="2800" b="1">
                <a:latin typeface="宋体" charset="-122"/>
                <a:sym typeface="宋体" charset="-122"/>
              </a:rPr>
              <a:t>； </a:t>
            </a:r>
          </a:p>
          <a:p>
            <a:pPr eaLnBrk="0" hangingPunct="0">
              <a:lnSpc>
                <a:spcPts val="3363"/>
              </a:lnSpc>
            </a:pPr>
            <a:r>
              <a:rPr lang="zh-CN" altLang="en-US" sz="2800" b="1">
                <a:latin typeface="宋体" charset="-122"/>
                <a:sym typeface="宋体" charset="-122"/>
              </a:rPr>
              <a:t>  开关的位置不影响开关的作用。</a:t>
            </a:r>
          </a:p>
        </p:txBody>
      </p:sp>
      <p:sp>
        <p:nvSpPr>
          <p:cNvPr id="13317" name="Text Box 6"/>
          <p:cNvSpPr/>
          <p:nvPr>
            <p:custDataLst>
              <p:tags r:id="rId5"/>
            </p:custDataLst>
          </p:nvPr>
        </p:nvSpPr>
        <p:spPr>
          <a:xfrm>
            <a:off x="6745288" y="3422650"/>
            <a:ext cx="946150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ts val="3375"/>
              </a:lnSpc>
            </a:pPr>
            <a:r>
              <a:rPr lang="zh-CN" altLang="en-US" sz="2400" b="1">
                <a:solidFill>
                  <a:srgbClr val="FF0000"/>
                </a:solidFill>
              </a:rPr>
              <a:t>熄灭</a:t>
            </a:r>
          </a:p>
        </p:txBody>
      </p:sp>
      <p:sp>
        <p:nvSpPr>
          <p:cNvPr id="13318" name="Text Box 6"/>
          <p:cNvSpPr/>
          <p:nvPr>
            <p:custDataLst>
              <p:tags r:id="rId6"/>
            </p:custDataLst>
          </p:nvPr>
        </p:nvSpPr>
        <p:spPr>
          <a:xfrm>
            <a:off x="4014788" y="2976563"/>
            <a:ext cx="865187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ts val="3375"/>
              </a:lnSpc>
            </a:pPr>
            <a:r>
              <a:rPr lang="zh-CN" altLang="en-US" sz="2400" b="1">
                <a:solidFill>
                  <a:srgbClr val="FF0000"/>
                </a:solidFill>
              </a:rPr>
              <a:t>发光</a:t>
            </a:r>
          </a:p>
        </p:txBody>
      </p:sp>
      <p:sp>
        <p:nvSpPr>
          <p:cNvPr id="13319" name="Text Box 6"/>
          <p:cNvSpPr/>
          <p:nvPr>
            <p:custDataLst>
              <p:tags r:id="rId7"/>
            </p:custDataLst>
          </p:nvPr>
        </p:nvSpPr>
        <p:spPr>
          <a:xfrm>
            <a:off x="3865563" y="2543175"/>
            <a:ext cx="1165225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ts val="3375"/>
              </a:lnSpc>
            </a:pPr>
            <a:r>
              <a:rPr lang="zh-CN" altLang="en-US" sz="2400" b="1">
                <a:solidFill>
                  <a:srgbClr val="FF0000"/>
                </a:solidFill>
              </a:rPr>
              <a:t>不发光</a:t>
            </a:r>
          </a:p>
        </p:txBody>
      </p:sp>
      <p:sp>
        <p:nvSpPr>
          <p:cNvPr id="13320" name="Text Box 6"/>
          <p:cNvSpPr/>
          <p:nvPr>
            <p:custDataLst>
              <p:tags r:id="rId8"/>
            </p:custDataLst>
          </p:nvPr>
        </p:nvSpPr>
        <p:spPr>
          <a:xfrm>
            <a:off x="5586413" y="2555875"/>
            <a:ext cx="1165225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ts val="3375"/>
              </a:lnSpc>
            </a:pPr>
            <a:r>
              <a:rPr lang="zh-CN" altLang="en-US" sz="2400" b="1">
                <a:solidFill>
                  <a:srgbClr val="FF0000"/>
                </a:solidFill>
              </a:rPr>
              <a:t>不发光</a:t>
            </a:r>
          </a:p>
        </p:txBody>
      </p:sp>
      <p:sp>
        <p:nvSpPr>
          <p:cNvPr id="13321" name="Text Box 6"/>
          <p:cNvSpPr/>
          <p:nvPr>
            <p:custDataLst>
              <p:tags r:id="rId9"/>
            </p:custDataLst>
          </p:nvPr>
        </p:nvSpPr>
        <p:spPr>
          <a:xfrm>
            <a:off x="5735638" y="2976563"/>
            <a:ext cx="865187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ts val="3375"/>
              </a:lnSpc>
            </a:pPr>
            <a:r>
              <a:rPr lang="zh-CN" altLang="en-US" sz="2400" b="1">
                <a:solidFill>
                  <a:srgbClr val="FF0000"/>
                </a:solidFill>
              </a:rPr>
              <a:t>发光</a:t>
            </a:r>
          </a:p>
        </p:txBody>
      </p:sp>
      <p:sp>
        <p:nvSpPr>
          <p:cNvPr id="13322" name="Text Box 6"/>
          <p:cNvSpPr/>
          <p:nvPr>
            <p:custDataLst>
              <p:tags r:id="rId10"/>
            </p:custDataLst>
          </p:nvPr>
        </p:nvSpPr>
        <p:spPr>
          <a:xfrm>
            <a:off x="6943725" y="3836988"/>
            <a:ext cx="947738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ts val="3375"/>
              </a:lnSpc>
            </a:pPr>
            <a:r>
              <a:rPr lang="zh-CN" altLang="en-US" sz="2400" b="1">
                <a:solidFill>
                  <a:srgbClr val="FF0000"/>
                </a:solidFill>
              </a:rPr>
              <a:t>相同</a:t>
            </a:r>
          </a:p>
        </p:txBody>
      </p:sp>
    </p:spTree>
    <p:extLst>
      <p:ext uri="{BB962C8B-B14F-4D97-AF65-F5344CB8AC3E}">
        <p14:creationId xmlns:p14="http://schemas.microsoft.com/office/powerpoint/2010/main" val="98945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 fill="hold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 fill="hold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 fill="hold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 fill="hold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 fill="hold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 fill="hold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  <p:bldP spid="13317" grpId="0" animBg="1"/>
      <p:bldP spid="13318" grpId="0" animBg="1"/>
      <p:bldP spid="13319" grpId="0" animBg="1"/>
      <p:bldP spid="13320" grpId="0" animBg="1"/>
      <p:bldP spid="13321" grpId="0" animBg="1"/>
      <p:bldP spid="133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文本框 1126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4788" y="1577975"/>
            <a:ext cx="5692775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ts val="3363"/>
              </a:lnSpc>
            </a:pPr>
            <a:r>
              <a:rPr lang="zh-CN" altLang="en-US" sz="2400" b="1">
                <a:solidFill>
                  <a:srgbClr val="FF0000"/>
                </a:solidFill>
                <a:latin typeface="宋体" charset="-122"/>
              </a:rPr>
              <a:t>想一想：</a:t>
            </a:r>
            <a:endParaRPr lang="en-US" altLang="zh-CN" sz="2400" b="1">
              <a:solidFill>
                <a:srgbClr val="FF0000"/>
              </a:solidFill>
              <a:latin typeface="宋体" charset="-122"/>
            </a:endParaRPr>
          </a:p>
          <a:p>
            <a:pPr eaLnBrk="0" hangingPunct="0">
              <a:lnSpc>
                <a:spcPts val="3363"/>
              </a:lnSpc>
            </a:pPr>
            <a:r>
              <a:rPr lang="en-US" altLang="zh-CN" sz="2400" b="1">
                <a:latin typeface="宋体" charset="-122"/>
              </a:rPr>
              <a:t>1.</a:t>
            </a:r>
            <a:r>
              <a:rPr lang="zh-CN" altLang="en-US" sz="2400" b="1">
                <a:latin typeface="宋体" charset="-122"/>
              </a:rPr>
              <a:t>当</a:t>
            </a:r>
            <a:r>
              <a:rPr lang="en-US" altLang="zh-CN" sz="2400" b="1">
                <a:latin typeface="宋体" charset="-122"/>
              </a:rPr>
              <a:t>L</a:t>
            </a:r>
            <a:r>
              <a:rPr lang="en-US" altLang="zh-CN" sz="2400" b="1" baseline="-25000">
                <a:latin typeface="宋体" charset="-122"/>
              </a:rPr>
              <a:t>1</a:t>
            </a:r>
            <a:r>
              <a:rPr lang="zh-CN" altLang="en-US" sz="2400" b="1">
                <a:latin typeface="宋体" charset="-122"/>
              </a:rPr>
              <a:t>、</a:t>
            </a:r>
            <a:r>
              <a:rPr lang="en-US" altLang="zh-CN" sz="2400" b="1">
                <a:latin typeface="宋体" charset="-122"/>
              </a:rPr>
              <a:t>L</a:t>
            </a:r>
            <a:r>
              <a:rPr lang="en-US" altLang="zh-CN" sz="2400" b="1" baseline="-25000">
                <a:latin typeface="宋体" charset="-122"/>
              </a:rPr>
              <a:t>2</a:t>
            </a:r>
            <a:r>
              <a:rPr lang="zh-CN" altLang="en-US" sz="2400" b="1">
                <a:latin typeface="宋体" charset="-122"/>
              </a:rPr>
              <a:t>均在发光时，</a:t>
            </a:r>
            <a:r>
              <a:rPr lang="zh-CN" altLang="en-US" sz="2400" b="1">
                <a:solidFill>
                  <a:srgbClr val="FF0000"/>
                </a:solidFill>
                <a:latin typeface="宋体" charset="-122"/>
              </a:rPr>
              <a:t>用一根导线把其中一个小灯泡短路</a:t>
            </a:r>
            <a:r>
              <a:rPr lang="zh-CN" altLang="en-US" sz="2400" b="1">
                <a:latin typeface="宋体" charset="-122"/>
              </a:rPr>
              <a:t>，会看到什么现象？</a:t>
            </a:r>
          </a:p>
          <a:p>
            <a:pPr eaLnBrk="0" hangingPunct="0">
              <a:lnSpc>
                <a:spcPts val="3363"/>
              </a:lnSpc>
            </a:pPr>
            <a:r>
              <a:rPr lang="en-US" altLang="zh-CN" sz="2400" b="1">
                <a:latin typeface="宋体" charset="-122"/>
              </a:rPr>
              <a:t>2.</a:t>
            </a:r>
            <a:r>
              <a:rPr lang="zh-CN" altLang="en-US" sz="2400" b="1">
                <a:latin typeface="宋体" charset="-122"/>
              </a:rPr>
              <a:t>在电路中</a:t>
            </a:r>
            <a:r>
              <a:rPr lang="zh-CN" altLang="en-US" sz="2400" b="1">
                <a:solidFill>
                  <a:srgbClr val="FF0000"/>
                </a:solidFill>
                <a:latin typeface="宋体" charset="-122"/>
              </a:rPr>
              <a:t>再串联一个小灯泡</a:t>
            </a:r>
            <a:r>
              <a:rPr lang="zh-CN" altLang="en-US" sz="2400" b="1">
                <a:latin typeface="宋体" charset="-122"/>
              </a:rPr>
              <a:t>，闭合开关后，会看到什么现象？</a:t>
            </a:r>
          </a:p>
        </p:txBody>
      </p:sp>
      <p:pic>
        <p:nvPicPr>
          <p:cNvPr id="54275" name="图片 9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1577975"/>
            <a:ext cx="2689225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文本框 11265"/>
          <p:cNvSpPr/>
          <p:nvPr>
            <p:custDataLst>
              <p:tags r:id="rId3"/>
            </p:custDataLst>
          </p:nvPr>
        </p:nvSpPr>
        <p:spPr>
          <a:xfrm>
            <a:off x="204788" y="4044950"/>
            <a:ext cx="8256587" cy="13843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lnSpc>
                <a:spcPts val="3363"/>
              </a:lnSpc>
            </a:pPr>
            <a:r>
              <a:rPr lang="zh-CN" altLang="en-US" sz="2400" b="1">
                <a:solidFill>
                  <a:srgbClr val="FF0000"/>
                </a:solidFill>
                <a:latin typeface="宋体" charset="-122"/>
              </a:rPr>
              <a:t>现  象：</a:t>
            </a:r>
            <a:endParaRPr lang="en-US" altLang="zh-CN" sz="2400" b="1">
              <a:solidFill>
                <a:srgbClr val="FF0000"/>
              </a:solidFill>
              <a:latin typeface="宋体" charset="-122"/>
            </a:endParaRPr>
          </a:p>
          <a:p>
            <a:pPr eaLnBrk="0" hangingPunct="0">
              <a:lnSpc>
                <a:spcPts val="3363"/>
              </a:lnSpc>
            </a:pPr>
            <a:r>
              <a:rPr lang="en-US" altLang="zh-CN" sz="2400" b="1">
                <a:solidFill>
                  <a:srgbClr val="7730AC"/>
                </a:solidFill>
                <a:latin typeface="宋体" charset="-122"/>
              </a:rPr>
              <a:t>1.</a:t>
            </a:r>
            <a:r>
              <a:rPr lang="zh-CN" altLang="en-US" sz="2400" b="1">
                <a:solidFill>
                  <a:srgbClr val="7730AC"/>
                </a:solidFill>
                <a:latin typeface="宋体" charset="-122"/>
              </a:rPr>
              <a:t>被短路的小灯泡熄灭，另外一个小灯泡仍然发光，变亮；</a:t>
            </a:r>
          </a:p>
          <a:p>
            <a:pPr eaLnBrk="0" hangingPunct="0">
              <a:lnSpc>
                <a:spcPts val="3363"/>
              </a:lnSpc>
            </a:pPr>
            <a:r>
              <a:rPr lang="en-US" altLang="zh-CN" sz="2400" b="1">
                <a:solidFill>
                  <a:srgbClr val="7730AC"/>
                </a:solidFill>
                <a:latin typeface="宋体" charset="-122"/>
              </a:rPr>
              <a:t>2.</a:t>
            </a:r>
            <a:r>
              <a:rPr lang="zh-CN" altLang="en-US" sz="2400" b="1">
                <a:solidFill>
                  <a:srgbClr val="7730AC"/>
                </a:solidFill>
                <a:latin typeface="宋体" charset="-122"/>
              </a:rPr>
              <a:t>三个小灯泡均发光，变暗。</a:t>
            </a:r>
          </a:p>
        </p:txBody>
      </p:sp>
    </p:spTree>
    <p:extLst>
      <p:ext uri="{BB962C8B-B14F-4D97-AF65-F5344CB8AC3E}">
        <p14:creationId xmlns:p14="http://schemas.microsoft.com/office/powerpoint/2010/main" val="281518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4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2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3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4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6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7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8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9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0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5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5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2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3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9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0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0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2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6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7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8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9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4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5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5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6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7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8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9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0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1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2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3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4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6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7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0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1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2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3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4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3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4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5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6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8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2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1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2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9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0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8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6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7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7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9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0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3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4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5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1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2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3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4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5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5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6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7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8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9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0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3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4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1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2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3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4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0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1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6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7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8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2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3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4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0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9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8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7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3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4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5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4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6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7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1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3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8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9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9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0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1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2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3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4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5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6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7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8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0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1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8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8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5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6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4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2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3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4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3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5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9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1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2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7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8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9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0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1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2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3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4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5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7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9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0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3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4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5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6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7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6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7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8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9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1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5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6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7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8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3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4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5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9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1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2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5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6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7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8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9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0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1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3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4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5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6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7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7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8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9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0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2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3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4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5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6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8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9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0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1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3"/>
  <p:tag name="KSO_WM_UNIT_PLACING_PICTURE_USER_VIEWPORT" val="{&quot;height&quot;:3032.4992125984249,&quot;width&quot;:4235}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4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5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6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7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8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9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0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1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2"/>
  <p:tag name="KSO_WM_UNIT_PLACING_PICTURE_USER_VIEWPORT" val="{&quot;height&quot;:3032.4992125984249,&quot;width&quot;:4235}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3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4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5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6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7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8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9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  <p:tag name="KSO_WM_UNIT_PLACING_PICTURE_USER_VIEWPORT" val="{&quot;height&quot;:3287.4992125984249,&quot;width&quot;:4515}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1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3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4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5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6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7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8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9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0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1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2"/>
  <p:tag name="KSO_WM_UNIT_PLACING_PICTURE_USER_VIEWPORT" val="{&quot;height&quot;:3287.4992125984249,&quot;width&quot;:4515}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3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4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5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6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7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8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9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0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1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3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4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5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6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7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8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9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0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1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3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4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5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6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7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8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9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0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1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3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4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5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0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1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6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7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8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9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1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2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3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4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5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6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1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2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9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7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8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3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4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5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6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7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8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9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1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2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3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4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5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6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7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8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9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1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2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3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4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5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6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7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8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9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1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2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7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8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1689</Words>
  <Application>Microsoft Office PowerPoint</Application>
  <PresentationFormat>全屏显示(4:3)</PresentationFormat>
  <Paragraphs>157</Paragraphs>
  <Slides>30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30</vt:i4>
      </vt:variant>
    </vt:vector>
  </HeadingPairs>
  <TitlesOfParts>
    <vt:vector size="31" baseType="lpstr">
      <vt:lpstr>Office 主题</vt:lpstr>
      <vt:lpstr>13.2 电路连接的基本方式  （第一课时）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（第二课时）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13.2 电路连接的基本方式  （第一课时）</dc:title>
  <cp:lastModifiedBy>User</cp:lastModifiedBy>
  <cp:revision>1</cp:revision>
  <dcterms:created xsi:type="dcterms:W3CDTF">2020-09-20T08:22:24Z</dcterms:created>
  <dcterms:modified xsi:type="dcterms:W3CDTF">2020-12-30T11:29:45Z</dcterms:modified>
</cp:coreProperties>
</file>